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4" r:id="rId6"/>
    <p:sldId id="265" r:id="rId7"/>
    <p:sldId id="266" r:id="rId8"/>
    <p:sldId id="267" r:id="rId9"/>
    <p:sldId id="268" r:id="rId10"/>
    <p:sldId id="269" r:id="rId11"/>
    <p:sldId id="260" r:id="rId12"/>
    <p:sldId id="271" r:id="rId13"/>
    <p:sldId id="261" r:id="rId14"/>
    <p:sldId id="270" r:id="rId15"/>
    <p:sldId id="322" r:id="rId16"/>
    <p:sldId id="262" r:id="rId17"/>
    <p:sldId id="263" r:id="rId18"/>
    <p:sldId id="318" r:id="rId19"/>
    <p:sldId id="320" r:id="rId20"/>
    <p:sldId id="321" r:id="rId21"/>
    <p:sldId id="317" r:id="rId22"/>
  </p:sldIdLst>
  <p:sldSz cx="18288000" cy="10287000"/>
  <p:notesSz cx="6858000" cy="9144000"/>
  <p:embeddedFontLst>
    <p:embeddedFont>
      <p:font typeface="Helvetica World" panose="020B0604020202020204" charset="-128"/>
      <p:regular r:id="rId23"/>
    </p:embeddedFont>
    <p:embeddedFont>
      <p:font typeface="Helvetica World Bold" panose="020B0604020202020204" charset="-128"/>
      <p:regular r:id="rId24"/>
    </p:embeddedFont>
    <p:embeddedFont>
      <p:font typeface="Comic Sans MS" panose="030F0702030302020204" pitchFamily="66" charset="0"/>
      <p:regular r:id="rId25"/>
      <p:bold r:id="rId26"/>
      <p:italic r:id="rId27"/>
      <p:boldItalic r:id="rId28"/>
    </p:embeddedFont>
    <p:embeddedFont>
      <p:font typeface="Georgia Pro Condensed" panose="020B0604020202020204" charset="0"/>
      <p:regular r:id="rId29"/>
    </p:embeddedFont>
    <p:embeddedFont>
      <p:font typeface="Overpass Black" panose="020B0604020202020204" charset="0"/>
      <p:bold r:id="rId30"/>
      <p:boldItalic r:id="rId31"/>
    </p:embeddedFont>
    <p:embeddedFont>
      <p:font typeface="Roboto Condensed Light" panose="02000000000000000000" pitchFamily="2"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1" d="100"/>
          <a:sy n="41" d="100"/>
        </p:scale>
        <p:origin x="96" y="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03"/>
        <p:cNvGrpSpPr/>
        <p:nvPr/>
      </p:nvGrpSpPr>
      <p:grpSpPr>
        <a:xfrm>
          <a:off x="0" y="0"/>
          <a:ext cx="0" cy="0"/>
          <a:chOff x="0" y="0"/>
          <a:chExt cx="0" cy="0"/>
        </a:xfrm>
      </p:grpSpPr>
      <p:sp>
        <p:nvSpPr>
          <p:cNvPr id="404" name="Google Shape;404;p4"/>
          <p:cNvSpPr/>
          <p:nvPr/>
        </p:nvSpPr>
        <p:spPr>
          <a:xfrm>
            <a:off x="0" y="0"/>
            <a:ext cx="18288600" cy="10287000"/>
          </a:xfrm>
          <a:prstGeom prst="rect">
            <a:avLst/>
          </a:prstGeom>
          <a:solidFill>
            <a:srgbClr val="63C6E0">
              <a:alpha val="1333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05" name="Google Shape;405;p4"/>
          <p:cNvSpPr/>
          <p:nvPr/>
        </p:nvSpPr>
        <p:spPr>
          <a:xfrm>
            <a:off x="122351" y="333148"/>
            <a:ext cx="17482866" cy="9953792"/>
          </a:xfrm>
          <a:custGeom>
            <a:avLst/>
            <a:gdLst/>
            <a:ahLst/>
            <a:cxnLst/>
            <a:rect l="l" t="t" r="r" b="b"/>
            <a:pathLst>
              <a:path w="45242" h="25758" extrusionOk="0">
                <a:moveTo>
                  <a:pt x="0" y="25732"/>
                </a:moveTo>
                <a:lnTo>
                  <a:pt x="0" y="720"/>
                </a:lnTo>
                <a:lnTo>
                  <a:pt x="0" y="447"/>
                </a:lnTo>
                <a:cubicBezTo>
                  <a:pt x="74" y="447"/>
                  <a:pt x="124" y="422"/>
                  <a:pt x="149" y="422"/>
                </a:cubicBezTo>
                <a:lnTo>
                  <a:pt x="223" y="422"/>
                </a:lnTo>
                <a:lnTo>
                  <a:pt x="347" y="422"/>
                </a:lnTo>
                <a:cubicBezTo>
                  <a:pt x="471" y="422"/>
                  <a:pt x="570" y="447"/>
                  <a:pt x="694" y="447"/>
                </a:cubicBezTo>
                <a:lnTo>
                  <a:pt x="967" y="546"/>
                </a:lnTo>
                <a:cubicBezTo>
                  <a:pt x="1066" y="571"/>
                  <a:pt x="1116" y="621"/>
                  <a:pt x="1215" y="695"/>
                </a:cubicBezTo>
                <a:cubicBezTo>
                  <a:pt x="1314" y="794"/>
                  <a:pt x="1438" y="844"/>
                  <a:pt x="1512" y="968"/>
                </a:cubicBezTo>
                <a:lnTo>
                  <a:pt x="1512" y="968"/>
                </a:lnTo>
                <a:lnTo>
                  <a:pt x="1587" y="918"/>
                </a:lnTo>
                <a:cubicBezTo>
                  <a:pt x="1611" y="868"/>
                  <a:pt x="1636" y="844"/>
                  <a:pt x="1711" y="819"/>
                </a:cubicBezTo>
                <a:cubicBezTo>
                  <a:pt x="1810" y="744"/>
                  <a:pt x="1884" y="720"/>
                  <a:pt x="1983" y="670"/>
                </a:cubicBezTo>
                <a:lnTo>
                  <a:pt x="1983" y="670"/>
                </a:lnTo>
                <a:cubicBezTo>
                  <a:pt x="2082" y="596"/>
                  <a:pt x="2206" y="571"/>
                  <a:pt x="2305" y="497"/>
                </a:cubicBezTo>
                <a:cubicBezTo>
                  <a:pt x="2429" y="447"/>
                  <a:pt x="2504" y="422"/>
                  <a:pt x="2603" y="373"/>
                </a:cubicBezTo>
                <a:cubicBezTo>
                  <a:pt x="2826" y="298"/>
                  <a:pt x="3049" y="224"/>
                  <a:pt x="3297" y="174"/>
                </a:cubicBezTo>
                <a:cubicBezTo>
                  <a:pt x="3495" y="100"/>
                  <a:pt x="3718" y="75"/>
                  <a:pt x="3942" y="50"/>
                </a:cubicBezTo>
                <a:cubicBezTo>
                  <a:pt x="4165" y="1"/>
                  <a:pt x="4413" y="1"/>
                  <a:pt x="4611" y="1"/>
                </a:cubicBezTo>
                <a:lnTo>
                  <a:pt x="4611" y="1"/>
                </a:lnTo>
                <a:lnTo>
                  <a:pt x="4859" y="1"/>
                </a:lnTo>
                <a:lnTo>
                  <a:pt x="4958" y="1"/>
                </a:lnTo>
                <a:lnTo>
                  <a:pt x="5305" y="1"/>
                </a:lnTo>
                <a:cubicBezTo>
                  <a:pt x="5528" y="1"/>
                  <a:pt x="5776" y="50"/>
                  <a:pt x="6024" y="75"/>
                </a:cubicBezTo>
                <a:cubicBezTo>
                  <a:pt x="6148" y="100"/>
                  <a:pt x="6272" y="100"/>
                  <a:pt x="6346" y="125"/>
                </a:cubicBezTo>
                <a:cubicBezTo>
                  <a:pt x="6470" y="174"/>
                  <a:pt x="6569" y="199"/>
                  <a:pt x="6693" y="224"/>
                </a:cubicBezTo>
                <a:cubicBezTo>
                  <a:pt x="6792" y="249"/>
                  <a:pt x="6916" y="298"/>
                  <a:pt x="7016" y="323"/>
                </a:cubicBezTo>
                <a:lnTo>
                  <a:pt x="7016" y="323"/>
                </a:lnTo>
                <a:lnTo>
                  <a:pt x="7040" y="323"/>
                </a:lnTo>
                <a:cubicBezTo>
                  <a:pt x="7139" y="348"/>
                  <a:pt x="7263" y="373"/>
                  <a:pt x="7363" y="447"/>
                </a:cubicBezTo>
                <a:cubicBezTo>
                  <a:pt x="7487" y="472"/>
                  <a:pt x="7561" y="546"/>
                  <a:pt x="7660" y="571"/>
                </a:cubicBezTo>
                <a:cubicBezTo>
                  <a:pt x="7759" y="596"/>
                  <a:pt x="7858" y="670"/>
                  <a:pt x="7933" y="720"/>
                </a:cubicBezTo>
                <a:cubicBezTo>
                  <a:pt x="8131" y="819"/>
                  <a:pt x="8305" y="943"/>
                  <a:pt x="8503" y="1092"/>
                </a:cubicBezTo>
                <a:cubicBezTo>
                  <a:pt x="8676" y="1215"/>
                  <a:pt x="8850" y="1364"/>
                  <a:pt x="8999" y="1488"/>
                </a:cubicBezTo>
                <a:lnTo>
                  <a:pt x="9296" y="1810"/>
                </a:lnTo>
                <a:cubicBezTo>
                  <a:pt x="9420" y="1934"/>
                  <a:pt x="9519" y="2083"/>
                  <a:pt x="9594" y="2207"/>
                </a:cubicBezTo>
                <a:cubicBezTo>
                  <a:pt x="9643" y="2331"/>
                  <a:pt x="9742" y="2430"/>
                  <a:pt x="9842" y="2579"/>
                </a:cubicBezTo>
                <a:cubicBezTo>
                  <a:pt x="9866" y="2653"/>
                  <a:pt x="9891" y="2703"/>
                  <a:pt x="9916" y="2728"/>
                </a:cubicBezTo>
                <a:cubicBezTo>
                  <a:pt x="9916" y="2777"/>
                  <a:pt x="9965" y="2777"/>
                  <a:pt x="9965" y="2802"/>
                </a:cubicBezTo>
                <a:lnTo>
                  <a:pt x="9965" y="2802"/>
                </a:lnTo>
                <a:cubicBezTo>
                  <a:pt x="9965" y="2802"/>
                  <a:pt x="9965" y="2827"/>
                  <a:pt x="9990" y="2827"/>
                </a:cubicBezTo>
                <a:lnTo>
                  <a:pt x="9990" y="2827"/>
                </a:lnTo>
                <a:cubicBezTo>
                  <a:pt x="9990" y="2827"/>
                  <a:pt x="10015" y="2827"/>
                  <a:pt x="10015" y="2802"/>
                </a:cubicBezTo>
                <a:lnTo>
                  <a:pt x="10040" y="2777"/>
                </a:lnTo>
                <a:lnTo>
                  <a:pt x="10040" y="2777"/>
                </a:lnTo>
                <a:lnTo>
                  <a:pt x="10040" y="2777"/>
                </a:lnTo>
                <a:cubicBezTo>
                  <a:pt x="10089" y="2777"/>
                  <a:pt x="10089" y="2728"/>
                  <a:pt x="10114" y="2728"/>
                </a:cubicBezTo>
                <a:cubicBezTo>
                  <a:pt x="10213" y="2678"/>
                  <a:pt x="10288" y="2653"/>
                  <a:pt x="10387" y="2604"/>
                </a:cubicBezTo>
                <a:cubicBezTo>
                  <a:pt x="10486" y="2579"/>
                  <a:pt x="10585" y="2554"/>
                  <a:pt x="10660" y="2554"/>
                </a:cubicBezTo>
                <a:lnTo>
                  <a:pt x="10883" y="2554"/>
                </a:lnTo>
                <a:lnTo>
                  <a:pt x="10982" y="2554"/>
                </a:lnTo>
                <a:cubicBezTo>
                  <a:pt x="11031" y="2554"/>
                  <a:pt x="11106" y="2554"/>
                  <a:pt x="11131" y="2579"/>
                </a:cubicBezTo>
                <a:cubicBezTo>
                  <a:pt x="11205" y="2579"/>
                  <a:pt x="11255" y="2604"/>
                  <a:pt x="11329" y="2653"/>
                </a:cubicBezTo>
                <a:cubicBezTo>
                  <a:pt x="11403" y="2678"/>
                  <a:pt x="11527" y="2728"/>
                  <a:pt x="11626" y="2802"/>
                </a:cubicBezTo>
                <a:cubicBezTo>
                  <a:pt x="11701" y="2827"/>
                  <a:pt x="11775" y="2901"/>
                  <a:pt x="11874" y="2951"/>
                </a:cubicBezTo>
                <a:cubicBezTo>
                  <a:pt x="11973" y="3025"/>
                  <a:pt x="12023" y="3075"/>
                  <a:pt x="12122" y="3174"/>
                </a:cubicBezTo>
                <a:lnTo>
                  <a:pt x="12221" y="3273"/>
                </a:lnTo>
                <a:lnTo>
                  <a:pt x="12221" y="3298"/>
                </a:lnTo>
                <a:lnTo>
                  <a:pt x="12221" y="3298"/>
                </a:lnTo>
                <a:lnTo>
                  <a:pt x="12221" y="3323"/>
                </a:lnTo>
                <a:cubicBezTo>
                  <a:pt x="12246" y="3298"/>
                  <a:pt x="12271" y="3298"/>
                  <a:pt x="12320" y="3273"/>
                </a:cubicBezTo>
                <a:cubicBezTo>
                  <a:pt x="12345" y="3223"/>
                  <a:pt x="12395" y="3199"/>
                  <a:pt x="12444" y="3174"/>
                </a:cubicBezTo>
                <a:cubicBezTo>
                  <a:pt x="12519" y="3099"/>
                  <a:pt x="12618" y="3075"/>
                  <a:pt x="12742" y="3050"/>
                </a:cubicBezTo>
                <a:cubicBezTo>
                  <a:pt x="12866" y="3025"/>
                  <a:pt x="12965" y="2976"/>
                  <a:pt x="13064" y="2951"/>
                </a:cubicBezTo>
                <a:cubicBezTo>
                  <a:pt x="13139" y="2926"/>
                  <a:pt x="13238" y="2926"/>
                  <a:pt x="13386" y="2926"/>
                </a:cubicBezTo>
                <a:lnTo>
                  <a:pt x="13684" y="2926"/>
                </a:lnTo>
                <a:lnTo>
                  <a:pt x="13709" y="2926"/>
                </a:lnTo>
                <a:cubicBezTo>
                  <a:pt x="13808" y="2926"/>
                  <a:pt x="13932" y="2926"/>
                  <a:pt x="14056" y="2951"/>
                </a:cubicBezTo>
                <a:cubicBezTo>
                  <a:pt x="14180" y="2951"/>
                  <a:pt x="14304" y="2976"/>
                  <a:pt x="14378" y="3025"/>
                </a:cubicBezTo>
                <a:cubicBezTo>
                  <a:pt x="14477" y="3050"/>
                  <a:pt x="14601" y="3075"/>
                  <a:pt x="14725" y="3099"/>
                </a:cubicBezTo>
                <a:cubicBezTo>
                  <a:pt x="14948" y="3174"/>
                  <a:pt x="15122" y="3273"/>
                  <a:pt x="15370" y="3347"/>
                </a:cubicBezTo>
                <a:cubicBezTo>
                  <a:pt x="15593" y="3447"/>
                  <a:pt x="15791" y="3570"/>
                  <a:pt x="15965" y="3694"/>
                </a:cubicBezTo>
                <a:cubicBezTo>
                  <a:pt x="16064" y="3769"/>
                  <a:pt x="16163" y="3818"/>
                  <a:pt x="16237" y="3918"/>
                </a:cubicBezTo>
                <a:lnTo>
                  <a:pt x="16485" y="4165"/>
                </a:lnTo>
                <a:cubicBezTo>
                  <a:pt x="16609" y="4314"/>
                  <a:pt x="16733" y="4512"/>
                  <a:pt x="16857" y="4711"/>
                </a:cubicBezTo>
                <a:cubicBezTo>
                  <a:pt x="16907" y="4810"/>
                  <a:pt x="16956" y="4884"/>
                  <a:pt x="16981" y="4959"/>
                </a:cubicBezTo>
                <a:cubicBezTo>
                  <a:pt x="16981" y="4959"/>
                  <a:pt x="16981" y="4934"/>
                  <a:pt x="17031" y="4934"/>
                </a:cubicBezTo>
                <a:cubicBezTo>
                  <a:pt x="17080" y="4884"/>
                  <a:pt x="17154" y="4785"/>
                  <a:pt x="17204" y="4711"/>
                </a:cubicBezTo>
                <a:cubicBezTo>
                  <a:pt x="17278" y="4661"/>
                  <a:pt x="17353" y="4587"/>
                  <a:pt x="17452" y="4537"/>
                </a:cubicBezTo>
                <a:cubicBezTo>
                  <a:pt x="17551" y="4463"/>
                  <a:pt x="17650" y="4413"/>
                  <a:pt x="17725" y="4389"/>
                </a:cubicBezTo>
                <a:cubicBezTo>
                  <a:pt x="17948" y="4289"/>
                  <a:pt x="18171" y="4190"/>
                  <a:pt x="18394" y="4165"/>
                </a:cubicBezTo>
                <a:cubicBezTo>
                  <a:pt x="18518" y="4141"/>
                  <a:pt x="18592" y="4091"/>
                  <a:pt x="18716" y="4091"/>
                </a:cubicBezTo>
                <a:cubicBezTo>
                  <a:pt x="18840" y="4066"/>
                  <a:pt x="18964" y="4066"/>
                  <a:pt x="19063" y="4066"/>
                </a:cubicBezTo>
                <a:lnTo>
                  <a:pt x="19286" y="4066"/>
                </a:lnTo>
                <a:lnTo>
                  <a:pt x="19435" y="4066"/>
                </a:lnTo>
                <a:cubicBezTo>
                  <a:pt x="19559" y="4066"/>
                  <a:pt x="19683" y="4091"/>
                  <a:pt x="19807" y="4091"/>
                </a:cubicBezTo>
                <a:cubicBezTo>
                  <a:pt x="20055" y="4141"/>
                  <a:pt x="20278" y="4190"/>
                  <a:pt x="20526" y="4265"/>
                </a:cubicBezTo>
                <a:cubicBezTo>
                  <a:pt x="20749" y="4314"/>
                  <a:pt x="20947" y="4389"/>
                  <a:pt x="21146" y="4512"/>
                </a:cubicBezTo>
                <a:cubicBezTo>
                  <a:pt x="21195" y="4537"/>
                  <a:pt x="21245" y="4562"/>
                  <a:pt x="21294" y="4587"/>
                </a:cubicBezTo>
                <a:cubicBezTo>
                  <a:pt x="21319" y="4636"/>
                  <a:pt x="21393" y="4661"/>
                  <a:pt x="21418" y="4711"/>
                </a:cubicBezTo>
                <a:lnTo>
                  <a:pt x="21418" y="4711"/>
                </a:lnTo>
                <a:lnTo>
                  <a:pt x="21641" y="4934"/>
                </a:lnTo>
                <a:lnTo>
                  <a:pt x="21666" y="4959"/>
                </a:lnTo>
                <a:lnTo>
                  <a:pt x="21790" y="5083"/>
                </a:lnTo>
                <a:lnTo>
                  <a:pt x="21790" y="5083"/>
                </a:lnTo>
                <a:cubicBezTo>
                  <a:pt x="21815" y="5132"/>
                  <a:pt x="21864" y="5182"/>
                  <a:pt x="21914" y="5207"/>
                </a:cubicBezTo>
                <a:cubicBezTo>
                  <a:pt x="21939" y="5256"/>
                  <a:pt x="21939" y="5281"/>
                  <a:pt x="21988" y="5306"/>
                </a:cubicBezTo>
                <a:cubicBezTo>
                  <a:pt x="22013" y="5331"/>
                  <a:pt x="22013" y="5380"/>
                  <a:pt x="22038" y="5405"/>
                </a:cubicBezTo>
                <a:cubicBezTo>
                  <a:pt x="22063" y="5430"/>
                  <a:pt x="22063" y="5454"/>
                  <a:pt x="22063" y="5504"/>
                </a:cubicBezTo>
                <a:lnTo>
                  <a:pt x="22063" y="5504"/>
                </a:lnTo>
                <a:cubicBezTo>
                  <a:pt x="22063" y="5529"/>
                  <a:pt x="22112" y="5554"/>
                  <a:pt x="22112" y="5554"/>
                </a:cubicBezTo>
                <a:cubicBezTo>
                  <a:pt x="22137" y="5628"/>
                  <a:pt x="22137" y="5678"/>
                  <a:pt x="22162" y="5752"/>
                </a:cubicBezTo>
                <a:cubicBezTo>
                  <a:pt x="22187" y="5802"/>
                  <a:pt x="22187" y="5876"/>
                  <a:pt x="22187" y="5925"/>
                </a:cubicBezTo>
                <a:lnTo>
                  <a:pt x="22187" y="5925"/>
                </a:lnTo>
                <a:cubicBezTo>
                  <a:pt x="22187" y="5950"/>
                  <a:pt x="22187" y="6000"/>
                  <a:pt x="22236" y="6025"/>
                </a:cubicBezTo>
                <a:lnTo>
                  <a:pt x="22236" y="6025"/>
                </a:lnTo>
                <a:lnTo>
                  <a:pt x="22236" y="6025"/>
                </a:lnTo>
                <a:cubicBezTo>
                  <a:pt x="22261" y="6000"/>
                  <a:pt x="22286" y="5950"/>
                  <a:pt x="22311" y="5901"/>
                </a:cubicBezTo>
                <a:cubicBezTo>
                  <a:pt x="22360" y="5876"/>
                  <a:pt x="22385" y="5802"/>
                  <a:pt x="22435" y="5777"/>
                </a:cubicBezTo>
                <a:cubicBezTo>
                  <a:pt x="22509" y="5702"/>
                  <a:pt x="22608" y="5653"/>
                  <a:pt x="22683" y="5578"/>
                </a:cubicBezTo>
                <a:cubicBezTo>
                  <a:pt x="22732" y="5554"/>
                  <a:pt x="22782" y="5554"/>
                  <a:pt x="22806" y="5529"/>
                </a:cubicBezTo>
                <a:cubicBezTo>
                  <a:pt x="22881" y="5504"/>
                  <a:pt x="22906" y="5504"/>
                  <a:pt x="23005" y="5504"/>
                </a:cubicBezTo>
                <a:lnTo>
                  <a:pt x="23154" y="5504"/>
                </a:lnTo>
                <a:lnTo>
                  <a:pt x="23154" y="5504"/>
                </a:lnTo>
                <a:lnTo>
                  <a:pt x="23302" y="5504"/>
                </a:lnTo>
                <a:cubicBezTo>
                  <a:pt x="23377" y="5504"/>
                  <a:pt x="23426" y="5529"/>
                  <a:pt x="23476" y="5529"/>
                </a:cubicBezTo>
                <a:cubicBezTo>
                  <a:pt x="23525" y="5554"/>
                  <a:pt x="23550" y="5578"/>
                  <a:pt x="23625" y="5628"/>
                </a:cubicBezTo>
                <a:cubicBezTo>
                  <a:pt x="23724" y="5678"/>
                  <a:pt x="23773" y="5777"/>
                  <a:pt x="23848" y="5802"/>
                </a:cubicBezTo>
                <a:lnTo>
                  <a:pt x="23872" y="5826"/>
                </a:lnTo>
                <a:lnTo>
                  <a:pt x="23872" y="5826"/>
                </a:lnTo>
                <a:lnTo>
                  <a:pt x="23872" y="5826"/>
                </a:lnTo>
                <a:lnTo>
                  <a:pt x="23897" y="5876"/>
                </a:lnTo>
                <a:lnTo>
                  <a:pt x="23922" y="5876"/>
                </a:lnTo>
                <a:lnTo>
                  <a:pt x="23922" y="5876"/>
                </a:lnTo>
                <a:lnTo>
                  <a:pt x="23996" y="5802"/>
                </a:lnTo>
                <a:cubicBezTo>
                  <a:pt x="24021" y="5777"/>
                  <a:pt x="24096" y="5752"/>
                  <a:pt x="24120" y="5702"/>
                </a:cubicBezTo>
                <a:cubicBezTo>
                  <a:pt x="24220" y="5653"/>
                  <a:pt x="24294" y="5628"/>
                  <a:pt x="24418" y="5554"/>
                </a:cubicBezTo>
                <a:cubicBezTo>
                  <a:pt x="24517" y="5529"/>
                  <a:pt x="24641" y="5454"/>
                  <a:pt x="24765" y="5430"/>
                </a:cubicBezTo>
                <a:cubicBezTo>
                  <a:pt x="24889" y="5405"/>
                  <a:pt x="25013" y="5380"/>
                  <a:pt x="25112" y="5380"/>
                </a:cubicBezTo>
                <a:cubicBezTo>
                  <a:pt x="25236" y="5331"/>
                  <a:pt x="25360" y="5331"/>
                  <a:pt x="25459" y="5331"/>
                </a:cubicBezTo>
                <a:cubicBezTo>
                  <a:pt x="25533" y="5331"/>
                  <a:pt x="25657" y="5331"/>
                  <a:pt x="25831" y="5380"/>
                </a:cubicBezTo>
                <a:cubicBezTo>
                  <a:pt x="25955" y="5380"/>
                  <a:pt x="26079" y="5405"/>
                  <a:pt x="26153" y="5430"/>
                </a:cubicBezTo>
                <a:cubicBezTo>
                  <a:pt x="26277" y="5454"/>
                  <a:pt x="26376" y="5504"/>
                  <a:pt x="26475" y="5529"/>
                </a:cubicBezTo>
                <a:cubicBezTo>
                  <a:pt x="26599" y="5578"/>
                  <a:pt x="26723" y="5653"/>
                  <a:pt x="26822" y="5752"/>
                </a:cubicBezTo>
                <a:cubicBezTo>
                  <a:pt x="26872" y="5777"/>
                  <a:pt x="26897" y="5826"/>
                  <a:pt x="26946" y="5876"/>
                </a:cubicBezTo>
                <a:cubicBezTo>
                  <a:pt x="26971" y="5901"/>
                  <a:pt x="26996" y="5950"/>
                  <a:pt x="27070" y="6000"/>
                </a:cubicBezTo>
                <a:cubicBezTo>
                  <a:pt x="27145" y="6074"/>
                  <a:pt x="27219" y="6198"/>
                  <a:pt x="27269" y="6297"/>
                </a:cubicBezTo>
                <a:cubicBezTo>
                  <a:pt x="27318" y="6396"/>
                  <a:pt x="27368" y="6446"/>
                  <a:pt x="27393" y="6545"/>
                </a:cubicBezTo>
                <a:lnTo>
                  <a:pt x="27393" y="6545"/>
                </a:lnTo>
                <a:lnTo>
                  <a:pt x="27393" y="6545"/>
                </a:lnTo>
                <a:cubicBezTo>
                  <a:pt x="27393" y="6570"/>
                  <a:pt x="27442" y="6570"/>
                  <a:pt x="27442" y="6570"/>
                </a:cubicBezTo>
                <a:lnTo>
                  <a:pt x="27442" y="6570"/>
                </a:lnTo>
                <a:lnTo>
                  <a:pt x="27442" y="6570"/>
                </a:lnTo>
                <a:lnTo>
                  <a:pt x="27517" y="6570"/>
                </a:lnTo>
                <a:lnTo>
                  <a:pt x="27640" y="6570"/>
                </a:lnTo>
                <a:lnTo>
                  <a:pt x="27640" y="6570"/>
                </a:lnTo>
                <a:lnTo>
                  <a:pt x="27764" y="6570"/>
                </a:lnTo>
                <a:cubicBezTo>
                  <a:pt x="27864" y="6570"/>
                  <a:pt x="27963" y="6570"/>
                  <a:pt x="28062" y="6545"/>
                </a:cubicBezTo>
                <a:lnTo>
                  <a:pt x="28111" y="6545"/>
                </a:lnTo>
                <a:cubicBezTo>
                  <a:pt x="28310" y="6545"/>
                  <a:pt x="28459" y="6570"/>
                  <a:pt x="28632" y="6620"/>
                </a:cubicBezTo>
                <a:cubicBezTo>
                  <a:pt x="28830" y="6644"/>
                  <a:pt x="28979" y="6744"/>
                  <a:pt x="29128" y="6818"/>
                </a:cubicBezTo>
                <a:cubicBezTo>
                  <a:pt x="29202" y="6867"/>
                  <a:pt x="29227" y="6892"/>
                  <a:pt x="29301" y="6942"/>
                </a:cubicBezTo>
                <a:lnTo>
                  <a:pt x="29326" y="6991"/>
                </a:lnTo>
                <a:cubicBezTo>
                  <a:pt x="29351" y="6991"/>
                  <a:pt x="29351" y="7016"/>
                  <a:pt x="29376" y="7016"/>
                </a:cubicBezTo>
                <a:lnTo>
                  <a:pt x="29376" y="7016"/>
                </a:lnTo>
                <a:lnTo>
                  <a:pt x="29376" y="7016"/>
                </a:lnTo>
                <a:lnTo>
                  <a:pt x="29450" y="7016"/>
                </a:lnTo>
                <a:cubicBezTo>
                  <a:pt x="29475" y="7016"/>
                  <a:pt x="29549" y="6991"/>
                  <a:pt x="29574" y="6991"/>
                </a:cubicBezTo>
                <a:lnTo>
                  <a:pt x="29599" y="6991"/>
                </a:lnTo>
                <a:cubicBezTo>
                  <a:pt x="29624" y="6991"/>
                  <a:pt x="29698" y="6942"/>
                  <a:pt x="29748" y="6942"/>
                </a:cubicBezTo>
                <a:cubicBezTo>
                  <a:pt x="29847" y="6917"/>
                  <a:pt x="29946" y="6892"/>
                  <a:pt x="30095" y="6867"/>
                </a:cubicBezTo>
                <a:cubicBezTo>
                  <a:pt x="30318" y="6793"/>
                  <a:pt x="30566" y="6768"/>
                  <a:pt x="30789" y="6768"/>
                </a:cubicBezTo>
                <a:lnTo>
                  <a:pt x="31086" y="6768"/>
                </a:lnTo>
                <a:lnTo>
                  <a:pt x="31111" y="6768"/>
                </a:lnTo>
                <a:cubicBezTo>
                  <a:pt x="31235" y="6768"/>
                  <a:pt x="31359" y="6768"/>
                  <a:pt x="31483" y="6793"/>
                </a:cubicBezTo>
                <a:cubicBezTo>
                  <a:pt x="31607" y="6793"/>
                  <a:pt x="31731" y="6818"/>
                  <a:pt x="31855" y="6818"/>
                </a:cubicBezTo>
                <a:cubicBezTo>
                  <a:pt x="31954" y="6818"/>
                  <a:pt x="32078" y="6867"/>
                  <a:pt x="32202" y="6892"/>
                </a:cubicBezTo>
                <a:cubicBezTo>
                  <a:pt x="32326" y="6917"/>
                  <a:pt x="32425" y="6942"/>
                  <a:pt x="32524" y="6991"/>
                </a:cubicBezTo>
                <a:cubicBezTo>
                  <a:pt x="32574" y="7016"/>
                  <a:pt x="32598" y="7016"/>
                  <a:pt x="32673" y="7041"/>
                </a:cubicBezTo>
                <a:lnTo>
                  <a:pt x="32673" y="7041"/>
                </a:lnTo>
                <a:cubicBezTo>
                  <a:pt x="32722" y="7066"/>
                  <a:pt x="32797" y="7066"/>
                  <a:pt x="32822" y="7115"/>
                </a:cubicBezTo>
                <a:cubicBezTo>
                  <a:pt x="32921" y="7140"/>
                  <a:pt x="33020" y="7165"/>
                  <a:pt x="33144" y="7239"/>
                </a:cubicBezTo>
                <a:cubicBezTo>
                  <a:pt x="33218" y="7264"/>
                  <a:pt x="33342" y="7314"/>
                  <a:pt x="33441" y="7388"/>
                </a:cubicBezTo>
                <a:cubicBezTo>
                  <a:pt x="33516" y="7413"/>
                  <a:pt x="33590" y="7487"/>
                  <a:pt x="33689" y="7537"/>
                </a:cubicBezTo>
                <a:cubicBezTo>
                  <a:pt x="33764" y="7562"/>
                  <a:pt x="33813" y="7636"/>
                  <a:pt x="33887" y="7686"/>
                </a:cubicBezTo>
                <a:cubicBezTo>
                  <a:pt x="33937" y="7760"/>
                  <a:pt x="34011" y="7810"/>
                  <a:pt x="34036" y="7884"/>
                </a:cubicBezTo>
                <a:cubicBezTo>
                  <a:pt x="34036" y="7909"/>
                  <a:pt x="34061" y="7909"/>
                  <a:pt x="34061" y="7933"/>
                </a:cubicBezTo>
                <a:cubicBezTo>
                  <a:pt x="34086" y="8008"/>
                  <a:pt x="34160" y="8033"/>
                  <a:pt x="34185" y="8107"/>
                </a:cubicBezTo>
                <a:cubicBezTo>
                  <a:pt x="34210" y="8132"/>
                  <a:pt x="34210" y="8157"/>
                  <a:pt x="34259" y="8181"/>
                </a:cubicBezTo>
                <a:lnTo>
                  <a:pt x="34259" y="8181"/>
                </a:lnTo>
                <a:cubicBezTo>
                  <a:pt x="34259" y="8231"/>
                  <a:pt x="34284" y="8231"/>
                  <a:pt x="34309" y="8256"/>
                </a:cubicBezTo>
                <a:lnTo>
                  <a:pt x="34309" y="8256"/>
                </a:lnTo>
                <a:lnTo>
                  <a:pt x="34309" y="8256"/>
                </a:lnTo>
                <a:lnTo>
                  <a:pt x="34309" y="8256"/>
                </a:lnTo>
                <a:lnTo>
                  <a:pt x="34309" y="8256"/>
                </a:lnTo>
                <a:lnTo>
                  <a:pt x="34309" y="8256"/>
                </a:lnTo>
                <a:lnTo>
                  <a:pt x="34334" y="8256"/>
                </a:lnTo>
                <a:lnTo>
                  <a:pt x="34408" y="8256"/>
                </a:lnTo>
                <a:lnTo>
                  <a:pt x="34458" y="8256"/>
                </a:lnTo>
                <a:lnTo>
                  <a:pt x="34656" y="8256"/>
                </a:lnTo>
                <a:lnTo>
                  <a:pt x="34681" y="8256"/>
                </a:lnTo>
                <a:lnTo>
                  <a:pt x="35028" y="8256"/>
                </a:lnTo>
                <a:lnTo>
                  <a:pt x="35375" y="8256"/>
                </a:lnTo>
                <a:lnTo>
                  <a:pt x="35400" y="8256"/>
                </a:lnTo>
                <a:lnTo>
                  <a:pt x="35697" y="8256"/>
                </a:lnTo>
                <a:cubicBezTo>
                  <a:pt x="35821" y="8256"/>
                  <a:pt x="35945" y="8256"/>
                  <a:pt x="36069" y="8281"/>
                </a:cubicBezTo>
                <a:cubicBezTo>
                  <a:pt x="36193" y="8281"/>
                  <a:pt x="36292" y="8305"/>
                  <a:pt x="36416" y="8355"/>
                </a:cubicBezTo>
                <a:cubicBezTo>
                  <a:pt x="36664" y="8404"/>
                  <a:pt x="36887" y="8479"/>
                  <a:pt x="37061" y="8528"/>
                </a:cubicBezTo>
                <a:cubicBezTo>
                  <a:pt x="37284" y="8628"/>
                  <a:pt x="37507" y="8727"/>
                  <a:pt x="37655" y="8801"/>
                </a:cubicBezTo>
                <a:cubicBezTo>
                  <a:pt x="37755" y="8875"/>
                  <a:pt x="37854" y="8925"/>
                  <a:pt x="37978" y="9024"/>
                </a:cubicBezTo>
                <a:cubicBezTo>
                  <a:pt x="38052" y="9099"/>
                  <a:pt x="38151" y="9148"/>
                  <a:pt x="38226" y="9247"/>
                </a:cubicBezTo>
                <a:lnTo>
                  <a:pt x="38300" y="9346"/>
                </a:lnTo>
                <a:lnTo>
                  <a:pt x="38300" y="9346"/>
                </a:lnTo>
                <a:lnTo>
                  <a:pt x="38350" y="9371"/>
                </a:lnTo>
                <a:cubicBezTo>
                  <a:pt x="38374" y="9396"/>
                  <a:pt x="38399" y="9470"/>
                  <a:pt x="38474" y="9495"/>
                </a:cubicBezTo>
                <a:lnTo>
                  <a:pt x="38548" y="9594"/>
                </a:lnTo>
                <a:lnTo>
                  <a:pt x="38548" y="9619"/>
                </a:lnTo>
                <a:lnTo>
                  <a:pt x="38548" y="9619"/>
                </a:lnTo>
                <a:cubicBezTo>
                  <a:pt x="38548" y="9644"/>
                  <a:pt x="38597" y="9644"/>
                  <a:pt x="38597" y="9669"/>
                </a:cubicBezTo>
                <a:lnTo>
                  <a:pt x="38597" y="9669"/>
                </a:lnTo>
                <a:lnTo>
                  <a:pt x="38597" y="9669"/>
                </a:lnTo>
                <a:lnTo>
                  <a:pt x="38597" y="9669"/>
                </a:lnTo>
                <a:lnTo>
                  <a:pt x="38597" y="9669"/>
                </a:lnTo>
                <a:lnTo>
                  <a:pt x="38622" y="9669"/>
                </a:lnTo>
                <a:lnTo>
                  <a:pt x="38672" y="9669"/>
                </a:lnTo>
                <a:cubicBezTo>
                  <a:pt x="38746" y="9669"/>
                  <a:pt x="38845" y="9718"/>
                  <a:pt x="38895" y="9718"/>
                </a:cubicBezTo>
                <a:lnTo>
                  <a:pt x="39118" y="9718"/>
                </a:lnTo>
                <a:lnTo>
                  <a:pt x="39143" y="9718"/>
                </a:lnTo>
                <a:lnTo>
                  <a:pt x="39242" y="9718"/>
                </a:lnTo>
                <a:cubicBezTo>
                  <a:pt x="39341" y="9718"/>
                  <a:pt x="39465" y="9718"/>
                  <a:pt x="39589" y="9743"/>
                </a:cubicBezTo>
                <a:cubicBezTo>
                  <a:pt x="39738" y="9743"/>
                  <a:pt x="39887" y="9768"/>
                  <a:pt x="40035" y="9768"/>
                </a:cubicBezTo>
                <a:lnTo>
                  <a:pt x="40035" y="9768"/>
                </a:lnTo>
                <a:lnTo>
                  <a:pt x="40035" y="9768"/>
                </a:lnTo>
                <a:cubicBezTo>
                  <a:pt x="40134" y="9768"/>
                  <a:pt x="40209" y="9768"/>
                  <a:pt x="40283" y="9793"/>
                </a:cubicBezTo>
                <a:cubicBezTo>
                  <a:pt x="40407" y="9793"/>
                  <a:pt x="40506" y="9842"/>
                  <a:pt x="40630" y="9842"/>
                </a:cubicBezTo>
                <a:lnTo>
                  <a:pt x="40655" y="9842"/>
                </a:lnTo>
                <a:cubicBezTo>
                  <a:pt x="40779" y="9842"/>
                  <a:pt x="40903" y="9867"/>
                  <a:pt x="41002" y="9867"/>
                </a:cubicBezTo>
                <a:cubicBezTo>
                  <a:pt x="41250" y="9892"/>
                  <a:pt x="41473" y="9892"/>
                  <a:pt x="41721" y="9917"/>
                </a:cubicBezTo>
                <a:cubicBezTo>
                  <a:pt x="41969" y="9941"/>
                  <a:pt x="42242" y="9991"/>
                  <a:pt x="42465" y="10041"/>
                </a:cubicBezTo>
                <a:lnTo>
                  <a:pt x="42564" y="10041"/>
                </a:lnTo>
                <a:cubicBezTo>
                  <a:pt x="42762" y="10065"/>
                  <a:pt x="42960" y="10115"/>
                  <a:pt x="43184" y="10140"/>
                </a:cubicBezTo>
                <a:cubicBezTo>
                  <a:pt x="43431" y="10189"/>
                  <a:pt x="43630" y="10239"/>
                  <a:pt x="43878" y="10338"/>
                </a:cubicBezTo>
                <a:cubicBezTo>
                  <a:pt x="43952" y="10363"/>
                  <a:pt x="44002" y="10363"/>
                  <a:pt x="44076" y="10388"/>
                </a:cubicBezTo>
                <a:cubicBezTo>
                  <a:pt x="44101" y="10388"/>
                  <a:pt x="44175" y="10412"/>
                  <a:pt x="44200" y="10412"/>
                </a:cubicBezTo>
                <a:lnTo>
                  <a:pt x="44225" y="10412"/>
                </a:lnTo>
                <a:cubicBezTo>
                  <a:pt x="44324" y="10437"/>
                  <a:pt x="44448" y="10487"/>
                  <a:pt x="44547" y="10512"/>
                </a:cubicBezTo>
                <a:cubicBezTo>
                  <a:pt x="44621" y="10536"/>
                  <a:pt x="44745" y="10561"/>
                  <a:pt x="44844" y="10611"/>
                </a:cubicBezTo>
                <a:cubicBezTo>
                  <a:pt x="44944" y="10636"/>
                  <a:pt x="45043" y="10660"/>
                  <a:pt x="45167" y="10735"/>
                </a:cubicBezTo>
                <a:cubicBezTo>
                  <a:pt x="45192" y="10735"/>
                  <a:pt x="45216" y="10759"/>
                  <a:pt x="45241" y="10759"/>
                </a:cubicBezTo>
                <a:lnTo>
                  <a:pt x="45241" y="25385"/>
                </a:lnTo>
                <a:lnTo>
                  <a:pt x="45241" y="25757"/>
                </a:lnTo>
                <a:lnTo>
                  <a:pt x="0" y="25757"/>
                </a:lnTo>
                <a:close/>
              </a:path>
            </a:pathLst>
          </a:custGeom>
          <a:solidFill>
            <a:srgbClr val="FFFFFF">
              <a:alpha val="5111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06" name="Google Shape;406;p4"/>
          <p:cNvSpPr txBox="1">
            <a:spLocks noGrp="1"/>
          </p:cNvSpPr>
          <p:nvPr>
            <p:ph type="title"/>
          </p:nvPr>
        </p:nvSpPr>
        <p:spPr>
          <a:xfrm>
            <a:off x="1440000" y="722650"/>
            <a:ext cx="154080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7" name="Google Shape;407;p4"/>
          <p:cNvSpPr txBox="1">
            <a:spLocks noGrp="1"/>
          </p:cNvSpPr>
          <p:nvPr>
            <p:ph type="body" idx="1"/>
          </p:nvPr>
        </p:nvSpPr>
        <p:spPr>
          <a:xfrm>
            <a:off x="1296550" y="2040876"/>
            <a:ext cx="15637800" cy="6636600"/>
          </a:xfrm>
          <a:prstGeom prst="rect">
            <a:avLst/>
          </a:prstGeom>
        </p:spPr>
        <p:txBody>
          <a:bodyPr spcFirstLastPara="1" wrap="square" lIns="91425" tIns="91425" rIns="91425" bIns="91425" anchor="t" anchorCtr="0">
            <a:noAutofit/>
          </a:bodyPr>
          <a:lstStyle>
            <a:lvl1pPr marL="914378" lvl="0" indent="-609586" rtl="0">
              <a:spcBef>
                <a:spcPts val="0"/>
              </a:spcBef>
              <a:spcAft>
                <a:spcPts val="0"/>
              </a:spcAft>
              <a:buSzPts val="1200"/>
              <a:buAutoNum type="arabicPeriod"/>
              <a:defRPr sz="2400"/>
            </a:lvl1pPr>
            <a:lvl2pPr marL="1828756" lvl="1" indent="-609586" rtl="0">
              <a:lnSpc>
                <a:spcPct val="115000"/>
              </a:lnSpc>
              <a:spcBef>
                <a:spcPts val="0"/>
              </a:spcBef>
              <a:spcAft>
                <a:spcPts val="0"/>
              </a:spcAft>
              <a:buSzPts val="1200"/>
              <a:buFont typeface="Roboto Condensed Light"/>
              <a:buAutoNum type="alphaLcPeriod"/>
              <a:defRPr/>
            </a:lvl2pPr>
            <a:lvl3pPr marL="2743132" lvl="2" indent="-609586" rtl="0">
              <a:lnSpc>
                <a:spcPct val="115000"/>
              </a:lnSpc>
              <a:spcBef>
                <a:spcPts val="0"/>
              </a:spcBef>
              <a:spcAft>
                <a:spcPts val="0"/>
              </a:spcAft>
              <a:buSzPts val="1200"/>
              <a:buFont typeface="Roboto Condensed Light"/>
              <a:buAutoNum type="romanLcPeriod"/>
              <a:defRPr/>
            </a:lvl3pPr>
            <a:lvl4pPr marL="3657508" lvl="3" indent="-609586" rtl="0">
              <a:lnSpc>
                <a:spcPct val="115000"/>
              </a:lnSpc>
              <a:spcBef>
                <a:spcPts val="0"/>
              </a:spcBef>
              <a:spcAft>
                <a:spcPts val="0"/>
              </a:spcAft>
              <a:buSzPts val="1200"/>
              <a:buFont typeface="Roboto Condensed Light"/>
              <a:buAutoNum type="arabicPeriod"/>
              <a:defRPr/>
            </a:lvl4pPr>
            <a:lvl5pPr marL="4571886" lvl="4" indent="-609586" rtl="0">
              <a:lnSpc>
                <a:spcPct val="115000"/>
              </a:lnSpc>
              <a:spcBef>
                <a:spcPts val="0"/>
              </a:spcBef>
              <a:spcAft>
                <a:spcPts val="0"/>
              </a:spcAft>
              <a:buSzPts val="1200"/>
              <a:buFont typeface="Roboto Condensed Light"/>
              <a:buAutoNum type="alphaLcPeriod"/>
              <a:defRPr/>
            </a:lvl5pPr>
            <a:lvl6pPr marL="5486264" lvl="5" indent="-609586" rtl="0">
              <a:lnSpc>
                <a:spcPct val="115000"/>
              </a:lnSpc>
              <a:spcBef>
                <a:spcPts val="0"/>
              </a:spcBef>
              <a:spcAft>
                <a:spcPts val="0"/>
              </a:spcAft>
              <a:buSzPts val="1200"/>
              <a:buFont typeface="Roboto Condensed Light"/>
              <a:buAutoNum type="romanLcPeriod"/>
              <a:defRPr/>
            </a:lvl6pPr>
            <a:lvl7pPr marL="6400640" lvl="6" indent="-609586" rtl="0">
              <a:lnSpc>
                <a:spcPct val="115000"/>
              </a:lnSpc>
              <a:spcBef>
                <a:spcPts val="0"/>
              </a:spcBef>
              <a:spcAft>
                <a:spcPts val="0"/>
              </a:spcAft>
              <a:buSzPts val="1200"/>
              <a:buFont typeface="Roboto Condensed Light"/>
              <a:buAutoNum type="arabicPeriod"/>
              <a:defRPr/>
            </a:lvl7pPr>
            <a:lvl8pPr marL="7315018" lvl="7" indent="-609586" rtl="0">
              <a:lnSpc>
                <a:spcPct val="115000"/>
              </a:lnSpc>
              <a:spcBef>
                <a:spcPts val="0"/>
              </a:spcBef>
              <a:spcAft>
                <a:spcPts val="0"/>
              </a:spcAft>
              <a:buSzPts val="1200"/>
              <a:buFont typeface="Roboto Condensed Light"/>
              <a:buAutoNum type="alphaLcPeriod"/>
              <a:defRPr/>
            </a:lvl8pPr>
            <a:lvl9pPr marL="8229394" lvl="8" indent="-609586" rtl="0">
              <a:lnSpc>
                <a:spcPct val="115000"/>
              </a:lnSpc>
              <a:spcBef>
                <a:spcPts val="0"/>
              </a:spcBef>
              <a:spcAft>
                <a:spcPts val="0"/>
              </a:spcAft>
              <a:buSzPts val="1200"/>
              <a:buFont typeface="Roboto Condensed Light"/>
              <a:buAutoNum type="romanLcPeriod"/>
              <a:defRPr/>
            </a:lvl9pPr>
          </a:lstStyle>
          <a:p>
            <a:endParaRPr/>
          </a:p>
        </p:txBody>
      </p:sp>
      <p:grpSp>
        <p:nvGrpSpPr>
          <p:cNvPr id="408" name="Google Shape;408;p4"/>
          <p:cNvGrpSpPr/>
          <p:nvPr/>
        </p:nvGrpSpPr>
        <p:grpSpPr>
          <a:xfrm>
            <a:off x="29" y="2"/>
            <a:ext cx="18288402" cy="10287220"/>
            <a:chOff x="13" y="0"/>
            <a:chExt cx="9144201" cy="5143610"/>
          </a:xfrm>
        </p:grpSpPr>
        <p:sp>
          <p:nvSpPr>
            <p:cNvPr id="409" name="Google Shape;409;p4"/>
            <p:cNvSpPr/>
            <p:nvPr/>
          </p:nvSpPr>
          <p:spPr>
            <a:xfrm>
              <a:off x="2047939" y="2245289"/>
              <a:ext cx="25004" cy="200"/>
            </a:xfrm>
            <a:custGeom>
              <a:avLst/>
              <a:gdLst/>
              <a:ahLst/>
              <a:cxnLst/>
              <a:rect l="l" t="t" r="r" b="b"/>
              <a:pathLst>
                <a:path w="125" h="1" extrusionOk="0">
                  <a:moveTo>
                    <a:pt x="1" y="1"/>
                  </a:moveTo>
                  <a:lnTo>
                    <a:pt x="125" y="1"/>
                  </a:lnTo>
                  <a:lnTo>
                    <a:pt x="125" y="1"/>
                  </a:lnTo>
                  <a:lnTo>
                    <a:pt x="125" y="1"/>
                  </a:lnTo>
                  <a:lnTo>
                    <a:pt x="125" y="1"/>
                  </a:lnTo>
                  <a:lnTo>
                    <a:pt x="125" y="1"/>
                  </a:lnTo>
                  <a:close/>
                </a:path>
              </a:pathLst>
            </a:custGeom>
            <a:solidFill>
              <a:srgbClr val="F1F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0" name="Google Shape;410;p4"/>
            <p:cNvSpPr/>
            <p:nvPr/>
          </p:nvSpPr>
          <p:spPr>
            <a:xfrm>
              <a:off x="2385190" y="2220485"/>
              <a:ext cx="10202" cy="200"/>
            </a:xfrm>
            <a:custGeom>
              <a:avLst/>
              <a:gdLst/>
              <a:ahLst/>
              <a:cxnLst/>
              <a:rect l="l" t="t" r="r" b="b"/>
              <a:pathLst>
                <a:path w="51" h="1" extrusionOk="0">
                  <a:moveTo>
                    <a:pt x="0" y="1"/>
                  </a:moveTo>
                  <a:lnTo>
                    <a:pt x="50" y="1"/>
                  </a:lnTo>
                  <a:lnTo>
                    <a:pt x="50" y="1"/>
                  </a:lnTo>
                  <a:close/>
                </a:path>
              </a:pathLst>
            </a:custGeom>
            <a:solidFill>
              <a:srgbClr val="F1F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1" name="Google Shape;411;p4"/>
            <p:cNvSpPr/>
            <p:nvPr/>
          </p:nvSpPr>
          <p:spPr>
            <a:xfrm>
              <a:off x="1973527" y="2101467"/>
              <a:ext cx="20203" cy="5201"/>
            </a:xfrm>
            <a:custGeom>
              <a:avLst/>
              <a:gdLst/>
              <a:ahLst/>
              <a:cxnLst/>
              <a:rect l="l" t="t" r="r" b="b"/>
              <a:pathLst>
                <a:path w="101" h="26" extrusionOk="0">
                  <a:moveTo>
                    <a:pt x="100" y="26"/>
                  </a:moveTo>
                  <a:cubicBezTo>
                    <a:pt x="75" y="26"/>
                    <a:pt x="26" y="1"/>
                    <a:pt x="1" y="1"/>
                  </a:cubicBezTo>
                  <a:lnTo>
                    <a:pt x="1" y="1"/>
                  </a:lnTo>
                  <a:lnTo>
                    <a:pt x="1" y="1"/>
                  </a:lnTo>
                  <a:lnTo>
                    <a:pt x="1" y="1"/>
                  </a:lnTo>
                  <a:lnTo>
                    <a:pt x="1" y="1"/>
                  </a:lnTo>
                  <a:cubicBezTo>
                    <a:pt x="26" y="1"/>
                    <a:pt x="75" y="26"/>
                    <a:pt x="100" y="26"/>
                  </a:cubicBezTo>
                  <a:close/>
                </a:path>
              </a:pathLst>
            </a:custGeom>
            <a:solidFill>
              <a:srgbClr val="F1F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2" name="Google Shape;412;p4"/>
            <p:cNvSpPr/>
            <p:nvPr/>
          </p:nvSpPr>
          <p:spPr>
            <a:xfrm>
              <a:off x="2474404" y="2379309"/>
              <a:ext cx="200" cy="200"/>
            </a:xfrm>
            <a:custGeom>
              <a:avLst/>
              <a:gdLst/>
              <a:ahLst/>
              <a:cxnLst/>
              <a:rect l="l" t="t" r="r" b="b"/>
              <a:pathLst>
                <a:path w="1" h="1" extrusionOk="0">
                  <a:moveTo>
                    <a:pt x="1" y="0"/>
                  </a:moveTo>
                  <a:close/>
                </a:path>
              </a:pathLst>
            </a:custGeom>
            <a:solidFill>
              <a:srgbClr val="D8D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3" name="Google Shape;413;p4"/>
            <p:cNvSpPr/>
            <p:nvPr/>
          </p:nvSpPr>
          <p:spPr>
            <a:xfrm>
              <a:off x="3193514" y="2344504"/>
              <a:ext cx="200" cy="200"/>
            </a:xfrm>
            <a:custGeom>
              <a:avLst/>
              <a:gdLst/>
              <a:ahLst/>
              <a:cxnLst/>
              <a:rect l="l" t="t" r="r" b="b"/>
              <a:pathLst>
                <a:path w="1" h="1" extrusionOk="0">
                  <a:moveTo>
                    <a:pt x="0" y="1"/>
                  </a:moveTo>
                  <a:close/>
                </a:path>
              </a:pathLst>
            </a:custGeom>
            <a:solidFill>
              <a:srgbClr val="D8D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4" name="Google Shape;414;p4"/>
            <p:cNvSpPr/>
            <p:nvPr/>
          </p:nvSpPr>
          <p:spPr>
            <a:xfrm>
              <a:off x="4086051" y="2349505"/>
              <a:ext cx="200" cy="200"/>
            </a:xfrm>
            <a:custGeom>
              <a:avLst/>
              <a:gdLst/>
              <a:ahLst/>
              <a:cxnLst/>
              <a:rect l="l" t="t" r="r" b="b"/>
              <a:pathLst>
                <a:path w="1" h="1" extrusionOk="0">
                  <a:moveTo>
                    <a:pt x="0" y="0"/>
                  </a:moveTo>
                  <a:close/>
                </a:path>
              </a:pathLst>
            </a:custGeom>
            <a:solidFill>
              <a:srgbClr val="D8D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5" name="Google Shape;415;p4"/>
            <p:cNvSpPr/>
            <p:nvPr/>
          </p:nvSpPr>
          <p:spPr>
            <a:xfrm>
              <a:off x="13" y="12"/>
              <a:ext cx="9144189" cy="4620346"/>
            </a:xfrm>
            <a:custGeom>
              <a:avLst/>
              <a:gdLst/>
              <a:ahLst/>
              <a:cxnLst/>
              <a:rect l="l" t="t" r="r" b="b"/>
              <a:pathLst>
                <a:path w="284644" h="143824" extrusionOk="0">
                  <a:moveTo>
                    <a:pt x="0" y="0"/>
                  </a:moveTo>
                  <a:lnTo>
                    <a:pt x="0" y="143824"/>
                  </a:lnTo>
                  <a:lnTo>
                    <a:pt x="6918" y="143824"/>
                  </a:lnTo>
                  <a:lnTo>
                    <a:pt x="6918" y="136391"/>
                  </a:lnTo>
                  <a:lnTo>
                    <a:pt x="6918" y="7432"/>
                  </a:lnTo>
                  <a:lnTo>
                    <a:pt x="277725" y="7432"/>
                  </a:lnTo>
                  <a:lnTo>
                    <a:pt x="277725" y="136391"/>
                  </a:lnTo>
                  <a:lnTo>
                    <a:pt x="277725" y="143824"/>
                  </a:lnTo>
                  <a:lnTo>
                    <a:pt x="284643" y="143824"/>
                  </a:lnTo>
                  <a:lnTo>
                    <a:pt x="284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6" name="Google Shape;416;p4"/>
            <p:cNvSpPr/>
            <p:nvPr/>
          </p:nvSpPr>
          <p:spPr>
            <a:xfrm>
              <a:off x="13" y="4893389"/>
              <a:ext cx="9144189" cy="250222"/>
            </a:xfrm>
            <a:custGeom>
              <a:avLst/>
              <a:gdLst/>
              <a:ahLst/>
              <a:cxnLst/>
              <a:rect l="l" t="t" r="r" b="b"/>
              <a:pathLst>
                <a:path w="284644" h="7789" extrusionOk="0">
                  <a:moveTo>
                    <a:pt x="0" y="0"/>
                  </a:moveTo>
                  <a:lnTo>
                    <a:pt x="0" y="7789"/>
                  </a:lnTo>
                  <a:lnTo>
                    <a:pt x="284643" y="7789"/>
                  </a:lnTo>
                  <a:lnTo>
                    <a:pt x="284643"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7" name="Google Shape;417;p4"/>
            <p:cNvSpPr/>
            <p:nvPr/>
          </p:nvSpPr>
          <p:spPr>
            <a:xfrm>
              <a:off x="435514" y="217341"/>
              <a:ext cx="2258131" cy="2246694"/>
            </a:xfrm>
            <a:custGeom>
              <a:avLst/>
              <a:gdLst/>
              <a:ahLst/>
              <a:cxnLst/>
              <a:rect l="l" t="t" r="r" b="b"/>
              <a:pathLst>
                <a:path w="70292" h="69936" extrusionOk="0">
                  <a:moveTo>
                    <a:pt x="52620" y="0"/>
                  </a:moveTo>
                  <a:lnTo>
                    <a:pt x="1" y="52382"/>
                  </a:lnTo>
                  <a:lnTo>
                    <a:pt x="1" y="69935"/>
                  </a:lnTo>
                  <a:lnTo>
                    <a:pt x="70292" y="0"/>
                  </a:lnTo>
                  <a:close/>
                </a:path>
              </a:pathLst>
            </a:custGeom>
            <a:solidFill>
              <a:srgbClr val="FFFFFF">
                <a:alpha val="1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8" name="Google Shape;418;p4"/>
            <p:cNvSpPr/>
            <p:nvPr/>
          </p:nvSpPr>
          <p:spPr>
            <a:xfrm>
              <a:off x="435514" y="217341"/>
              <a:ext cx="2858868" cy="2844862"/>
            </a:xfrm>
            <a:custGeom>
              <a:avLst/>
              <a:gdLst/>
              <a:ahLst/>
              <a:cxnLst/>
              <a:rect l="l" t="t" r="r" b="b"/>
              <a:pathLst>
                <a:path w="88992" h="88556" extrusionOk="0">
                  <a:moveTo>
                    <a:pt x="81717" y="0"/>
                  </a:moveTo>
                  <a:lnTo>
                    <a:pt x="1" y="81321"/>
                  </a:lnTo>
                  <a:lnTo>
                    <a:pt x="1" y="88556"/>
                  </a:lnTo>
                  <a:lnTo>
                    <a:pt x="88991" y="0"/>
                  </a:lnTo>
                  <a:close/>
                </a:path>
              </a:pathLst>
            </a:custGeom>
            <a:solidFill>
              <a:srgbClr val="FFFFFF">
                <a:alpha val="1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9" name="Google Shape;419;p4"/>
            <p:cNvSpPr/>
            <p:nvPr/>
          </p:nvSpPr>
          <p:spPr>
            <a:xfrm>
              <a:off x="5951725" y="1912651"/>
              <a:ext cx="2759377" cy="2681452"/>
            </a:xfrm>
            <a:custGeom>
              <a:avLst/>
              <a:gdLst/>
              <a:ahLst/>
              <a:cxnLst/>
              <a:rect l="l" t="t" r="r" b="b"/>
              <a:pathLst>
                <a:path w="76895" h="76460" extrusionOk="0">
                  <a:moveTo>
                    <a:pt x="76894" y="1"/>
                  </a:moveTo>
                  <a:lnTo>
                    <a:pt x="1" y="76459"/>
                  </a:lnTo>
                  <a:lnTo>
                    <a:pt x="8540" y="76459"/>
                  </a:lnTo>
                  <a:lnTo>
                    <a:pt x="76894" y="8501"/>
                  </a:lnTo>
                  <a:lnTo>
                    <a:pt x="76894" y="1"/>
                  </a:lnTo>
                  <a:close/>
                </a:path>
              </a:pathLst>
            </a:custGeom>
            <a:solidFill>
              <a:srgbClr val="FFFFFF">
                <a:alpha val="1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0" name="Google Shape;420;p4"/>
            <p:cNvSpPr/>
            <p:nvPr/>
          </p:nvSpPr>
          <p:spPr>
            <a:xfrm>
              <a:off x="219225" y="236825"/>
              <a:ext cx="216300" cy="4357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1" name="Google Shape;421;p4"/>
            <p:cNvSpPr/>
            <p:nvPr/>
          </p:nvSpPr>
          <p:spPr>
            <a:xfrm>
              <a:off x="25" y="0"/>
              <a:ext cx="9144189" cy="4594817"/>
            </a:xfrm>
            <a:custGeom>
              <a:avLst/>
              <a:gdLst/>
              <a:ahLst/>
              <a:cxnLst/>
              <a:rect l="l" t="t" r="r" b="b"/>
              <a:pathLst>
                <a:path w="284644" h="143824" extrusionOk="0">
                  <a:moveTo>
                    <a:pt x="0" y="0"/>
                  </a:moveTo>
                  <a:lnTo>
                    <a:pt x="0" y="143824"/>
                  </a:lnTo>
                  <a:lnTo>
                    <a:pt x="6918" y="143824"/>
                  </a:lnTo>
                  <a:lnTo>
                    <a:pt x="6918" y="136391"/>
                  </a:lnTo>
                  <a:lnTo>
                    <a:pt x="6918" y="7432"/>
                  </a:lnTo>
                  <a:lnTo>
                    <a:pt x="277725" y="7432"/>
                  </a:lnTo>
                  <a:lnTo>
                    <a:pt x="277725" y="136391"/>
                  </a:lnTo>
                  <a:lnTo>
                    <a:pt x="277725" y="143824"/>
                  </a:lnTo>
                  <a:lnTo>
                    <a:pt x="284643" y="143824"/>
                  </a:lnTo>
                  <a:lnTo>
                    <a:pt x="284643" y="0"/>
                  </a:lnTo>
                  <a:close/>
                </a:path>
              </a:pathLst>
            </a:custGeom>
            <a:solidFill>
              <a:srgbClr val="FFFFFF">
                <a:alpha val="1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2" name="Google Shape;422;p4"/>
            <p:cNvSpPr/>
            <p:nvPr/>
          </p:nvSpPr>
          <p:spPr>
            <a:xfrm>
              <a:off x="8711100" y="236825"/>
              <a:ext cx="216300" cy="4357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3" name="Google Shape;423;p4"/>
            <p:cNvSpPr/>
            <p:nvPr/>
          </p:nvSpPr>
          <p:spPr>
            <a:xfrm rot="-5400000">
              <a:off x="4471766" y="4726309"/>
              <a:ext cx="148610" cy="478855"/>
            </a:xfrm>
            <a:custGeom>
              <a:avLst/>
              <a:gdLst/>
              <a:ahLst/>
              <a:cxnLst/>
              <a:rect l="l" t="t" r="r" b="b"/>
              <a:pathLst>
                <a:path w="4626" h="14906" extrusionOk="0">
                  <a:moveTo>
                    <a:pt x="2135" y="1"/>
                  </a:moveTo>
                  <a:cubicBezTo>
                    <a:pt x="949" y="1"/>
                    <a:pt x="0" y="950"/>
                    <a:pt x="0" y="2136"/>
                  </a:cubicBezTo>
                  <a:lnTo>
                    <a:pt x="0" y="12770"/>
                  </a:lnTo>
                  <a:cubicBezTo>
                    <a:pt x="0" y="13956"/>
                    <a:pt x="949" y="14905"/>
                    <a:pt x="2135" y="14905"/>
                  </a:cubicBezTo>
                  <a:lnTo>
                    <a:pt x="2491" y="14905"/>
                  </a:lnTo>
                  <a:cubicBezTo>
                    <a:pt x="3677" y="14905"/>
                    <a:pt x="4626" y="13956"/>
                    <a:pt x="4626" y="12770"/>
                  </a:cubicBezTo>
                  <a:lnTo>
                    <a:pt x="4626" y="2136"/>
                  </a:lnTo>
                  <a:cubicBezTo>
                    <a:pt x="4626" y="950"/>
                    <a:pt x="3677" y="1"/>
                    <a:pt x="2491" y="1"/>
                  </a:cubicBezTo>
                  <a:close/>
                </a:path>
              </a:pathLst>
            </a:custGeom>
            <a:solidFill>
              <a:srgbClr val="92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4" name="Google Shape;424;p4"/>
            <p:cNvSpPr/>
            <p:nvPr/>
          </p:nvSpPr>
          <p:spPr>
            <a:xfrm>
              <a:off x="25" y="4588025"/>
              <a:ext cx="9144189" cy="555528"/>
            </a:xfrm>
            <a:custGeom>
              <a:avLst/>
              <a:gdLst/>
              <a:ahLst/>
              <a:cxnLst/>
              <a:rect l="l" t="t" r="r" b="b"/>
              <a:pathLst>
                <a:path w="284644" h="2808" extrusionOk="0">
                  <a:moveTo>
                    <a:pt x="0" y="1"/>
                  </a:moveTo>
                  <a:lnTo>
                    <a:pt x="0" y="2808"/>
                  </a:lnTo>
                  <a:lnTo>
                    <a:pt x="284643" y="2808"/>
                  </a:lnTo>
                  <a:lnTo>
                    <a:pt x="284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5" name="Google Shape;425;p4"/>
            <p:cNvSpPr/>
            <p:nvPr/>
          </p:nvSpPr>
          <p:spPr>
            <a:xfrm>
              <a:off x="13" y="4723191"/>
              <a:ext cx="9144189" cy="171483"/>
            </a:xfrm>
            <a:custGeom>
              <a:avLst/>
              <a:gdLst/>
              <a:ahLst/>
              <a:cxnLst/>
              <a:rect l="l" t="t" r="r" b="b"/>
              <a:pathLst>
                <a:path w="284644" h="5338" extrusionOk="0">
                  <a:moveTo>
                    <a:pt x="0" y="1"/>
                  </a:moveTo>
                  <a:lnTo>
                    <a:pt x="0" y="5338"/>
                  </a:lnTo>
                  <a:lnTo>
                    <a:pt x="284643" y="5338"/>
                  </a:lnTo>
                  <a:lnTo>
                    <a:pt x="284643" y="1"/>
                  </a:lnTo>
                  <a:close/>
                </a:path>
              </a:pathLst>
            </a:custGeom>
            <a:solidFill>
              <a:srgbClr val="FFFFFF">
                <a:alpha val="1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6" name="Google Shape;426;p4"/>
            <p:cNvSpPr/>
            <p:nvPr/>
          </p:nvSpPr>
          <p:spPr>
            <a:xfrm>
              <a:off x="25" y="4588025"/>
              <a:ext cx="9144189" cy="135202"/>
            </a:xfrm>
            <a:custGeom>
              <a:avLst/>
              <a:gdLst/>
              <a:ahLst/>
              <a:cxnLst/>
              <a:rect l="l" t="t" r="r" b="b"/>
              <a:pathLst>
                <a:path w="284644" h="4191" extrusionOk="0">
                  <a:moveTo>
                    <a:pt x="0" y="0"/>
                  </a:moveTo>
                  <a:lnTo>
                    <a:pt x="0" y="4191"/>
                  </a:lnTo>
                  <a:lnTo>
                    <a:pt x="284643" y="4191"/>
                  </a:lnTo>
                  <a:lnTo>
                    <a:pt x="284643" y="0"/>
                  </a:lnTo>
                  <a:close/>
                </a:path>
              </a:pathLst>
            </a:custGeom>
            <a:solidFill>
              <a:srgbClr val="FFFFFF">
                <a:alpha val="3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7" name="Google Shape;427;p4"/>
            <p:cNvSpPr/>
            <p:nvPr/>
          </p:nvSpPr>
          <p:spPr>
            <a:xfrm rot="-5400000">
              <a:off x="4471766" y="4779074"/>
              <a:ext cx="148610" cy="478855"/>
            </a:xfrm>
            <a:custGeom>
              <a:avLst/>
              <a:gdLst/>
              <a:ahLst/>
              <a:cxnLst/>
              <a:rect l="l" t="t" r="r" b="b"/>
              <a:pathLst>
                <a:path w="4626" h="14906" extrusionOk="0">
                  <a:moveTo>
                    <a:pt x="2135" y="1"/>
                  </a:moveTo>
                  <a:cubicBezTo>
                    <a:pt x="949" y="1"/>
                    <a:pt x="0" y="950"/>
                    <a:pt x="0" y="2136"/>
                  </a:cubicBezTo>
                  <a:lnTo>
                    <a:pt x="0" y="12770"/>
                  </a:lnTo>
                  <a:cubicBezTo>
                    <a:pt x="0" y="13956"/>
                    <a:pt x="949" y="14905"/>
                    <a:pt x="2135" y="14905"/>
                  </a:cubicBezTo>
                  <a:lnTo>
                    <a:pt x="2491" y="14905"/>
                  </a:lnTo>
                  <a:cubicBezTo>
                    <a:pt x="3677" y="14905"/>
                    <a:pt x="4626" y="13956"/>
                    <a:pt x="4626" y="12770"/>
                  </a:cubicBezTo>
                  <a:lnTo>
                    <a:pt x="4626" y="2136"/>
                  </a:lnTo>
                  <a:cubicBezTo>
                    <a:pt x="4626" y="950"/>
                    <a:pt x="3677" y="1"/>
                    <a:pt x="2491" y="1"/>
                  </a:cubicBezTo>
                  <a:close/>
                </a:path>
              </a:pathLst>
            </a:custGeom>
            <a:solidFill>
              <a:srgbClr val="000000">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8" name="Google Shape;428;p4"/>
            <p:cNvSpPr/>
            <p:nvPr/>
          </p:nvSpPr>
          <p:spPr>
            <a:xfrm rot="-5400000">
              <a:off x="4471766" y="4726312"/>
              <a:ext cx="148610" cy="478855"/>
            </a:xfrm>
            <a:custGeom>
              <a:avLst/>
              <a:gdLst/>
              <a:ahLst/>
              <a:cxnLst/>
              <a:rect l="l" t="t" r="r" b="b"/>
              <a:pathLst>
                <a:path w="4626" h="14906" extrusionOk="0">
                  <a:moveTo>
                    <a:pt x="2135" y="1"/>
                  </a:moveTo>
                  <a:cubicBezTo>
                    <a:pt x="949" y="1"/>
                    <a:pt x="0" y="950"/>
                    <a:pt x="0" y="2136"/>
                  </a:cubicBezTo>
                  <a:lnTo>
                    <a:pt x="0" y="12770"/>
                  </a:lnTo>
                  <a:cubicBezTo>
                    <a:pt x="0" y="13956"/>
                    <a:pt x="949" y="14905"/>
                    <a:pt x="2135" y="14905"/>
                  </a:cubicBezTo>
                  <a:lnTo>
                    <a:pt x="2491" y="14905"/>
                  </a:lnTo>
                  <a:cubicBezTo>
                    <a:pt x="3677" y="14905"/>
                    <a:pt x="4626" y="13956"/>
                    <a:pt x="4626" y="12770"/>
                  </a:cubicBezTo>
                  <a:lnTo>
                    <a:pt x="4626" y="2136"/>
                  </a:lnTo>
                  <a:cubicBezTo>
                    <a:pt x="4626" y="950"/>
                    <a:pt x="3677" y="1"/>
                    <a:pt x="2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9" name="Google Shape;429;p4"/>
            <p:cNvSpPr/>
            <p:nvPr/>
          </p:nvSpPr>
          <p:spPr>
            <a:xfrm>
              <a:off x="640045" y="1788068"/>
              <a:ext cx="16" cy="16"/>
            </a:xfrm>
            <a:custGeom>
              <a:avLst/>
              <a:gdLst/>
              <a:ahLst/>
              <a:cxnLst/>
              <a:rect l="l" t="t" r="r" b="b"/>
              <a:pathLst>
                <a:path w="1" h="1" extrusionOk="0">
                  <a:moveTo>
                    <a:pt x="1" y="0"/>
                  </a:moveTo>
                  <a:close/>
                </a:path>
              </a:pathLst>
            </a:custGeom>
            <a:solidFill>
              <a:srgbClr val="FE6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0" name="Google Shape;430;p4"/>
            <p:cNvSpPr/>
            <p:nvPr/>
          </p:nvSpPr>
          <p:spPr>
            <a:xfrm>
              <a:off x="8341841" y="4135479"/>
              <a:ext cx="24469" cy="2674"/>
            </a:xfrm>
            <a:custGeom>
              <a:avLst/>
              <a:gdLst/>
              <a:ahLst/>
              <a:cxnLst/>
              <a:rect l="l" t="t" r="r" b="b"/>
              <a:pathLst>
                <a:path w="366" h="40" extrusionOk="0">
                  <a:moveTo>
                    <a:pt x="364" y="0"/>
                  </a:moveTo>
                  <a:lnTo>
                    <a:pt x="364" y="0"/>
                  </a:lnTo>
                  <a:cubicBezTo>
                    <a:pt x="363" y="0"/>
                    <a:pt x="136" y="25"/>
                    <a:pt x="0" y="40"/>
                  </a:cubicBezTo>
                  <a:cubicBezTo>
                    <a:pt x="272" y="11"/>
                    <a:pt x="365" y="0"/>
                    <a:pt x="364" y="0"/>
                  </a:cubicBezTo>
                  <a:close/>
                </a:path>
              </a:pathLst>
            </a:custGeom>
            <a:solidFill>
              <a:srgbClr val="22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1" name="Google Shape;431;p4"/>
            <p:cNvSpPr/>
            <p:nvPr/>
          </p:nvSpPr>
          <p:spPr>
            <a:xfrm rot="-5400000">
              <a:off x="4433880" y="4767447"/>
              <a:ext cx="148599" cy="403058"/>
            </a:xfrm>
            <a:custGeom>
              <a:avLst/>
              <a:gdLst/>
              <a:ahLst/>
              <a:cxnLst/>
              <a:rect l="l" t="t" r="r" b="b"/>
              <a:pathLst>
                <a:path w="4626" h="14906" extrusionOk="0">
                  <a:moveTo>
                    <a:pt x="2135" y="1"/>
                  </a:moveTo>
                  <a:cubicBezTo>
                    <a:pt x="949" y="1"/>
                    <a:pt x="0" y="950"/>
                    <a:pt x="0" y="2136"/>
                  </a:cubicBezTo>
                  <a:lnTo>
                    <a:pt x="0" y="12770"/>
                  </a:lnTo>
                  <a:cubicBezTo>
                    <a:pt x="0" y="13956"/>
                    <a:pt x="949" y="14905"/>
                    <a:pt x="2135" y="14905"/>
                  </a:cubicBezTo>
                  <a:lnTo>
                    <a:pt x="2491" y="14905"/>
                  </a:lnTo>
                  <a:cubicBezTo>
                    <a:pt x="3677" y="14905"/>
                    <a:pt x="4626" y="13956"/>
                    <a:pt x="4626" y="12770"/>
                  </a:cubicBezTo>
                  <a:lnTo>
                    <a:pt x="4626" y="2136"/>
                  </a:lnTo>
                  <a:cubicBezTo>
                    <a:pt x="4626" y="950"/>
                    <a:pt x="3677" y="1"/>
                    <a:pt x="2491" y="1"/>
                  </a:cubicBezTo>
                  <a:close/>
                </a:path>
              </a:pathLst>
            </a:custGeom>
            <a:solidFill>
              <a:srgbClr val="FFFFFF">
                <a:alpha val="2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2" name="Google Shape;432;p4"/>
            <p:cNvSpPr/>
            <p:nvPr/>
          </p:nvSpPr>
          <p:spPr>
            <a:xfrm rot="-5400000">
              <a:off x="4471766" y="4729549"/>
              <a:ext cx="148610" cy="478855"/>
            </a:xfrm>
            <a:custGeom>
              <a:avLst/>
              <a:gdLst/>
              <a:ahLst/>
              <a:cxnLst/>
              <a:rect l="l" t="t" r="r" b="b"/>
              <a:pathLst>
                <a:path w="4626" h="14906" extrusionOk="0">
                  <a:moveTo>
                    <a:pt x="2135" y="1"/>
                  </a:moveTo>
                  <a:cubicBezTo>
                    <a:pt x="949" y="1"/>
                    <a:pt x="0" y="950"/>
                    <a:pt x="0" y="2136"/>
                  </a:cubicBezTo>
                  <a:lnTo>
                    <a:pt x="0" y="12770"/>
                  </a:lnTo>
                  <a:cubicBezTo>
                    <a:pt x="0" y="13956"/>
                    <a:pt x="949" y="14905"/>
                    <a:pt x="2135" y="14905"/>
                  </a:cubicBezTo>
                  <a:lnTo>
                    <a:pt x="2491" y="14905"/>
                  </a:lnTo>
                  <a:cubicBezTo>
                    <a:pt x="3677" y="14905"/>
                    <a:pt x="4626" y="13956"/>
                    <a:pt x="4626" y="12770"/>
                  </a:cubicBezTo>
                  <a:lnTo>
                    <a:pt x="4626" y="2136"/>
                  </a:lnTo>
                  <a:cubicBezTo>
                    <a:pt x="4626" y="950"/>
                    <a:pt x="3677" y="1"/>
                    <a:pt x="2491" y="1"/>
                  </a:cubicBezTo>
                  <a:close/>
                </a:path>
              </a:pathLst>
            </a:custGeom>
            <a:solidFill>
              <a:srgbClr val="FFFFFF">
                <a:alpha val="2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433" name="Google Shape;433;p4"/>
          <p:cNvGrpSpPr/>
          <p:nvPr/>
        </p:nvGrpSpPr>
        <p:grpSpPr>
          <a:xfrm rot="1473304" flipH="1">
            <a:off x="498840" y="8561775"/>
            <a:ext cx="2227564" cy="1567018"/>
            <a:chOff x="9221475" y="2460200"/>
            <a:chExt cx="2104828" cy="1480678"/>
          </a:xfrm>
        </p:grpSpPr>
        <p:sp>
          <p:nvSpPr>
            <p:cNvPr id="434" name="Google Shape;434;p4"/>
            <p:cNvSpPr/>
            <p:nvPr/>
          </p:nvSpPr>
          <p:spPr>
            <a:xfrm>
              <a:off x="10273804" y="3168072"/>
              <a:ext cx="786229" cy="666432"/>
            </a:xfrm>
            <a:custGeom>
              <a:avLst/>
              <a:gdLst/>
              <a:ahLst/>
              <a:cxnLst/>
              <a:rect l="l" t="t" r="r" b="b"/>
              <a:pathLst>
                <a:path w="4686" h="3972" extrusionOk="0">
                  <a:moveTo>
                    <a:pt x="1066" y="1"/>
                  </a:moveTo>
                  <a:cubicBezTo>
                    <a:pt x="843" y="1"/>
                    <a:pt x="571" y="1"/>
                    <a:pt x="347" y="100"/>
                  </a:cubicBezTo>
                  <a:cubicBezTo>
                    <a:pt x="0" y="249"/>
                    <a:pt x="471" y="472"/>
                    <a:pt x="620" y="596"/>
                  </a:cubicBezTo>
                  <a:cubicBezTo>
                    <a:pt x="1612" y="1315"/>
                    <a:pt x="2455" y="2207"/>
                    <a:pt x="3099" y="3199"/>
                  </a:cubicBezTo>
                  <a:cubicBezTo>
                    <a:pt x="3198" y="3372"/>
                    <a:pt x="3322" y="3571"/>
                    <a:pt x="3471" y="3719"/>
                  </a:cubicBezTo>
                  <a:cubicBezTo>
                    <a:pt x="3609" y="3838"/>
                    <a:pt x="3810" y="3972"/>
                    <a:pt x="4011" y="3972"/>
                  </a:cubicBezTo>
                  <a:cubicBezTo>
                    <a:pt x="4062" y="3972"/>
                    <a:pt x="4114" y="3963"/>
                    <a:pt x="4165" y="3943"/>
                  </a:cubicBezTo>
                  <a:cubicBezTo>
                    <a:pt x="4388" y="3843"/>
                    <a:pt x="4562" y="3595"/>
                    <a:pt x="4636" y="3372"/>
                  </a:cubicBezTo>
                  <a:cubicBezTo>
                    <a:pt x="4686" y="3075"/>
                    <a:pt x="4636" y="2728"/>
                    <a:pt x="4512" y="2455"/>
                  </a:cubicBezTo>
                  <a:cubicBezTo>
                    <a:pt x="4215" y="1736"/>
                    <a:pt x="3694" y="1141"/>
                    <a:pt x="3049" y="720"/>
                  </a:cubicBezTo>
                  <a:cubicBezTo>
                    <a:pt x="2851" y="596"/>
                    <a:pt x="2678" y="497"/>
                    <a:pt x="2479" y="373"/>
                  </a:cubicBezTo>
                  <a:cubicBezTo>
                    <a:pt x="2058" y="150"/>
                    <a:pt x="1562" y="1"/>
                    <a:pt x="1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5" name="Google Shape;435;p4"/>
            <p:cNvSpPr/>
            <p:nvPr/>
          </p:nvSpPr>
          <p:spPr>
            <a:xfrm>
              <a:off x="9749653" y="3143240"/>
              <a:ext cx="511737" cy="721633"/>
            </a:xfrm>
            <a:custGeom>
              <a:avLst/>
              <a:gdLst/>
              <a:ahLst/>
              <a:cxnLst/>
              <a:rect l="l" t="t" r="r" b="b"/>
              <a:pathLst>
                <a:path w="3050" h="4301" extrusionOk="0">
                  <a:moveTo>
                    <a:pt x="2604" y="0"/>
                  </a:moveTo>
                  <a:cubicBezTo>
                    <a:pt x="2579" y="0"/>
                    <a:pt x="2505" y="0"/>
                    <a:pt x="2480" y="25"/>
                  </a:cubicBezTo>
                  <a:cubicBezTo>
                    <a:pt x="1934" y="323"/>
                    <a:pt x="1488" y="794"/>
                    <a:pt x="1092" y="1265"/>
                  </a:cubicBezTo>
                  <a:cubicBezTo>
                    <a:pt x="596" y="1859"/>
                    <a:pt x="150" y="2504"/>
                    <a:pt x="26" y="3223"/>
                  </a:cubicBezTo>
                  <a:cubicBezTo>
                    <a:pt x="1" y="3396"/>
                    <a:pt x="1" y="3620"/>
                    <a:pt x="75" y="3818"/>
                  </a:cubicBezTo>
                  <a:cubicBezTo>
                    <a:pt x="125" y="3991"/>
                    <a:pt x="274" y="4140"/>
                    <a:pt x="472" y="4239"/>
                  </a:cubicBezTo>
                  <a:cubicBezTo>
                    <a:pt x="565" y="4281"/>
                    <a:pt x="667" y="4300"/>
                    <a:pt x="772" y="4300"/>
                  </a:cubicBezTo>
                  <a:cubicBezTo>
                    <a:pt x="918" y="4300"/>
                    <a:pt x="1071" y="4262"/>
                    <a:pt x="1216" y="4190"/>
                  </a:cubicBezTo>
                  <a:cubicBezTo>
                    <a:pt x="1463" y="4066"/>
                    <a:pt x="1637" y="3867"/>
                    <a:pt x="1810" y="3694"/>
                  </a:cubicBezTo>
                  <a:cubicBezTo>
                    <a:pt x="2108" y="3322"/>
                    <a:pt x="2306" y="2901"/>
                    <a:pt x="2455" y="2479"/>
                  </a:cubicBezTo>
                  <a:cubicBezTo>
                    <a:pt x="2604" y="2008"/>
                    <a:pt x="2753" y="1537"/>
                    <a:pt x="2827" y="1116"/>
                  </a:cubicBezTo>
                  <a:cubicBezTo>
                    <a:pt x="2876" y="769"/>
                    <a:pt x="3050" y="323"/>
                    <a:pt x="2728" y="50"/>
                  </a:cubicBezTo>
                  <a:cubicBezTo>
                    <a:pt x="2703" y="25"/>
                    <a:pt x="2629" y="0"/>
                    <a:pt x="2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6" name="Google Shape;436;p4"/>
            <p:cNvSpPr/>
            <p:nvPr/>
          </p:nvSpPr>
          <p:spPr>
            <a:xfrm>
              <a:off x="10357862" y="2749624"/>
              <a:ext cx="664754" cy="301673"/>
            </a:xfrm>
            <a:custGeom>
              <a:avLst/>
              <a:gdLst/>
              <a:ahLst/>
              <a:cxnLst/>
              <a:rect l="l" t="t" r="r" b="b"/>
              <a:pathLst>
                <a:path w="3962" h="1798" extrusionOk="0">
                  <a:moveTo>
                    <a:pt x="2836" y="1"/>
                  </a:moveTo>
                  <a:cubicBezTo>
                    <a:pt x="2390" y="1"/>
                    <a:pt x="1926" y="141"/>
                    <a:pt x="1532" y="363"/>
                  </a:cubicBezTo>
                  <a:cubicBezTo>
                    <a:pt x="987" y="636"/>
                    <a:pt x="466" y="1082"/>
                    <a:pt x="119" y="1528"/>
                  </a:cubicBezTo>
                  <a:cubicBezTo>
                    <a:pt x="0" y="1687"/>
                    <a:pt x="40" y="1798"/>
                    <a:pt x="187" y="1798"/>
                  </a:cubicBezTo>
                  <a:cubicBezTo>
                    <a:pt x="224" y="1798"/>
                    <a:pt x="268" y="1791"/>
                    <a:pt x="317" y="1776"/>
                  </a:cubicBezTo>
                  <a:cubicBezTo>
                    <a:pt x="615" y="1677"/>
                    <a:pt x="937" y="1553"/>
                    <a:pt x="1235" y="1503"/>
                  </a:cubicBezTo>
                  <a:cubicBezTo>
                    <a:pt x="1805" y="1379"/>
                    <a:pt x="2425" y="1404"/>
                    <a:pt x="3019" y="1330"/>
                  </a:cubicBezTo>
                  <a:cubicBezTo>
                    <a:pt x="3218" y="1280"/>
                    <a:pt x="3441" y="1256"/>
                    <a:pt x="3639" y="1132"/>
                  </a:cubicBezTo>
                  <a:cubicBezTo>
                    <a:pt x="3813" y="1008"/>
                    <a:pt x="3961" y="834"/>
                    <a:pt x="3961" y="636"/>
                  </a:cubicBezTo>
                  <a:cubicBezTo>
                    <a:pt x="3961" y="363"/>
                    <a:pt x="3689" y="165"/>
                    <a:pt x="3416" y="90"/>
                  </a:cubicBezTo>
                  <a:cubicBezTo>
                    <a:pt x="3232" y="29"/>
                    <a:pt x="3036"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7" name="Google Shape;437;p4"/>
            <p:cNvSpPr/>
            <p:nvPr/>
          </p:nvSpPr>
          <p:spPr>
            <a:xfrm>
              <a:off x="10024144" y="2588553"/>
              <a:ext cx="303854" cy="447308"/>
            </a:xfrm>
            <a:custGeom>
              <a:avLst/>
              <a:gdLst/>
              <a:ahLst/>
              <a:cxnLst/>
              <a:rect l="l" t="t" r="r" b="b"/>
              <a:pathLst>
                <a:path w="1811" h="2666" extrusionOk="0">
                  <a:moveTo>
                    <a:pt x="463" y="0"/>
                  </a:moveTo>
                  <a:cubicBezTo>
                    <a:pt x="343" y="0"/>
                    <a:pt x="220" y="33"/>
                    <a:pt x="125" y="108"/>
                  </a:cubicBezTo>
                  <a:cubicBezTo>
                    <a:pt x="51" y="208"/>
                    <a:pt x="1" y="332"/>
                    <a:pt x="51" y="455"/>
                  </a:cubicBezTo>
                  <a:cubicBezTo>
                    <a:pt x="75" y="579"/>
                    <a:pt x="100" y="679"/>
                    <a:pt x="174" y="803"/>
                  </a:cubicBezTo>
                  <a:cubicBezTo>
                    <a:pt x="497" y="1422"/>
                    <a:pt x="918" y="1992"/>
                    <a:pt x="1364" y="2538"/>
                  </a:cubicBezTo>
                  <a:cubicBezTo>
                    <a:pt x="1449" y="2622"/>
                    <a:pt x="1519" y="2666"/>
                    <a:pt x="1577" y="2666"/>
                  </a:cubicBezTo>
                  <a:cubicBezTo>
                    <a:pt x="1655" y="2666"/>
                    <a:pt x="1708" y="2585"/>
                    <a:pt x="1736" y="2414"/>
                  </a:cubicBezTo>
                  <a:cubicBezTo>
                    <a:pt x="1811" y="2092"/>
                    <a:pt x="1711" y="1794"/>
                    <a:pt x="1612" y="1497"/>
                  </a:cubicBezTo>
                  <a:cubicBezTo>
                    <a:pt x="1464" y="1050"/>
                    <a:pt x="1290" y="579"/>
                    <a:pt x="943" y="232"/>
                  </a:cubicBezTo>
                  <a:cubicBezTo>
                    <a:pt x="844" y="133"/>
                    <a:pt x="720" y="59"/>
                    <a:pt x="571" y="9"/>
                  </a:cubicBezTo>
                  <a:cubicBezTo>
                    <a:pt x="536" y="3"/>
                    <a:pt x="500" y="0"/>
                    <a:pt x="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8" name="Google Shape;438;p4"/>
            <p:cNvSpPr/>
            <p:nvPr/>
          </p:nvSpPr>
          <p:spPr>
            <a:xfrm>
              <a:off x="10273804" y="3168072"/>
              <a:ext cx="786229" cy="666432"/>
            </a:xfrm>
            <a:custGeom>
              <a:avLst/>
              <a:gdLst/>
              <a:ahLst/>
              <a:cxnLst/>
              <a:rect l="l" t="t" r="r" b="b"/>
              <a:pathLst>
                <a:path w="4686" h="3972" extrusionOk="0">
                  <a:moveTo>
                    <a:pt x="1066" y="1"/>
                  </a:moveTo>
                  <a:cubicBezTo>
                    <a:pt x="843" y="1"/>
                    <a:pt x="571" y="1"/>
                    <a:pt x="347" y="100"/>
                  </a:cubicBezTo>
                  <a:cubicBezTo>
                    <a:pt x="0" y="249"/>
                    <a:pt x="471" y="472"/>
                    <a:pt x="620" y="596"/>
                  </a:cubicBezTo>
                  <a:cubicBezTo>
                    <a:pt x="1612" y="1315"/>
                    <a:pt x="2455" y="2207"/>
                    <a:pt x="3099" y="3199"/>
                  </a:cubicBezTo>
                  <a:cubicBezTo>
                    <a:pt x="3198" y="3372"/>
                    <a:pt x="3322" y="3571"/>
                    <a:pt x="3471" y="3719"/>
                  </a:cubicBezTo>
                  <a:cubicBezTo>
                    <a:pt x="3609" y="3838"/>
                    <a:pt x="3810" y="3972"/>
                    <a:pt x="4011" y="3972"/>
                  </a:cubicBezTo>
                  <a:cubicBezTo>
                    <a:pt x="4062" y="3972"/>
                    <a:pt x="4114" y="3963"/>
                    <a:pt x="4165" y="3943"/>
                  </a:cubicBezTo>
                  <a:cubicBezTo>
                    <a:pt x="4388" y="3843"/>
                    <a:pt x="4562" y="3595"/>
                    <a:pt x="4636" y="3372"/>
                  </a:cubicBezTo>
                  <a:cubicBezTo>
                    <a:pt x="4686" y="3075"/>
                    <a:pt x="4636" y="2728"/>
                    <a:pt x="4512" y="2455"/>
                  </a:cubicBezTo>
                  <a:cubicBezTo>
                    <a:pt x="4215" y="1736"/>
                    <a:pt x="3694" y="1141"/>
                    <a:pt x="3049" y="720"/>
                  </a:cubicBezTo>
                  <a:cubicBezTo>
                    <a:pt x="2851" y="596"/>
                    <a:pt x="2678" y="497"/>
                    <a:pt x="2479" y="373"/>
                  </a:cubicBezTo>
                  <a:cubicBezTo>
                    <a:pt x="2058" y="150"/>
                    <a:pt x="1562" y="1"/>
                    <a:pt x="1066" y="1"/>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9" name="Google Shape;439;p4"/>
            <p:cNvSpPr/>
            <p:nvPr/>
          </p:nvSpPr>
          <p:spPr>
            <a:xfrm>
              <a:off x="10448465" y="3184850"/>
              <a:ext cx="478516" cy="361907"/>
            </a:xfrm>
            <a:custGeom>
              <a:avLst/>
              <a:gdLst/>
              <a:ahLst/>
              <a:cxnLst/>
              <a:rect l="l" t="t" r="r" b="b"/>
              <a:pathLst>
                <a:path w="2852" h="2157" extrusionOk="0">
                  <a:moveTo>
                    <a:pt x="603" y="1"/>
                  </a:moveTo>
                  <a:cubicBezTo>
                    <a:pt x="340" y="1"/>
                    <a:pt x="32" y="50"/>
                    <a:pt x="1" y="273"/>
                  </a:cubicBezTo>
                  <a:cubicBezTo>
                    <a:pt x="1" y="322"/>
                    <a:pt x="25" y="397"/>
                    <a:pt x="50" y="446"/>
                  </a:cubicBezTo>
                  <a:cubicBezTo>
                    <a:pt x="199" y="769"/>
                    <a:pt x="496" y="1041"/>
                    <a:pt x="769" y="1289"/>
                  </a:cubicBezTo>
                  <a:cubicBezTo>
                    <a:pt x="1017" y="1537"/>
                    <a:pt x="1290" y="1785"/>
                    <a:pt x="1612" y="2008"/>
                  </a:cubicBezTo>
                  <a:cubicBezTo>
                    <a:pt x="1488" y="1760"/>
                    <a:pt x="1389" y="1512"/>
                    <a:pt x="1314" y="1240"/>
                  </a:cubicBezTo>
                  <a:lnTo>
                    <a:pt x="1314" y="1240"/>
                  </a:lnTo>
                  <a:cubicBezTo>
                    <a:pt x="1661" y="1537"/>
                    <a:pt x="2033" y="1859"/>
                    <a:pt x="2380" y="2157"/>
                  </a:cubicBezTo>
                  <a:cubicBezTo>
                    <a:pt x="2281" y="1884"/>
                    <a:pt x="2182" y="1636"/>
                    <a:pt x="2033" y="1388"/>
                  </a:cubicBezTo>
                  <a:lnTo>
                    <a:pt x="2033" y="1388"/>
                  </a:lnTo>
                  <a:cubicBezTo>
                    <a:pt x="2356" y="1512"/>
                    <a:pt x="2628" y="1711"/>
                    <a:pt x="2851" y="1959"/>
                  </a:cubicBezTo>
                  <a:cubicBezTo>
                    <a:pt x="2727" y="1289"/>
                    <a:pt x="2256" y="769"/>
                    <a:pt x="1661" y="372"/>
                  </a:cubicBezTo>
                  <a:cubicBezTo>
                    <a:pt x="1438" y="223"/>
                    <a:pt x="1190" y="99"/>
                    <a:pt x="943" y="25"/>
                  </a:cubicBezTo>
                  <a:cubicBezTo>
                    <a:pt x="880" y="16"/>
                    <a:pt x="749" y="1"/>
                    <a:pt x="603" y="1"/>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0" name="Google Shape;440;p4"/>
            <p:cNvSpPr/>
            <p:nvPr/>
          </p:nvSpPr>
          <p:spPr>
            <a:xfrm>
              <a:off x="9749653" y="3143240"/>
              <a:ext cx="511737" cy="721633"/>
            </a:xfrm>
            <a:custGeom>
              <a:avLst/>
              <a:gdLst/>
              <a:ahLst/>
              <a:cxnLst/>
              <a:rect l="l" t="t" r="r" b="b"/>
              <a:pathLst>
                <a:path w="3050" h="4301" extrusionOk="0">
                  <a:moveTo>
                    <a:pt x="2604" y="0"/>
                  </a:moveTo>
                  <a:cubicBezTo>
                    <a:pt x="2579" y="0"/>
                    <a:pt x="2505" y="0"/>
                    <a:pt x="2480" y="25"/>
                  </a:cubicBezTo>
                  <a:cubicBezTo>
                    <a:pt x="1934" y="323"/>
                    <a:pt x="1488" y="794"/>
                    <a:pt x="1092" y="1265"/>
                  </a:cubicBezTo>
                  <a:cubicBezTo>
                    <a:pt x="596" y="1859"/>
                    <a:pt x="150" y="2504"/>
                    <a:pt x="26" y="3223"/>
                  </a:cubicBezTo>
                  <a:cubicBezTo>
                    <a:pt x="1" y="3396"/>
                    <a:pt x="1" y="3620"/>
                    <a:pt x="75" y="3818"/>
                  </a:cubicBezTo>
                  <a:cubicBezTo>
                    <a:pt x="125" y="3991"/>
                    <a:pt x="274" y="4140"/>
                    <a:pt x="472" y="4239"/>
                  </a:cubicBezTo>
                  <a:cubicBezTo>
                    <a:pt x="565" y="4281"/>
                    <a:pt x="667" y="4300"/>
                    <a:pt x="772" y="4300"/>
                  </a:cubicBezTo>
                  <a:cubicBezTo>
                    <a:pt x="918" y="4300"/>
                    <a:pt x="1071" y="4262"/>
                    <a:pt x="1216" y="4190"/>
                  </a:cubicBezTo>
                  <a:cubicBezTo>
                    <a:pt x="1463" y="4066"/>
                    <a:pt x="1637" y="3867"/>
                    <a:pt x="1810" y="3694"/>
                  </a:cubicBezTo>
                  <a:cubicBezTo>
                    <a:pt x="2108" y="3322"/>
                    <a:pt x="2306" y="2901"/>
                    <a:pt x="2455" y="2479"/>
                  </a:cubicBezTo>
                  <a:cubicBezTo>
                    <a:pt x="2604" y="2008"/>
                    <a:pt x="2753" y="1537"/>
                    <a:pt x="2827" y="1116"/>
                  </a:cubicBezTo>
                  <a:cubicBezTo>
                    <a:pt x="2876" y="769"/>
                    <a:pt x="3050" y="323"/>
                    <a:pt x="2728" y="50"/>
                  </a:cubicBezTo>
                  <a:cubicBezTo>
                    <a:pt x="2703" y="25"/>
                    <a:pt x="2629" y="0"/>
                    <a:pt x="2604" y="0"/>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1" name="Google Shape;441;p4"/>
            <p:cNvSpPr/>
            <p:nvPr/>
          </p:nvSpPr>
          <p:spPr>
            <a:xfrm>
              <a:off x="9870288" y="3222098"/>
              <a:ext cx="332880" cy="457878"/>
            </a:xfrm>
            <a:custGeom>
              <a:avLst/>
              <a:gdLst/>
              <a:ahLst/>
              <a:cxnLst/>
              <a:rect l="l" t="t" r="r" b="b"/>
              <a:pathLst>
                <a:path w="1984" h="2729" extrusionOk="0">
                  <a:moveTo>
                    <a:pt x="1644" y="1"/>
                  </a:moveTo>
                  <a:cubicBezTo>
                    <a:pt x="1555" y="1"/>
                    <a:pt x="1460" y="70"/>
                    <a:pt x="1364" y="150"/>
                  </a:cubicBezTo>
                  <a:cubicBezTo>
                    <a:pt x="992" y="472"/>
                    <a:pt x="670" y="819"/>
                    <a:pt x="472" y="1266"/>
                  </a:cubicBezTo>
                  <a:cubicBezTo>
                    <a:pt x="273" y="1588"/>
                    <a:pt x="224" y="1984"/>
                    <a:pt x="1" y="2307"/>
                  </a:cubicBezTo>
                  <a:cubicBezTo>
                    <a:pt x="348" y="1935"/>
                    <a:pt x="720" y="1588"/>
                    <a:pt x="1116" y="1290"/>
                  </a:cubicBezTo>
                  <a:lnTo>
                    <a:pt x="1116" y="1290"/>
                  </a:lnTo>
                  <a:cubicBezTo>
                    <a:pt x="893" y="1687"/>
                    <a:pt x="720" y="2059"/>
                    <a:pt x="521" y="2455"/>
                  </a:cubicBezTo>
                  <a:cubicBezTo>
                    <a:pt x="769" y="2133"/>
                    <a:pt x="1091" y="1786"/>
                    <a:pt x="1364" y="1489"/>
                  </a:cubicBezTo>
                  <a:lnTo>
                    <a:pt x="1364" y="1489"/>
                  </a:lnTo>
                  <a:cubicBezTo>
                    <a:pt x="1265" y="1885"/>
                    <a:pt x="1141" y="2307"/>
                    <a:pt x="968" y="2728"/>
                  </a:cubicBezTo>
                  <a:cubicBezTo>
                    <a:pt x="1240" y="2356"/>
                    <a:pt x="1513" y="1984"/>
                    <a:pt x="1711" y="1563"/>
                  </a:cubicBezTo>
                  <a:cubicBezTo>
                    <a:pt x="1860" y="1241"/>
                    <a:pt x="1984" y="819"/>
                    <a:pt x="1959" y="423"/>
                  </a:cubicBezTo>
                  <a:cubicBezTo>
                    <a:pt x="1959" y="299"/>
                    <a:pt x="1885" y="175"/>
                    <a:pt x="1786" y="76"/>
                  </a:cubicBezTo>
                  <a:cubicBezTo>
                    <a:pt x="1741" y="22"/>
                    <a:pt x="1694" y="1"/>
                    <a:pt x="1644" y="1"/>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2" name="Google Shape;442;p4"/>
            <p:cNvSpPr/>
            <p:nvPr/>
          </p:nvSpPr>
          <p:spPr>
            <a:xfrm>
              <a:off x="9221475" y="2790898"/>
              <a:ext cx="960890" cy="352511"/>
            </a:xfrm>
            <a:custGeom>
              <a:avLst/>
              <a:gdLst/>
              <a:ahLst/>
              <a:cxnLst/>
              <a:rect l="l" t="t" r="r" b="b"/>
              <a:pathLst>
                <a:path w="5727" h="2101" extrusionOk="0">
                  <a:moveTo>
                    <a:pt x="1384" y="0"/>
                  </a:moveTo>
                  <a:cubicBezTo>
                    <a:pt x="1122" y="0"/>
                    <a:pt x="861" y="30"/>
                    <a:pt x="620" y="142"/>
                  </a:cubicBezTo>
                  <a:cubicBezTo>
                    <a:pt x="248" y="340"/>
                    <a:pt x="1" y="737"/>
                    <a:pt x="149" y="1084"/>
                  </a:cubicBezTo>
                  <a:cubicBezTo>
                    <a:pt x="199" y="1233"/>
                    <a:pt x="323" y="1332"/>
                    <a:pt x="496" y="1406"/>
                  </a:cubicBezTo>
                  <a:cubicBezTo>
                    <a:pt x="819" y="1654"/>
                    <a:pt x="1215" y="1828"/>
                    <a:pt x="1637" y="1952"/>
                  </a:cubicBezTo>
                  <a:cubicBezTo>
                    <a:pt x="2058" y="2075"/>
                    <a:pt x="2504" y="2100"/>
                    <a:pt x="2926" y="2100"/>
                  </a:cubicBezTo>
                  <a:cubicBezTo>
                    <a:pt x="3347" y="2100"/>
                    <a:pt x="3694" y="2100"/>
                    <a:pt x="4116" y="2075"/>
                  </a:cubicBezTo>
                  <a:cubicBezTo>
                    <a:pt x="4413" y="2075"/>
                    <a:pt x="4760" y="2075"/>
                    <a:pt x="5008" y="1902"/>
                  </a:cubicBezTo>
                  <a:cubicBezTo>
                    <a:pt x="5727" y="1505"/>
                    <a:pt x="4289" y="960"/>
                    <a:pt x="4016" y="786"/>
                  </a:cubicBezTo>
                  <a:cubicBezTo>
                    <a:pt x="3769" y="638"/>
                    <a:pt x="3521" y="514"/>
                    <a:pt x="3248" y="390"/>
                  </a:cubicBezTo>
                  <a:cubicBezTo>
                    <a:pt x="2777" y="216"/>
                    <a:pt x="2306" y="92"/>
                    <a:pt x="1810" y="18"/>
                  </a:cubicBezTo>
                  <a:cubicBezTo>
                    <a:pt x="1670" y="9"/>
                    <a:pt x="1527" y="0"/>
                    <a:pt x="1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3" name="Google Shape;443;p4"/>
            <p:cNvSpPr/>
            <p:nvPr/>
          </p:nvSpPr>
          <p:spPr>
            <a:xfrm>
              <a:off x="9558381" y="2860360"/>
              <a:ext cx="561736" cy="295465"/>
            </a:xfrm>
            <a:custGeom>
              <a:avLst/>
              <a:gdLst/>
              <a:ahLst/>
              <a:cxnLst/>
              <a:rect l="l" t="t" r="r" b="b"/>
              <a:pathLst>
                <a:path w="3348" h="1761" extrusionOk="0">
                  <a:moveTo>
                    <a:pt x="422" y="1"/>
                  </a:moveTo>
                  <a:cubicBezTo>
                    <a:pt x="719" y="199"/>
                    <a:pt x="992" y="348"/>
                    <a:pt x="1290" y="496"/>
                  </a:cubicBezTo>
                  <a:cubicBezTo>
                    <a:pt x="1172" y="483"/>
                    <a:pt x="1052" y="476"/>
                    <a:pt x="932" y="476"/>
                  </a:cubicBezTo>
                  <a:cubicBezTo>
                    <a:pt x="621" y="476"/>
                    <a:pt x="304" y="517"/>
                    <a:pt x="1" y="571"/>
                  </a:cubicBezTo>
                  <a:cubicBezTo>
                    <a:pt x="397" y="670"/>
                    <a:pt x="794" y="819"/>
                    <a:pt x="1116" y="1067"/>
                  </a:cubicBezTo>
                  <a:cubicBezTo>
                    <a:pt x="744" y="1116"/>
                    <a:pt x="397" y="1240"/>
                    <a:pt x="100" y="1364"/>
                  </a:cubicBezTo>
                  <a:cubicBezTo>
                    <a:pt x="521" y="1389"/>
                    <a:pt x="918" y="1488"/>
                    <a:pt x="1290" y="1637"/>
                  </a:cubicBezTo>
                  <a:cubicBezTo>
                    <a:pt x="1488" y="1711"/>
                    <a:pt x="1637" y="1761"/>
                    <a:pt x="1835" y="1761"/>
                  </a:cubicBezTo>
                  <a:cubicBezTo>
                    <a:pt x="2083" y="1761"/>
                    <a:pt x="2281" y="1686"/>
                    <a:pt x="2504" y="1562"/>
                  </a:cubicBezTo>
                  <a:cubicBezTo>
                    <a:pt x="3347" y="1067"/>
                    <a:pt x="1612" y="248"/>
                    <a:pt x="1166" y="125"/>
                  </a:cubicBezTo>
                  <a:cubicBezTo>
                    <a:pt x="918" y="75"/>
                    <a:pt x="670" y="1"/>
                    <a:pt x="422" y="1"/>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4" name="Google Shape;444;p4"/>
            <p:cNvSpPr/>
            <p:nvPr/>
          </p:nvSpPr>
          <p:spPr>
            <a:xfrm>
              <a:off x="9541771" y="3141059"/>
              <a:ext cx="623144" cy="535226"/>
            </a:xfrm>
            <a:custGeom>
              <a:avLst/>
              <a:gdLst/>
              <a:ahLst/>
              <a:cxnLst/>
              <a:rect l="l" t="t" r="r" b="b"/>
              <a:pathLst>
                <a:path w="3714" h="3190" extrusionOk="0">
                  <a:moveTo>
                    <a:pt x="3497" y="0"/>
                  </a:moveTo>
                  <a:cubicBezTo>
                    <a:pt x="3475" y="0"/>
                    <a:pt x="3450" y="4"/>
                    <a:pt x="3421" y="13"/>
                  </a:cubicBezTo>
                  <a:cubicBezTo>
                    <a:pt x="2058" y="311"/>
                    <a:pt x="818" y="1253"/>
                    <a:pt x="149" y="2393"/>
                  </a:cubicBezTo>
                  <a:cubicBezTo>
                    <a:pt x="75" y="2517"/>
                    <a:pt x="0" y="2641"/>
                    <a:pt x="25" y="2765"/>
                  </a:cubicBezTo>
                  <a:cubicBezTo>
                    <a:pt x="75" y="2889"/>
                    <a:pt x="199" y="3013"/>
                    <a:pt x="323" y="3087"/>
                  </a:cubicBezTo>
                  <a:cubicBezTo>
                    <a:pt x="453" y="3158"/>
                    <a:pt x="606" y="3190"/>
                    <a:pt x="762" y="3190"/>
                  </a:cubicBezTo>
                  <a:cubicBezTo>
                    <a:pt x="933" y="3190"/>
                    <a:pt x="1109" y="3152"/>
                    <a:pt x="1265" y="3087"/>
                  </a:cubicBezTo>
                  <a:cubicBezTo>
                    <a:pt x="1587" y="2963"/>
                    <a:pt x="1835" y="2765"/>
                    <a:pt x="2083" y="2542"/>
                  </a:cubicBezTo>
                  <a:cubicBezTo>
                    <a:pt x="2504" y="2170"/>
                    <a:pt x="2876" y="1773"/>
                    <a:pt x="3173" y="1278"/>
                  </a:cubicBezTo>
                  <a:cubicBezTo>
                    <a:pt x="3322" y="1054"/>
                    <a:pt x="3421" y="807"/>
                    <a:pt x="3496" y="559"/>
                  </a:cubicBezTo>
                  <a:cubicBezTo>
                    <a:pt x="3563" y="423"/>
                    <a:pt x="3713" y="0"/>
                    <a:pt x="3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5" name="Google Shape;445;p4"/>
            <p:cNvSpPr/>
            <p:nvPr/>
          </p:nvSpPr>
          <p:spPr>
            <a:xfrm>
              <a:off x="9762236" y="3195085"/>
              <a:ext cx="361907" cy="372477"/>
            </a:xfrm>
            <a:custGeom>
              <a:avLst/>
              <a:gdLst/>
              <a:ahLst/>
              <a:cxnLst/>
              <a:rect l="l" t="t" r="r" b="b"/>
              <a:pathLst>
                <a:path w="2157" h="2220" extrusionOk="0">
                  <a:moveTo>
                    <a:pt x="1795" y="0"/>
                  </a:moveTo>
                  <a:cubicBezTo>
                    <a:pt x="1615" y="0"/>
                    <a:pt x="1410" y="93"/>
                    <a:pt x="1289" y="162"/>
                  </a:cubicBezTo>
                  <a:cubicBezTo>
                    <a:pt x="769" y="361"/>
                    <a:pt x="347" y="782"/>
                    <a:pt x="0" y="1154"/>
                  </a:cubicBezTo>
                  <a:lnTo>
                    <a:pt x="1017" y="683"/>
                  </a:lnTo>
                  <a:lnTo>
                    <a:pt x="1017" y="683"/>
                  </a:lnTo>
                  <a:cubicBezTo>
                    <a:pt x="670" y="1030"/>
                    <a:pt x="372" y="1402"/>
                    <a:pt x="75" y="1798"/>
                  </a:cubicBezTo>
                  <a:lnTo>
                    <a:pt x="1289" y="1154"/>
                  </a:lnTo>
                  <a:lnTo>
                    <a:pt x="1289" y="1154"/>
                  </a:lnTo>
                  <a:cubicBezTo>
                    <a:pt x="1041" y="1526"/>
                    <a:pt x="769" y="1898"/>
                    <a:pt x="496" y="2220"/>
                  </a:cubicBezTo>
                  <a:cubicBezTo>
                    <a:pt x="818" y="1947"/>
                    <a:pt x="1165" y="1674"/>
                    <a:pt x="1488" y="1352"/>
                  </a:cubicBezTo>
                  <a:cubicBezTo>
                    <a:pt x="1661" y="1154"/>
                    <a:pt x="1859" y="906"/>
                    <a:pt x="2008" y="608"/>
                  </a:cubicBezTo>
                  <a:cubicBezTo>
                    <a:pt x="2058" y="460"/>
                    <a:pt x="2157" y="187"/>
                    <a:pt x="2008" y="63"/>
                  </a:cubicBezTo>
                  <a:cubicBezTo>
                    <a:pt x="1948" y="18"/>
                    <a:pt x="1874" y="0"/>
                    <a:pt x="1795" y="0"/>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6" name="Google Shape;446;p4"/>
            <p:cNvSpPr/>
            <p:nvPr/>
          </p:nvSpPr>
          <p:spPr>
            <a:xfrm>
              <a:off x="9387915" y="3095926"/>
              <a:ext cx="748813" cy="370296"/>
            </a:xfrm>
            <a:custGeom>
              <a:avLst/>
              <a:gdLst/>
              <a:ahLst/>
              <a:cxnLst/>
              <a:rect l="l" t="t" r="r" b="b"/>
              <a:pathLst>
                <a:path w="4463" h="2207" extrusionOk="0">
                  <a:moveTo>
                    <a:pt x="3585" y="0"/>
                  </a:moveTo>
                  <a:cubicBezTo>
                    <a:pt x="3412" y="0"/>
                    <a:pt x="3239" y="23"/>
                    <a:pt x="3099" y="34"/>
                  </a:cubicBezTo>
                  <a:cubicBezTo>
                    <a:pt x="2727" y="59"/>
                    <a:pt x="2380" y="84"/>
                    <a:pt x="2033" y="183"/>
                  </a:cubicBezTo>
                  <a:cubicBezTo>
                    <a:pt x="1488" y="332"/>
                    <a:pt x="942" y="580"/>
                    <a:pt x="521" y="952"/>
                  </a:cubicBezTo>
                  <a:cubicBezTo>
                    <a:pt x="248" y="1175"/>
                    <a:pt x="0" y="1472"/>
                    <a:pt x="75" y="1794"/>
                  </a:cubicBezTo>
                  <a:cubicBezTo>
                    <a:pt x="149" y="2018"/>
                    <a:pt x="397" y="2166"/>
                    <a:pt x="669" y="2191"/>
                  </a:cubicBezTo>
                  <a:cubicBezTo>
                    <a:pt x="729" y="2202"/>
                    <a:pt x="790" y="2207"/>
                    <a:pt x="852" y="2207"/>
                  </a:cubicBezTo>
                  <a:cubicBezTo>
                    <a:pt x="1070" y="2207"/>
                    <a:pt x="1294" y="2145"/>
                    <a:pt x="1488" y="2067"/>
                  </a:cubicBezTo>
                  <a:cubicBezTo>
                    <a:pt x="2281" y="1770"/>
                    <a:pt x="3000" y="1323"/>
                    <a:pt x="3669" y="828"/>
                  </a:cubicBezTo>
                  <a:cubicBezTo>
                    <a:pt x="3867" y="679"/>
                    <a:pt x="4462" y="332"/>
                    <a:pt x="4115" y="134"/>
                  </a:cubicBezTo>
                  <a:cubicBezTo>
                    <a:pt x="3971" y="29"/>
                    <a:pt x="3778" y="0"/>
                    <a:pt x="3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7" name="Google Shape;447;p4"/>
            <p:cNvSpPr/>
            <p:nvPr/>
          </p:nvSpPr>
          <p:spPr>
            <a:xfrm>
              <a:off x="9579186" y="3126462"/>
              <a:ext cx="440429" cy="233218"/>
            </a:xfrm>
            <a:custGeom>
              <a:avLst/>
              <a:gdLst/>
              <a:ahLst/>
              <a:cxnLst/>
              <a:rect l="l" t="t" r="r" b="b"/>
              <a:pathLst>
                <a:path w="2625" h="1390" extrusionOk="0">
                  <a:moveTo>
                    <a:pt x="2113" y="1"/>
                  </a:moveTo>
                  <a:cubicBezTo>
                    <a:pt x="2075" y="1"/>
                    <a:pt x="2039" y="1"/>
                    <a:pt x="2008" y="1"/>
                  </a:cubicBezTo>
                  <a:cubicBezTo>
                    <a:pt x="1513" y="26"/>
                    <a:pt x="1017" y="224"/>
                    <a:pt x="521" y="447"/>
                  </a:cubicBezTo>
                  <a:cubicBezTo>
                    <a:pt x="769" y="373"/>
                    <a:pt x="1042" y="373"/>
                    <a:pt x="1290" y="373"/>
                  </a:cubicBezTo>
                  <a:cubicBezTo>
                    <a:pt x="868" y="497"/>
                    <a:pt x="471" y="695"/>
                    <a:pt x="124" y="943"/>
                  </a:cubicBezTo>
                  <a:cubicBezTo>
                    <a:pt x="496" y="844"/>
                    <a:pt x="893" y="770"/>
                    <a:pt x="1265" y="720"/>
                  </a:cubicBezTo>
                  <a:lnTo>
                    <a:pt x="1265" y="720"/>
                  </a:lnTo>
                  <a:cubicBezTo>
                    <a:pt x="819" y="943"/>
                    <a:pt x="397" y="1117"/>
                    <a:pt x="0" y="1389"/>
                  </a:cubicBezTo>
                  <a:cubicBezTo>
                    <a:pt x="248" y="1389"/>
                    <a:pt x="496" y="1315"/>
                    <a:pt x="744" y="1241"/>
                  </a:cubicBezTo>
                  <a:cubicBezTo>
                    <a:pt x="1116" y="1141"/>
                    <a:pt x="1488" y="1017"/>
                    <a:pt x="1835" y="844"/>
                  </a:cubicBezTo>
                  <a:cubicBezTo>
                    <a:pt x="2033" y="720"/>
                    <a:pt x="2529" y="472"/>
                    <a:pt x="2603" y="249"/>
                  </a:cubicBezTo>
                  <a:cubicBezTo>
                    <a:pt x="2624" y="18"/>
                    <a:pt x="2326" y="1"/>
                    <a:pt x="2113" y="1"/>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8" name="Google Shape;448;p4"/>
            <p:cNvSpPr/>
            <p:nvPr/>
          </p:nvSpPr>
          <p:spPr>
            <a:xfrm>
              <a:off x="10036728" y="3266057"/>
              <a:ext cx="337075" cy="674821"/>
            </a:xfrm>
            <a:custGeom>
              <a:avLst/>
              <a:gdLst/>
              <a:ahLst/>
              <a:cxnLst/>
              <a:rect l="l" t="t" r="r" b="b"/>
              <a:pathLst>
                <a:path w="2009" h="4022" extrusionOk="0">
                  <a:moveTo>
                    <a:pt x="1232" y="0"/>
                  </a:moveTo>
                  <a:cubicBezTo>
                    <a:pt x="1147" y="0"/>
                    <a:pt x="1058" y="39"/>
                    <a:pt x="967" y="136"/>
                  </a:cubicBezTo>
                  <a:cubicBezTo>
                    <a:pt x="769" y="309"/>
                    <a:pt x="620" y="656"/>
                    <a:pt x="496" y="904"/>
                  </a:cubicBezTo>
                  <a:cubicBezTo>
                    <a:pt x="347" y="1177"/>
                    <a:pt x="248" y="1450"/>
                    <a:pt x="149" y="1772"/>
                  </a:cubicBezTo>
                  <a:cubicBezTo>
                    <a:pt x="0" y="2392"/>
                    <a:pt x="0" y="3036"/>
                    <a:pt x="223" y="3631"/>
                  </a:cubicBezTo>
                  <a:cubicBezTo>
                    <a:pt x="273" y="3755"/>
                    <a:pt x="347" y="3854"/>
                    <a:pt x="422" y="3929"/>
                  </a:cubicBezTo>
                  <a:cubicBezTo>
                    <a:pt x="521" y="3991"/>
                    <a:pt x="645" y="4022"/>
                    <a:pt x="772" y="4022"/>
                  </a:cubicBezTo>
                  <a:cubicBezTo>
                    <a:pt x="899" y="4022"/>
                    <a:pt x="1029" y="3991"/>
                    <a:pt x="1141" y="3929"/>
                  </a:cubicBezTo>
                  <a:cubicBezTo>
                    <a:pt x="1364" y="3830"/>
                    <a:pt x="1513" y="3631"/>
                    <a:pt x="1636" y="3408"/>
                  </a:cubicBezTo>
                  <a:cubicBezTo>
                    <a:pt x="1959" y="2863"/>
                    <a:pt x="2008" y="2243"/>
                    <a:pt x="1984" y="1648"/>
                  </a:cubicBezTo>
                  <a:cubicBezTo>
                    <a:pt x="1959" y="1301"/>
                    <a:pt x="1884" y="979"/>
                    <a:pt x="1785" y="656"/>
                  </a:cubicBezTo>
                  <a:cubicBezTo>
                    <a:pt x="1747" y="446"/>
                    <a:pt x="1517" y="0"/>
                    <a:pt x="1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9" name="Google Shape;449;p4"/>
            <p:cNvSpPr/>
            <p:nvPr/>
          </p:nvSpPr>
          <p:spPr>
            <a:xfrm>
              <a:off x="10115753" y="3255487"/>
              <a:ext cx="237244" cy="507542"/>
            </a:xfrm>
            <a:custGeom>
              <a:avLst/>
              <a:gdLst/>
              <a:ahLst/>
              <a:cxnLst/>
              <a:rect l="l" t="t" r="r" b="b"/>
              <a:pathLst>
                <a:path w="1414" h="3025" extrusionOk="0">
                  <a:moveTo>
                    <a:pt x="670" y="1"/>
                  </a:moveTo>
                  <a:cubicBezTo>
                    <a:pt x="521" y="1"/>
                    <a:pt x="496" y="199"/>
                    <a:pt x="447" y="298"/>
                  </a:cubicBezTo>
                  <a:cubicBezTo>
                    <a:pt x="248" y="967"/>
                    <a:pt x="25" y="1661"/>
                    <a:pt x="0" y="2356"/>
                  </a:cubicBezTo>
                  <a:cubicBezTo>
                    <a:pt x="149" y="2033"/>
                    <a:pt x="372" y="1686"/>
                    <a:pt x="645" y="1364"/>
                  </a:cubicBezTo>
                  <a:lnTo>
                    <a:pt x="645" y="1364"/>
                  </a:lnTo>
                  <a:lnTo>
                    <a:pt x="447" y="2777"/>
                  </a:lnTo>
                  <a:cubicBezTo>
                    <a:pt x="571" y="2480"/>
                    <a:pt x="744" y="2157"/>
                    <a:pt x="942" y="1909"/>
                  </a:cubicBezTo>
                  <a:cubicBezTo>
                    <a:pt x="992" y="2281"/>
                    <a:pt x="942" y="2653"/>
                    <a:pt x="1042" y="3025"/>
                  </a:cubicBezTo>
                  <a:cubicBezTo>
                    <a:pt x="1141" y="2703"/>
                    <a:pt x="1190" y="2430"/>
                    <a:pt x="1265" y="2157"/>
                  </a:cubicBezTo>
                  <a:cubicBezTo>
                    <a:pt x="1265" y="2157"/>
                    <a:pt x="1265" y="2108"/>
                    <a:pt x="1289" y="2083"/>
                  </a:cubicBezTo>
                  <a:cubicBezTo>
                    <a:pt x="1364" y="1810"/>
                    <a:pt x="1413" y="1562"/>
                    <a:pt x="1389" y="1290"/>
                  </a:cubicBezTo>
                  <a:cubicBezTo>
                    <a:pt x="1364" y="918"/>
                    <a:pt x="1116" y="596"/>
                    <a:pt x="918" y="298"/>
                  </a:cubicBezTo>
                  <a:cubicBezTo>
                    <a:pt x="843" y="199"/>
                    <a:pt x="769" y="1"/>
                    <a:pt x="670" y="1"/>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0" name="Google Shape;450;p4"/>
            <p:cNvSpPr/>
            <p:nvPr/>
          </p:nvSpPr>
          <p:spPr>
            <a:xfrm>
              <a:off x="10248804" y="3227467"/>
              <a:ext cx="449322" cy="672808"/>
            </a:xfrm>
            <a:custGeom>
              <a:avLst/>
              <a:gdLst/>
              <a:ahLst/>
              <a:cxnLst/>
              <a:rect l="l" t="t" r="r" b="b"/>
              <a:pathLst>
                <a:path w="2678" h="4010" extrusionOk="0">
                  <a:moveTo>
                    <a:pt x="274" y="0"/>
                  </a:moveTo>
                  <a:cubicBezTo>
                    <a:pt x="215" y="0"/>
                    <a:pt x="164" y="13"/>
                    <a:pt x="125" y="44"/>
                  </a:cubicBezTo>
                  <a:cubicBezTo>
                    <a:pt x="25" y="118"/>
                    <a:pt x="1" y="242"/>
                    <a:pt x="25" y="366"/>
                  </a:cubicBezTo>
                  <a:cubicBezTo>
                    <a:pt x="75" y="490"/>
                    <a:pt x="125" y="589"/>
                    <a:pt x="199" y="663"/>
                  </a:cubicBezTo>
                  <a:cubicBezTo>
                    <a:pt x="620" y="1382"/>
                    <a:pt x="645" y="2225"/>
                    <a:pt x="819" y="3018"/>
                  </a:cubicBezTo>
                  <a:cubicBezTo>
                    <a:pt x="843" y="3241"/>
                    <a:pt x="893" y="3489"/>
                    <a:pt x="1067" y="3688"/>
                  </a:cubicBezTo>
                  <a:cubicBezTo>
                    <a:pt x="1215" y="3861"/>
                    <a:pt x="1438" y="4010"/>
                    <a:pt x="1711" y="4010"/>
                  </a:cubicBezTo>
                  <a:cubicBezTo>
                    <a:pt x="2009" y="4010"/>
                    <a:pt x="2306" y="3836"/>
                    <a:pt x="2455" y="3589"/>
                  </a:cubicBezTo>
                  <a:cubicBezTo>
                    <a:pt x="2604" y="3341"/>
                    <a:pt x="2678" y="3068"/>
                    <a:pt x="2678" y="2770"/>
                  </a:cubicBezTo>
                  <a:cubicBezTo>
                    <a:pt x="2678" y="2151"/>
                    <a:pt x="2455" y="1581"/>
                    <a:pt x="2083" y="1085"/>
                  </a:cubicBezTo>
                  <a:cubicBezTo>
                    <a:pt x="1835" y="787"/>
                    <a:pt x="1513" y="515"/>
                    <a:pt x="1141" y="366"/>
                  </a:cubicBezTo>
                  <a:cubicBezTo>
                    <a:pt x="998" y="284"/>
                    <a:pt x="552"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1" name="Google Shape;451;p4"/>
            <p:cNvSpPr/>
            <p:nvPr/>
          </p:nvSpPr>
          <p:spPr>
            <a:xfrm>
              <a:off x="10361050" y="3260520"/>
              <a:ext cx="262244" cy="419456"/>
            </a:xfrm>
            <a:custGeom>
              <a:avLst/>
              <a:gdLst/>
              <a:ahLst/>
              <a:cxnLst/>
              <a:rect l="l" t="t" r="r" b="b"/>
              <a:pathLst>
                <a:path w="1563" h="2500" extrusionOk="0">
                  <a:moveTo>
                    <a:pt x="331" y="2083"/>
                  </a:moveTo>
                  <a:lnTo>
                    <a:pt x="331" y="2083"/>
                  </a:lnTo>
                  <a:cubicBezTo>
                    <a:pt x="328" y="2106"/>
                    <a:pt x="325" y="2129"/>
                    <a:pt x="323" y="2152"/>
                  </a:cubicBezTo>
                  <a:cubicBezTo>
                    <a:pt x="326" y="2129"/>
                    <a:pt x="329" y="2106"/>
                    <a:pt x="331" y="2083"/>
                  </a:cubicBezTo>
                  <a:close/>
                  <a:moveTo>
                    <a:pt x="263" y="1"/>
                  </a:moveTo>
                  <a:cubicBezTo>
                    <a:pt x="222" y="1"/>
                    <a:pt x="183" y="27"/>
                    <a:pt x="150" y="95"/>
                  </a:cubicBezTo>
                  <a:cubicBezTo>
                    <a:pt x="1" y="367"/>
                    <a:pt x="150" y="838"/>
                    <a:pt x="199" y="1136"/>
                  </a:cubicBezTo>
                  <a:cubicBezTo>
                    <a:pt x="269" y="1413"/>
                    <a:pt x="360" y="1756"/>
                    <a:pt x="331" y="2083"/>
                  </a:cubicBezTo>
                  <a:lnTo>
                    <a:pt x="331" y="2083"/>
                  </a:lnTo>
                  <a:cubicBezTo>
                    <a:pt x="365" y="1837"/>
                    <a:pt x="458" y="1606"/>
                    <a:pt x="571" y="1334"/>
                  </a:cubicBezTo>
                  <a:cubicBezTo>
                    <a:pt x="695" y="1706"/>
                    <a:pt x="819" y="2127"/>
                    <a:pt x="893" y="2499"/>
                  </a:cubicBezTo>
                  <a:cubicBezTo>
                    <a:pt x="968" y="2127"/>
                    <a:pt x="1017" y="1780"/>
                    <a:pt x="968" y="1408"/>
                  </a:cubicBezTo>
                  <a:lnTo>
                    <a:pt x="968" y="1408"/>
                  </a:lnTo>
                  <a:cubicBezTo>
                    <a:pt x="1191" y="1706"/>
                    <a:pt x="1340" y="2053"/>
                    <a:pt x="1513" y="2425"/>
                  </a:cubicBezTo>
                  <a:cubicBezTo>
                    <a:pt x="1563" y="2053"/>
                    <a:pt x="1513" y="1656"/>
                    <a:pt x="1315" y="1309"/>
                  </a:cubicBezTo>
                  <a:cubicBezTo>
                    <a:pt x="1191" y="962"/>
                    <a:pt x="1017" y="689"/>
                    <a:pt x="769" y="442"/>
                  </a:cubicBezTo>
                  <a:lnTo>
                    <a:pt x="422" y="95"/>
                  </a:lnTo>
                  <a:cubicBezTo>
                    <a:pt x="368" y="40"/>
                    <a:pt x="314" y="1"/>
                    <a:pt x="263" y="1"/>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2" name="Google Shape;452;p4"/>
            <p:cNvSpPr/>
            <p:nvPr/>
          </p:nvSpPr>
          <p:spPr>
            <a:xfrm>
              <a:off x="10415244" y="3064215"/>
              <a:ext cx="886059" cy="495126"/>
            </a:xfrm>
            <a:custGeom>
              <a:avLst/>
              <a:gdLst/>
              <a:ahLst/>
              <a:cxnLst/>
              <a:rect l="l" t="t" r="r" b="b"/>
              <a:pathLst>
                <a:path w="5281" h="2951" extrusionOk="0">
                  <a:moveTo>
                    <a:pt x="1819" y="0"/>
                  </a:moveTo>
                  <a:cubicBezTo>
                    <a:pt x="1680" y="0"/>
                    <a:pt x="1537" y="9"/>
                    <a:pt x="1388" y="25"/>
                  </a:cubicBezTo>
                  <a:cubicBezTo>
                    <a:pt x="1017" y="25"/>
                    <a:pt x="645" y="99"/>
                    <a:pt x="322" y="174"/>
                  </a:cubicBezTo>
                  <a:cubicBezTo>
                    <a:pt x="248" y="223"/>
                    <a:pt x="0" y="248"/>
                    <a:pt x="0" y="347"/>
                  </a:cubicBezTo>
                  <a:cubicBezTo>
                    <a:pt x="0" y="397"/>
                    <a:pt x="372" y="521"/>
                    <a:pt x="446" y="546"/>
                  </a:cubicBezTo>
                  <a:cubicBezTo>
                    <a:pt x="1190" y="893"/>
                    <a:pt x="1934" y="1265"/>
                    <a:pt x="2554" y="1760"/>
                  </a:cubicBezTo>
                  <a:cubicBezTo>
                    <a:pt x="2851" y="2008"/>
                    <a:pt x="3124" y="2306"/>
                    <a:pt x="3446" y="2504"/>
                  </a:cubicBezTo>
                  <a:cubicBezTo>
                    <a:pt x="3793" y="2727"/>
                    <a:pt x="4165" y="2925"/>
                    <a:pt x="4586" y="2950"/>
                  </a:cubicBezTo>
                  <a:cubicBezTo>
                    <a:pt x="4735" y="2950"/>
                    <a:pt x="4933" y="2925"/>
                    <a:pt x="5057" y="2826"/>
                  </a:cubicBezTo>
                  <a:cubicBezTo>
                    <a:pt x="5280" y="2653"/>
                    <a:pt x="5280" y="2355"/>
                    <a:pt x="5181" y="2132"/>
                  </a:cubicBezTo>
                  <a:cubicBezTo>
                    <a:pt x="5057" y="1810"/>
                    <a:pt x="4859" y="1512"/>
                    <a:pt x="4611" y="1240"/>
                  </a:cubicBezTo>
                  <a:cubicBezTo>
                    <a:pt x="4090" y="694"/>
                    <a:pt x="3372" y="273"/>
                    <a:pt x="2603" y="99"/>
                  </a:cubicBezTo>
                  <a:cubicBezTo>
                    <a:pt x="2355" y="33"/>
                    <a:pt x="2096"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3" name="Google Shape;453;p4"/>
            <p:cNvSpPr/>
            <p:nvPr/>
          </p:nvSpPr>
          <p:spPr>
            <a:xfrm>
              <a:off x="10456854" y="3067403"/>
              <a:ext cx="436738" cy="192447"/>
            </a:xfrm>
            <a:custGeom>
              <a:avLst/>
              <a:gdLst/>
              <a:ahLst/>
              <a:cxnLst/>
              <a:rect l="l" t="t" r="r" b="b"/>
              <a:pathLst>
                <a:path w="2603" h="1147" extrusionOk="0">
                  <a:moveTo>
                    <a:pt x="1280" y="0"/>
                  </a:moveTo>
                  <a:cubicBezTo>
                    <a:pt x="936" y="0"/>
                    <a:pt x="574" y="62"/>
                    <a:pt x="273" y="204"/>
                  </a:cubicBezTo>
                  <a:cubicBezTo>
                    <a:pt x="0" y="353"/>
                    <a:pt x="248" y="353"/>
                    <a:pt x="422" y="403"/>
                  </a:cubicBezTo>
                  <a:cubicBezTo>
                    <a:pt x="719" y="502"/>
                    <a:pt x="942" y="626"/>
                    <a:pt x="1140" y="775"/>
                  </a:cubicBezTo>
                  <a:cubicBezTo>
                    <a:pt x="1364" y="948"/>
                    <a:pt x="1587" y="1146"/>
                    <a:pt x="1859" y="1146"/>
                  </a:cubicBezTo>
                  <a:cubicBezTo>
                    <a:pt x="1835" y="1072"/>
                    <a:pt x="1735" y="998"/>
                    <a:pt x="1636" y="948"/>
                  </a:cubicBezTo>
                  <a:lnTo>
                    <a:pt x="1636" y="948"/>
                  </a:lnTo>
                  <a:cubicBezTo>
                    <a:pt x="1884" y="998"/>
                    <a:pt x="2182" y="1022"/>
                    <a:pt x="2429" y="1072"/>
                  </a:cubicBezTo>
                  <a:cubicBezTo>
                    <a:pt x="2206" y="824"/>
                    <a:pt x="1934" y="626"/>
                    <a:pt x="1636" y="477"/>
                  </a:cubicBezTo>
                  <a:cubicBezTo>
                    <a:pt x="1983" y="452"/>
                    <a:pt x="2306" y="403"/>
                    <a:pt x="2603" y="403"/>
                  </a:cubicBezTo>
                  <a:cubicBezTo>
                    <a:pt x="2429" y="204"/>
                    <a:pt x="2132" y="105"/>
                    <a:pt x="1835" y="56"/>
                  </a:cubicBezTo>
                  <a:cubicBezTo>
                    <a:pt x="1665" y="20"/>
                    <a:pt x="1475" y="0"/>
                    <a:pt x="1280" y="0"/>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4" name="Google Shape;454;p4"/>
            <p:cNvSpPr/>
            <p:nvPr/>
          </p:nvSpPr>
          <p:spPr>
            <a:xfrm>
              <a:off x="10357862" y="2749624"/>
              <a:ext cx="664754" cy="301673"/>
            </a:xfrm>
            <a:custGeom>
              <a:avLst/>
              <a:gdLst/>
              <a:ahLst/>
              <a:cxnLst/>
              <a:rect l="l" t="t" r="r" b="b"/>
              <a:pathLst>
                <a:path w="3962" h="1798" extrusionOk="0">
                  <a:moveTo>
                    <a:pt x="2836" y="1"/>
                  </a:moveTo>
                  <a:cubicBezTo>
                    <a:pt x="2390" y="1"/>
                    <a:pt x="1926" y="141"/>
                    <a:pt x="1532" y="363"/>
                  </a:cubicBezTo>
                  <a:cubicBezTo>
                    <a:pt x="987" y="636"/>
                    <a:pt x="466" y="1082"/>
                    <a:pt x="119" y="1528"/>
                  </a:cubicBezTo>
                  <a:cubicBezTo>
                    <a:pt x="0" y="1687"/>
                    <a:pt x="40" y="1798"/>
                    <a:pt x="187" y="1798"/>
                  </a:cubicBezTo>
                  <a:cubicBezTo>
                    <a:pt x="224" y="1798"/>
                    <a:pt x="268" y="1791"/>
                    <a:pt x="317" y="1776"/>
                  </a:cubicBezTo>
                  <a:cubicBezTo>
                    <a:pt x="615" y="1677"/>
                    <a:pt x="937" y="1553"/>
                    <a:pt x="1235" y="1503"/>
                  </a:cubicBezTo>
                  <a:cubicBezTo>
                    <a:pt x="1805" y="1379"/>
                    <a:pt x="2425" y="1404"/>
                    <a:pt x="3019" y="1330"/>
                  </a:cubicBezTo>
                  <a:cubicBezTo>
                    <a:pt x="3218" y="1280"/>
                    <a:pt x="3441" y="1256"/>
                    <a:pt x="3639" y="1132"/>
                  </a:cubicBezTo>
                  <a:cubicBezTo>
                    <a:pt x="3813" y="1008"/>
                    <a:pt x="3961" y="834"/>
                    <a:pt x="3961" y="636"/>
                  </a:cubicBezTo>
                  <a:cubicBezTo>
                    <a:pt x="3961" y="363"/>
                    <a:pt x="3689" y="165"/>
                    <a:pt x="3416" y="90"/>
                  </a:cubicBezTo>
                  <a:cubicBezTo>
                    <a:pt x="3232" y="29"/>
                    <a:pt x="3036" y="1"/>
                    <a:pt x="2836" y="1"/>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5" name="Google Shape;455;p4"/>
            <p:cNvSpPr/>
            <p:nvPr/>
          </p:nvSpPr>
          <p:spPr>
            <a:xfrm>
              <a:off x="10400311" y="2802140"/>
              <a:ext cx="364424" cy="219124"/>
            </a:xfrm>
            <a:custGeom>
              <a:avLst/>
              <a:gdLst/>
              <a:ahLst/>
              <a:cxnLst/>
              <a:rect l="l" t="t" r="r" b="b"/>
              <a:pathLst>
                <a:path w="2172" h="1306" extrusionOk="0">
                  <a:moveTo>
                    <a:pt x="2097" y="1"/>
                  </a:moveTo>
                  <a:cubicBezTo>
                    <a:pt x="1676" y="50"/>
                    <a:pt x="1279" y="199"/>
                    <a:pt x="907" y="422"/>
                  </a:cubicBezTo>
                  <a:cubicBezTo>
                    <a:pt x="659" y="571"/>
                    <a:pt x="337" y="769"/>
                    <a:pt x="188" y="967"/>
                  </a:cubicBezTo>
                  <a:cubicBezTo>
                    <a:pt x="40" y="1136"/>
                    <a:pt x="1" y="1306"/>
                    <a:pt x="161" y="1306"/>
                  </a:cubicBezTo>
                  <a:cubicBezTo>
                    <a:pt x="189" y="1306"/>
                    <a:pt x="223" y="1301"/>
                    <a:pt x="263" y="1290"/>
                  </a:cubicBezTo>
                  <a:cubicBezTo>
                    <a:pt x="585" y="1190"/>
                    <a:pt x="833" y="1042"/>
                    <a:pt x="1155" y="943"/>
                  </a:cubicBezTo>
                  <a:cubicBezTo>
                    <a:pt x="1428" y="843"/>
                    <a:pt x="1701" y="819"/>
                    <a:pt x="2023" y="794"/>
                  </a:cubicBezTo>
                  <a:cubicBezTo>
                    <a:pt x="1800" y="695"/>
                    <a:pt x="1552" y="670"/>
                    <a:pt x="1304" y="620"/>
                  </a:cubicBezTo>
                  <a:cubicBezTo>
                    <a:pt x="1577" y="571"/>
                    <a:pt x="1899" y="472"/>
                    <a:pt x="2172" y="422"/>
                  </a:cubicBezTo>
                  <a:cubicBezTo>
                    <a:pt x="2010" y="410"/>
                    <a:pt x="1855" y="403"/>
                    <a:pt x="1701" y="403"/>
                  </a:cubicBezTo>
                  <a:cubicBezTo>
                    <a:pt x="1546" y="403"/>
                    <a:pt x="1391" y="410"/>
                    <a:pt x="1230" y="422"/>
                  </a:cubicBezTo>
                  <a:cubicBezTo>
                    <a:pt x="1477" y="224"/>
                    <a:pt x="1800" y="100"/>
                    <a:pt x="2097" y="1"/>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6" name="Google Shape;456;p4"/>
            <p:cNvSpPr/>
            <p:nvPr/>
          </p:nvSpPr>
          <p:spPr>
            <a:xfrm>
              <a:off x="10327829" y="2899453"/>
              <a:ext cx="998474" cy="249493"/>
            </a:xfrm>
            <a:custGeom>
              <a:avLst/>
              <a:gdLst/>
              <a:ahLst/>
              <a:cxnLst/>
              <a:rect l="l" t="t" r="r" b="b"/>
              <a:pathLst>
                <a:path w="5951" h="1487" extrusionOk="0">
                  <a:moveTo>
                    <a:pt x="3417" y="1"/>
                  </a:moveTo>
                  <a:cubicBezTo>
                    <a:pt x="2791" y="1"/>
                    <a:pt x="2166" y="81"/>
                    <a:pt x="1587" y="263"/>
                  </a:cubicBezTo>
                  <a:cubicBezTo>
                    <a:pt x="1215" y="363"/>
                    <a:pt x="868" y="511"/>
                    <a:pt x="620" y="734"/>
                  </a:cubicBezTo>
                  <a:cubicBezTo>
                    <a:pt x="472" y="834"/>
                    <a:pt x="298" y="908"/>
                    <a:pt x="174" y="1057"/>
                  </a:cubicBezTo>
                  <a:cubicBezTo>
                    <a:pt x="149" y="1081"/>
                    <a:pt x="1" y="1329"/>
                    <a:pt x="25" y="1329"/>
                  </a:cubicBezTo>
                  <a:cubicBezTo>
                    <a:pt x="41" y="1331"/>
                    <a:pt x="56" y="1332"/>
                    <a:pt x="72" y="1332"/>
                  </a:cubicBezTo>
                  <a:cubicBezTo>
                    <a:pt x="265" y="1332"/>
                    <a:pt x="510" y="1203"/>
                    <a:pt x="670" y="1181"/>
                  </a:cubicBezTo>
                  <a:cubicBezTo>
                    <a:pt x="893" y="1106"/>
                    <a:pt x="1141" y="1081"/>
                    <a:pt x="1364" y="1081"/>
                  </a:cubicBezTo>
                  <a:cubicBezTo>
                    <a:pt x="1785" y="1081"/>
                    <a:pt x="2232" y="1131"/>
                    <a:pt x="2653" y="1205"/>
                  </a:cubicBezTo>
                  <a:cubicBezTo>
                    <a:pt x="3374" y="1336"/>
                    <a:pt x="4075" y="1487"/>
                    <a:pt x="4808" y="1487"/>
                  </a:cubicBezTo>
                  <a:cubicBezTo>
                    <a:pt x="4907" y="1487"/>
                    <a:pt x="5007" y="1484"/>
                    <a:pt x="5107" y="1478"/>
                  </a:cubicBezTo>
                  <a:cubicBezTo>
                    <a:pt x="5306" y="1453"/>
                    <a:pt x="5479" y="1453"/>
                    <a:pt x="5628" y="1354"/>
                  </a:cubicBezTo>
                  <a:cubicBezTo>
                    <a:pt x="5777" y="1305"/>
                    <a:pt x="5925" y="1131"/>
                    <a:pt x="5925" y="982"/>
                  </a:cubicBezTo>
                  <a:cubicBezTo>
                    <a:pt x="5950" y="883"/>
                    <a:pt x="5876" y="784"/>
                    <a:pt x="5851" y="734"/>
                  </a:cubicBezTo>
                  <a:cubicBezTo>
                    <a:pt x="5603" y="338"/>
                    <a:pt x="5082" y="189"/>
                    <a:pt x="4587" y="90"/>
                  </a:cubicBezTo>
                  <a:cubicBezTo>
                    <a:pt x="4204" y="32"/>
                    <a:pt x="3810" y="1"/>
                    <a:pt x="3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7" name="Google Shape;457;p4"/>
            <p:cNvSpPr/>
            <p:nvPr/>
          </p:nvSpPr>
          <p:spPr>
            <a:xfrm>
              <a:off x="10423465" y="2939385"/>
              <a:ext cx="470127" cy="124998"/>
            </a:xfrm>
            <a:custGeom>
              <a:avLst/>
              <a:gdLst/>
              <a:ahLst/>
              <a:cxnLst/>
              <a:rect l="l" t="t" r="r" b="b"/>
              <a:pathLst>
                <a:path w="2802" h="745" extrusionOk="0">
                  <a:moveTo>
                    <a:pt x="1810" y="1"/>
                  </a:moveTo>
                  <a:lnTo>
                    <a:pt x="1810" y="1"/>
                  </a:lnTo>
                  <a:cubicBezTo>
                    <a:pt x="1191" y="25"/>
                    <a:pt x="447" y="273"/>
                    <a:pt x="1" y="719"/>
                  </a:cubicBezTo>
                  <a:cubicBezTo>
                    <a:pt x="78" y="728"/>
                    <a:pt x="153" y="731"/>
                    <a:pt x="228" y="731"/>
                  </a:cubicBezTo>
                  <a:cubicBezTo>
                    <a:pt x="511" y="731"/>
                    <a:pt x="783" y="683"/>
                    <a:pt x="1077" y="683"/>
                  </a:cubicBezTo>
                  <a:cubicBezTo>
                    <a:pt x="1154" y="683"/>
                    <a:pt x="1233" y="686"/>
                    <a:pt x="1315" y="695"/>
                  </a:cubicBezTo>
                  <a:cubicBezTo>
                    <a:pt x="1563" y="695"/>
                    <a:pt x="1786" y="719"/>
                    <a:pt x="2034" y="744"/>
                  </a:cubicBezTo>
                  <a:lnTo>
                    <a:pt x="2356" y="744"/>
                  </a:lnTo>
                  <a:cubicBezTo>
                    <a:pt x="2430" y="744"/>
                    <a:pt x="2678" y="719"/>
                    <a:pt x="2703" y="719"/>
                  </a:cubicBezTo>
                  <a:cubicBezTo>
                    <a:pt x="2430" y="596"/>
                    <a:pt x="2133" y="472"/>
                    <a:pt x="1810" y="372"/>
                  </a:cubicBezTo>
                  <a:cubicBezTo>
                    <a:pt x="2133" y="273"/>
                    <a:pt x="2455" y="224"/>
                    <a:pt x="2802" y="149"/>
                  </a:cubicBezTo>
                  <a:cubicBezTo>
                    <a:pt x="2591" y="112"/>
                    <a:pt x="2368" y="94"/>
                    <a:pt x="2142" y="94"/>
                  </a:cubicBezTo>
                  <a:cubicBezTo>
                    <a:pt x="1916" y="94"/>
                    <a:pt x="1686" y="112"/>
                    <a:pt x="1463" y="149"/>
                  </a:cubicBezTo>
                  <a:cubicBezTo>
                    <a:pt x="1563" y="100"/>
                    <a:pt x="1686" y="25"/>
                    <a:pt x="1810" y="1"/>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8" name="Google Shape;458;p4"/>
            <p:cNvSpPr/>
            <p:nvPr/>
          </p:nvSpPr>
          <p:spPr>
            <a:xfrm>
              <a:off x="9425330" y="2546272"/>
              <a:ext cx="687405" cy="483381"/>
            </a:xfrm>
            <a:custGeom>
              <a:avLst/>
              <a:gdLst/>
              <a:ahLst/>
              <a:cxnLst/>
              <a:rect l="l" t="t" r="r" b="b"/>
              <a:pathLst>
                <a:path w="4097" h="2881" extrusionOk="0">
                  <a:moveTo>
                    <a:pt x="647" y="0"/>
                  </a:moveTo>
                  <a:cubicBezTo>
                    <a:pt x="514" y="0"/>
                    <a:pt x="376" y="27"/>
                    <a:pt x="273" y="113"/>
                  </a:cubicBezTo>
                  <a:cubicBezTo>
                    <a:pt x="50" y="261"/>
                    <a:pt x="0" y="559"/>
                    <a:pt x="75" y="757"/>
                  </a:cubicBezTo>
                  <a:cubicBezTo>
                    <a:pt x="174" y="1104"/>
                    <a:pt x="422" y="1377"/>
                    <a:pt x="719" y="1600"/>
                  </a:cubicBezTo>
                  <a:cubicBezTo>
                    <a:pt x="1041" y="1823"/>
                    <a:pt x="1388" y="1947"/>
                    <a:pt x="1760" y="2096"/>
                  </a:cubicBezTo>
                  <a:cubicBezTo>
                    <a:pt x="2380" y="2344"/>
                    <a:pt x="2950" y="2666"/>
                    <a:pt x="3620" y="2864"/>
                  </a:cubicBezTo>
                  <a:cubicBezTo>
                    <a:pt x="3660" y="2875"/>
                    <a:pt x="3695" y="2880"/>
                    <a:pt x="3725" y="2880"/>
                  </a:cubicBezTo>
                  <a:cubicBezTo>
                    <a:pt x="4097" y="2880"/>
                    <a:pt x="3688" y="2086"/>
                    <a:pt x="3620" y="1972"/>
                  </a:cubicBezTo>
                  <a:cubicBezTo>
                    <a:pt x="3396" y="1674"/>
                    <a:pt x="3173" y="1426"/>
                    <a:pt x="2950" y="1154"/>
                  </a:cubicBezTo>
                  <a:cubicBezTo>
                    <a:pt x="2405" y="608"/>
                    <a:pt x="1686" y="137"/>
                    <a:pt x="818" y="13"/>
                  </a:cubicBezTo>
                  <a:cubicBezTo>
                    <a:pt x="765" y="6"/>
                    <a:pt x="706" y="0"/>
                    <a:pt x="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9" name="Google Shape;459;p4"/>
            <p:cNvSpPr/>
            <p:nvPr/>
          </p:nvSpPr>
          <p:spPr>
            <a:xfrm>
              <a:off x="9583381" y="2660699"/>
              <a:ext cx="474321" cy="357880"/>
            </a:xfrm>
            <a:custGeom>
              <a:avLst/>
              <a:gdLst/>
              <a:ahLst/>
              <a:cxnLst/>
              <a:rect l="l" t="t" r="r" b="b"/>
              <a:pathLst>
                <a:path w="2827" h="2133" extrusionOk="0">
                  <a:moveTo>
                    <a:pt x="1116" y="1"/>
                  </a:moveTo>
                  <a:lnTo>
                    <a:pt x="1116" y="1"/>
                  </a:lnTo>
                  <a:cubicBezTo>
                    <a:pt x="1190" y="125"/>
                    <a:pt x="1265" y="273"/>
                    <a:pt x="1339" y="397"/>
                  </a:cubicBezTo>
                  <a:cubicBezTo>
                    <a:pt x="1240" y="323"/>
                    <a:pt x="1141" y="298"/>
                    <a:pt x="1091" y="273"/>
                  </a:cubicBezTo>
                  <a:cubicBezTo>
                    <a:pt x="843" y="174"/>
                    <a:pt x="570" y="125"/>
                    <a:pt x="323" y="25"/>
                  </a:cubicBezTo>
                  <a:lnTo>
                    <a:pt x="323" y="25"/>
                  </a:lnTo>
                  <a:cubicBezTo>
                    <a:pt x="496" y="199"/>
                    <a:pt x="645" y="422"/>
                    <a:pt x="818" y="670"/>
                  </a:cubicBezTo>
                  <a:cubicBezTo>
                    <a:pt x="644" y="641"/>
                    <a:pt x="478" y="629"/>
                    <a:pt x="321" y="629"/>
                  </a:cubicBezTo>
                  <a:cubicBezTo>
                    <a:pt x="210" y="629"/>
                    <a:pt x="103" y="635"/>
                    <a:pt x="0" y="645"/>
                  </a:cubicBezTo>
                  <a:cubicBezTo>
                    <a:pt x="323" y="844"/>
                    <a:pt x="595" y="1042"/>
                    <a:pt x="967" y="1191"/>
                  </a:cubicBezTo>
                  <a:cubicBezTo>
                    <a:pt x="1612" y="1488"/>
                    <a:pt x="2231" y="1786"/>
                    <a:pt x="2826" y="2133"/>
                  </a:cubicBezTo>
                  <a:cubicBezTo>
                    <a:pt x="2628" y="1662"/>
                    <a:pt x="2380" y="1166"/>
                    <a:pt x="2083" y="769"/>
                  </a:cubicBezTo>
                  <a:cubicBezTo>
                    <a:pt x="1835" y="422"/>
                    <a:pt x="1512" y="149"/>
                    <a:pt x="1116" y="1"/>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0" name="Google Shape;460;p4"/>
            <p:cNvSpPr/>
            <p:nvPr/>
          </p:nvSpPr>
          <p:spPr>
            <a:xfrm>
              <a:off x="10024144" y="2588553"/>
              <a:ext cx="303854" cy="447308"/>
            </a:xfrm>
            <a:custGeom>
              <a:avLst/>
              <a:gdLst/>
              <a:ahLst/>
              <a:cxnLst/>
              <a:rect l="l" t="t" r="r" b="b"/>
              <a:pathLst>
                <a:path w="1811" h="2666" extrusionOk="0">
                  <a:moveTo>
                    <a:pt x="463" y="0"/>
                  </a:moveTo>
                  <a:cubicBezTo>
                    <a:pt x="343" y="0"/>
                    <a:pt x="220" y="33"/>
                    <a:pt x="125" y="108"/>
                  </a:cubicBezTo>
                  <a:cubicBezTo>
                    <a:pt x="51" y="208"/>
                    <a:pt x="1" y="332"/>
                    <a:pt x="51" y="455"/>
                  </a:cubicBezTo>
                  <a:cubicBezTo>
                    <a:pt x="75" y="579"/>
                    <a:pt x="100" y="679"/>
                    <a:pt x="174" y="803"/>
                  </a:cubicBezTo>
                  <a:cubicBezTo>
                    <a:pt x="497" y="1422"/>
                    <a:pt x="918" y="1992"/>
                    <a:pt x="1364" y="2538"/>
                  </a:cubicBezTo>
                  <a:cubicBezTo>
                    <a:pt x="1449" y="2622"/>
                    <a:pt x="1519" y="2666"/>
                    <a:pt x="1577" y="2666"/>
                  </a:cubicBezTo>
                  <a:cubicBezTo>
                    <a:pt x="1655" y="2666"/>
                    <a:pt x="1708" y="2585"/>
                    <a:pt x="1736" y="2414"/>
                  </a:cubicBezTo>
                  <a:cubicBezTo>
                    <a:pt x="1811" y="2092"/>
                    <a:pt x="1711" y="1794"/>
                    <a:pt x="1612" y="1497"/>
                  </a:cubicBezTo>
                  <a:cubicBezTo>
                    <a:pt x="1464" y="1050"/>
                    <a:pt x="1290" y="579"/>
                    <a:pt x="943" y="232"/>
                  </a:cubicBezTo>
                  <a:cubicBezTo>
                    <a:pt x="844" y="133"/>
                    <a:pt x="720" y="59"/>
                    <a:pt x="571" y="9"/>
                  </a:cubicBezTo>
                  <a:cubicBezTo>
                    <a:pt x="536" y="3"/>
                    <a:pt x="500" y="0"/>
                    <a:pt x="463" y="0"/>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1" name="Google Shape;461;p4"/>
            <p:cNvSpPr/>
            <p:nvPr/>
          </p:nvSpPr>
          <p:spPr>
            <a:xfrm>
              <a:off x="10148974" y="2752308"/>
              <a:ext cx="158219" cy="246137"/>
            </a:xfrm>
            <a:custGeom>
              <a:avLst/>
              <a:gdLst/>
              <a:ahLst/>
              <a:cxnLst/>
              <a:rect l="l" t="t" r="r" b="b"/>
              <a:pathLst>
                <a:path w="943" h="1467" extrusionOk="0">
                  <a:moveTo>
                    <a:pt x="125" y="0"/>
                  </a:moveTo>
                  <a:lnTo>
                    <a:pt x="125" y="0"/>
                  </a:lnTo>
                  <a:cubicBezTo>
                    <a:pt x="174" y="273"/>
                    <a:pt x="249" y="521"/>
                    <a:pt x="373" y="769"/>
                  </a:cubicBezTo>
                  <a:cubicBezTo>
                    <a:pt x="298" y="694"/>
                    <a:pt x="174" y="620"/>
                    <a:pt x="1" y="595"/>
                  </a:cubicBezTo>
                  <a:lnTo>
                    <a:pt x="1" y="595"/>
                  </a:lnTo>
                  <a:cubicBezTo>
                    <a:pt x="83" y="615"/>
                    <a:pt x="453" y="1466"/>
                    <a:pt x="690" y="1466"/>
                  </a:cubicBezTo>
                  <a:cubicBezTo>
                    <a:pt x="740" y="1466"/>
                    <a:pt x="784" y="1429"/>
                    <a:pt x="819" y="1339"/>
                  </a:cubicBezTo>
                  <a:cubicBezTo>
                    <a:pt x="943" y="967"/>
                    <a:pt x="695" y="471"/>
                    <a:pt x="546" y="149"/>
                  </a:cubicBezTo>
                  <a:lnTo>
                    <a:pt x="546" y="149"/>
                  </a:lnTo>
                  <a:cubicBezTo>
                    <a:pt x="571" y="322"/>
                    <a:pt x="596" y="471"/>
                    <a:pt x="596" y="620"/>
                  </a:cubicBezTo>
                  <a:cubicBezTo>
                    <a:pt x="447" y="446"/>
                    <a:pt x="298" y="223"/>
                    <a:pt x="125" y="0"/>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2" name="Google Shape;462;p4"/>
            <p:cNvSpPr/>
            <p:nvPr/>
          </p:nvSpPr>
          <p:spPr>
            <a:xfrm>
              <a:off x="10227999" y="2547950"/>
              <a:ext cx="603346" cy="491435"/>
            </a:xfrm>
            <a:custGeom>
              <a:avLst/>
              <a:gdLst/>
              <a:ahLst/>
              <a:cxnLst/>
              <a:rect l="l" t="t" r="r" b="b"/>
              <a:pathLst>
                <a:path w="3596" h="2929" extrusionOk="0">
                  <a:moveTo>
                    <a:pt x="2525" y="1"/>
                  </a:moveTo>
                  <a:cubicBezTo>
                    <a:pt x="2428" y="1"/>
                    <a:pt x="2329" y="10"/>
                    <a:pt x="2232" y="28"/>
                  </a:cubicBezTo>
                  <a:cubicBezTo>
                    <a:pt x="2083" y="78"/>
                    <a:pt x="1959" y="127"/>
                    <a:pt x="1810" y="152"/>
                  </a:cubicBezTo>
                  <a:cubicBezTo>
                    <a:pt x="1732" y="172"/>
                    <a:pt x="1653" y="179"/>
                    <a:pt x="1575" y="179"/>
                  </a:cubicBezTo>
                  <a:cubicBezTo>
                    <a:pt x="1357" y="179"/>
                    <a:pt x="1143" y="121"/>
                    <a:pt x="943" y="103"/>
                  </a:cubicBezTo>
                  <a:cubicBezTo>
                    <a:pt x="885" y="98"/>
                    <a:pt x="826" y="95"/>
                    <a:pt x="768" y="95"/>
                  </a:cubicBezTo>
                  <a:cubicBezTo>
                    <a:pt x="525" y="95"/>
                    <a:pt x="285" y="146"/>
                    <a:pt x="125" y="326"/>
                  </a:cubicBezTo>
                  <a:cubicBezTo>
                    <a:pt x="1" y="450"/>
                    <a:pt x="1" y="623"/>
                    <a:pt x="1" y="772"/>
                  </a:cubicBezTo>
                  <a:cubicBezTo>
                    <a:pt x="1" y="945"/>
                    <a:pt x="100" y="1094"/>
                    <a:pt x="149" y="1243"/>
                  </a:cubicBezTo>
                  <a:cubicBezTo>
                    <a:pt x="273" y="1565"/>
                    <a:pt x="373" y="1887"/>
                    <a:pt x="447" y="2234"/>
                  </a:cubicBezTo>
                  <a:cubicBezTo>
                    <a:pt x="472" y="2358"/>
                    <a:pt x="447" y="2929"/>
                    <a:pt x="645" y="2929"/>
                  </a:cubicBezTo>
                  <a:cubicBezTo>
                    <a:pt x="794" y="2929"/>
                    <a:pt x="1240" y="2358"/>
                    <a:pt x="1364" y="2234"/>
                  </a:cubicBezTo>
                  <a:cubicBezTo>
                    <a:pt x="1810" y="1937"/>
                    <a:pt x="2182" y="1615"/>
                    <a:pt x="2554" y="1317"/>
                  </a:cubicBezTo>
                  <a:cubicBezTo>
                    <a:pt x="2728" y="1193"/>
                    <a:pt x="2876" y="1020"/>
                    <a:pt x="3075" y="896"/>
                  </a:cubicBezTo>
                  <a:cubicBezTo>
                    <a:pt x="3322" y="747"/>
                    <a:pt x="3595" y="524"/>
                    <a:pt x="3322" y="276"/>
                  </a:cubicBezTo>
                  <a:cubicBezTo>
                    <a:pt x="3117" y="89"/>
                    <a:pt x="2826" y="1"/>
                    <a:pt x="2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3" name="Google Shape;463;p4"/>
            <p:cNvSpPr/>
            <p:nvPr/>
          </p:nvSpPr>
          <p:spPr>
            <a:xfrm>
              <a:off x="10307024" y="2635700"/>
              <a:ext cx="399490" cy="362075"/>
            </a:xfrm>
            <a:custGeom>
              <a:avLst/>
              <a:gdLst/>
              <a:ahLst/>
              <a:cxnLst/>
              <a:rect l="l" t="t" r="r" b="b"/>
              <a:pathLst>
                <a:path w="2381" h="2158" extrusionOk="0">
                  <a:moveTo>
                    <a:pt x="1414" y="1"/>
                  </a:moveTo>
                  <a:cubicBezTo>
                    <a:pt x="1166" y="174"/>
                    <a:pt x="918" y="373"/>
                    <a:pt x="769" y="621"/>
                  </a:cubicBezTo>
                  <a:cubicBezTo>
                    <a:pt x="670" y="447"/>
                    <a:pt x="620" y="274"/>
                    <a:pt x="521" y="100"/>
                  </a:cubicBezTo>
                  <a:cubicBezTo>
                    <a:pt x="422" y="298"/>
                    <a:pt x="373" y="522"/>
                    <a:pt x="348" y="720"/>
                  </a:cubicBezTo>
                  <a:cubicBezTo>
                    <a:pt x="224" y="596"/>
                    <a:pt x="125" y="472"/>
                    <a:pt x="1" y="348"/>
                  </a:cubicBezTo>
                  <a:lnTo>
                    <a:pt x="1" y="348"/>
                  </a:lnTo>
                  <a:cubicBezTo>
                    <a:pt x="50" y="422"/>
                    <a:pt x="25" y="695"/>
                    <a:pt x="50" y="794"/>
                  </a:cubicBezTo>
                  <a:cubicBezTo>
                    <a:pt x="149" y="1216"/>
                    <a:pt x="149" y="1662"/>
                    <a:pt x="348" y="2083"/>
                  </a:cubicBezTo>
                  <a:cubicBezTo>
                    <a:pt x="348" y="2133"/>
                    <a:pt x="373" y="2158"/>
                    <a:pt x="422" y="2158"/>
                  </a:cubicBezTo>
                  <a:cubicBezTo>
                    <a:pt x="472" y="2158"/>
                    <a:pt x="472" y="2133"/>
                    <a:pt x="496" y="2133"/>
                  </a:cubicBezTo>
                  <a:cubicBezTo>
                    <a:pt x="670" y="1935"/>
                    <a:pt x="844" y="1711"/>
                    <a:pt x="992" y="1538"/>
                  </a:cubicBezTo>
                  <a:cubicBezTo>
                    <a:pt x="1364" y="968"/>
                    <a:pt x="1835" y="522"/>
                    <a:pt x="2380" y="51"/>
                  </a:cubicBezTo>
                  <a:lnTo>
                    <a:pt x="2380" y="51"/>
                  </a:lnTo>
                  <a:cubicBezTo>
                    <a:pt x="2033" y="75"/>
                    <a:pt x="1736" y="150"/>
                    <a:pt x="1414" y="274"/>
                  </a:cubicBezTo>
                  <a:lnTo>
                    <a:pt x="1414" y="1"/>
                  </a:ln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4" name="Google Shape;464;p4"/>
            <p:cNvSpPr/>
            <p:nvPr/>
          </p:nvSpPr>
          <p:spPr>
            <a:xfrm>
              <a:off x="9699821" y="2460200"/>
              <a:ext cx="569957" cy="633211"/>
            </a:xfrm>
            <a:custGeom>
              <a:avLst/>
              <a:gdLst/>
              <a:ahLst/>
              <a:cxnLst/>
              <a:rect l="l" t="t" r="r" b="b"/>
              <a:pathLst>
                <a:path w="3397" h="3774" extrusionOk="0">
                  <a:moveTo>
                    <a:pt x="437" y="1"/>
                  </a:moveTo>
                  <a:cubicBezTo>
                    <a:pt x="400" y="1"/>
                    <a:pt x="362" y="3"/>
                    <a:pt x="323" y="6"/>
                  </a:cubicBezTo>
                  <a:cubicBezTo>
                    <a:pt x="273" y="6"/>
                    <a:pt x="174" y="31"/>
                    <a:pt x="149" y="55"/>
                  </a:cubicBezTo>
                  <a:cubicBezTo>
                    <a:pt x="0" y="179"/>
                    <a:pt x="50" y="427"/>
                    <a:pt x="149" y="601"/>
                  </a:cubicBezTo>
                  <a:cubicBezTo>
                    <a:pt x="496" y="1245"/>
                    <a:pt x="1017" y="1766"/>
                    <a:pt x="1562" y="2262"/>
                  </a:cubicBezTo>
                  <a:cubicBezTo>
                    <a:pt x="2132" y="2757"/>
                    <a:pt x="2702" y="3278"/>
                    <a:pt x="3273" y="3774"/>
                  </a:cubicBezTo>
                  <a:cubicBezTo>
                    <a:pt x="3397" y="3650"/>
                    <a:pt x="3273" y="3402"/>
                    <a:pt x="3248" y="3253"/>
                  </a:cubicBezTo>
                  <a:cubicBezTo>
                    <a:pt x="3173" y="3055"/>
                    <a:pt x="3149" y="2782"/>
                    <a:pt x="3050" y="2584"/>
                  </a:cubicBezTo>
                  <a:cubicBezTo>
                    <a:pt x="2926" y="2138"/>
                    <a:pt x="2727" y="1716"/>
                    <a:pt x="2479" y="1320"/>
                  </a:cubicBezTo>
                  <a:cubicBezTo>
                    <a:pt x="2355" y="1097"/>
                    <a:pt x="2182" y="898"/>
                    <a:pt x="2033" y="725"/>
                  </a:cubicBezTo>
                  <a:cubicBezTo>
                    <a:pt x="1760" y="477"/>
                    <a:pt x="1413" y="303"/>
                    <a:pt x="1066" y="155"/>
                  </a:cubicBezTo>
                  <a:cubicBezTo>
                    <a:pt x="894" y="68"/>
                    <a:pt x="684" y="1"/>
                    <a:pt x="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5" name="Google Shape;465;p4"/>
            <p:cNvSpPr/>
            <p:nvPr/>
          </p:nvSpPr>
          <p:spPr>
            <a:xfrm>
              <a:off x="9870288" y="2610868"/>
              <a:ext cx="295465" cy="374491"/>
            </a:xfrm>
            <a:custGeom>
              <a:avLst/>
              <a:gdLst/>
              <a:ahLst/>
              <a:cxnLst/>
              <a:rect l="l" t="t" r="r" b="b"/>
              <a:pathLst>
                <a:path w="1761" h="2232" extrusionOk="0">
                  <a:moveTo>
                    <a:pt x="174" y="0"/>
                  </a:moveTo>
                  <a:cubicBezTo>
                    <a:pt x="273" y="223"/>
                    <a:pt x="373" y="446"/>
                    <a:pt x="521" y="620"/>
                  </a:cubicBezTo>
                  <a:cubicBezTo>
                    <a:pt x="323" y="570"/>
                    <a:pt x="174" y="521"/>
                    <a:pt x="1" y="471"/>
                  </a:cubicBezTo>
                  <a:lnTo>
                    <a:pt x="1" y="471"/>
                  </a:lnTo>
                  <a:lnTo>
                    <a:pt x="1761" y="2231"/>
                  </a:lnTo>
                  <a:cubicBezTo>
                    <a:pt x="1761" y="1735"/>
                    <a:pt x="1736" y="1314"/>
                    <a:pt x="1488" y="868"/>
                  </a:cubicBezTo>
                  <a:cubicBezTo>
                    <a:pt x="1290" y="570"/>
                    <a:pt x="1067" y="322"/>
                    <a:pt x="868" y="50"/>
                  </a:cubicBezTo>
                  <a:lnTo>
                    <a:pt x="868" y="50"/>
                  </a:lnTo>
                  <a:cubicBezTo>
                    <a:pt x="968" y="248"/>
                    <a:pt x="1017" y="471"/>
                    <a:pt x="1042" y="719"/>
                  </a:cubicBezTo>
                  <a:cubicBezTo>
                    <a:pt x="794" y="446"/>
                    <a:pt x="521" y="199"/>
                    <a:pt x="174" y="0"/>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6" name="Google Shape;466;p4"/>
            <p:cNvSpPr/>
            <p:nvPr/>
          </p:nvSpPr>
          <p:spPr>
            <a:xfrm>
              <a:off x="9961897" y="2906165"/>
              <a:ext cx="607373" cy="410564"/>
            </a:xfrm>
            <a:custGeom>
              <a:avLst/>
              <a:gdLst/>
              <a:ahLst/>
              <a:cxnLst/>
              <a:rect l="l" t="t" r="r" b="b"/>
              <a:pathLst>
                <a:path w="3620" h="2447" extrusionOk="0">
                  <a:moveTo>
                    <a:pt x="1552" y="1"/>
                  </a:moveTo>
                  <a:cubicBezTo>
                    <a:pt x="1396" y="1"/>
                    <a:pt x="1240" y="17"/>
                    <a:pt x="1091" y="50"/>
                  </a:cubicBezTo>
                  <a:cubicBezTo>
                    <a:pt x="694" y="124"/>
                    <a:pt x="347" y="397"/>
                    <a:pt x="174" y="694"/>
                  </a:cubicBezTo>
                  <a:cubicBezTo>
                    <a:pt x="50" y="967"/>
                    <a:pt x="0" y="1289"/>
                    <a:pt x="174" y="1562"/>
                  </a:cubicBezTo>
                  <a:cubicBezTo>
                    <a:pt x="446" y="1959"/>
                    <a:pt x="843" y="2107"/>
                    <a:pt x="1289" y="2306"/>
                  </a:cubicBezTo>
                  <a:cubicBezTo>
                    <a:pt x="1518" y="2390"/>
                    <a:pt x="1846" y="2446"/>
                    <a:pt x="2182" y="2446"/>
                  </a:cubicBezTo>
                  <a:cubicBezTo>
                    <a:pt x="2828" y="2446"/>
                    <a:pt x="3505" y="2240"/>
                    <a:pt x="3570" y="1636"/>
                  </a:cubicBezTo>
                  <a:cubicBezTo>
                    <a:pt x="3619" y="1190"/>
                    <a:pt x="3347" y="794"/>
                    <a:pt x="3000" y="521"/>
                  </a:cubicBezTo>
                  <a:cubicBezTo>
                    <a:pt x="2653" y="193"/>
                    <a:pt x="2097" y="1"/>
                    <a:pt x="1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7" name="Google Shape;467;p4"/>
            <p:cNvSpPr/>
            <p:nvPr/>
          </p:nvSpPr>
          <p:spPr>
            <a:xfrm>
              <a:off x="10024144" y="2936701"/>
              <a:ext cx="491099" cy="306706"/>
            </a:xfrm>
            <a:custGeom>
              <a:avLst/>
              <a:gdLst/>
              <a:ahLst/>
              <a:cxnLst/>
              <a:rect l="l" t="t" r="r" b="b"/>
              <a:pathLst>
                <a:path w="2927" h="1828" extrusionOk="0">
                  <a:moveTo>
                    <a:pt x="1314" y="0"/>
                  </a:moveTo>
                  <a:cubicBezTo>
                    <a:pt x="1177" y="0"/>
                    <a:pt x="1037" y="6"/>
                    <a:pt x="893" y="17"/>
                  </a:cubicBezTo>
                  <a:cubicBezTo>
                    <a:pt x="720" y="41"/>
                    <a:pt x="571" y="41"/>
                    <a:pt x="398" y="116"/>
                  </a:cubicBezTo>
                  <a:cubicBezTo>
                    <a:pt x="249" y="165"/>
                    <a:pt x="100" y="289"/>
                    <a:pt x="26" y="413"/>
                  </a:cubicBezTo>
                  <a:cubicBezTo>
                    <a:pt x="1" y="488"/>
                    <a:pt x="1" y="512"/>
                    <a:pt x="1" y="537"/>
                  </a:cubicBezTo>
                  <a:cubicBezTo>
                    <a:pt x="1" y="760"/>
                    <a:pt x="373" y="735"/>
                    <a:pt x="497" y="909"/>
                  </a:cubicBezTo>
                  <a:cubicBezTo>
                    <a:pt x="596" y="1083"/>
                    <a:pt x="497" y="1256"/>
                    <a:pt x="621" y="1380"/>
                  </a:cubicBezTo>
                  <a:cubicBezTo>
                    <a:pt x="677" y="1427"/>
                    <a:pt x="752" y="1438"/>
                    <a:pt x="832" y="1438"/>
                  </a:cubicBezTo>
                  <a:cubicBezTo>
                    <a:pt x="906" y="1438"/>
                    <a:pt x="985" y="1429"/>
                    <a:pt x="1059" y="1429"/>
                  </a:cubicBezTo>
                  <a:cubicBezTo>
                    <a:pt x="1115" y="1429"/>
                    <a:pt x="1169" y="1434"/>
                    <a:pt x="1216" y="1454"/>
                  </a:cubicBezTo>
                  <a:cubicBezTo>
                    <a:pt x="1431" y="1502"/>
                    <a:pt x="1531" y="1827"/>
                    <a:pt x="1761" y="1827"/>
                  </a:cubicBezTo>
                  <a:cubicBezTo>
                    <a:pt x="1769" y="1827"/>
                    <a:pt x="1777" y="1827"/>
                    <a:pt x="1786" y="1826"/>
                  </a:cubicBezTo>
                  <a:cubicBezTo>
                    <a:pt x="1976" y="1779"/>
                    <a:pt x="2098" y="1502"/>
                    <a:pt x="2305" y="1502"/>
                  </a:cubicBezTo>
                  <a:cubicBezTo>
                    <a:pt x="2314" y="1502"/>
                    <a:pt x="2322" y="1503"/>
                    <a:pt x="2331" y="1504"/>
                  </a:cubicBezTo>
                  <a:cubicBezTo>
                    <a:pt x="2455" y="1529"/>
                    <a:pt x="2530" y="1727"/>
                    <a:pt x="2678" y="1727"/>
                  </a:cubicBezTo>
                  <a:lnTo>
                    <a:pt x="2777" y="1727"/>
                  </a:lnTo>
                  <a:cubicBezTo>
                    <a:pt x="2926" y="1702"/>
                    <a:pt x="2926" y="1529"/>
                    <a:pt x="2926" y="1405"/>
                  </a:cubicBezTo>
                  <a:cubicBezTo>
                    <a:pt x="2901" y="785"/>
                    <a:pt x="2579" y="289"/>
                    <a:pt x="1885" y="41"/>
                  </a:cubicBezTo>
                  <a:cubicBezTo>
                    <a:pt x="1696" y="12"/>
                    <a:pt x="1507" y="0"/>
                    <a:pt x="1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8" name="Google Shape;468;p4"/>
            <p:cNvSpPr/>
            <p:nvPr/>
          </p:nvSpPr>
          <p:spPr>
            <a:xfrm>
              <a:off x="10370782" y="3003981"/>
              <a:ext cx="37248" cy="23154"/>
            </a:xfrm>
            <a:custGeom>
              <a:avLst/>
              <a:gdLst/>
              <a:ahLst/>
              <a:cxnLst/>
              <a:rect l="l" t="t" r="r" b="b"/>
              <a:pathLst>
                <a:path w="222" h="138" extrusionOk="0">
                  <a:moveTo>
                    <a:pt x="137" y="1"/>
                  </a:moveTo>
                  <a:cubicBezTo>
                    <a:pt x="80" y="1"/>
                    <a:pt x="1" y="91"/>
                    <a:pt x="42" y="111"/>
                  </a:cubicBezTo>
                  <a:cubicBezTo>
                    <a:pt x="61" y="130"/>
                    <a:pt x="82" y="138"/>
                    <a:pt x="103" y="138"/>
                  </a:cubicBezTo>
                  <a:cubicBezTo>
                    <a:pt x="166" y="138"/>
                    <a:pt x="222" y="68"/>
                    <a:pt x="166" y="12"/>
                  </a:cubicBezTo>
                  <a:cubicBezTo>
                    <a:pt x="158" y="4"/>
                    <a:pt x="148" y="1"/>
                    <a:pt x="137" y="1"/>
                  </a:cubicBezTo>
                  <a:close/>
                </a:path>
              </a:pathLst>
            </a:custGeom>
            <a:solidFill>
              <a:srgbClr val="FFFFFF">
                <a:alpha val="2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9" name="Google Shape;469;p4"/>
            <p:cNvSpPr/>
            <p:nvPr/>
          </p:nvSpPr>
          <p:spPr>
            <a:xfrm>
              <a:off x="10433364" y="3107671"/>
              <a:ext cx="37080" cy="23490"/>
            </a:xfrm>
            <a:custGeom>
              <a:avLst/>
              <a:gdLst/>
              <a:ahLst/>
              <a:cxnLst/>
              <a:rect l="l" t="t" r="r" b="b"/>
              <a:pathLst>
                <a:path w="221" h="140" extrusionOk="0">
                  <a:moveTo>
                    <a:pt x="130" y="0"/>
                  </a:moveTo>
                  <a:cubicBezTo>
                    <a:pt x="74" y="0"/>
                    <a:pt x="1" y="73"/>
                    <a:pt x="41" y="113"/>
                  </a:cubicBezTo>
                  <a:cubicBezTo>
                    <a:pt x="60" y="132"/>
                    <a:pt x="81" y="139"/>
                    <a:pt x="102" y="139"/>
                  </a:cubicBezTo>
                  <a:cubicBezTo>
                    <a:pt x="165" y="139"/>
                    <a:pt x="221" y="70"/>
                    <a:pt x="165" y="14"/>
                  </a:cubicBezTo>
                  <a:cubicBezTo>
                    <a:pt x="155" y="4"/>
                    <a:pt x="143" y="0"/>
                    <a:pt x="130" y="0"/>
                  </a:cubicBezTo>
                  <a:close/>
                </a:path>
              </a:pathLst>
            </a:custGeom>
            <a:solidFill>
              <a:srgbClr val="FFFFFF">
                <a:alpha val="2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0" name="Google Shape;470;p4"/>
            <p:cNvSpPr/>
            <p:nvPr/>
          </p:nvSpPr>
          <p:spPr>
            <a:xfrm>
              <a:off x="10276824" y="3159515"/>
              <a:ext cx="37080" cy="23490"/>
            </a:xfrm>
            <a:custGeom>
              <a:avLst/>
              <a:gdLst/>
              <a:ahLst/>
              <a:cxnLst/>
              <a:rect l="l" t="t" r="r" b="b"/>
              <a:pathLst>
                <a:path w="221" h="140" extrusionOk="0">
                  <a:moveTo>
                    <a:pt x="119" y="1"/>
                  </a:moveTo>
                  <a:cubicBezTo>
                    <a:pt x="57" y="1"/>
                    <a:pt x="1" y="71"/>
                    <a:pt x="57" y="126"/>
                  </a:cubicBezTo>
                  <a:cubicBezTo>
                    <a:pt x="66" y="136"/>
                    <a:pt x="78" y="140"/>
                    <a:pt x="92" y="140"/>
                  </a:cubicBezTo>
                  <a:cubicBezTo>
                    <a:pt x="147" y="140"/>
                    <a:pt x="221" y="67"/>
                    <a:pt x="181" y="27"/>
                  </a:cubicBezTo>
                  <a:cubicBezTo>
                    <a:pt x="162" y="9"/>
                    <a:pt x="140" y="1"/>
                    <a:pt x="119" y="1"/>
                  </a:cubicBezTo>
                  <a:close/>
                </a:path>
              </a:pathLst>
            </a:custGeom>
            <a:solidFill>
              <a:srgbClr val="FFFFFF">
                <a:alpha val="2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1" name="Google Shape;471;p4"/>
            <p:cNvSpPr/>
            <p:nvPr/>
          </p:nvSpPr>
          <p:spPr>
            <a:xfrm>
              <a:off x="10200315" y="2999787"/>
              <a:ext cx="37583" cy="22651"/>
            </a:xfrm>
            <a:custGeom>
              <a:avLst/>
              <a:gdLst/>
              <a:ahLst/>
              <a:cxnLst/>
              <a:rect l="l" t="t" r="r" b="b"/>
              <a:pathLst>
                <a:path w="224" h="135" extrusionOk="0">
                  <a:moveTo>
                    <a:pt x="136" y="1"/>
                  </a:moveTo>
                  <a:cubicBezTo>
                    <a:pt x="80" y="1"/>
                    <a:pt x="0" y="91"/>
                    <a:pt x="42" y="112"/>
                  </a:cubicBezTo>
                  <a:cubicBezTo>
                    <a:pt x="58" y="128"/>
                    <a:pt x="77" y="135"/>
                    <a:pt x="96" y="135"/>
                  </a:cubicBezTo>
                  <a:cubicBezTo>
                    <a:pt x="161" y="135"/>
                    <a:pt x="224" y="51"/>
                    <a:pt x="166" y="12"/>
                  </a:cubicBezTo>
                  <a:cubicBezTo>
                    <a:pt x="158" y="4"/>
                    <a:pt x="147" y="1"/>
                    <a:pt x="136" y="1"/>
                  </a:cubicBezTo>
                  <a:close/>
                </a:path>
              </a:pathLst>
            </a:custGeom>
            <a:solidFill>
              <a:srgbClr val="FFFFFF">
                <a:alpha val="2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2" name="Google Shape;472;p4"/>
            <p:cNvSpPr/>
            <p:nvPr/>
          </p:nvSpPr>
          <p:spPr>
            <a:xfrm>
              <a:off x="10330011" y="3076463"/>
              <a:ext cx="37248" cy="23490"/>
            </a:xfrm>
            <a:custGeom>
              <a:avLst/>
              <a:gdLst/>
              <a:ahLst/>
              <a:cxnLst/>
              <a:rect l="l" t="t" r="r" b="b"/>
              <a:pathLst>
                <a:path w="222" h="140" extrusionOk="0">
                  <a:moveTo>
                    <a:pt x="114" y="0"/>
                  </a:moveTo>
                  <a:cubicBezTo>
                    <a:pt x="60" y="0"/>
                    <a:pt x="0" y="70"/>
                    <a:pt x="37" y="126"/>
                  </a:cubicBezTo>
                  <a:cubicBezTo>
                    <a:pt x="51" y="135"/>
                    <a:pt x="67" y="139"/>
                    <a:pt x="84" y="139"/>
                  </a:cubicBezTo>
                  <a:cubicBezTo>
                    <a:pt x="152" y="139"/>
                    <a:pt x="221" y="67"/>
                    <a:pt x="161" y="26"/>
                  </a:cubicBezTo>
                  <a:cubicBezTo>
                    <a:pt x="149" y="8"/>
                    <a:pt x="132" y="0"/>
                    <a:pt x="114" y="0"/>
                  </a:cubicBezTo>
                  <a:close/>
                </a:path>
              </a:pathLst>
            </a:custGeom>
            <a:solidFill>
              <a:srgbClr val="FFFFFF">
                <a:alpha val="2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3" name="Google Shape;473;p4"/>
            <p:cNvSpPr/>
            <p:nvPr/>
          </p:nvSpPr>
          <p:spPr>
            <a:xfrm>
              <a:off x="10163403" y="3103141"/>
              <a:ext cx="37415" cy="21644"/>
            </a:xfrm>
            <a:custGeom>
              <a:avLst/>
              <a:gdLst/>
              <a:ahLst/>
              <a:cxnLst/>
              <a:rect l="l" t="t" r="r" b="b"/>
              <a:pathLst>
                <a:path w="223" h="129" extrusionOk="0">
                  <a:moveTo>
                    <a:pt x="121" y="0"/>
                  </a:moveTo>
                  <a:cubicBezTo>
                    <a:pt x="66" y="0"/>
                    <a:pt x="0" y="58"/>
                    <a:pt x="39" y="115"/>
                  </a:cubicBezTo>
                  <a:cubicBezTo>
                    <a:pt x="53" y="125"/>
                    <a:pt x="69" y="129"/>
                    <a:pt x="85" y="129"/>
                  </a:cubicBezTo>
                  <a:cubicBezTo>
                    <a:pt x="153" y="129"/>
                    <a:pt x="223" y="56"/>
                    <a:pt x="163" y="16"/>
                  </a:cubicBezTo>
                  <a:cubicBezTo>
                    <a:pt x="151" y="5"/>
                    <a:pt x="136" y="0"/>
                    <a:pt x="121" y="0"/>
                  </a:cubicBezTo>
                  <a:close/>
                </a:path>
              </a:pathLst>
            </a:custGeom>
            <a:solidFill>
              <a:srgbClr val="FFFFFF">
                <a:alpha val="2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4" name="Google Shape;474;p4"/>
            <p:cNvSpPr/>
            <p:nvPr/>
          </p:nvSpPr>
          <p:spPr>
            <a:xfrm>
              <a:off x="10089411" y="3002136"/>
              <a:ext cx="36912" cy="25000"/>
            </a:xfrm>
            <a:custGeom>
              <a:avLst/>
              <a:gdLst/>
              <a:ahLst/>
              <a:cxnLst/>
              <a:rect l="l" t="t" r="r" b="b"/>
              <a:pathLst>
                <a:path w="220" h="149" extrusionOk="0">
                  <a:moveTo>
                    <a:pt x="128" y="0"/>
                  </a:moveTo>
                  <a:cubicBezTo>
                    <a:pt x="63" y="0"/>
                    <a:pt x="0" y="84"/>
                    <a:pt x="58" y="122"/>
                  </a:cubicBezTo>
                  <a:cubicBezTo>
                    <a:pt x="71" y="141"/>
                    <a:pt x="88" y="149"/>
                    <a:pt x="105" y="149"/>
                  </a:cubicBezTo>
                  <a:cubicBezTo>
                    <a:pt x="159" y="149"/>
                    <a:pt x="219" y="79"/>
                    <a:pt x="182" y="23"/>
                  </a:cubicBezTo>
                  <a:cubicBezTo>
                    <a:pt x="166" y="7"/>
                    <a:pt x="147" y="0"/>
                    <a:pt x="128" y="0"/>
                  </a:cubicBezTo>
                  <a:close/>
                </a:path>
              </a:pathLst>
            </a:custGeom>
            <a:solidFill>
              <a:srgbClr val="FFFFFF">
                <a:alpha val="2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5" name="Google Shape;475;p4"/>
            <p:cNvSpPr/>
            <p:nvPr/>
          </p:nvSpPr>
          <p:spPr>
            <a:xfrm>
              <a:off x="10283699" y="2985359"/>
              <a:ext cx="30201" cy="21644"/>
            </a:xfrm>
            <a:custGeom>
              <a:avLst/>
              <a:gdLst/>
              <a:ahLst/>
              <a:cxnLst/>
              <a:rect l="l" t="t" r="r" b="b"/>
              <a:pathLst>
                <a:path w="180" h="129" extrusionOk="0">
                  <a:moveTo>
                    <a:pt x="87" y="0"/>
                  </a:moveTo>
                  <a:cubicBezTo>
                    <a:pt x="37" y="0"/>
                    <a:pt x="0" y="65"/>
                    <a:pt x="19" y="101"/>
                  </a:cubicBezTo>
                  <a:cubicBezTo>
                    <a:pt x="31" y="120"/>
                    <a:pt x="49" y="128"/>
                    <a:pt x="67" y="128"/>
                  </a:cubicBezTo>
                  <a:cubicBezTo>
                    <a:pt x="120" y="128"/>
                    <a:pt x="180" y="64"/>
                    <a:pt x="143" y="27"/>
                  </a:cubicBezTo>
                  <a:cubicBezTo>
                    <a:pt x="124" y="8"/>
                    <a:pt x="104" y="0"/>
                    <a:pt x="87" y="0"/>
                  </a:cubicBezTo>
                  <a:close/>
                </a:path>
              </a:pathLst>
            </a:custGeom>
            <a:solidFill>
              <a:srgbClr val="FFFFFF">
                <a:alpha val="2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476" name="Google Shape;476;p4"/>
          <p:cNvGrpSpPr/>
          <p:nvPr/>
        </p:nvGrpSpPr>
        <p:grpSpPr>
          <a:xfrm rot="-5759653">
            <a:off x="14736593" y="6502916"/>
            <a:ext cx="1464778" cy="4900540"/>
            <a:chOff x="7375795" y="2728743"/>
            <a:chExt cx="291249" cy="974399"/>
          </a:xfrm>
        </p:grpSpPr>
        <p:sp>
          <p:nvSpPr>
            <p:cNvPr id="477" name="Google Shape;477;p4"/>
            <p:cNvSpPr/>
            <p:nvPr/>
          </p:nvSpPr>
          <p:spPr>
            <a:xfrm>
              <a:off x="7518259" y="3067758"/>
              <a:ext cx="84227" cy="91285"/>
            </a:xfrm>
            <a:custGeom>
              <a:avLst/>
              <a:gdLst/>
              <a:ahLst/>
              <a:cxnLst/>
              <a:rect l="l" t="t" r="r" b="b"/>
              <a:pathLst>
                <a:path w="2518" h="2729" extrusionOk="0">
                  <a:moveTo>
                    <a:pt x="1339" y="0"/>
                  </a:moveTo>
                  <a:cubicBezTo>
                    <a:pt x="1223" y="0"/>
                    <a:pt x="1108" y="11"/>
                    <a:pt x="1001" y="24"/>
                  </a:cubicBezTo>
                  <a:cubicBezTo>
                    <a:pt x="634" y="79"/>
                    <a:pt x="306" y="305"/>
                    <a:pt x="142" y="626"/>
                  </a:cubicBezTo>
                  <a:cubicBezTo>
                    <a:pt x="9" y="899"/>
                    <a:pt x="1" y="1212"/>
                    <a:pt x="32" y="1517"/>
                  </a:cubicBezTo>
                  <a:cubicBezTo>
                    <a:pt x="71" y="1892"/>
                    <a:pt x="181" y="2282"/>
                    <a:pt x="454" y="2532"/>
                  </a:cubicBezTo>
                  <a:cubicBezTo>
                    <a:pt x="517" y="2595"/>
                    <a:pt x="587" y="2642"/>
                    <a:pt x="673" y="2650"/>
                  </a:cubicBezTo>
                  <a:cubicBezTo>
                    <a:pt x="679" y="2650"/>
                    <a:pt x="685" y="2650"/>
                    <a:pt x="691" y="2650"/>
                  </a:cubicBezTo>
                  <a:cubicBezTo>
                    <a:pt x="778" y="2650"/>
                    <a:pt x="860" y="2597"/>
                    <a:pt x="860" y="2517"/>
                  </a:cubicBezTo>
                  <a:cubicBezTo>
                    <a:pt x="1069" y="2651"/>
                    <a:pt x="1307" y="2728"/>
                    <a:pt x="1552" y="2728"/>
                  </a:cubicBezTo>
                  <a:cubicBezTo>
                    <a:pt x="1564" y="2728"/>
                    <a:pt x="1575" y="2728"/>
                    <a:pt x="1587" y="2728"/>
                  </a:cubicBezTo>
                  <a:cubicBezTo>
                    <a:pt x="1743" y="2415"/>
                    <a:pt x="1775" y="2048"/>
                    <a:pt x="1673" y="1704"/>
                  </a:cubicBezTo>
                  <a:lnTo>
                    <a:pt x="1673" y="1704"/>
                  </a:lnTo>
                  <a:cubicBezTo>
                    <a:pt x="1776" y="1725"/>
                    <a:pt x="1881" y="1736"/>
                    <a:pt x="1985" y="1736"/>
                  </a:cubicBezTo>
                  <a:cubicBezTo>
                    <a:pt x="2148" y="1736"/>
                    <a:pt x="2310" y="1710"/>
                    <a:pt x="2462" y="1657"/>
                  </a:cubicBezTo>
                  <a:cubicBezTo>
                    <a:pt x="2517" y="1196"/>
                    <a:pt x="2384" y="727"/>
                    <a:pt x="2134" y="352"/>
                  </a:cubicBezTo>
                  <a:cubicBezTo>
                    <a:pt x="1943" y="71"/>
                    <a:pt x="1638" y="0"/>
                    <a:pt x="1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8" name="Google Shape;478;p4"/>
            <p:cNvSpPr/>
            <p:nvPr/>
          </p:nvSpPr>
          <p:spPr>
            <a:xfrm>
              <a:off x="7449519" y="2770388"/>
              <a:ext cx="71918" cy="87505"/>
            </a:xfrm>
            <a:custGeom>
              <a:avLst/>
              <a:gdLst/>
              <a:ahLst/>
              <a:cxnLst/>
              <a:rect l="l" t="t" r="r" b="b"/>
              <a:pathLst>
                <a:path w="2150" h="2616" extrusionOk="0">
                  <a:moveTo>
                    <a:pt x="874" y="0"/>
                  </a:moveTo>
                  <a:cubicBezTo>
                    <a:pt x="825" y="0"/>
                    <a:pt x="776" y="2"/>
                    <a:pt x="727" y="6"/>
                  </a:cubicBezTo>
                  <a:cubicBezTo>
                    <a:pt x="743" y="60"/>
                    <a:pt x="759" y="115"/>
                    <a:pt x="782" y="170"/>
                  </a:cubicBezTo>
                  <a:cubicBezTo>
                    <a:pt x="634" y="178"/>
                    <a:pt x="477" y="240"/>
                    <a:pt x="368" y="349"/>
                  </a:cubicBezTo>
                  <a:cubicBezTo>
                    <a:pt x="391" y="576"/>
                    <a:pt x="454" y="818"/>
                    <a:pt x="563" y="1021"/>
                  </a:cubicBezTo>
                  <a:cubicBezTo>
                    <a:pt x="321" y="1084"/>
                    <a:pt x="94" y="1264"/>
                    <a:pt x="1" y="1506"/>
                  </a:cubicBezTo>
                  <a:cubicBezTo>
                    <a:pt x="48" y="1662"/>
                    <a:pt x="134" y="1811"/>
                    <a:pt x="259" y="1920"/>
                  </a:cubicBezTo>
                  <a:cubicBezTo>
                    <a:pt x="118" y="2014"/>
                    <a:pt x="24" y="2178"/>
                    <a:pt x="55" y="2389"/>
                  </a:cubicBezTo>
                  <a:cubicBezTo>
                    <a:pt x="141" y="2498"/>
                    <a:pt x="274" y="2553"/>
                    <a:pt x="399" y="2584"/>
                  </a:cubicBezTo>
                  <a:cubicBezTo>
                    <a:pt x="532" y="2616"/>
                    <a:pt x="673" y="2616"/>
                    <a:pt x="806" y="2616"/>
                  </a:cubicBezTo>
                  <a:cubicBezTo>
                    <a:pt x="1017" y="2616"/>
                    <a:pt x="1220" y="2600"/>
                    <a:pt x="1392" y="2514"/>
                  </a:cubicBezTo>
                  <a:cubicBezTo>
                    <a:pt x="1579" y="2428"/>
                    <a:pt x="1728" y="2248"/>
                    <a:pt x="1720" y="2045"/>
                  </a:cubicBezTo>
                  <a:lnTo>
                    <a:pt x="2150" y="474"/>
                  </a:lnTo>
                  <a:cubicBezTo>
                    <a:pt x="1803" y="170"/>
                    <a:pt x="134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9" name="Google Shape;479;p4"/>
            <p:cNvSpPr/>
            <p:nvPr/>
          </p:nvSpPr>
          <p:spPr>
            <a:xfrm>
              <a:off x="7383656" y="2834712"/>
              <a:ext cx="81049" cy="94028"/>
            </a:xfrm>
            <a:custGeom>
              <a:avLst/>
              <a:gdLst/>
              <a:ahLst/>
              <a:cxnLst/>
              <a:rect l="l" t="t" r="r" b="b"/>
              <a:pathLst>
                <a:path w="2423" h="2811" extrusionOk="0">
                  <a:moveTo>
                    <a:pt x="1151" y="0"/>
                  </a:moveTo>
                  <a:cubicBezTo>
                    <a:pt x="828" y="0"/>
                    <a:pt x="506" y="115"/>
                    <a:pt x="266" y="341"/>
                  </a:cubicBezTo>
                  <a:cubicBezTo>
                    <a:pt x="305" y="536"/>
                    <a:pt x="415" y="716"/>
                    <a:pt x="571" y="849"/>
                  </a:cubicBezTo>
                  <a:cubicBezTo>
                    <a:pt x="297" y="982"/>
                    <a:pt x="79" y="1247"/>
                    <a:pt x="0" y="1552"/>
                  </a:cubicBezTo>
                  <a:cubicBezTo>
                    <a:pt x="110" y="1763"/>
                    <a:pt x="290" y="1943"/>
                    <a:pt x="501" y="2037"/>
                  </a:cubicBezTo>
                  <a:cubicBezTo>
                    <a:pt x="383" y="2162"/>
                    <a:pt x="313" y="2341"/>
                    <a:pt x="336" y="2506"/>
                  </a:cubicBezTo>
                  <a:cubicBezTo>
                    <a:pt x="555" y="2693"/>
                    <a:pt x="852" y="2802"/>
                    <a:pt x="1141" y="2810"/>
                  </a:cubicBezTo>
                  <a:cubicBezTo>
                    <a:pt x="1155" y="2811"/>
                    <a:pt x="1168" y="2811"/>
                    <a:pt x="1182" y="2811"/>
                  </a:cubicBezTo>
                  <a:cubicBezTo>
                    <a:pt x="1464" y="2811"/>
                    <a:pt x="1739" y="2733"/>
                    <a:pt x="1977" y="2576"/>
                  </a:cubicBezTo>
                  <a:cubicBezTo>
                    <a:pt x="2118" y="2474"/>
                    <a:pt x="2251" y="2349"/>
                    <a:pt x="2329" y="2193"/>
                  </a:cubicBezTo>
                  <a:cubicBezTo>
                    <a:pt x="2407" y="2037"/>
                    <a:pt x="2423" y="1841"/>
                    <a:pt x="2353" y="1685"/>
                  </a:cubicBezTo>
                  <a:lnTo>
                    <a:pt x="1774" y="153"/>
                  </a:lnTo>
                  <a:cubicBezTo>
                    <a:pt x="1581" y="51"/>
                    <a:pt x="1366" y="0"/>
                    <a:pt x="1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0" name="Google Shape;480;p4"/>
            <p:cNvSpPr/>
            <p:nvPr/>
          </p:nvSpPr>
          <p:spPr>
            <a:xfrm>
              <a:off x="7464170" y="2773900"/>
              <a:ext cx="74794" cy="89144"/>
            </a:xfrm>
            <a:custGeom>
              <a:avLst/>
              <a:gdLst/>
              <a:ahLst/>
              <a:cxnLst/>
              <a:rect l="l" t="t" r="r" b="b"/>
              <a:pathLst>
                <a:path w="2236" h="2665" extrusionOk="0">
                  <a:moveTo>
                    <a:pt x="961" y="0"/>
                  </a:moveTo>
                  <a:cubicBezTo>
                    <a:pt x="700" y="0"/>
                    <a:pt x="443" y="106"/>
                    <a:pt x="289" y="330"/>
                  </a:cubicBezTo>
                  <a:cubicBezTo>
                    <a:pt x="313" y="643"/>
                    <a:pt x="438" y="948"/>
                    <a:pt x="641" y="1206"/>
                  </a:cubicBezTo>
                  <a:cubicBezTo>
                    <a:pt x="352" y="1307"/>
                    <a:pt x="110" y="1534"/>
                    <a:pt x="0" y="1815"/>
                  </a:cubicBezTo>
                  <a:cubicBezTo>
                    <a:pt x="78" y="1971"/>
                    <a:pt x="203" y="2096"/>
                    <a:pt x="360" y="2182"/>
                  </a:cubicBezTo>
                  <a:cubicBezTo>
                    <a:pt x="211" y="2300"/>
                    <a:pt x="133" y="2518"/>
                    <a:pt x="157" y="2651"/>
                  </a:cubicBezTo>
                  <a:cubicBezTo>
                    <a:pt x="244" y="2660"/>
                    <a:pt x="331" y="2665"/>
                    <a:pt x="419" y="2665"/>
                  </a:cubicBezTo>
                  <a:cubicBezTo>
                    <a:pt x="1016" y="2665"/>
                    <a:pt x="1628" y="2449"/>
                    <a:pt x="2227" y="1925"/>
                  </a:cubicBezTo>
                  <a:cubicBezTo>
                    <a:pt x="2235" y="1549"/>
                    <a:pt x="2196" y="1167"/>
                    <a:pt x="2048" y="831"/>
                  </a:cubicBezTo>
                  <a:cubicBezTo>
                    <a:pt x="1907" y="487"/>
                    <a:pt x="1641" y="182"/>
                    <a:pt x="1290" y="57"/>
                  </a:cubicBezTo>
                  <a:cubicBezTo>
                    <a:pt x="1184" y="20"/>
                    <a:pt x="1072" y="0"/>
                    <a:pt x="9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1" name="Google Shape;481;p4"/>
            <p:cNvSpPr/>
            <p:nvPr/>
          </p:nvSpPr>
          <p:spPr>
            <a:xfrm>
              <a:off x="7401953" y="2835381"/>
              <a:ext cx="87070" cy="94730"/>
            </a:xfrm>
            <a:custGeom>
              <a:avLst/>
              <a:gdLst/>
              <a:ahLst/>
              <a:cxnLst/>
              <a:rect l="l" t="t" r="r" b="b"/>
              <a:pathLst>
                <a:path w="2603" h="2832" extrusionOk="0">
                  <a:moveTo>
                    <a:pt x="821" y="1"/>
                  </a:moveTo>
                  <a:cubicBezTo>
                    <a:pt x="485" y="63"/>
                    <a:pt x="180" y="274"/>
                    <a:pt x="0" y="571"/>
                  </a:cubicBezTo>
                  <a:cubicBezTo>
                    <a:pt x="71" y="946"/>
                    <a:pt x="329" y="1298"/>
                    <a:pt x="774" y="1509"/>
                  </a:cubicBezTo>
                  <a:cubicBezTo>
                    <a:pt x="391" y="1751"/>
                    <a:pt x="180" y="2235"/>
                    <a:pt x="266" y="2673"/>
                  </a:cubicBezTo>
                  <a:cubicBezTo>
                    <a:pt x="447" y="2780"/>
                    <a:pt x="658" y="2832"/>
                    <a:pt x="870" y="2832"/>
                  </a:cubicBezTo>
                  <a:cubicBezTo>
                    <a:pt x="969" y="2832"/>
                    <a:pt x="1068" y="2820"/>
                    <a:pt x="1165" y="2798"/>
                  </a:cubicBezTo>
                  <a:cubicBezTo>
                    <a:pt x="1470" y="2728"/>
                    <a:pt x="1751" y="2572"/>
                    <a:pt x="1993" y="2392"/>
                  </a:cubicBezTo>
                  <a:cubicBezTo>
                    <a:pt x="2165" y="2259"/>
                    <a:pt x="2314" y="2118"/>
                    <a:pt x="2423" y="1939"/>
                  </a:cubicBezTo>
                  <a:cubicBezTo>
                    <a:pt x="2532" y="1759"/>
                    <a:pt x="2603" y="1548"/>
                    <a:pt x="2564" y="1345"/>
                  </a:cubicBezTo>
                  <a:cubicBezTo>
                    <a:pt x="2524" y="1118"/>
                    <a:pt x="2384" y="915"/>
                    <a:pt x="2220" y="743"/>
                  </a:cubicBezTo>
                  <a:cubicBezTo>
                    <a:pt x="1837" y="352"/>
                    <a:pt x="1345" y="94"/>
                    <a:pt x="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2" name="Google Shape;482;p4"/>
            <p:cNvSpPr/>
            <p:nvPr/>
          </p:nvSpPr>
          <p:spPr>
            <a:xfrm>
              <a:off x="7381549" y="3095722"/>
              <a:ext cx="61749" cy="60411"/>
            </a:xfrm>
            <a:custGeom>
              <a:avLst/>
              <a:gdLst/>
              <a:ahLst/>
              <a:cxnLst/>
              <a:rect l="l" t="t" r="r" b="b"/>
              <a:pathLst>
                <a:path w="1846" h="1806" extrusionOk="0">
                  <a:moveTo>
                    <a:pt x="837" y="1"/>
                  </a:moveTo>
                  <a:lnTo>
                    <a:pt x="79" y="516"/>
                  </a:lnTo>
                  <a:cubicBezTo>
                    <a:pt x="1" y="720"/>
                    <a:pt x="1" y="946"/>
                    <a:pt x="87" y="1149"/>
                  </a:cubicBezTo>
                  <a:cubicBezTo>
                    <a:pt x="135" y="1157"/>
                    <a:pt x="182" y="1161"/>
                    <a:pt x="228" y="1161"/>
                  </a:cubicBezTo>
                  <a:cubicBezTo>
                    <a:pt x="364" y="1161"/>
                    <a:pt x="494" y="1128"/>
                    <a:pt x="610" y="1063"/>
                  </a:cubicBezTo>
                  <a:lnTo>
                    <a:pt x="610" y="1063"/>
                  </a:lnTo>
                  <a:cubicBezTo>
                    <a:pt x="564" y="1298"/>
                    <a:pt x="634" y="1548"/>
                    <a:pt x="806" y="1728"/>
                  </a:cubicBezTo>
                  <a:cubicBezTo>
                    <a:pt x="868" y="1748"/>
                    <a:pt x="932" y="1758"/>
                    <a:pt x="996" y="1758"/>
                  </a:cubicBezTo>
                  <a:cubicBezTo>
                    <a:pt x="1148" y="1758"/>
                    <a:pt x="1297" y="1702"/>
                    <a:pt x="1408" y="1603"/>
                  </a:cubicBezTo>
                  <a:cubicBezTo>
                    <a:pt x="1408" y="1681"/>
                    <a:pt x="1423" y="1759"/>
                    <a:pt x="1470" y="1806"/>
                  </a:cubicBezTo>
                  <a:cubicBezTo>
                    <a:pt x="1673" y="1626"/>
                    <a:pt x="1806" y="1368"/>
                    <a:pt x="1822" y="1095"/>
                  </a:cubicBezTo>
                  <a:cubicBezTo>
                    <a:pt x="1845" y="821"/>
                    <a:pt x="1744" y="548"/>
                    <a:pt x="1556" y="337"/>
                  </a:cubicBezTo>
                  <a:cubicBezTo>
                    <a:pt x="1376" y="134"/>
                    <a:pt x="1111" y="9"/>
                    <a:pt x="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3" name="Google Shape;483;p4"/>
            <p:cNvSpPr/>
            <p:nvPr/>
          </p:nvSpPr>
          <p:spPr>
            <a:xfrm>
              <a:off x="7375795" y="2951185"/>
              <a:ext cx="65930" cy="85967"/>
            </a:xfrm>
            <a:custGeom>
              <a:avLst/>
              <a:gdLst/>
              <a:ahLst/>
              <a:cxnLst/>
              <a:rect l="l" t="t" r="r" b="b"/>
              <a:pathLst>
                <a:path w="1971" h="2570" extrusionOk="0">
                  <a:moveTo>
                    <a:pt x="579" y="0"/>
                  </a:moveTo>
                  <a:cubicBezTo>
                    <a:pt x="235" y="196"/>
                    <a:pt x="17" y="586"/>
                    <a:pt x="1" y="985"/>
                  </a:cubicBezTo>
                  <a:cubicBezTo>
                    <a:pt x="149" y="1141"/>
                    <a:pt x="337" y="1251"/>
                    <a:pt x="540" y="1298"/>
                  </a:cubicBezTo>
                  <a:cubicBezTo>
                    <a:pt x="235" y="1587"/>
                    <a:pt x="118" y="2040"/>
                    <a:pt x="267" y="2446"/>
                  </a:cubicBezTo>
                  <a:cubicBezTo>
                    <a:pt x="490" y="2527"/>
                    <a:pt x="730" y="2569"/>
                    <a:pt x="962" y="2569"/>
                  </a:cubicBezTo>
                  <a:cubicBezTo>
                    <a:pt x="1088" y="2569"/>
                    <a:pt x="1212" y="2557"/>
                    <a:pt x="1329" y="2532"/>
                  </a:cubicBezTo>
                  <a:cubicBezTo>
                    <a:pt x="1486" y="2454"/>
                    <a:pt x="1619" y="2298"/>
                    <a:pt x="1697" y="2141"/>
                  </a:cubicBezTo>
                  <a:cubicBezTo>
                    <a:pt x="1775" y="1985"/>
                    <a:pt x="1822" y="1798"/>
                    <a:pt x="1861" y="1618"/>
                  </a:cubicBezTo>
                  <a:cubicBezTo>
                    <a:pt x="1908" y="1415"/>
                    <a:pt x="1970" y="1212"/>
                    <a:pt x="1955" y="1001"/>
                  </a:cubicBezTo>
                  <a:cubicBezTo>
                    <a:pt x="1947" y="782"/>
                    <a:pt x="1876" y="571"/>
                    <a:pt x="1712" y="430"/>
                  </a:cubicBezTo>
                  <a:lnTo>
                    <a:pt x="5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4" name="Google Shape;484;p4"/>
            <p:cNvSpPr/>
            <p:nvPr/>
          </p:nvSpPr>
          <p:spPr>
            <a:xfrm>
              <a:off x="7426004" y="3050498"/>
              <a:ext cx="33" cy="33"/>
            </a:xfrm>
            <a:custGeom>
              <a:avLst/>
              <a:gdLst/>
              <a:ahLst/>
              <a:cxnLst/>
              <a:rect l="l" t="t" r="r" b="b"/>
              <a:pathLst>
                <a:path w="1" h="1" fill="none" extrusionOk="0">
                  <a:moveTo>
                    <a:pt x="0" y="1"/>
                  </a:moveTo>
                  <a:lnTo>
                    <a:pt x="0" y="1"/>
                  </a:lnTo>
                  <a:close/>
                </a:path>
              </a:pathLst>
            </a:custGeom>
            <a:no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5" name="Google Shape;485;p4"/>
            <p:cNvSpPr/>
            <p:nvPr/>
          </p:nvSpPr>
          <p:spPr>
            <a:xfrm>
              <a:off x="7432794" y="3120810"/>
              <a:ext cx="33" cy="33"/>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6" name="Google Shape;486;p4"/>
            <p:cNvSpPr/>
            <p:nvPr/>
          </p:nvSpPr>
          <p:spPr>
            <a:xfrm>
              <a:off x="7379207" y="3057355"/>
              <a:ext cx="95199" cy="99045"/>
            </a:xfrm>
            <a:custGeom>
              <a:avLst/>
              <a:gdLst/>
              <a:ahLst/>
              <a:cxnLst/>
              <a:rect l="l" t="t" r="r" b="b"/>
              <a:pathLst>
                <a:path w="2846" h="2961" extrusionOk="0">
                  <a:moveTo>
                    <a:pt x="1476" y="1"/>
                  </a:moveTo>
                  <a:cubicBezTo>
                    <a:pt x="1398" y="1"/>
                    <a:pt x="1320" y="8"/>
                    <a:pt x="1243" y="22"/>
                  </a:cubicBezTo>
                  <a:cubicBezTo>
                    <a:pt x="868" y="93"/>
                    <a:pt x="524" y="312"/>
                    <a:pt x="313" y="624"/>
                  </a:cubicBezTo>
                  <a:cubicBezTo>
                    <a:pt x="94" y="937"/>
                    <a:pt x="1" y="1327"/>
                    <a:pt x="40" y="1703"/>
                  </a:cubicBezTo>
                  <a:cubicBezTo>
                    <a:pt x="153" y="1745"/>
                    <a:pt x="278" y="1767"/>
                    <a:pt x="404" y="1767"/>
                  </a:cubicBezTo>
                  <a:cubicBezTo>
                    <a:pt x="557" y="1767"/>
                    <a:pt x="711" y="1735"/>
                    <a:pt x="852" y="1671"/>
                  </a:cubicBezTo>
                  <a:lnTo>
                    <a:pt x="852" y="1671"/>
                  </a:lnTo>
                  <a:cubicBezTo>
                    <a:pt x="751" y="2015"/>
                    <a:pt x="829" y="2398"/>
                    <a:pt x="1048" y="2679"/>
                  </a:cubicBezTo>
                  <a:cubicBezTo>
                    <a:pt x="1097" y="2689"/>
                    <a:pt x="1146" y="2694"/>
                    <a:pt x="1195" y="2694"/>
                  </a:cubicBezTo>
                  <a:cubicBezTo>
                    <a:pt x="1342" y="2694"/>
                    <a:pt x="1485" y="2650"/>
                    <a:pt x="1603" y="2562"/>
                  </a:cubicBezTo>
                  <a:lnTo>
                    <a:pt x="1603" y="2562"/>
                  </a:lnTo>
                  <a:cubicBezTo>
                    <a:pt x="1532" y="2679"/>
                    <a:pt x="1501" y="2812"/>
                    <a:pt x="1524" y="2961"/>
                  </a:cubicBezTo>
                  <a:cubicBezTo>
                    <a:pt x="1892" y="2804"/>
                    <a:pt x="2236" y="2570"/>
                    <a:pt x="2470" y="2250"/>
                  </a:cubicBezTo>
                  <a:cubicBezTo>
                    <a:pt x="2712" y="1929"/>
                    <a:pt x="2845" y="1515"/>
                    <a:pt x="2783" y="1116"/>
                  </a:cubicBezTo>
                  <a:cubicBezTo>
                    <a:pt x="2740" y="807"/>
                    <a:pt x="2575" y="511"/>
                    <a:pt x="2331" y="322"/>
                  </a:cubicBezTo>
                  <a:lnTo>
                    <a:pt x="2331" y="322"/>
                  </a:lnTo>
                  <a:cubicBezTo>
                    <a:pt x="2323" y="313"/>
                    <a:pt x="2314" y="304"/>
                    <a:pt x="2306" y="296"/>
                  </a:cubicBezTo>
                  <a:cubicBezTo>
                    <a:pt x="2071" y="104"/>
                    <a:pt x="1772" y="1"/>
                    <a:pt x="1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7" name="Google Shape;487;p4"/>
            <p:cNvSpPr/>
            <p:nvPr/>
          </p:nvSpPr>
          <p:spPr>
            <a:xfrm>
              <a:off x="7382084" y="2937504"/>
              <a:ext cx="83692" cy="106505"/>
            </a:xfrm>
            <a:custGeom>
              <a:avLst/>
              <a:gdLst/>
              <a:ahLst/>
              <a:cxnLst/>
              <a:rect l="l" t="t" r="r" b="b"/>
              <a:pathLst>
                <a:path w="2502" h="3184" extrusionOk="0">
                  <a:moveTo>
                    <a:pt x="602" y="1"/>
                  </a:moveTo>
                  <a:cubicBezTo>
                    <a:pt x="522" y="1"/>
                    <a:pt x="442" y="8"/>
                    <a:pt x="360" y="26"/>
                  </a:cubicBezTo>
                  <a:cubicBezTo>
                    <a:pt x="227" y="58"/>
                    <a:pt x="94" y="128"/>
                    <a:pt x="1" y="230"/>
                  </a:cubicBezTo>
                  <a:cubicBezTo>
                    <a:pt x="24" y="425"/>
                    <a:pt x="118" y="620"/>
                    <a:pt x="274" y="753"/>
                  </a:cubicBezTo>
                  <a:cubicBezTo>
                    <a:pt x="404" y="863"/>
                    <a:pt x="576" y="925"/>
                    <a:pt x="779" y="925"/>
                  </a:cubicBezTo>
                  <a:cubicBezTo>
                    <a:pt x="820" y="925"/>
                    <a:pt x="863" y="923"/>
                    <a:pt x="907" y="917"/>
                  </a:cubicBezTo>
                  <a:lnTo>
                    <a:pt x="907" y="917"/>
                  </a:lnTo>
                  <a:cubicBezTo>
                    <a:pt x="634" y="1183"/>
                    <a:pt x="438" y="1535"/>
                    <a:pt x="352" y="1894"/>
                  </a:cubicBezTo>
                  <a:cubicBezTo>
                    <a:pt x="516" y="2121"/>
                    <a:pt x="774" y="2277"/>
                    <a:pt x="1048" y="2332"/>
                  </a:cubicBezTo>
                  <a:cubicBezTo>
                    <a:pt x="954" y="2605"/>
                    <a:pt x="946" y="2910"/>
                    <a:pt x="1016" y="3183"/>
                  </a:cubicBezTo>
                  <a:cubicBezTo>
                    <a:pt x="1485" y="2996"/>
                    <a:pt x="1899" y="2660"/>
                    <a:pt x="2173" y="2238"/>
                  </a:cubicBezTo>
                  <a:cubicBezTo>
                    <a:pt x="2368" y="1933"/>
                    <a:pt x="2501" y="1566"/>
                    <a:pt x="2454" y="1199"/>
                  </a:cubicBezTo>
                  <a:cubicBezTo>
                    <a:pt x="2392" y="831"/>
                    <a:pt x="2150" y="519"/>
                    <a:pt x="1837" y="308"/>
                  </a:cubicBezTo>
                  <a:cubicBezTo>
                    <a:pt x="1524" y="112"/>
                    <a:pt x="1141" y="26"/>
                    <a:pt x="774" y="11"/>
                  </a:cubicBezTo>
                  <a:cubicBezTo>
                    <a:pt x="716" y="4"/>
                    <a:pt x="659"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8" name="Google Shape;488;p4"/>
            <p:cNvSpPr/>
            <p:nvPr/>
          </p:nvSpPr>
          <p:spPr>
            <a:xfrm>
              <a:off x="7523510" y="2728743"/>
              <a:ext cx="75564" cy="59574"/>
            </a:xfrm>
            <a:custGeom>
              <a:avLst/>
              <a:gdLst/>
              <a:ahLst/>
              <a:cxnLst/>
              <a:rect l="l" t="t" r="r" b="b"/>
              <a:pathLst>
                <a:path w="2259" h="1781" extrusionOk="0">
                  <a:moveTo>
                    <a:pt x="1594" y="0"/>
                  </a:moveTo>
                  <a:cubicBezTo>
                    <a:pt x="1344" y="110"/>
                    <a:pt x="1118" y="305"/>
                    <a:pt x="993" y="555"/>
                  </a:cubicBezTo>
                  <a:cubicBezTo>
                    <a:pt x="821" y="352"/>
                    <a:pt x="578" y="235"/>
                    <a:pt x="336" y="203"/>
                  </a:cubicBezTo>
                  <a:cubicBezTo>
                    <a:pt x="156" y="407"/>
                    <a:pt x="39" y="672"/>
                    <a:pt x="0" y="954"/>
                  </a:cubicBezTo>
                  <a:cubicBezTo>
                    <a:pt x="211" y="1446"/>
                    <a:pt x="492" y="1673"/>
                    <a:pt x="821" y="1759"/>
                  </a:cubicBezTo>
                  <a:cubicBezTo>
                    <a:pt x="891" y="1774"/>
                    <a:pt x="962" y="1781"/>
                    <a:pt x="1033" y="1781"/>
                  </a:cubicBezTo>
                  <a:cubicBezTo>
                    <a:pt x="1290" y="1781"/>
                    <a:pt x="1542" y="1685"/>
                    <a:pt x="1751" y="1532"/>
                  </a:cubicBezTo>
                  <a:cubicBezTo>
                    <a:pt x="2016" y="1329"/>
                    <a:pt x="2188" y="1024"/>
                    <a:pt x="2259" y="704"/>
                  </a:cubicBezTo>
                  <a:cubicBezTo>
                    <a:pt x="2149" y="368"/>
                    <a:pt x="1907" y="118"/>
                    <a:pt x="15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9" name="Google Shape;489;p4"/>
            <p:cNvSpPr/>
            <p:nvPr/>
          </p:nvSpPr>
          <p:spPr>
            <a:xfrm>
              <a:off x="7499962" y="3056151"/>
              <a:ext cx="101989" cy="101554"/>
            </a:xfrm>
            <a:custGeom>
              <a:avLst/>
              <a:gdLst/>
              <a:ahLst/>
              <a:cxnLst/>
              <a:rect l="l" t="t" r="r" b="b"/>
              <a:pathLst>
                <a:path w="3049" h="3036" extrusionOk="0">
                  <a:moveTo>
                    <a:pt x="1125" y="1"/>
                  </a:moveTo>
                  <a:cubicBezTo>
                    <a:pt x="848" y="1"/>
                    <a:pt x="557" y="66"/>
                    <a:pt x="384" y="332"/>
                  </a:cubicBezTo>
                  <a:cubicBezTo>
                    <a:pt x="87" y="777"/>
                    <a:pt x="1" y="1363"/>
                    <a:pt x="157" y="1871"/>
                  </a:cubicBezTo>
                  <a:cubicBezTo>
                    <a:pt x="313" y="2395"/>
                    <a:pt x="704" y="2833"/>
                    <a:pt x="1212" y="3036"/>
                  </a:cubicBezTo>
                  <a:cubicBezTo>
                    <a:pt x="1392" y="2723"/>
                    <a:pt x="1439" y="2340"/>
                    <a:pt x="1337" y="1996"/>
                  </a:cubicBezTo>
                  <a:lnTo>
                    <a:pt x="1337" y="1996"/>
                  </a:lnTo>
                  <a:cubicBezTo>
                    <a:pt x="1451" y="2043"/>
                    <a:pt x="1571" y="2064"/>
                    <a:pt x="1690" y="2064"/>
                  </a:cubicBezTo>
                  <a:cubicBezTo>
                    <a:pt x="1835" y="2064"/>
                    <a:pt x="1978" y="2033"/>
                    <a:pt x="2111" y="1973"/>
                  </a:cubicBezTo>
                  <a:cubicBezTo>
                    <a:pt x="2150" y="1660"/>
                    <a:pt x="2134" y="1348"/>
                    <a:pt x="2033" y="1043"/>
                  </a:cubicBezTo>
                  <a:lnTo>
                    <a:pt x="2033" y="1043"/>
                  </a:lnTo>
                  <a:cubicBezTo>
                    <a:pt x="2154" y="1128"/>
                    <a:pt x="2299" y="1171"/>
                    <a:pt x="2450" y="1171"/>
                  </a:cubicBezTo>
                  <a:cubicBezTo>
                    <a:pt x="2493" y="1171"/>
                    <a:pt x="2536" y="1167"/>
                    <a:pt x="2580" y="1160"/>
                  </a:cubicBezTo>
                  <a:cubicBezTo>
                    <a:pt x="2767" y="1129"/>
                    <a:pt x="2947" y="1035"/>
                    <a:pt x="3048" y="895"/>
                  </a:cubicBezTo>
                  <a:cubicBezTo>
                    <a:pt x="2798" y="691"/>
                    <a:pt x="2541" y="488"/>
                    <a:pt x="2259" y="324"/>
                  </a:cubicBezTo>
                  <a:cubicBezTo>
                    <a:pt x="1978" y="152"/>
                    <a:pt x="1665" y="35"/>
                    <a:pt x="1337" y="12"/>
                  </a:cubicBezTo>
                  <a:cubicBezTo>
                    <a:pt x="1269" y="5"/>
                    <a:pt x="1197" y="1"/>
                    <a:pt x="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0" name="Google Shape;490;p4"/>
            <p:cNvSpPr/>
            <p:nvPr/>
          </p:nvSpPr>
          <p:spPr>
            <a:xfrm>
              <a:off x="7525584" y="3181622"/>
              <a:ext cx="80012" cy="71851"/>
            </a:xfrm>
            <a:custGeom>
              <a:avLst/>
              <a:gdLst/>
              <a:ahLst/>
              <a:cxnLst/>
              <a:rect l="l" t="t" r="r" b="b"/>
              <a:pathLst>
                <a:path w="2392" h="2148" extrusionOk="0">
                  <a:moveTo>
                    <a:pt x="1051" y="0"/>
                  </a:moveTo>
                  <a:cubicBezTo>
                    <a:pt x="938" y="0"/>
                    <a:pt x="825" y="19"/>
                    <a:pt x="720" y="58"/>
                  </a:cubicBezTo>
                  <a:cubicBezTo>
                    <a:pt x="555" y="120"/>
                    <a:pt x="413" y="240"/>
                    <a:pt x="320" y="388"/>
                  </a:cubicBezTo>
                  <a:lnTo>
                    <a:pt x="320" y="388"/>
                  </a:lnTo>
                  <a:cubicBezTo>
                    <a:pt x="159" y="598"/>
                    <a:pt x="37" y="847"/>
                    <a:pt x="16" y="1113"/>
                  </a:cubicBezTo>
                  <a:cubicBezTo>
                    <a:pt x="1" y="1418"/>
                    <a:pt x="102" y="1738"/>
                    <a:pt x="344" y="1926"/>
                  </a:cubicBezTo>
                  <a:cubicBezTo>
                    <a:pt x="547" y="2087"/>
                    <a:pt x="830" y="2147"/>
                    <a:pt x="1106" y="2147"/>
                  </a:cubicBezTo>
                  <a:cubicBezTo>
                    <a:pt x="1139" y="2147"/>
                    <a:pt x="1172" y="2146"/>
                    <a:pt x="1204" y="2145"/>
                  </a:cubicBezTo>
                  <a:cubicBezTo>
                    <a:pt x="1384" y="2145"/>
                    <a:pt x="1595" y="2121"/>
                    <a:pt x="1767" y="2051"/>
                  </a:cubicBezTo>
                  <a:cubicBezTo>
                    <a:pt x="1946" y="1981"/>
                    <a:pt x="2111" y="1856"/>
                    <a:pt x="2197" y="1676"/>
                  </a:cubicBezTo>
                  <a:cubicBezTo>
                    <a:pt x="2142" y="1652"/>
                    <a:pt x="2071" y="1652"/>
                    <a:pt x="2001" y="1637"/>
                  </a:cubicBezTo>
                  <a:cubicBezTo>
                    <a:pt x="2197" y="1543"/>
                    <a:pt x="2337" y="1379"/>
                    <a:pt x="2392" y="1184"/>
                  </a:cubicBezTo>
                  <a:cubicBezTo>
                    <a:pt x="2298" y="1113"/>
                    <a:pt x="2189" y="1066"/>
                    <a:pt x="2079" y="1027"/>
                  </a:cubicBezTo>
                  <a:cubicBezTo>
                    <a:pt x="2157" y="988"/>
                    <a:pt x="2236" y="957"/>
                    <a:pt x="2314" y="926"/>
                  </a:cubicBezTo>
                  <a:cubicBezTo>
                    <a:pt x="2181" y="637"/>
                    <a:pt x="1962" y="363"/>
                    <a:pt x="1681" y="183"/>
                  </a:cubicBezTo>
                  <a:cubicBezTo>
                    <a:pt x="1495" y="70"/>
                    <a:pt x="1271" y="0"/>
                    <a:pt x="1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1" name="Google Shape;491;p4"/>
            <p:cNvSpPr/>
            <p:nvPr/>
          </p:nvSpPr>
          <p:spPr>
            <a:xfrm>
              <a:off x="7516452" y="2734228"/>
              <a:ext cx="100919" cy="83391"/>
            </a:xfrm>
            <a:custGeom>
              <a:avLst/>
              <a:gdLst/>
              <a:ahLst/>
              <a:cxnLst/>
              <a:rect l="l" t="t" r="r" b="b"/>
              <a:pathLst>
                <a:path w="3017" h="2493" extrusionOk="0">
                  <a:moveTo>
                    <a:pt x="2595" y="0"/>
                  </a:moveTo>
                  <a:cubicBezTo>
                    <a:pt x="2180" y="39"/>
                    <a:pt x="1805" y="313"/>
                    <a:pt x="1649" y="680"/>
                  </a:cubicBezTo>
                  <a:cubicBezTo>
                    <a:pt x="1540" y="501"/>
                    <a:pt x="1407" y="344"/>
                    <a:pt x="1227" y="243"/>
                  </a:cubicBezTo>
                  <a:cubicBezTo>
                    <a:pt x="1222" y="243"/>
                    <a:pt x="1217" y="242"/>
                    <a:pt x="1212" y="242"/>
                  </a:cubicBezTo>
                  <a:cubicBezTo>
                    <a:pt x="935" y="242"/>
                    <a:pt x="632" y="459"/>
                    <a:pt x="547" y="743"/>
                  </a:cubicBezTo>
                  <a:cubicBezTo>
                    <a:pt x="391" y="618"/>
                    <a:pt x="203" y="508"/>
                    <a:pt x="0" y="438"/>
                  </a:cubicBezTo>
                  <a:lnTo>
                    <a:pt x="0" y="438"/>
                  </a:lnTo>
                  <a:cubicBezTo>
                    <a:pt x="8" y="1071"/>
                    <a:pt x="281" y="1712"/>
                    <a:pt x="743" y="2157"/>
                  </a:cubicBezTo>
                  <a:cubicBezTo>
                    <a:pt x="917" y="2331"/>
                    <a:pt x="1134" y="2493"/>
                    <a:pt x="1373" y="2493"/>
                  </a:cubicBezTo>
                  <a:cubicBezTo>
                    <a:pt x="1402" y="2493"/>
                    <a:pt x="1432" y="2490"/>
                    <a:pt x="1461" y="2485"/>
                  </a:cubicBezTo>
                  <a:cubicBezTo>
                    <a:pt x="2219" y="2353"/>
                    <a:pt x="2657" y="1954"/>
                    <a:pt x="2845" y="1477"/>
                  </a:cubicBezTo>
                  <a:cubicBezTo>
                    <a:pt x="3017" y="985"/>
                    <a:pt x="2915" y="399"/>
                    <a:pt x="2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2" name="Google Shape;492;p4"/>
            <p:cNvSpPr/>
            <p:nvPr/>
          </p:nvSpPr>
          <p:spPr>
            <a:xfrm>
              <a:off x="7582583" y="2754867"/>
              <a:ext cx="70078" cy="67000"/>
            </a:xfrm>
            <a:custGeom>
              <a:avLst/>
              <a:gdLst/>
              <a:ahLst/>
              <a:cxnLst/>
              <a:rect l="l" t="t" r="r" b="b"/>
              <a:pathLst>
                <a:path w="2095" h="2003" extrusionOk="0">
                  <a:moveTo>
                    <a:pt x="914" y="1"/>
                  </a:moveTo>
                  <a:cubicBezTo>
                    <a:pt x="672" y="40"/>
                    <a:pt x="453" y="212"/>
                    <a:pt x="344" y="446"/>
                  </a:cubicBezTo>
                  <a:cubicBezTo>
                    <a:pt x="297" y="391"/>
                    <a:pt x="211" y="345"/>
                    <a:pt x="125" y="345"/>
                  </a:cubicBezTo>
                  <a:lnTo>
                    <a:pt x="86" y="860"/>
                  </a:lnTo>
                  <a:cubicBezTo>
                    <a:pt x="0" y="1149"/>
                    <a:pt x="117" y="1470"/>
                    <a:pt x="336" y="1681"/>
                  </a:cubicBezTo>
                  <a:cubicBezTo>
                    <a:pt x="547" y="1892"/>
                    <a:pt x="852" y="1993"/>
                    <a:pt x="1157" y="2001"/>
                  </a:cubicBezTo>
                  <a:cubicBezTo>
                    <a:pt x="1171" y="2002"/>
                    <a:pt x="1185" y="2002"/>
                    <a:pt x="1199" y="2002"/>
                  </a:cubicBezTo>
                  <a:cubicBezTo>
                    <a:pt x="1392" y="2002"/>
                    <a:pt x="1605" y="1952"/>
                    <a:pt x="1743" y="1814"/>
                  </a:cubicBezTo>
                  <a:cubicBezTo>
                    <a:pt x="1868" y="1689"/>
                    <a:pt x="1930" y="1517"/>
                    <a:pt x="1977" y="1345"/>
                  </a:cubicBezTo>
                  <a:cubicBezTo>
                    <a:pt x="2040" y="1149"/>
                    <a:pt x="2094" y="931"/>
                    <a:pt x="1985" y="743"/>
                  </a:cubicBezTo>
                  <a:cubicBezTo>
                    <a:pt x="1952" y="731"/>
                    <a:pt x="1917" y="725"/>
                    <a:pt x="1881" y="725"/>
                  </a:cubicBezTo>
                  <a:cubicBezTo>
                    <a:pt x="1824" y="725"/>
                    <a:pt x="1767" y="741"/>
                    <a:pt x="1719" y="774"/>
                  </a:cubicBezTo>
                  <a:cubicBezTo>
                    <a:pt x="1712" y="602"/>
                    <a:pt x="1672" y="431"/>
                    <a:pt x="1626" y="266"/>
                  </a:cubicBezTo>
                  <a:cubicBezTo>
                    <a:pt x="1581" y="252"/>
                    <a:pt x="1535" y="246"/>
                    <a:pt x="1490" y="246"/>
                  </a:cubicBezTo>
                  <a:cubicBezTo>
                    <a:pt x="1410" y="246"/>
                    <a:pt x="1331" y="268"/>
                    <a:pt x="1266" y="313"/>
                  </a:cubicBezTo>
                  <a:cubicBezTo>
                    <a:pt x="1165" y="157"/>
                    <a:pt x="1047" y="55"/>
                    <a:pt x="9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3" name="Google Shape;493;p4"/>
            <p:cNvSpPr/>
            <p:nvPr/>
          </p:nvSpPr>
          <p:spPr>
            <a:xfrm>
              <a:off x="7574221" y="2766374"/>
              <a:ext cx="80514" cy="67970"/>
            </a:xfrm>
            <a:custGeom>
              <a:avLst/>
              <a:gdLst/>
              <a:ahLst/>
              <a:cxnLst/>
              <a:rect l="l" t="t" r="r" b="b"/>
              <a:pathLst>
                <a:path w="2407" h="2032" extrusionOk="0">
                  <a:moveTo>
                    <a:pt x="383" y="1"/>
                  </a:moveTo>
                  <a:cubicBezTo>
                    <a:pt x="188" y="47"/>
                    <a:pt x="47" y="251"/>
                    <a:pt x="31" y="454"/>
                  </a:cubicBezTo>
                  <a:cubicBezTo>
                    <a:pt x="0" y="665"/>
                    <a:pt x="70" y="868"/>
                    <a:pt x="156" y="1056"/>
                  </a:cubicBezTo>
                  <a:cubicBezTo>
                    <a:pt x="297" y="1337"/>
                    <a:pt x="477" y="1587"/>
                    <a:pt x="711" y="1806"/>
                  </a:cubicBezTo>
                  <a:cubicBezTo>
                    <a:pt x="727" y="1821"/>
                    <a:pt x="735" y="1837"/>
                    <a:pt x="743" y="1853"/>
                  </a:cubicBezTo>
                  <a:cubicBezTo>
                    <a:pt x="849" y="1981"/>
                    <a:pt x="993" y="2032"/>
                    <a:pt x="1150" y="2032"/>
                  </a:cubicBezTo>
                  <a:cubicBezTo>
                    <a:pt x="1432" y="2032"/>
                    <a:pt x="1753" y="1867"/>
                    <a:pt x="1954" y="1696"/>
                  </a:cubicBezTo>
                  <a:cubicBezTo>
                    <a:pt x="2259" y="1415"/>
                    <a:pt x="2407" y="962"/>
                    <a:pt x="2305" y="571"/>
                  </a:cubicBezTo>
                  <a:lnTo>
                    <a:pt x="2305" y="571"/>
                  </a:lnTo>
                  <a:cubicBezTo>
                    <a:pt x="2032" y="712"/>
                    <a:pt x="1860" y="938"/>
                    <a:pt x="1766" y="1196"/>
                  </a:cubicBezTo>
                  <a:cubicBezTo>
                    <a:pt x="1704" y="946"/>
                    <a:pt x="1594" y="743"/>
                    <a:pt x="1415" y="602"/>
                  </a:cubicBezTo>
                  <a:cubicBezTo>
                    <a:pt x="1383" y="597"/>
                    <a:pt x="1351" y="595"/>
                    <a:pt x="1319" y="595"/>
                  </a:cubicBezTo>
                  <a:cubicBezTo>
                    <a:pt x="1091" y="595"/>
                    <a:pt x="864" y="713"/>
                    <a:pt x="727" y="891"/>
                  </a:cubicBezTo>
                  <a:cubicBezTo>
                    <a:pt x="711" y="563"/>
                    <a:pt x="594" y="243"/>
                    <a:pt x="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4" name="Google Shape;494;p4"/>
            <p:cNvSpPr/>
            <p:nvPr/>
          </p:nvSpPr>
          <p:spPr>
            <a:xfrm>
              <a:off x="7597736" y="2844279"/>
              <a:ext cx="58069" cy="66733"/>
            </a:xfrm>
            <a:custGeom>
              <a:avLst/>
              <a:gdLst/>
              <a:ahLst/>
              <a:cxnLst/>
              <a:rect l="l" t="t" r="r" b="b"/>
              <a:pathLst>
                <a:path w="1736" h="1995" extrusionOk="0">
                  <a:moveTo>
                    <a:pt x="1196" y="0"/>
                  </a:moveTo>
                  <a:lnTo>
                    <a:pt x="344" y="563"/>
                  </a:lnTo>
                  <a:cubicBezTo>
                    <a:pt x="118" y="680"/>
                    <a:pt x="0" y="954"/>
                    <a:pt x="32" y="1196"/>
                  </a:cubicBezTo>
                  <a:cubicBezTo>
                    <a:pt x="63" y="1438"/>
                    <a:pt x="204" y="1665"/>
                    <a:pt x="415" y="1813"/>
                  </a:cubicBezTo>
                  <a:cubicBezTo>
                    <a:pt x="565" y="1920"/>
                    <a:pt x="741" y="1995"/>
                    <a:pt x="925" y="1995"/>
                  </a:cubicBezTo>
                  <a:cubicBezTo>
                    <a:pt x="943" y="1995"/>
                    <a:pt x="960" y="1994"/>
                    <a:pt x="977" y="1993"/>
                  </a:cubicBezTo>
                  <a:cubicBezTo>
                    <a:pt x="1180" y="1985"/>
                    <a:pt x="1391" y="1884"/>
                    <a:pt x="1509" y="1719"/>
                  </a:cubicBezTo>
                  <a:cubicBezTo>
                    <a:pt x="1516" y="1446"/>
                    <a:pt x="1360" y="1188"/>
                    <a:pt x="1126" y="1047"/>
                  </a:cubicBezTo>
                  <a:cubicBezTo>
                    <a:pt x="1376" y="938"/>
                    <a:pt x="1595" y="766"/>
                    <a:pt x="1735" y="539"/>
                  </a:cubicBezTo>
                  <a:cubicBezTo>
                    <a:pt x="1673" y="274"/>
                    <a:pt x="1454" y="71"/>
                    <a:pt x="1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5" name="Google Shape;495;p4"/>
            <p:cNvSpPr/>
            <p:nvPr/>
          </p:nvSpPr>
          <p:spPr>
            <a:xfrm>
              <a:off x="7510431" y="2893919"/>
              <a:ext cx="96470" cy="81718"/>
            </a:xfrm>
            <a:custGeom>
              <a:avLst/>
              <a:gdLst/>
              <a:ahLst/>
              <a:cxnLst/>
              <a:rect l="l" t="t" r="r" b="b"/>
              <a:pathLst>
                <a:path w="2884" h="2443" extrusionOk="0">
                  <a:moveTo>
                    <a:pt x="1071" y="1"/>
                  </a:moveTo>
                  <a:cubicBezTo>
                    <a:pt x="719" y="79"/>
                    <a:pt x="438" y="384"/>
                    <a:pt x="383" y="728"/>
                  </a:cubicBezTo>
                  <a:cubicBezTo>
                    <a:pt x="336" y="681"/>
                    <a:pt x="274" y="626"/>
                    <a:pt x="211" y="611"/>
                  </a:cubicBezTo>
                  <a:lnTo>
                    <a:pt x="211" y="611"/>
                  </a:lnTo>
                  <a:cubicBezTo>
                    <a:pt x="0" y="1134"/>
                    <a:pt x="141" y="1759"/>
                    <a:pt x="540" y="2166"/>
                  </a:cubicBezTo>
                  <a:cubicBezTo>
                    <a:pt x="741" y="2367"/>
                    <a:pt x="1002" y="2443"/>
                    <a:pt x="1260" y="2443"/>
                  </a:cubicBezTo>
                  <a:cubicBezTo>
                    <a:pt x="1452" y="2443"/>
                    <a:pt x="1642" y="2401"/>
                    <a:pt x="1806" y="2337"/>
                  </a:cubicBezTo>
                  <a:cubicBezTo>
                    <a:pt x="2110" y="2306"/>
                    <a:pt x="2439" y="2111"/>
                    <a:pt x="2642" y="1830"/>
                  </a:cubicBezTo>
                  <a:cubicBezTo>
                    <a:pt x="2610" y="1775"/>
                    <a:pt x="2564" y="1736"/>
                    <a:pt x="2509" y="1705"/>
                  </a:cubicBezTo>
                  <a:cubicBezTo>
                    <a:pt x="2720" y="1509"/>
                    <a:pt x="2845" y="1251"/>
                    <a:pt x="2884" y="978"/>
                  </a:cubicBezTo>
                  <a:cubicBezTo>
                    <a:pt x="2726" y="832"/>
                    <a:pt x="2501" y="753"/>
                    <a:pt x="2285" y="753"/>
                  </a:cubicBezTo>
                  <a:cubicBezTo>
                    <a:pt x="2234" y="753"/>
                    <a:pt x="2183" y="758"/>
                    <a:pt x="2134" y="767"/>
                  </a:cubicBezTo>
                  <a:cubicBezTo>
                    <a:pt x="2196" y="532"/>
                    <a:pt x="2134" y="275"/>
                    <a:pt x="1985" y="103"/>
                  </a:cubicBezTo>
                  <a:cubicBezTo>
                    <a:pt x="1979" y="102"/>
                    <a:pt x="1973" y="102"/>
                    <a:pt x="1967" y="102"/>
                  </a:cubicBezTo>
                  <a:cubicBezTo>
                    <a:pt x="1700" y="102"/>
                    <a:pt x="1459" y="264"/>
                    <a:pt x="1337" y="501"/>
                  </a:cubicBezTo>
                  <a:cubicBezTo>
                    <a:pt x="1313" y="306"/>
                    <a:pt x="1212" y="118"/>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6" name="Google Shape;496;p4"/>
            <p:cNvSpPr/>
            <p:nvPr/>
          </p:nvSpPr>
          <p:spPr>
            <a:xfrm>
              <a:off x="7532140" y="2936802"/>
              <a:ext cx="92021" cy="110853"/>
            </a:xfrm>
            <a:custGeom>
              <a:avLst/>
              <a:gdLst/>
              <a:ahLst/>
              <a:cxnLst/>
              <a:rect l="l" t="t" r="r" b="b"/>
              <a:pathLst>
                <a:path w="2751" h="3314" extrusionOk="0">
                  <a:moveTo>
                    <a:pt x="1024" y="1"/>
                  </a:moveTo>
                  <a:cubicBezTo>
                    <a:pt x="664" y="204"/>
                    <a:pt x="430" y="618"/>
                    <a:pt x="422" y="1040"/>
                  </a:cubicBezTo>
                  <a:cubicBezTo>
                    <a:pt x="242" y="1118"/>
                    <a:pt x="86" y="1313"/>
                    <a:pt x="55" y="1524"/>
                  </a:cubicBezTo>
                  <a:cubicBezTo>
                    <a:pt x="0" y="1751"/>
                    <a:pt x="47" y="1985"/>
                    <a:pt x="164" y="2173"/>
                  </a:cubicBezTo>
                  <a:cubicBezTo>
                    <a:pt x="281" y="2368"/>
                    <a:pt x="453" y="2509"/>
                    <a:pt x="664" y="2603"/>
                  </a:cubicBezTo>
                  <a:cubicBezTo>
                    <a:pt x="977" y="2954"/>
                    <a:pt x="1430" y="3228"/>
                    <a:pt x="1922" y="3314"/>
                  </a:cubicBezTo>
                  <a:cubicBezTo>
                    <a:pt x="2032" y="3134"/>
                    <a:pt x="2079" y="2939"/>
                    <a:pt x="2071" y="2736"/>
                  </a:cubicBezTo>
                  <a:lnTo>
                    <a:pt x="2071" y="2736"/>
                  </a:lnTo>
                  <a:cubicBezTo>
                    <a:pt x="2153" y="2753"/>
                    <a:pt x="2239" y="2762"/>
                    <a:pt x="2326" y="2762"/>
                  </a:cubicBezTo>
                  <a:cubicBezTo>
                    <a:pt x="2472" y="2762"/>
                    <a:pt x="2619" y="2738"/>
                    <a:pt x="2751" y="2689"/>
                  </a:cubicBezTo>
                  <a:cubicBezTo>
                    <a:pt x="2743" y="2540"/>
                    <a:pt x="2735" y="2376"/>
                    <a:pt x="2680" y="2228"/>
                  </a:cubicBezTo>
                  <a:cubicBezTo>
                    <a:pt x="2633" y="2079"/>
                    <a:pt x="2548" y="1939"/>
                    <a:pt x="2407" y="1860"/>
                  </a:cubicBezTo>
                  <a:cubicBezTo>
                    <a:pt x="2594" y="1743"/>
                    <a:pt x="2696" y="1548"/>
                    <a:pt x="2719" y="1352"/>
                  </a:cubicBezTo>
                  <a:cubicBezTo>
                    <a:pt x="2751" y="1157"/>
                    <a:pt x="2735" y="946"/>
                    <a:pt x="2712" y="751"/>
                  </a:cubicBezTo>
                  <a:cubicBezTo>
                    <a:pt x="2536" y="688"/>
                    <a:pt x="2350" y="657"/>
                    <a:pt x="2165" y="657"/>
                  </a:cubicBezTo>
                  <a:cubicBezTo>
                    <a:pt x="1979" y="657"/>
                    <a:pt x="1793" y="688"/>
                    <a:pt x="1618" y="751"/>
                  </a:cubicBezTo>
                  <a:cubicBezTo>
                    <a:pt x="1625" y="579"/>
                    <a:pt x="1539" y="423"/>
                    <a:pt x="1422" y="305"/>
                  </a:cubicBezTo>
                  <a:cubicBezTo>
                    <a:pt x="1305" y="188"/>
                    <a:pt x="1164" y="94"/>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7" name="Google Shape;497;p4"/>
            <p:cNvSpPr/>
            <p:nvPr/>
          </p:nvSpPr>
          <p:spPr>
            <a:xfrm>
              <a:off x="7531605" y="2972861"/>
              <a:ext cx="37665" cy="49974"/>
            </a:xfrm>
            <a:custGeom>
              <a:avLst/>
              <a:gdLst/>
              <a:ahLst/>
              <a:cxnLst/>
              <a:rect l="l" t="t" r="r" b="b"/>
              <a:pathLst>
                <a:path w="1126" h="1494" extrusionOk="0">
                  <a:moveTo>
                    <a:pt x="368" y="1"/>
                  </a:moveTo>
                  <a:cubicBezTo>
                    <a:pt x="141" y="134"/>
                    <a:pt x="0" y="407"/>
                    <a:pt x="24" y="681"/>
                  </a:cubicBezTo>
                  <a:cubicBezTo>
                    <a:pt x="55" y="1025"/>
                    <a:pt x="297" y="1345"/>
                    <a:pt x="633" y="1493"/>
                  </a:cubicBezTo>
                  <a:cubicBezTo>
                    <a:pt x="891" y="1290"/>
                    <a:pt x="1071" y="986"/>
                    <a:pt x="1126" y="665"/>
                  </a:cubicBezTo>
                  <a:cubicBezTo>
                    <a:pt x="977" y="353"/>
                    <a:pt x="696" y="103"/>
                    <a:pt x="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8" name="Google Shape;498;p4"/>
            <p:cNvSpPr/>
            <p:nvPr/>
          </p:nvSpPr>
          <p:spPr>
            <a:xfrm>
              <a:off x="7575793" y="2836619"/>
              <a:ext cx="74527" cy="80882"/>
            </a:xfrm>
            <a:custGeom>
              <a:avLst/>
              <a:gdLst/>
              <a:ahLst/>
              <a:cxnLst/>
              <a:rect l="l" t="t" r="r" b="b"/>
              <a:pathLst>
                <a:path w="2228" h="2418" extrusionOk="0">
                  <a:moveTo>
                    <a:pt x="1477" y="0"/>
                  </a:moveTo>
                  <a:cubicBezTo>
                    <a:pt x="1076" y="0"/>
                    <a:pt x="692" y="217"/>
                    <a:pt x="406" y="503"/>
                  </a:cubicBezTo>
                  <a:cubicBezTo>
                    <a:pt x="211" y="698"/>
                    <a:pt x="55" y="948"/>
                    <a:pt x="31" y="1222"/>
                  </a:cubicBezTo>
                  <a:cubicBezTo>
                    <a:pt x="0" y="1620"/>
                    <a:pt x="297" y="1988"/>
                    <a:pt x="649" y="2167"/>
                  </a:cubicBezTo>
                  <a:cubicBezTo>
                    <a:pt x="1000" y="2355"/>
                    <a:pt x="1407" y="2394"/>
                    <a:pt x="1797" y="2417"/>
                  </a:cubicBezTo>
                  <a:cubicBezTo>
                    <a:pt x="1782" y="2238"/>
                    <a:pt x="1680" y="2058"/>
                    <a:pt x="1555" y="1964"/>
                  </a:cubicBezTo>
                  <a:cubicBezTo>
                    <a:pt x="1860" y="1823"/>
                    <a:pt x="2102" y="1573"/>
                    <a:pt x="2227" y="1269"/>
                  </a:cubicBezTo>
                  <a:cubicBezTo>
                    <a:pt x="2063" y="1034"/>
                    <a:pt x="1813" y="870"/>
                    <a:pt x="1524" y="815"/>
                  </a:cubicBezTo>
                  <a:cubicBezTo>
                    <a:pt x="1665" y="792"/>
                    <a:pt x="1790" y="690"/>
                    <a:pt x="1868" y="573"/>
                  </a:cubicBezTo>
                  <a:cubicBezTo>
                    <a:pt x="1946" y="456"/>
                    <a:pt x="1985" y="307"/>
                    <a:pt x="2008" y="175"/>
                  </a:cubicBezTo>
                  <a:cubicBezTo>
                    <a:pt x="2016" y="135"/>
                    <a:pt x="2016" y="96"/>
                    <a:pt x="1993" y="65"/>
                  </a:cubicBezTo>
                  <a:cubicBezTo>
                    <a:pt x="1977" y="34"/>
                    <a:pt x="1938" y="34"/>
                    <a:pt x="1907" y="34"/>
                  </a:cubicBezTo>
                  <a:cubicBezTo>
                    <a:pt x="1797" y="18"/>
                    <a:pt x="1704" y="10"/>
                    <a:pt x="1625" y="10"/>
                  </a:cubicBezTo>
                  <a:cubicBezTo>
                    <a:pt x="1576" y="4"/>
                    <a:pt x="1526" y="0"/>
                    <a:pt x="1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9" name="Google Shape;499;p4"/>
            <p:cNvSpPr/>
            <p:nvPr/>
          </p:nvSpPr>
          <p:spPr>
            <a:xfrm>
              <a:off x="7510431" y="2944629"/>
              <a:ext cx="33" cy="33"/>
            </a:xfrm>
            <a:custGeom>
              <a:avLst/>
              <a:gdLst/>
              <a:ahLst/>
              <a:cxnLst/>
              <a:rect l="l" t="t" r="r" b="b"/>
              <a:pathLst>
                <a:path w="1" h="1" extrusionOk="0">
                  <a:moveTo>
                    <a:pt x="0" y="1"/>
                  </a:moveTo>
                  <a:lnTo>
                    <a:pt x="0" y="1"/>
                  </a:lnTo>
                  <a:close/>
                </a:path>
              </a:pathLst>
            </a:custGeom>
            <a:solidFill>
              <a:srgbClr val="005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0" name="Google Shape;500;p4"/>
            <p:cNvSpPr/>
            <p:nvPr/>
          </p:nvSpPr>
          <p:spPr>
            <a:xfrm>
              <a:off x="7510431" y="2944629"/>
              <a:ext cx="33" cy="33"/>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1" name="Google Shape;501;p4"/>
            <p:cNvSpPr/>
            <p:nvPr/>
          </p:nvSpPr>
          <p:spPr>
            <a:xfrm>
              <a:off x="7456309" y="2811598"/>
              <a:ext cx="210735" cy="891543"/>
            </a:xfrm>
            <a:custGeom>
              <a:avLst/>
              <a:gdLst/>
              <a:ahLst/>
              <a:cxnLst/>
              <a:rect l="l" t="t" r="r" b="b"/>
              <a:pathLst>
                <a:path w="6300" h="26653" extrusionOk="0">
                  <a:moveTo>
                    <a:pt x="3259" y="0"/>
                  </a:moveTo>
                  <a:lnTo>
                    <a:pt x="3228" y="32"/>
                  </a:lnTo>
                  <a:cubicBezTo>
                    <a:pt x="3213" y="40"/>
                    <a:pt x="3189" y="55"/>
                    <a:pt x="3166" y="55"/>
                  </a:cubicBezTo>
                  <a:cubicBezTo>
                    <a:pt x="3142" y="55"/>
                    <a:pt x="3127" y="55"/>
                    <a:pt x="3111" y="40"/>
                  </a:cubicBezTo>
                  <a:lnTo>
                    <a:pt x="3111" y="40"/>
                  </a:lnTo>
                  <a:cubicBezTo>
                    <a:pt x="3173" y="211"/>
                    <a:pt x="3220" y="383"/>
                    <a:pt x="3228" y="563"/>
                  </a:cubicBezTo>
                  <a:cubicBezTo>
                    <a:pt x="3228" y="665"/>
                    <a:pt x="3228" y="774"/>
                    <a:pt x="3213" y="883"/>
                  </a:cubicBezTo>
                  <a:cubicBezTo>
                    <a:pt x="3213" y="899"/>
                    <a:pt x="3205" y="923"/>
                    <a:pt x="3205" y="930"/>
                  </a:cubicBezTo>
                  <a:cubicBezTo>
                    <a:pt x="3080" y="1079"/>
                    <a:pt x="2947" y="1235"/>
                    <a:pt x="2830" y="1391"/>
                  </a:cubicBezTo>
                  <a:cubicBezTo>
                    <a:pt x="2814" y="1282"/>
                    <a:pt x="2775" y="1173"/>
                    <a:pt x="2712" y="1087"/>
                  </a:cubicBezTo>
                  <a:cubicBezTo>
                    <a:pt x="2619" y="930"/>
                    <a:pt x="2494" y="798"/>
                    <a:pt x="2353" y="657"/>
                  </a:cubicBezTo>
                  <a:lnTo>
                    <a:pt x="2353" y="688"/>
                  </a:lnTo>
                  <a:cubicBezTo>
                    <a:pt x="2345" y="696"/>
                    <a:pt x="2345" y="704"/>
                    <a:pt x="2330" y="719"/>
                  </a:cubicBezTo>
                  <a:cubicBezTo>
                    <a:pt x="2322" y="735"/>
                    <a:pt x="2290" y="758"/>
                    <a:pt x="2275" y="766"/>
                  </a:cubicBezTo>
                  <a:cubicBezTo>
                    <a:pt x="2369" y="883"/>
                    <a:pt x="2462" y="1009"/>
                    <a:pt x="2517" y="1149"/>
                  </a:cubicBezTo>
                  <a:cubicBezTo>
                    <a:pt x="2564" y="1266"/>
                    <a:pt x="2611" y="1391"/>
                    <a:pt x="2626" y="1509"/>
                  </a:cubicBezTo>
                  <a:cubicBezTo>
                    <a:pt x="2634" y="1563"/>
                    <a:pt x="2626" y="1626"/>
                    <a:pt x="2619" y="1681"/>
                  </a:cubicBezTo>
                  <a:cubicBezTo>
                    <a:pt x="2197" y="2282"/>
                    <a:pt x="1845" y="2931"/>
                    <a:pt x="1572" y="3611"/>
                  </a:cubicBezTo>
                  <a:cubicBezTo>
                    <a:pt x="1548" y="3392"/>
                    <a:pt x="1517" y="3181"/>
                    <a:pt x="1431" y="2986"/>
                  </a:cubicBezTo>
                  <a:cubicBezTo>
                    <a:pt x="1353" y="2775"/>
                    <a:pt x="1236" y="2579"/>
                    <a:pt x="1103" y="2407"/>
                  </a:cubicBezTo>
                  <a:cubicBezTo>
                    <a:pt x="1017" y="2298"/>
                    <a:pt x="915" y="2204"/>
                    <a:pt x="806" y="2126"/>
                  </a:cubicBezTo>
                  <a:lnTo>
                    <a:pt x="806" y="2212"/>
                  </a:lnTo>
                  <a:lnTo>
                    <a:pt x="806" y="2290"/>
                  </a:lnTo>
                  <a:lnTo>
                    <a:pt x="806" y="2298"/>
                  </a:lnTo>
                  <a:cubicBezTo>
                    <a:pt x="1001" y="2525"/>
                    <a:pt x="1142" y="2806"/>
                    <a:pt x="1228" y="3072"/>
                  </a:cubicBezTo>
                  <a:cubicBezTo>
                    <a:pt x="1306" y="3298"/>
                    <a:pt x="1345" y="3533"/>
                    <a:pt x="1353" y="3775"/>
                  </a:cubicBezTo>
                  <a:cubicBezTo>
                    <a:pt x="1368" y="3892"/>
                    <a:pt x="1368" y="4017"/>
                    <a:pt x="1368" y="4134"/>
                  </a:cubicBezTo>
                  <a:lnTo>
                    <a:pt x="1368" y="4142"/>
                  </a:lnTo>
                  <a:cubicBezTo>
                    <a:pt x="1196" y="4627"/>
                    <a:pt x="1064" y="5119"/>
                    <a:pt x="954" y="5619"/>
                  </a:cubicBezTo>
                  <a:cubicBezTo>
                    <a:pt x="907" y="5541"/>
                    <a:pt x="845" y="5463"/>
                    <a:pt x="782" y="5392"/>
                  </a:cubicBezTo>
                  <a:cubicBezTo>
                    <a:pt x="665" y="5267"/>
                    <a:pt x="524" y="5150"/>
                    <a:pt x="376" y="5056"/>
                  </a:cubicBezTo>
                  <a:cubicBezTo>
                    <a:pt x="313" y="5002"/>
                    <a:pt x="235" y="4955"/>
                    <a:pt x="141" y="4939"/>
                  </a:cubicBezTo>
                  <a:lnTo>
                    <a:pt x="126" y="4939"/>
                  </a:lnTo>
                  <a:cubicBezTo>
                    <a:pt x="126" y="4947"/>
                    <a:pt x="134" y="4955"/>
                    <a:pt x="134" y="4955"/>
                  </a:cubicBezTo>
                  <a:cubicBezTo>
                    <a:pt x="134" y="4963"/>
                    <a:pt x="141" y="4978"/>
                    <a:pt x="141" y="4978"/>
                  </a:cubicBezTo>
                  <a:lnTo>
                    <a:pt x="141" y="4986"/>
                  </a:lnTo>
                  <a:lnTo>
                    <a:pt x="141" y="4994"/>
                  </a:lnTo>
                  <a:lnTo>
                    <a:pt x="141" y="5002"/>
                  </a:lnTo>
                  <a:cubicBezTo>
                    <a:pt x="141" y="5017"/>
                    <a:pt x="157" y="5033"/>
                    <a:pt x="157" y="5041"/>
                  </a:cubicBezTo>
                  <a:cubicBezTo>
                    <a:pt x="165" y="5095"/>
                    <a:pt x="173" y="5142"/>
                    <a:pt x="165" y="5181"/>
                  </a:cubicBezTo>
                  <a:cubicBezTo>
                    <a:pt x="204" y="5197"/>
                    <a:pt x="243" y="5228"/>
                    <a:pt x="282" y="5260"/>
                  </a:cubicBezTo>
                  <a:cubicBezTo>
                    <a:pt x="399" y="5346"/>
                    <a:pt x="517" y="5447"/>
                    <a:pt x="610" y="5549"/>
                  </a:cubicBezTo>
                  <a:cubicBezTo>
                    <a:pt x="712" y="5658"/>
                    <a:pt x="790" y="5775"/>
                    <a:pt x="845" y="5916"/>
                  </a:cubicBezTo>
                  <a:cubicBezTo>
                    <a:pt x="860" y="5939"/>
                    <a:pt x="868" y="5971"/>
                    <a:pt x="876" y="5994"/>
                  </a:cubicBezTo>
                  <a:cubicBezTo>
                    <a:pt x="798" y="6393"/>
                    <a:pt x="751" y="6791"/>
                    <a:pt x="712" y="7205"/>
                  </a:cubicBezTo>
                  <a:lnTo>
                    <a:pt x="704" y="7205"/>
                  </a:lnTo>
                  <a:cubicBezTo>
                    <a:pt x="642" y="7229"/>
                    <a:pt x="587" y="7260"/>
                    <a:pt x="532" y="7291"/>
                  </a:cubicBezTo>
                  <a:cubicBezTo>
                    <a:pt x="415" y="7369"/>
                    <a:pt x="313" y="7448"/>
                    <a:pt x="220" y="7557"/>
                  </a:cubicBezTo>
                  <a:cubicBezTo>
                    <a:pt x="118" y="7674"/>
                    <a:pt x="48" y="7799"/>
                    <a:pt x="1" y="7948"/>
                  </a:cubicBezTo>
                  <a:cubicBezTo>
                    <a:pt x="48" y="7963"/>
                    <a:pt x="95" y="7995"/>
                    <a:pt x="134" y="8026"/>
                  </a:cubicBezTo>
                  <a:cubicBezTo>
                    <a:pt x="204" y="7916"/>
                    <a:pt x="290" y="7807"/>
                    <a:pt x="376" y="7713"/>
                  </a:cubicBezTo>
                  <a:cubicBezTo>
                    <a:pt x="454" y="7635"/>
                    <a:pt x="548" y="7557"/>
                    <a:pt x="642" y="7494"/>
                  </a:cubicBezTo>
                  <a:cubicBezTo>
                    <a:pt x="665" y="7487"/>
                    <a:pt x="681" y="7479"/>
                    <a:pt x="689" y="7463"/>
                  </a:cubicBezTo>
                  <a:lnTo>
                    <a:pt x="689" y="7463"/>
                  </a:lnTo>
                  <a:cubicBezTo>
                    <a:pt x="649" y="8026"/>
                    <a:pt x="642" y="8573"/>
                    <a:pt x="673" y="9128"/>
                  </a:cubicBezTo>
                  <a:cubicBezTo>
                    <a:pt x="759" y="11058"/>
                    <a:pt x="1251" y="12972"/>
                    <a:pt x="1892" y="14793"/>
                  </a:cubicBezTo>
                  <a:cubicBezTo>
                    <a:pt x="2228" y="15731"/>
                    <a:pt x="2587" y="16645"/>
                    <a:pt x="3017" y="17544"/>
                  </a:cubicBezTo>
                  <a:cubicBezTo>
                    <a:pt x="3439" y="18435"/>
                    <a:pt x="3916" y="19302"/>
                    <a:pt x="4377" y="20177"/>
                  </a:cubicBezTo>
                  <a:cubicBezTo>
                    <a:pt x="4494" y="20388"/>
                    <a:pt x="4580" y="20615"/>
                    <a:pt x="4689" y="20834"/>
                  </a:cubicBezTo>
                  <a:cubicBezTo>
                    <a:pt x="4791" y="21052"/>
                    <a:pt x="4893" y="21279"/>
                    <a:pt x="4986" y="21498"/>
                  </a:cubicBezTo>
                  <a:cubicBezTo>
                    <a:pt x="5174" y="21943"/>
                    <a:pt x="5354" y="22381"/>
                    <a:pt x="5471" y="22842"/>
                  </a:cubicBezTo>
                  <a:cubicBezTo>
                    <a:pt x="5526" y="23061"/>
                    <a:pt x="5596" y="23287"/>
                    <a:pt x="5635" y="23514"/>
                  </a:cubicBezTo>
                  <a:cubicBezTo>
                    <a:pt x="5682" y="23748"/>
                    <a:pt x="5690" y="23991"/>
                    <a:pt x="5713" y="24225"/>
                  </a:cubicBezTo>
                  <a:cubicBezTo>
                    <a:pt x="5744" y="24694"/>
                    <a:pt x="5721" y="25163"/>
                    <a:pt x="5635" y="25624"/>
                  </a:cubicBezTo>
                  <a:cubicBezTo>
                    <a:pt x="5596" y="25850"/>
                    <a:pt x="5518" y="26069"/>
                    <a:pt x="5440" y="26288"/>
                  </a:cubicBezTo>
                  <a:cubicBezTo>
                    <a:pt x="5365" y="26497"/>
                    <a:pt x="5547" y="26653"/>
                    <a:pt x="5720" y="26653"/>
                  </a:cubicBezTo>
                  <a:cubicBezTo>
                    <a:pt x="5818" y="26653"/>
                    <a:pt x="5913" y="26602"/>
                    <a:pt x="5955" y="26483"/>
                  </a:cubicBezTo>
                  <a:cubicBezTo>
                    <a:pt x="6252" y="25553"/>
                    <a:pt x="6299" y="24545"/>
                    <a:pt x="6151" y="23631"/>
                  </a:cubicBezTo>
                  <a:cubicBezTo>
                    <a:pt x="6080" y="23162"/>
                    <a:pt x="5995" y="22717"/>
                    <a:pt x="5862" y="22256"/>
                  </a:cubicBezTo>
                  <a:cubicBezTo>
                    <a:pt x="5721" y="21787"/>
                    <a:pt x="5549" y="21326"/>
                    <a:pt x="5346" y="20865"/>
                  </a:cubicBezTo>
                  <a:cubicBezTo>
                    <a:pt x="4955" y="19990"/>
                    <a:pt x="4486" y="19138"/>
                    <a:pt x="4057" y="18278"/>
                  </a:cubicBezTo>
                  <a:cubicBezTo>
                    <a:pt x="3603" y="17395"/>
                    <a:pt x="3205" y="16489"/>
                    <a:pt x="2822" y="15582"/>
                  </a:cubicBezTo>
                  <a:cubicBezTo>
                    <a:pt x="2275" y="14270"/>
                    <a:pt x="1814" y="12918"/>
                    <a:pt x="1517" y="11519"/>
                  </a:cubicBezTo>
                  <a:lnTo>
                    <a:pt x="1517" y="11519"/>
                  </a:lnTo>
                  <a:cubicBezTo>
                    <a:pt x="1697" y="11753"/>
                    <a:pt x="1923" y="11941"/>
                    <a:pt x="2197" y="12058"/>
                  </a:cubicBezTo>
                  <a:cubicBezTo>
                    <a:pt x="2197" y="12035"/>
                    <a:pt x="2197" y="12019"/>
                    <a:pt x="2205" y="11988"/>
                  </a:cubicBezTo>
                  <a:cubicBezTo>
                    <a:pt x="2205" y="11980"/>
                    <a:pt x="2212" y="11964"/>
                    <a:pt x="2212" y="11956"/>
                  </a:cubicBezTo>
                  <a:cubicBezTo>
                    <a:pt x="2228" y="11941"/>
                    <a:pt x="2236" y="11917"/>
                    <a:pt x="2251" y="11910"/>
                  </a:cubicBezTo>
                  <a:lnTo>
                    <a:pt x="2267" y="11910"/>
                  </a:lnTo>
                  <a:cubicBezTo>
                    <a:pt x="2009" y="11769"/>
                    <a:pt x="1783" y="11558"/>
                    <a:pt x="1618" y="11323"/>
                  </a:cubicBezTo>
                  <a:cubicBezTo>
                    <a:pt x="1540" y="11214"/>
                    <a:pt x="1470" y="11097"/>
                    <a:pt x="1415" y="10980"/>
                  </a:cubicBezTo>
                  <a:cubicBezTo>
                    <a:pt x="1361" y="10675"/>
                    <a:pt x="1306" y="10362"/>
                    <a:pt x="1267" y="10065"/>
                  </a:cubicBezTo>
                  <a:cubicBezTo>
                    <a:pt x="1150" y="9151"/>
                    <a:pt x="1079" y="8252"/>
                    <a:pt x="1126" y="7338"/>
                  </a:cubicBezTo>
                  <a:cubicBezTo>
                    <a:pt x="1142" y="7338"/>
                    <a:pt x="1165" y="7346"/>
                    <a:pt x="1181" y="7346"/>
                  </a:cubicBezTo>
                  <a:cubicBezTo>
                    <a:pt x="1298" y="7385"/>
                    <a:pt x="1415" y="7463"/>
                    <a:pt x="1501" y="7541"/>
                  </a:cubicBezTo>
                  <a:cubicBezTo>
                    <a:pt x="1579" y="7604"/>
                    <a:pt x="1642" y="7682"/>
                    <a:pt x="1704" y="7745"/>
                  </a:cubicBezTo>
                  <a:lnTo>
                    <a:pt x="1704" y="7737"/>
                  </a:lnTo>
                  <a:cubicBezTo>
                    <a:pt x="1736" y="7682"/>
                    <a:pt x="1798" y="7627"/>
                    <a:pt x="1853" y="7612"/>
                  </a:cubicBezTo>
                  <a:cubicBezTo>
                    <a:pt x="1767" y="7487"/>
                    <a:pt x="1657" y="7385"/>
                    <a:pt x="1540" y="7299"/>
                  </a:cubicBezTo>
                  <a:cubicBezTo>
                    <a:pt x="1415" y="7213"/>
                    <a:pt x="1275" y="7135"/>
                    <a:pt x="1118" y="7112"/>
                  </a:cubicBezTo>
                  <a:cubicBezTo>
                    <a:pt x="1134" y="6885"/>
                    <a:pt x="1150" y="6666"/>
                    <a:pt x="1181" y="6447"/>
                  </a:cubicBezTo>
                  <a:cubicBezTo>
                    <a:pt x="1220" y="6408"/>
                    <a:pt x="1267" y="6369"/>
                    <a:pt x="1306" y="6330"/>
                  </a:cubicBezTo>
                  <a:cubicBezTo>
                    <a:pt x="1423" y="6213"/>
                    <a:pt x="1548" y="6103"/>
                    <a:pt x="1689" y="6018"/>
                  </a:cubicBezTo>
                  <a:cubicBezTo>
                    <a:pt x="1822" y="5924"/>
                    <a:pt x="1970" y="5838"/>
                    <a:pt x="2119" y="5767"/>
                  </a:cubicBezTo>
                  <a:cubicBezTo>
                    <a:pt x="2189" y="5736"/>
                    <a:pt x="2251" y="5713"/>
                    <a:pt x="2322" y="5697"/>
                  </a:cubicBezTo>
                  <a:cubicBezTo>
                    <a:pt x="2314" y="5689"/>
                    <a:pt x="2314" y="5666"/>
                    <a:pt x="2306" y="5658"/>
                  </a:cubicBezTo>
                  <a:cubicBezTo>
                    <a:pt x="2290" y="5642"/>
                    <a:pt x="2283" y="5619"/>
                    <a:pt x="2283" y="5596"/>
                  </a:cubicBezTo>
                  <a:cubicBezTo>
                    <a:pt x="2283" y="5588"/>
                    <a:pt x="2275" y="5580"/>
                    <a:pt x="2275" y="5564"/>
                  </a:cubicBezTo>
                  <a:cubicBezTo>
                    <a:pt x="2228" y="5572"/>
                    <a:pt x="2173" y="5588"/>
                    <a:pt x="2126" y="5611"/>
                  </a:cubicBezTo>
                  <a:cubicBezTo>
                    <a:pt x="1954" y="5682"/>
                    <a:pt x="1775" y="5783"/>
                    <a:pt x="1611" y="5885"/>
                  </a:cubicBezTo>
                  <a:cubicBezTo>
                    <a:pt x="1470" y="5963"/>
                    <a:pt x="1337" y="6049"/>
                    <a:pt x="1220" y="6158"/>
                  </a:cubicBezTo>
                  <a:cubicBezTo>
                    <a:pt x="1251" y="5924"/>
                    <a:pt x="1290" y="5689"/>
                    <a:pt x="1337" y="5463"/>
                  </a:cubicBezTo>
                  <a:cubicBezTo>
                    <a:pt x="1587" y="5377"/>
                    <a:pt x="1837" y="5252"/>
                    <a:pt x="2048" y="5103"/>
                  </a:cubicBezTo>
                  <a:cubicBezTo>
                    <a:pt x="2173" y="5017"/>
                    <a:pt x="2290" y="4908"/>
                    <a:pt x="2400" y="4798"/>
                  </a:cubicBezTo>
                  <a:cubicBezTo>
                    <a:pt x="2384" y="4798"/>
                    <a:pt x="2369" y="4791"/>
                    <a:pt x="2353" y="4791"/>
                  </a:cubicBezTo>
                  <a:cubicBezTo>
                    <a:pt x="2330" y="4775"/>
                    <a:pt x="2322" y="4767"/>
                    <a:pt x="2306" y="4759"/>
                  </a:cubicBezTo>
                  <a:lnTo>
                    <a:pt x="2283" y="4759"/>
                  </a:lnTo>
                  <a:cubicBezTo>
                    <a:pt x="2275" y="4759"/>
                    <a:pt x="2275" y="4752"/>
                    <a:pt x="2267" y="4752"/>
                  </a:cubicBezTo>
                  <a:cubicBezTo>
                    <a:pt x="2165" y="4830"/>
                    <a:pt x="2072" y="4908"/>
                    <a:pt x="1962" y="4986"/>
                  </a:cubicBezTo>
                  <a:cubicBezTo>
                    <a:pt x="1783" y="5103"/>
                    <a:pt x="1579" y="5197"/>
                    <a:pt x="1384" y="5260"/>
                  </a:cubicBezTo>
                  <a:cubicBezTo>
                    <a:pt x="1423" y="5088"/>
                    <a:pt x="1462" y="4931"/>
                    <a:pt x="1509" y="4775"/>
                  </a:cubicBezTo>
                  <a:cubicBezTo>
                    <a:pt x="1767" y="3908"/>
                    <a:pt x="2126" y="3072"/>
                    <a:pt x="2587" y="2290"/>
                  </a:cubicBezTo>
                  <a:cubicBezTo>
                    <a:pt x="2619" y="2274"/>
                    <a:pt x="2634" y="2259"/>
                    <a:pt x="2666" y="2251"/>
                  </a:cubicBezTo>
                  <a:cubicBezTo>
                    <a:pt x="2783" y="2188"/>
                    <a:pt x="2908" y="2134"/>
                    <a:pt x="3033" y="2095"/>
                  </a:cubicBezTo>
                  <a:cubicBezTo>
                    <a:pt x="3166" y="2056"/>
                    <a:pt x="3299" y="2024"/>
                    <a:pt x="3439" y="1993"/>
                  </a:cubicBezTo>
                  <a:cubicBezTo>
                    <a:pt x="3502" y="1978"/>
                    <a:pt x="3572" y="1954"/>
                    <a:pt x="3650" y="1954"/>
                  </a:cubicBezTo>
                  <a:cubicBezTo>
                    <a:pt x="3685" y="1950"/>
                    <a:pt x="3722" y="1950"/>
                    <a:pt x="3760" y="1950"/>
                  </a:cubicBezTo>
                  <a:cubicBezTo>
                    <a:pt x="3797" y="1950"/>
                    <a:pt x="3834" y="1950"/>
                    <a:pt x="3869" y="1946"/>
                  </a:cubicBezTo>
                  <a:cubicBezTo>
                    <a:pt x="3885" y="1946"/>
                    <a:pt x="3892" y="1907"/>
                    <a:pt x="3869" y="1907"/>
                  </a:cubicBezTo>
                  <a:cubicBezTo>
                    <a:pt x="3799" y="1884"/>
                    <a:pt x="3728" y="1884"/>
                    <a:pt x="3658" y="1884"/>
                  </a:cubicBezTo>
                  <a:cubicBezTo>
                    <a:pt x="3595" y="1884"/>
                    <a:pt x="3528" y="1874"/>
                    <a:pt x="3463" y="1874"/>
                  </a:cubicBezTo>
                  <a:cubicBezTo>
                    <a:pt x="3447" y="1874"/>
                    <a:pt x="3431" y="1874"/>
                    <a:pt x="3416" y="1876"/>
                  </a:cubicBezTo>
                  <a:cubicBezTo>
                    <a:pt x="3259" y="1876"/>
                    <a:pt x="3103" y="1907"/>
                    <a:pt x="2947" y="1938"/>
                  </a:cubicBezTo>
                  <a:cubicBezTo>
                    <a:pt x="2892" y="1946"/>
                    <a:pt x="2830" y="1970"/>
                    <a:pt x="2775" y="1978"/>
                  </a:cubicBezTo>
                  <a:cubicBezTo>
                    <a:pt x="2947" y="1704"/>
                    <a:pt x="3142" y="1431"/>
                    <a:pt x="3361" y="1173"/>
                  </a:cubicBezTo>
                  <a:cubicBezTo>
                    <a:pt x="3384" y="1173"/>
                    <a:pt x="3408" y="1173"/>
                    <a:pt x="3439" y="1157"/>
                  </a:cubicBezTo>
                  <a:cubicBezTo>
                    <a:pt x="3533" y="1087"/>
                    <a:pt x="3650" y="1048"/>
                    <a:pt x="3760" y="1016"/>
                  </a:cubicBezTo>
                  <a:cubicBezTo>
                    <a:pt x="3892" y="977"/>
                    <a:pt x="4025" y="938"/>
                    <a:pt x="4150" y="891"/>
                  </a:cubicBezTo>
                  <a:cubicBezTo>
                    <a:pt x="4260" y="852"/>
                    <a:pt x="4361" y="813"/>
                    <a:pt x="4471" y="766"/>
                  </a:cubicBezTo>
                  <a:lnTo>
                    <a:pt x="4549" y="766"/>
                  </a:lnTo>
                  <a:cubicBezTo>
                    <a:pt x="4580" y="766"/>
                    <a:pt x="4596" y="751"/>
                    <a:pt x="4619" y="751"/>
                  </a:cubicBezTo>
                  <a:cubicBezTo>
                    <a:pt x="4666" y="751"/>
                    <a:pt x="4705" y="735"/>
                    <a:pt x="4752" y="712"/>
                  </a:cubicBezTo>
                  <a:cubicBezTo>
                    <a:pt x="4830" y="688"/>
                    <a:pt x="4900" y="626"/>
                    <a:pt x="4940" y="547"/>
                  </a:cubicBezTo>
                  <a:cubicBezTo>
                    <a:pt x="4940" y="542"/>
                    <a:pt x="4936" y="536"/>
                    <a:pt x="4933" y="536"/>
                  </a:cubicBezTo>
                  <a:cubicBezTo>
                    <a:pt x="4932" y="536"/>
                    <a:pt x="4932" y="537"/>
                    <a:pt x="4932" y="540"/>
                  </a:cubicBezTo>
                  <a:cubicBezTo>
                    <a:pt x="4861" y="571"/>
                    <a:pt x="4791" y="587"/>
                    <a:pt x="4729" y="610"/>
                  </a:cubicBezTo>
                  <a:cubicBezTo>
                    <a:pt x="4713" y="610"/>
                    <a:pt x="4697" y="610"/>
                    <a:pt x="4689" y="618"/>
                  </a:cubicBezTo>
                  <a:cubicBezTo>
                    <a:pt x="4713" y="579"/>
                    <a:pt x="4736" y="540"/>
                    <a:pt x="4729" y="485"/>
                  </a:cubicBezTo>
                  <a:cubicBezTo>
                    <a:pt x="4729" y="469"/>
                    <a:pt x="4713" y="462"/>
                    <a:pt x="4713" y="462"/>
                  </a:cubicBezTo>
                  <a:cubicBezTo>
                    <a:pt x="4713" y="462"/>
                    <a:pt x="4713" y="454"/>
                    <a:pt x="4729" y="454"/>
                  </a:cubicBezTo>
                  <a:cubicBezTo>
                    <a:pt x="4729" y="438"/>
                    <a:pt x="4736" y="422"/>
                    <a:pt x="4736" y="415"/>
                  </a:cubicBezTo>
                  <a:cubicBezTo>
                    <a:pt x="4736" y="392"/>
                    <a:pt x="4720" y="377"/>
                    <a:pt x="4698" y="377"/>
                  </a:cubicBezTo>
                  <a:cubicBezTo>
                    <a:pt x="4691" y="377"/>
                    <a:pt x="4682" y="379"/>
                    <a:pt x="4674" y="383"/>
                  </a:cubicBezTo>
                  <a:lnTo>
                    <a:pt x="4658" y="407"/>
                  </a:lnTo>
                  <a:cubicBezTo>
                    <a:pt x="4650" y="415"/>
                    <a:pt x="4635" y="422"/>
                    <a:pt x="4635" y="430"/>
                  </a:cubicBezTo>
                  <a:lnTo>
                    <a:pt x="4627" y="446"/>
                  </a:lnTo>
                  <a:lnTo>
                    <a:pt x="4619" y="446"/>
                  </a:lnTo>
                  <a:lnTo>
                    <a:pt x="4596" y="462"/>
                  </a:lnTo>
                  <a:lnTo>
                    <a:pt x="4580" y="485"/>
                  </a:lnTo>
                  <a:cubicBezTo>
                    <a:pt x="4580" y="485"/>
                    <a:pt x="4572" y="485"/>
                    <a:pt x="4572" y="493"/>
                  </a:cubicBezTo>
                  <a:cubicBezTo>
                    <a:pt x="4549" y="501"/>
                    <a:pt x="4541" y="508"/>
                    <a:pt x="4518" y="508"/>
                  </a:cubicBezTo>
                  <a:cubicBezTo>
                    <a:pt x="4502" y="524"/>
                    <a:pt x="4479" y="532"/>
                    <a:pt x="4479" y="563"/>
                  </a:cubicBezTo>
                  <a:cubicBezTo>
                    <a:pt x="4471" y="563"/>
                    <a:pt x="4471" y="547"/>
                    <a:pt x="4463" y="547"/>
                  </a:cubicBezTo>
                  <a:cubicBezTo>
                    <a:pt x="4463" y="547"/>
                    <a:pt x="4455" y="547"/>
                    <a:pt x="4455" y="540"/>
                  </a:cubicBezTo>
                  <a:cubicBezTo>
                    <a:pt x="4451" y="527"/>
                    <a:pt x="4439" y="521"/>
                    <a:pt x="4426" y="521"/>
                  </a:cubicBezTo>
                  <a:cubicBezTo>
                    <a:pt x="4415" y="521"/>
                    <a:pt x="4403" y="525"/>
                    <a:pt x="4393" y="532"/>
                  </a:cubicBezTo>
                  <a:lnTo>
                    <a:pt x="4377" y="508"/>
                  </a:lnTo>
                  <a:lnTo>
                    <a:pt x="4346" y="477"/>
                  </a:lnTo>
                  <a:cubicBezTo>
                    <a:pt x="4338" y="469"/>
                    <a:pt x="4322" y="454"/>
                    <a:pt x="4307" y="438"/>
                  </a:cubicBezTo>
                  <a:cubicBezTo>
                    <a:pt x="4283" y="415"/>
                    <a:pt x="4275" y="383"/>
                    <a:pt x="4268" y="352"/>
                  </a:cubicBezTo>
                  <a:cubicBezTo>
                    <a:pt x="4268" y="336"/>
                    <a:pt x="4244" y="321"/>
                    <a:pt x="4228" y="321"/>
                  </a:cubicBezTo>
                  <a:cubicBezTo>
                    <a:pt x="4205" y="321"/>
                    <a:pt x="4197" y="344"/>
                    <a:pt x="4197" y="360"/>
                  </a:cubicBezTo>
                  <a:cubicBezTo>
                    <a:pt x="4205" y="399"/>
                    <a:pt x="4228" y="438"/>
                    <a:pt x="4244" y="469"/>
                  </a:cubicBezTo>
                  <a:cubicBezTo>
                    <a:pt x="4260" y="493"/>
                    <a:pt x="4268" y="501"/>
                    <a:pt x="4268" y="516"/>
                  </a:cubicBezTo>
                  <a:cubicBezTo>
                    <a:pt x="4268" y="532"/>
                    <a:pt x="4275" y="540"/>
                    <a:pt x="4275" y="540"/>
                  </a:cubicBezTo>
                  <a:lnTo>
                    <a:pt x="4275" y="547"/>
                  </a:lnTo>
                  <a:cubicBezTo>
                    <a:pt x="4275" y="563"/>
                    <a:pt x="4283" y="563"/>
                    <a:pt x="4283" y="571"/>
                  </a:cubicBezTo>
                  <a:cubicBezTo>
                    <a:pt x="4299" y="587"/>
                    <a:pt x="4307" y="602"/>
                    <a:pt x="4322" y="618"/>
                  </a:cubicBezTo>
                  <a:lnTo>
                    <a:pt x="4346" y="633"/>
                  </a:lnTo>
                  <a:cubicBezTo>
                    <a:pt x="4236" y="673"/>
                    <a:pt x="4119" y="712"/>
                    <a:pt x="4002" y="735"/>
                  </a:cubicBezTo>
                  <a:cubicBezTo>
                    <a:pt x="3892" y="751"/>
                    <a:pt x="3791" y="782"/>
                    <a:pt x="3681" y="813"/>
                  </a:cubicBezTo>
                  <a:cubicBezTo>
                    <a:pt x="3775" y="704"/>
                    <a:pt x="3877" y="602"/>
                    <a:pt x="3986" y="493"/>
                  </a:cubicBezTo>
                  <a:lnTo>
                    <a:pt x="4119" y="352"/>
                  </a:lnTo>
                  <a:cubicBezTo>
                    <a:pt x="4103" y="336"/>
                    <a:pt x="4072" y="313"/>
                    <a:pt x="4049" y="297"/>
                  </a:cubicBezTo>
                  <a:cubicBezTo>
                    <a:pt x="4041" y="282"/>
                    <a:pt x="4033" y="274"/>
                    <a:pt x="4033" y="266"/>
                  </a:cubicBezTo>
                  <a:cubicBezTo>
                    <a:pt x="4025" y="258"/>
                    <a:pt x="4002" y="243"/>
                    <a:pt x="3994" y="227"/>
                  </a:cubicBezTo>
                  <a:cubicBezTo>
                    <a:pt x="3986" y="219"/>
                    <a:pt x="3971" y="211"/>
                    <a:pt x="3963" y="188"/>
                  </a:cubicBezTo>
                  <a:cubicBezTo>
                    <a:pt x="3963" y="180"/>
                    <a:pt x="3955" y="180"/>
                    <a:pt x="3955" y="172"/>
                  </a:cubicBezTo>
                  <a:cubicBezTo>
                    <a:pt x="3775" y="329"/>
                    <a:pt x="3603" y="493"/>
                    <a:pt x="3447" y="657"/>
                  </a:cubicBezTo>
                  <a:cubicBezTo>
                    <a:pt x="3447" y="626"/>
                    <a:pt x="3447" y="602"/>
                    <a:pt x="3439" y="579"/>
                  </a:cubicBezTo>
                  <a:cubicBezTo>
                    <a:pt x="3408" y="383"/>
                    <a:pt x="3338" y="188"/>
                    <a:pt x="3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2" name="Google Shape;502;p4"/>
            <p:cNvSpPr/>
            <p:nvPr/>
          </p:nvSpPr>
          <p:spPr>
            <a:xfrm>
              <a:off x="7612889" y="2831200"/>
              <a:ext cx="33" cy="33"/>
            </a:xfrm>
            <a:custGeom>
              <a:avLst/>
              <a:gdLst/>
              <a:ahLst/>
              <a:cxnLst/>
              <a:rect l="l" t="t" r="r" b="b"/>
              <a:pathLst>
                <a:path w="1" h="1" extrusionOk="0">
                  <a:moveTo>
                    <a:pt x="1" y="1"/>
                  </a:moveTo>
                  <a:lnTo>
                    <a:pt x="1" y="1"/>
                  </a:lnTo>
                  <a:close/>
                </a:path>
              </a:pathLst>
            </a:custGeom>
            <a:solidFill>
              <a:srgbClr val="005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3" name="Google Shape;503;p4"/>
            <p:cNvSpPr/>
            <p:nvPr/>
          </p:nvSpPr>
          <p:spPr>
            <a:xfrm>
              <a:off x="7612889" y="2831200"/>
              <a:ext cx="33" cy="33"/>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4" name="Google Shape;504;p4"/>
            <p:cNvSpPr/>
            <p:nvPr/>
          </p:nvSpPr>
          <p:spPr>
            <a:xfrm>
              <a:off x="7568735" y="2850266"/>
              <a:ext cx="30339" cy="48937"/>
            </a:xfrm>
            <a:custGeom>
              <a:avLst/>
              <a:gdLst/>
              <a:ahLst/>
              <a:cxnLst/>
              <a:rect l="l" t="t" r="r" b="b"/>
              <a:pathLst>
                <a:path w="907" h="1463" extrusionOk="0">
                  <a:moveTo>
                    <a:pt x="907" y="1"/>
                  </a:moveTo>
                  <a:cubicBezTo>
                    <a:pt x="672" y="32"/>
                    <a:pt x="461" y="173"/>
                    <a:pt x="344" y="384"/>
                  </a:cubicBezTo>
                  <a:cubicBezTo>
                    <a:pt x="305" y="446"/>
                    <a:pt x="266" y="525"/>
                    <a:pt x="211" y="595"/>
                  </a:cubicBezTo>
                  <a:cubicBezTo>
                    <a:pt x="168" y="653"/>
                    <a:pt x="91" y="697"/>
                    <a:pt x="17" y="697"/>
                  </a:cubicBezTo>
                  <a:cubicBezTo>
                    <a:pt x="12" y="697"/>
                    <a:pt x="6" y="697"/>
                    <a:pt x="0" y="696"/>
                  </a:cubicBezTo>
                  <a:lnTo>
                    <a:pt x="0" y="696"/>
                  </a:lnTo>
                  <a:cubicBezTo>
                    <a:pt x="109" y="790"/>
                    <a:pt x="172" y="868"/>
                    <a:pt x="234" y="970"/>
                  </a:cubicBezTo>
                  <a:cubicBezTo>
                    <a:pt x="274" y="1048"/>
                    <a:pt x="281" y="1142"/>
                    <a:pt x="313" y="1228"/>
                  </a:cubicBezTo>
                  <a:cubicBezTo>
                    <a:pt x="336" y="1322"/>
                    <a:pt x="375" y="1415"/>
                    <a:pt x="453" y="1462"/>
                  </a:cubicBezTo>
                  <a:cubicBezTo>
                    <a:pt x="399" y="1400"/>
                    <a:pt x="367" y="1322"/>
                    <a:pt x="367" y="1228"/>
                  </a:cubicBezTo>
                  <a:lnTo>
                    <a:pt x="367" y="1228"/>
                  </a:lnTo>
                  <a:cubicBezTo>
                    <a:pt x="406" y="1283"/>
                    <a:pt x="453" y="1329"/>
                    <a:pt x="516" y="1345"/>
                  </a:cubicBezTo>
                  <a:cubicBezTo>
                    <a:pt x="414" y="1251"/>
                    <a:pt x="367" y="1126"/>
                    <a:pt x="367" y="986"/>
                  </a:cubicBezTo>
                  <a:lnTo>
                    <a:pt x="367" y="986"/>
                  </a:lnTo>
                  <a:cubicBezTo>
                    <a:pt x="399" y="1032"/>
                    <a:pt x="445" y="1072"/>
                    <a:pt x="492" y="1087"/>
                  </a:cubicBezTo>
                  <a:cubicBezTo>
                    <a:pt x="492" y="993"/>
                    <a:pt x="453" y="900"/>
                    <a:pt x="391" y="837"/>
                  </a:cubicBezTo>
                  <a:lnTo>
                    <a:pt x="391" y="837"/>
                  </a:lnTo>
                  <a:cubicBezTo>
                    <a:pt x="430" y="853"/>
                    <a:pt x="471" y="861"/>
                    <a:pt x="512" y="861"/>
                  </a:cubicBezTo>
                  <a:cubicBezTo>
                    <a:pt x="553" y="861"/>
                    <a:pt x="594" y="853"/>
                    <a:pt x="633" y="837"/>
                  </a:cubicBezTo>
                  <a:cubicBezTo>
                    <a:pt x="602" y="759"/>
                    <a:pt x="531" y="704"/>
                    <a:pt x="469" y="673"/>
                  </a:cubicBezTo>
                  <a:cubicBezTo>
                    <a:pt x="485" y="657"/>
                    <a:pt x="524" y="634"/>
                    <a:pt x="563" y="618"/>
                  </a:cubicBezTo>
                  <a:cubicBezTo>
                    <a:pt x="547" y="595"/>
                    <a:pt x="516" y="579"/>
                    <a:pt x="485" y="564"/>
                  </a:cubicBezTo>
                  <a:cubicBezTo>
                    <a:pt x="602" y="485"/>
                    <a:pt x="711" y="368"/>
                    <a:pt x="766" y="243"/>
                  </a:cubicBezTo>
                  <a:cubicBezTo>
                    <a:pt x="742" y="235"/>
                    <a:pt x="703" y="235"/>
                    <a:pt x="672" y="228"/>
                  </a:cubicBezTo>
                  <a:cubicBezTo>
                    <a:pt x="758" y="157"/>
                    <a:pt x="836" y="87"/>
                    <a:pt x="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5" name="Google Shape;505;p4"/>
            <p:cNvSpPr/>
            <p:nvPr/>
          </p:nvSpPr>
          <p:spPr>
            <a:xfrm>
              <a:off x="7519062" y="2943592"/>
              <a:ext cx="27195" cy="34453"/>
            </a:xfrm>
            <a:custGeom>
              <a:avLst/>
              <a:gdLst/>
              <a:ahLst/>
              <a:cxnLst/>
              <a:rect l="l" t="t" r="r" b="b"/>
              <a:pathLst>
                <a:path w="813" h="1030" extrusionOk="0">
                  <a:moveTo>
                    <a:pt x="39" y="1"/>
                  </a:moveTo>
                  <a:lnTo>
                    <a:pt x="39" y="1"/>
                  </a:lnTo>
                  <a:cubicBezTo>
                    <a:pt x="0" y="149"/>
                    <a:pt x="8" y="337"/>
                    <a:pt x="94" y="470"/>
                  </a:cubicBezTo>
                  <a:cubicBezTo>
                    <a:pt x="133" y="532"/>
                    <a:pt x="188" y="579"/>
                    <a:pt x="227" y="642"/>
                  </a:cubicBezTo>
                  <a:cubicBezTo>
                    <a:pt x="266" y="696"/>
                    <a:pt x="289" y="767"/>
                    <a:pt x="282" y="837"/>
                  </a:cubicBezTo>
                  <a:cubicBezTo>
                    <a:pt x="274" y="899"/>
                    <a:pt x="211" y="970"/>
                    <a:pt x="149" y="970"/>
                  </a:cubicBezTo>
                  <a:cubicBezTo>
                    <a:pt x="234" y="1014"/>
                    <a:pt x="289" y="1029"/>
                    <a:pt x="329" y="1029"/>
                  </a:cubicBezTo>
                  <a:cubicBezTo>
                    <a:pt x="365" y="1029"/>
                    <a:pt x="388" y="1016"/>
                    <a:pt x="407" y="1001"/>
                  </a:cubicBezTo>
                  <a:cubicBezTo>
                    <a:pt x="446" y="970"/>
                    <a:pt x="485" y="923"/>
                    <a:pt x="547" y="915"/>
                  </a:cubicBezTo>
                  <a:lnTo>
                    <a:pt x="641" y="915"/>
                  </a:lnTo>
                  <a:cubicBezTo>
                    <a:pt x="696" y="899"/>
                    <a:pt x="743" y="876"/>
                    <a:pt x="790" y="845"/>
                  </a:cubicBezTo>
                  <a:lnTo>
                    <a:pt x="813" y="774"/>
                  </a:lnTo>
                  <a:cubicBezTo>
                    <a:pt x="796" y="769"/>
                    <a:pt x="784" y="763"/>
                    <a:pt x="767" y="763"/>
                  </a:cubicBezTo>
                  <a:cubicBezTo>
                    <a:pt x="760" y="763"/>
                    <a:pt x="752" y="764"/>
                    <a:pt x="743" y="767"/>
                  </a:cubicBezTo>
                  <a:cubicBezTo>
                    <a:pt x="750" y="727"/>
                    <a:pt x="758" y="681"/>
                    <a:pt x="750" y="642"/>
                  </a:cubicBezTo>
                  <a:lnTo>
                    <a:pt x="750" y="642"/>
                  </a:lnTo>
                  <a:cubicBezTo>
                    <a:pt x="704" y="649"/>
                    <a:pt x="665" y="681"/>
                    <a:pt x="641" y="720"/>
                  </a:cubicBezTo>
                  <a:cubicBezTo>
                    <a:pt x="657" y="657"/>
                    <a:pt x="633" y="579"/>
                    <a:pt x="602" y="524"/>
                  </a:cubicBezTo>
                  <a:cubicBezTo>
                    <a:pt x="555" y="540"/>
                    <a:pt x="508" y="571"/>
                    <a:pt x="477" y="618"/>
                  </a:cubicBezTo>
                  <a:cubicBezTo>
                    <a:pt x="469" y="524"/>
                    <a:pt x="446" y="431"/>
                    <a:pt x="399" y="352"/>
                  </a:cubicBezTo>
                  <a:cubicBezTo>
                    <a:pt x="360" y="384"/>
                    <a:pt x="344" y="423"/>
                    <a:pt x="321" y="470"/>
                  </a:cubicBezTo>
                  <a:cubicBezTo>
                    <a:pt x="305" y="345"/>
                    <a:pt x="266" y="220"/>
                    <a:pt x="188" y="118"/>
                  </a:cubicBezTo>
                  <a:cubicBezTo>
                    <a:pt x="157" y="149"/>
                    <a:pt x="133" y="196"/>
                    <a:pt x="125" y="251"/>
                  </a:cubicBezTo>
                  <a:cubicBezTo>
                    <a:pt x="110" y="157"/>
                    <a:pt x="78" y="79"/>
                    <a:pt x="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6" name="Google Shape;506;p4"/>
            <p:cNvSpPr/>
            <p:nvPr/>
          </p:nvSpPr>
          <p:spPr>
            <a:xfrm>
              <a:off x="7516954" y="2813438"/>
              <a:ext cx="25656" cy="39739"/>
            </a:xfrm>
            <a:custGeom>
              <a:avLst/>
              <a:gdLst/>
              <a:ahLst/>
              <a:cxnLst/>
              <a:rect l="l" t="t" r="r" b="b"/>
              <a:pathLst>
                <a:path w="767" h="1188" extrusionOk="0">
                  <a:moveTo>
                    <a:pt x="485" y="0"/>
                  </a:moveTo>
                  <a:lnTo>
                    <a:pt x="485" y="0"/>
                  </a:lnTo>
                  <a:cubicBezTo>
                    <a:pt x="462" y="86"/>
                    <a:pt x="485" y="180"/>
                    <a:pt x="540" y="258"/>
                  </a:cubicBezTo>
                  <a:cubicBezTo>
                    <a:pt x="509" y="242"/>
                    <a:pt x="470" y="235"/>
                    <a:pt x="431" y="235"/>
                  </a:cubicBezTo>
                  <a:cubicBezTo>
                    <a:pt x="431" y="313"/>
                    <a:pt x="462" y="391"/>
                    <a:pt x="509" y="461"/>
                  </a:cubicBezTo>
                  <a:cubicBezTo>
                    <a:pt x="462" y="446"/>
                    <a:pt x="407" y="430"/>
                    <a:pt x="352" y="430"/>
                  </a:cubicBezTo>
                  <a:cubicBezTo>
                    <a:pt x="352" y="492"/>
                    <a:pt x="376" y="563"/>
                    <a:pt x="407" y="633"/>
                  </a:cubicBezTo>
                  <a:cubicBezTo>
                    <a:pt x="352" y="633"/>
                    <a:pt x="298" y="649"/>
                    <a:pt x="266" y="688"/>
                  </a:cubicBezTo>
                  <a:cubicBezTo>
                    <a:pt x="298" y="727"/>
                    <a:pt x="337" y="766"/>
                    <a:pt x="384" y="805"/>
                  </a:cubicBezTo>
                  <a:cubicBezTo>
                    <a:pt x="235" y="821"/>
                    <a:pt x="95" y="899"/>
                    <a:pt x="1" y="1024"/>
                  </a:cubicBezTo>
                  <a:cubicBezTo>
                    <a:pt x="21" y="1030"/>
                    <a:pt x="43" y="1033"/>
                    <a:pt x="67" y="1033"/>
                  </a:cubicBezTo>
                  <a:cubicBezTo>
                    <a:pt x="99" y="1033"/>
                    <a:pt x="133" y="1028"/>
                    <a:pt x="165" y="1024"/>
                  </a:cubicBezTo>
                  <a:lnTo>
                    <a:pt x="165" y="1024"/>
                  </a:lnTo>
                  <a:cubicBezTo>
                    <a:pt x="110" y="1055"/>
                    <a:pt x="79" y="1118"/>
                    <a:pt x="95" y="1188"/>
                  </a:cubicBezTo>
                  <a:cubicBezTo>
                    <a:pt x="212" y="1172"/>
                    <a:pt x="329" y="1110"/>
                    <a:pt x="415" y="1039"/>
                  </a:cubicBezTo>
                  <a:cubicBezTo>
                    <a:pt x="454" y="1016"/>
                    <a:pt x="485" y="993"/>
                    <a:pt x="517" y="961"/>
                  </a:cubicBezTo>
                  <a:cubicBezTo>
                    <a:pt x="545" y="950"/>
                    <a:pt x="574" y="943"/>
                    <a:pt x="602" y="943"/>
                  </a:cubicBezTo>
                  <a:cubicBezTo>
                    <a:pt x="613" y="943"/>
                    <a:pt x="623" y="944"/>
                    <a:pt x="634" y="946"/>
                  </a:cubicBezTo>
                  <a:cubicBezTo>
                    <a:pt x="681" y="954"/>
                    <a:pt x="712" y="985"/>
                    <a:pt x="712" y="1032"/>
                  </a:cubicBezTo>
                  <a:lnTo>
                    <a:pt x="767" y="828"/>
                  </a:lnTo>
                  <a:cubicBezTo>
                    <a:pt x="704" y="743"/>
                    <a:pt x="696" y="641"/>
                    <a:pt x="688" y="532"/>
                  </a:cubicBezTo>
                  <a:cubicBezTo>
                    <a:pt x="688" y="438"/>
                    <a:pt x="688" y="328"/>
                    <a:pt x="665" y="235"/>
                  </a:cubicBezTo>
                  <a:cubicBezTo>
                    <a:pt x="642" y="133"/>
                    <a:pt x="579" y="39"/>
                    <a:pt x="4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7" name="Google Shape;507;p4"/>
            <p:cNvSpPr/>
            <p:nvPr/>
          </p:nvSpPr>
          <p:spPr>
            <a:xfrm>
              <a:off x="7478788" y="2869366"/>
              <a:ext cx="15220" cy="34788"/>
            </a:xfrm>
            <a:custGeom>
              <a:avLst/>
              <a:gdLst/>
              <a:ahLst/>
              <a:cxnLst/>
              <a:rect l="l" t="t" r="r" b="b"/>
              <a:pathLst>
                <a:path w="455" h="1040" extrusionOk="0">
                  <a:moveTo>
                    <a:pt x="79" y="0"/>
                  </a:moveTo>
                  <a:lnTo>
                    <a:pt x="79" y="0"/>
                  </a:lnTo>
                  <a:cubicBezTo>
                    <a:pt x="87" y="63"/>
                    <a:pt x="110" y="118"/>
                    <a:pt x="149" y="172"/>
                  </a:cubicBezTo>
                  <a:lnTo>
                    <a:pt x="1" y="110"/>
                  </a:lnTo>
                  <a:lnTo>
                    <a:pt x="1" y="110"/>
                  </a:lnTo>
                  <a:cubicBezTo>
                    <a:pt x="1" y="196"/>
                    <a:pt x="48" y="290"/>
                    <a:pt x="118" y="336"/>
                  </a:cubicBezTo>
                  <a:cubicBezTo>
                    <a:pt x="71" y="352"/>
                    <a:pt x="32" y="383"/>
                    <a:pt x="1" y="422"/>
                  </a:cubicBezTo>
                  <a:cubicBezTo>
                    <a:pt x="40" y="446"/>
                    <a:pt x="71" y="461"/>
                    <a:pt x="118" y="485"/>
                  </a:cubicBezTo>
                  <a:cubicBezTo>
                    <a:pt x="63" y="501"/>
                    <a:pt x="9" y="571"/>
                    <a:pt x="1" y="641"/>
                  </a:cubicBezTo>
                  <a:cubicBezTo>
                    <a:pt x="18" y="633"/>
                    <a:pt x="35" y="626"/>
                    <a:pt x="54" y="626"/>
                  </a:cubicBezTo>
                  <a:cubicBezTo>
                    <a:pt x="69" y="626"/>
                    <a:pt x="85" y="631"/>
                    <a:pt x="102" y="641"/>
                  </a:cubicBezTo>
                  <a:cubicBezTo>
                    <a:pt x="40" y="704"/>
                    <a:pt x="9" y="798"/>
                    <a:pt x="32" y="883"/>
                  </a:cubicBezTo>
                  <a:cubicBezTo>
                    <a:pt x="48" y="852"/>
                    <a:pt x="79" y="837"/>
                    <a:pt x="110" y="821"/>
                  </a:cubicBezTo>
                  <a:lnTo>
                    <a:pt x="110" y="821"/>
                  </a:lnTo>
                  <a:cubicBezTo>
                    <a:pt x="71" y="891"/>
                    <a:pt x="63" y="969"/>
                    <a:pt x="79" y="1040"/>
                  </a:cubicBezTo>
                  <a:cubicBezTo>
                    <a:pt x="134" y="1032"/>
                    <a:pt x="196" y="993"/>
                    <a:pt x="227" y="930"/>
                  </a:cubicBezTo>
                  <a:cubicBezTo>
                    <a:pt x="243" y="899"/>
                    <a:pt x="259" y="860"/>
                    <a:pt x="274" y="844"/>
                  </a:cubicBezTo>
                  <a:cubicBezTo>
                    <a:pt x="290" y="833"/>
                    <a:pt x="308" y="827"/>
                    <a:pt x="325" y="827"/>
                  </a:cubicBezTo>
                  <a:cubicBezTo>
                    <a:pt x="343" y="827"/>
                    <a:pt x="360" y="833"/>
                    <a:pt x="376" y="844"/>
                  </a:cubicBezTo>
                  <a:cubicBezTo>
                    <a:pt x="399" y="860"/>
                    <a:pt x="423" y="883"/>
                    <a:pt x="454" y="915"/>
                  </a:cubicBezTo>
                  <a:lnTo>
                    <a:pt x="431" y="657"/>
                  </a:lnTo>
                  <a:cubicBezTo>
                    <a:pt x="384" y="618"/>
                    <a:pt x="360" y="563"/>
                    <a:pt x="353" y="501"/>
                  </a:cubicBezTo>
                  <a:cubicBezTo>
                    <a:pt x="345" y="446"/>
                    <a:pt x="345" y="383"/>
                    <a:pt x="329" y="329"/>
                  </a:cubicBezTo>
                  <a:cubicBezTo>
                    <a:pt x="313" y="188"/>
                    <a:pt x="212" y="63"/>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8" name="Google Shape;508;p4"/>
            <p:cNvSpPr/>
            <p:nvPr/>
          </p:nvSpPr>
          <p:spPr>
            <a:xfrm>
              <a:off x="7451626" y="2959548"/>
              <a:ext cx="24586" cy="42883"/>
            </a:xfrm>
            <a:custGeom>
              <a:avLst/>
              <a:gdLst/>
              <a:ahLst/>
              <a:cxnLst/>
              <a:rect l="l" t="t" r="r" b="b"/>
              <a:pathLst>
                <a:path w="735" h="1282" extrusionOk="0">
                  <a:moveTo>
                    <a:pt x="0" y="0"/>
                  </a:moveTo>
                  <a:cubicBezTo>
                    <a:pt x="24" y="102"/>
                    <a:pt x="94" y="180"/>
                    <a:pt x="164" y="227"/>
                  </a:cubicBezTo>
                  <a:cubicBezTo>
                    <a:pt x="141" y="223"/>
                    <a:pt x="117" y="221"/>
                    <a:pt x="94" y="221"/>
                  </a:cubicBezTo>
                  <a:cubicBezTo>
                    <a:pt x="71" y="221"/>
                    <a:pt x="47" y="223"/>
                    <a:pt x="24" y="227"/>
                  </a:cubicBezTo>
                  <a:cubicBezTo>
                    <a:pt x="63" y="313"/>
                    <a:pt x="141" y="391"/>
                    <a:pt x="211" y="454"/>
                  </a:cubicBezTo>
                  <a:lnTo>
                    <a:pt x="55" y="422"/>
                  </a:lnTo>
                  <a:lnTo>
                    <a:pt x="55" y="422"/>
                  </a:lnTo>
                  <a:cubicBezTo>
                    <a:pt x="71" y="524"/>
                    <a:pt x="141" y="618"/>
                    <a:pt x="227" y="672"/>
                  </a:cubicBezTo>
                  <a:cubicBezTo>
                    <a:pt x="180" y="751"/>
                    <a:pt x="149" y="844"/>
                    <a:pt x="149" y="946"/>
                  </a:cubicBezTo>
                  <a:cubicBezTo>
                    <a:pt x="196" y="923"/>
                    <a:pt x="227" y="883"/>
                    <a:pt x="274" y="837"/>
                  </a:cubicBezTo>
                  <a:lnTo>
                    <a:pt x="274" y="837"/>
                  </a:lnTo>
                  <a:cubicBezTo>
                    <a:pt x="211" y="930"/>
                    <a:pt x="180" y="1071"/>
                    <a:pt x="227" y="1188"/>
                  </a:cubicBezTo>
                  <a:cubicBezTo>
                    <a:pt x="266" y="1165"/>
                    <a:pt x="289" y="1126"/>
                    <a:pt x="297" y="1102"/>
                  </a:cubicBezTo>
                  <a:lnTo>
                    <a:pt x="297" y="1102"/>
                  </a:lnTo>
                  <a:cubicBezTo>
                    <a:pt x="289" y="1165"/>
                    <a:pt x="305" y="1243"/>
                    <a:pt x="367" y="1282"/>
                  </a:cubicBezTo>
                  <a:cubicBezTo>
                    <a:pt x="375" y="1235"/>
                    <a:pt x="375" y="1196"/>
                    <a:pt x="367" y="1149"/>
                  </a:cubicBezTo>
                  <a:cubicBezTo>
                    <a:pt x="367" y="1102"/>
                    <a:pt x="367" y="1048"/>
                    <a:pt x="383" y="1008"/>
                  </a:cubicBezTo>
                  <a:cubicBezTo>
                    <a:pt x="407" y="969"/>
                    <a:pt x="446" y="930"/>
                    <a:pt x="492" y="930"/>
                  </a:cubicBezTo>
                  <a:cubicBezTo>
                    <a:pt x="524" y="930"/>
                    <a:pt x="547" y="946"/>
                    <a:pt x="578" y="954"/>
                  </a:cubicBezTo>
                  <a:cubicBezTo>
                    <a:pt x="606" y="963"/>
                    <a:pt x="639" y="967"/>
                    <a:pt x="671" y="967"/>
                  </a:cubicBezTo>
                  <a:cubicBezTo>
                    <a:pt x="693" y="967"/>
                    <a:pt x="715" y="965"/>
                    <a:pt x="735" y="962"/>
                  </a:cubicBezTo>
                  <a:lnTo>
                    <a:pt x="680" y="751"/>
                  </a:lnTo>
                  <a:cubicBezTo>
                    <a:pt x="578" y="688"/>
                    <a:pt x="508" y="586"/>
                    <a:pt x="453" y="485"/>
                  </a:cubicBezTo>
                  <a:cubicBezTo>
                    <a:pt x="407" y="375"/>
                    <a:pt x="352" y="266"/>
                    <a:pt x="289" y="180"/>
                  </a:cubicBezTo>
                  <a:cubicBezTo>
                    <a:pt x="219" y="94"/>
                    <a:pt x="110" y="1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9" name="Google Shape;509;p4"/>
            <p:cNvSpPr/>
            <p:nvPr/>
          </p:nvSpPr>
          <p:spPr>
            <a:xfrm>
              <a:off x="7444301" y="3059898"/>
              <a:ext cx="27998" cy="32714"/>
            </a:xfrm>
            <a:custGeom>
              <a:avLst/>
              <a:gdLst/>
              <a:ahLst/>
              <a:cxnLst/>
              <a:rect l="l" t="t" r="r" b="b"/>
              <a:pathLst>
                <a:path w="837" h="978" extrusionOk="0">
                  <a:moveTo>
                    <a:pt x="0" y="118"/>
                  </a:moveTo>
                  <a:cubicBezTo>
                    <a:pt x="0" y="118"/>
                    <a:pt x="0" y="119"/>
                    <a:pt x="0" y="119"/>
                  </a:cubicBezTo>
                  <a:lnTo>
                    <a:pt x="0" y="119"/>
                  </a:lnTo>
                  <a:cubicBezTo>
                    <a:pt x="0" y="119"/>
                    <a:pt x="0" y="119"/>
                    <a:pt x="0" y="118"/>
                  </a:cubicBezTo>
                  <a:close/>
                  <a:moveTo>
                    <a:pt x="83" y="0"/>
                  </a:moveTo>
                  <a:cubicBezTo>
                    <a:pt x="76" y="0"/>
                    <a:pt x="70" y="0"/>
                    <a:pt x="63" y="1"/>
                  </a:cubicBezTo>
                  <a:cubicBezTo>
                    <a:pt x="59" y="54"/>
                    <a:pt x="78" y="111"/>
                    <a:pt x="113" y="160"/>
                  </a:cubicBezTo>
                  <a:lnTo>
                    <a:pt x="113" y="160"/>
                  </a:lnTo>
                  <a:cubicBezTo>
                    <a:pt x="79" y="148"/>
                    <a:pt x="43" y="142"/>
                    <a:pt x="8" y="142"/>
                  </a:cubicBezTo>
                  <a:cubicBezTo>
                    <a:pt x="2" y="129"/>
                    <a:pt x="1" y="122"/>
                    <a:pt x="0" y="119"/>
                  </a:cubicBezTo>
                  <a:lnTo>
                    <a:pt x="0" y="119"/>
                  </a:lnTo>
                  <a:cubicBezTo>
                    <a:pt x="9" y="244"/>
                    <a:pt x="87" y="376"/>
                    <a:pt x="196" y="439"/>
                  </a:cubicBezTo>
                  <a:cubicBezTo>
                    <a:pt x="164" y="439"/>
                    <a:pt x="133" y="454"/>
                    <a:pt x="102" y="462"/>
                  </a:cubicBezTo>
                  <a:cubicBezTo>
                    <a:pt x="94" y="462"/>
                    <a:pt x="86" y="462"/>
                    <a:pt x="86" y="470"/>
                  </a:cubicBezTo>
                  <a:cubicBezTo>
                    <a:pt x="71" y="486"/>
                    <a:pt x="86" y="493"/>
                    <a:pt x="94" y="501"/>
                  </a:cubicBezTo>
                  <a:cubicBezTo>
                    <a:pt x="141" y="540"/>
                    <a:pt x="204" y="564"/>
                    <a:pt x="258" y="564"/>
                  </a:cubicBezTo>
                  <a:cubicBezTo>
                    <a:pt x="243" y="650"/>
                    <a:pt x="211" y="728"/>
                    <a:pt x="188" y="814"/>
                  </a:cubicBezTo>
                  <a:cubicBezTo>
                    <a:pt x="313" y="806"/>
                    <a:pt x="422" y="759"/>
                    <a:pt x="516" y="681"/>
                  </a:cubicBezTo>
                  <a:cubicBezTo>
                    <a:pt x="532" y="720"/>
                    <a:pt x="555" y="775"/>
                    <a:pt x="571" y="822"/>
                  </a:cubicBezTo>
                  <a:cubicBezTo>
                    <a:pt x="610" y="806"/>
                    <a:pt x="641" y="759"/>
                    <a:pt x="649" y="720"/>
                  </a:cubicBezTo>
                  <a:cubicBezTo>
                    <a:pt x="649" y="814"/>
                    <a:pt x="688" y="915"/>
                    <a:pt x="766" y="978"/>
                  </a:cubicBezTo>
                  <a:cubicBezTo>
                    <a:pt x="837" y="900"/>
                    <a:pt x="829" y="783"/>
                    <a:pt x="805" y="689"/>
                  </a:cubicBezTo>
                  <a:cubicBezTo>
                    <a:pt x="790" y="587"/>
                    <a:pt x="735" y="493"/>
                    <a:pt x="727" y="392"/>
                  </a:cubicBezTo>
                  <a:cubicBezTo>
                    <a:pt x="711" y="290"/>
                    <a:pt x="743" y="173"/>
                    <a:pt x="821" y="111"/>
                  </a:cubicBezTo>
                  <a:cubicBezTo>
                    <a:pt x="759" y="48"/>
                    <a:pt x="717" y="32"/>
                    <a:pt x="681" y="32"/>
                  </a:cubicBezTo>
                  <a:cubicBezTo>
                    <a:pt x="653" y="32"/>
                    <a:pt x="629" y="41"/>
                    <a:pt x="602" y="48"/>
                  </a:cubicBezTo>
                  <a:cubicBezTo>
                    <a:pt x="563" y="79"/>
                    <a:pt x="516" y="118"/>
                    <a:pt x="469" y="126"/>
                  </a:cubicBezTo>
                  <a:cubicBezTo>
                    <a:pt x="460" y="128"/>
                    <a:pt x="451" y="128"/>
                    <a:pt x="441" y="128"/>
                  </a:cubicBezTo>
                  <a:cubicBezTo>
                    <a:pt x="319" y="128"/>
                    <a:pt x="212" y="0"/>
                    <a:pt x="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0" name="Google Shape;510;p4"/>
            <p:cNvSpPr/>
            <p:nvPr/>
          </p:nvSpPr>
          <p:spPr>
            <a:xfrm>
              <a:off x="7503909" y="3054178"/>
              <a:ext cx="30072" cy="35825"/>
            </a:xfrm>
            <a:custGeom>
              <a:avLst/>
              <a:gdLst/>
              <a:ahLst/>
              <a:cxnLst/>
              <a:rect l="l" t="t" r="r" b="b"/>
              <a:pathLst>
                <a:path w="899" h="1071" extrusionOk="0">
                  <a:moveTo>
                    <a:pt x="830" y="0"/>
                  </a:moveTo>
                  <a:cubicBezTo>
                    <a:pt x="669" y="0"/>
                    <a:pt x="508" y="115"/>
                    <a:pt x="347" y="115"/>
                  </a:cubicBezTo>
                  <a:cubicBezTo>
                    <a:pt x="328" y="115"/>
                    <a:pt x="309" y="113"/>
                    <a:pt x="289" y="110"/>
                  </a:cubicBezTo>
                  <a:cubicBezTo>
                    <a:pt x="256" y="110"/>
                    <a:pt x="224" y="105"/>
                    <a:pt x="192" y="105"/>
                  </a:cubicBezTo>
                  <a:cubicBezTo>
                    <a:pt x="135" y="105"/>
                    <a:pt x="75" y="121"/>
                    <a:pt x="0" y="211"/>
                  </a:cubicBezTo>
                  <a:cubicBezTo>
                    <a:pt x="94" y="266"/>
                    <a:pt x="133" y="367"/>
                    <a:pt x="133" y="469"/>
                  </a:cubicBezTo>
                  <a:cubicBezTo>
                    <a:pt x="133" y="563"/>
                    <a:pt x="94" y="664"/>
                    <a:pt x="78" y="758"/>
                  </a:cubicBezTo>
                  <a:cubicBezTo>
                    <a:pt x="63" y="860"/>
                    <a:pt x="63" y="969"/>
                    <a:pt x="117" y="1071"/>
                  </a:cubicBezTo>
                  <a:cubicBezTo>
                    <a:pt x="188" y="985"/>
                    <a:pt x="227" y="875"/>
                    <a:pt x="219" y="782"/>
                  </a:cubicBezTo>
                  <a:lnTo>
                    <a:pt x="219" y="782"/>
                  </a:lnTo>
                  <a:cubicBezTo>
                    <a:pt x="250" y="860"/>
                    <a:pt x="297" y="930"/>
                    <a:pt x="352" y="985"/>
                  </a:cubicBezTo>
                  <a:cubicBezTo>
                    <a:pt x="422" y="868"/>
                    <a:pt x="422" y="719"/>
                    <a:pt x="352" y="594"/>
                  </a:cubicBezTo>
                  <a:lnTo>
                    <a:pt x="352" y="594"/>
                  </a:lnTo>
                  <a:cubicBezTo>
                    <a:pt x="408" y="629"/>
                    <a:pt x="470" y="658"/>
                    <a:pt x="527" y="658"/>
                  </a:cubicBezTo>
                  <a:cubicBezTo>
                    <a:pt x="534" y="658"/>
                    <a:pt x="541" y="657"/>
                    <a:pt x="547" y="657"/>
                  </a:cubicBezTo>
                  <a:cubicBezTo>
                    <a:pt x="539" y="594"/>
                    <a:pt x="524" y="547"/>
                    <a:pt x="492" y="485"/>
                  </a:cubicBezTo>
                  <a:lnTo>
                    <a:pt x="492" y="485"/>
                  </a:lnTo>
                  <a:cubicBezTo>
                    <a:pt x="505" y="489"/>
                    <a:pt x="520" y="491"/>
                    <a:pt x="534" y="491"/>
                  </a:cubicBezTo>
                  <a:cubicBezTo>
                    <a:pt x="572" y="491"/>
                    <a:pt x="613" y="478"/>
                    <a:pt x="641" y="461"/>
                  </a:cubicBezTo>
                  <a:cubicBezTo>
                    <a:pt x="680" y="430"/>
                    <a:pt x="719" y="391"/>
                    <a:pt x="742" y="352"/>
                  </a:cubicBezTo>
                  <a:cubicBezTo>
                    <a:pt x="742" y="344"/>
                    <a:pt x="758" y="344"/>
                    <a:pt x="758" y="328"/>
                  </a:cubicBezTo>
                  <a:cubicBezTo>
                    <a:pt x="758" y="321"/>
                    <a:pt x="742" y="321"/>
                    <a:pt x="742" y="321"/>
                  </a:cubicBezTo>
                  <a:cubicBezTo>
                    <a:pt x="696" y="313"/>
                    <a:pt x="649" y="305"/>
                    <a:pt x="602" y="305"/>
                  </a:cubicBezTo>
                  <a:cubicBezTo>
                    <a:pt x="742" y="266"/>
                    <a:pt x="875" y="149"/>
                    <a:pt x="899" y="8"/>
                  </a:cubicBezTo>
                  <a:cubicBezTo>
                    <a:pt x="876" y="3"/>
                    <a:pt x="853" y="0"/>
                    <a:pt x="8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1" name="Google Shape;511;p4"/>
            <p:cNvSpPr/>
            <p:nvPr/>
          </p:nvSpPr>
          <p:spPr>
            <a:xfrm>
              <a:off x="7513843" y="3189316"/>
              <a:ext cx="30607" cy="46797"/>
            </a:xfrm>
            <a:custGeom>
              <a:avLst/>
              <a:gdLst/>
              <a:ahLst/>
              <a:cxnLst/>
              <a:rect l="l" t="t" r="r" b="b"/>
              <a:pathLst>
                <a:path w="915" h="1399" extrusionOk="0">
                  <a:moveTo>
                    <a:pt x="750" y="0"/>
                  </a:moveTo>
                  <a:lnTo>
                    <a:pt x="750" y="0"/>
                  </a:lnTo>
                  <a:cubicBezTo>
                    <a:pt x="695" y="94"/>
                    <a:pt x="633" y="180"/>
                    <a:pt x="547" y="227"/>
                  </a:cubicBezTo>
                  <a:cubicBezTo>
                    <a:pt x="482" y="264"/>
                    <a:pt x="409" y="274"/>
                    <a:pt x="332" y="274"/>
                  </a:cubicBezTo>
                  <a:cubicBezTo>
                    <a:pt x="280" y="274"/>
                    <a:pt x="226" y="269"/>
                    <a:pt x="172" y="266"/>
                  </a:cubicBezTo>
                  <a:cubicBezTo>
                    <a:pt x="109" y="258"/>
                    <a:pt x="31" y="250"/>
                    <a:pt x="0" y="180"/>
                  </a:cubicBezTo>
                  <a:lnTo>
                    <a:pt x="0" y="180"/>
                  </a:lnTo>
                  <a:lnTo>
                    <a:pt x="109" y="485"/>
                  </a:lnTo>
                  <a:cubicBezTo>
                    <a:pt x="203" y="547"/>
                    <a:pt x="250" y="664"/>
                    <a:pt x="274" y="782"/>
                  </a:cubicBezTo>
                  <a:cubicBezTo>
                    <a:pt x="289" y="899"/>
                    <a:pt x="289" y="1016"/>
                    <a:pt x="320" y="1133"/>
                  </a:cubicBezTo>
                  <a:cubicBezTo>
                    <a:pt x="352" y="1251"/>
                    <a:pt x="422" y="1360"/>
                    <a:pt x="524" y="1399"/>
                  </a:cubicBezTo>
                  <a:cubicBezTo>
                    <a:pt x="555" y="1305"/>
                    <a:pt x="555" y="1204"/>
                    <a:pt x="516" y="1110"/>
                  </a:cubicBezTo>
                  <a:lnTo>
                    <a:pt x="516" y="1110"/>
                  </a:lnTo>
                  <a:cubicBezTo>
                    <a:pt x="547" y="1165"/>
                    <a:pt x="617" y="1204"/>
                    <a:pt x="695" y="1204"/>
                  </a:cubicBezTo>
                  <a:cubicBezTo>
                    <a:pt x="735" y="1086"/>
                    <a:pt x="703" y="961"/>
                    <a:pt x="617" y="875"/>
                  </a:cubicBezTo>
                  <a:cubicBezTo>
                    <a:pt x="680" y="875"/>
                    <a:pt x="750" y="883"/>
                    <a:pt x="821" y="883"/>
                  </a:cubicBezTo>
                  <a:cubicBezTo>
                    <a:pt x="821" y="782"/>
                    <a:pt x="750" y="688"/>
                    <a:pt x="672" y="649"/>
                  </a:cubicBezTo>
                  <a:cubicBezTo>
                    <a:pt x="727" y="649"/>
                    <a:pt x="781" y="618"/>
                    <a:pt x="821" y="578"/>
                  </a:cubicBezTo>
                  <a:cubicBezTo>
                    <a:pt x="860" y="539"/>
                    <a:pt x="891" y="493"/>
                    <a:pt x="906" y="446"/>
                  </a:cubicBezTo>
                  <a:cubicBezTo>
                    <a:pt x="906" y="430"/>
                    <a:pt x="914" y="430"/>
                    <a:pt x="906" y="422"/>
                  </a:cubicBezTo>
                  <a:cubicBezTo>
                    <a:pt x="906" y="414"/>
                    <a:pt x="891" y="407"/>
                    <a:pt x="875" y="407"/>
                  </a:cubicBezTo>
                  <a:cubicBezTo>
                    <a:pt x="858" y="402"/>
                    <a:pt x="842" y="400"/>
                    <a:pt x="826" y="400"/>
                  </a:cubicBezTo>
                  <a:cubicBezTo>
                    <a:pt x="791" y="400"/>
                    <a:pt x="757" y="409"/>
                    <a:pt x="719" y="414"/>
                  </a:cubicBezTo>
                  <a:cubicBezTo>
                    <a:pt x="789" y="289"/>
                    <a:pt x="797" y="141"/>
                    <a:pt x="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2" name="Google Shape;512;p4"/>
            <p:cNvSpPr/>
            <p:nvPr/>
          </p:nvSpPr>
          <p:spPr>
            <a:xfrm>
              <a:off x="7537860" y="2795141"/>
              <a:ext cx="47633" cy="34554"/>
            </a:xfrm>
            <a:custGeom>
              <a:avLst/>
              <a:gdLst/>
              <a:ahLst/>
              <a:cxnLst/>
              <a:rect l="l" t="t" r="r" b="b"/>
              <a:pathLst>
                <a:path w="1424" h="1033" extrusionOk="0">
                  <a:moveTo>
                    <a:pt x="696" y="0"/>
                  </a:moveTo>
                  <a:cubicBezTo>
                    <a:pt x="618" y="94"/>
                    <a:pt x="571" y="211"/>
                    <a:pt x="548" y="336"/>
                  </a:cubicBezTo>
                  <a:cubicBezTo>
                    <a:pt x="509" y="242"/>
                    <a:pt x="446" y="133"/>
                    <a:pt x="345" y="63"/>
                  </a:cubicBezTo>
                  <a:cubicBezTo>
                    <a:pt x="274" y="125"/>
                    <a:pt x="235" y="211"/>
                    <a:pt x="228" y="313"/>
                  </a:cubicBezTo>
                  <a:cubicBezTo>
                    <a:pt x="196" y="235"/>
                    <a:pt x="134" y="164"/>
                    <a:pt x="56" y="102"/>
                  </a:cubicBezTo>
                  <a:lnTo>
                    <a:pt x="56" y="102"/>
                  </a:lnTo>
                  <a:cubicBezTo>
                    <a:pt x="1" y="313"/>
                    <a:pt x="134" y="532"/>
                    <a:pt x="329" y="625"/>
                  </a:cubicBezTo>
                  <a:cubicBezTo>
                    <a:pt x="392" y="649"/>
                    <a:pt x="470" y="672"/>
                    <a:pt x="548" y="688"/>
                  </a:cubicBezTo>
                  <a:cubicBezTo>
                    <a:pt x="626" y="711"/>
                    <a:pt x="696" y="743"/>
                    <a:pt x="759" y="797"/>
                  </a:cubicBezTo>
                  <a:cubicBezTo>
                    <a:pt x="814" y="860"/>
                    <a:pt x="845" y="946"/>
                    <a:pt x="814" y="1016"/>
                  </a:cubicBezTo>
                  <a:cubicBezTo>
                    <a:pt x="853" y="1028"/>
                    <a:pt x="884" y="1033"/>
                    <a:pt x="909" y="1033"/>
                  </a:cubicBezTo>
                  <a:cubicBezTo>
                    <a:pt x="984" y="1033"/>
                    <a:pt x="1003" y="989"/>
                    <a:pt x="1009" y="954"/>
                  </a:cubicBezTo>
                  <a:cubicBezTo>
                    <a:pt x="1017" y="899"/>
                    <a:pt x="1009" y="836"/>
                    <a:pt x="1040" y="789"/>
                  </a:cubicBezTo>
                  <a:cubicBezTo>
                    <a:pt x="1072" y="719"/>
                    <a:pt x="1150" y="688"/>
                    <a:pt x="1228" y="664"/>
                  </a:cubicBezTo>
                  <a:cubicBezTo>
                    <a:pt x="1290" y="633"/>
                    <a:pt x="1384" y="602"/>
                    <a:pt x="1423" y="532"/>
                  </a:cubicBezTo>
                  <a:cubicBezTo>
                    <a:pt x="1361" y="469"/>
                    <a:pt x="1322" y="407"/>
                    <a:pt x="1283" y="336"/>
                  </a:cubicBezTo>
                  <a:cubicBezTo>
                    <a:pt x="1212" y="352"/>
                    <a:pt x="1157" y="399"/>
                    <a:pt x="1126" y="453"/>
                  </a:cubicBezTo>
                  <a:cubicBezTo>
                    <a:pt x="1134" y="328"/>
                    <a:pt x="1111" y="219"/>
                    <a:pt x="1056" y="125"/>
                  </a:cubicBezTo>
                  <a:cubicBezTo>
                    <a:pt x="978" y="211"/>
                    <a:pt x="923" y="321"/>
                    <a:pt x="915" y="438"/>
                  </a:cubicBezTo>
                  <a:cubicBezTo>
                    <a:pt x="884" y="274"/>
                    <a:pt x="782" y="125"/>
                    <a:pt x="6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3" name="Google Shape;513;p4"/>
            <p:cNvSpPr/>
            <p:nvPr/>
          </p:nvSpPr>
          <p:spPr>
            <a:xfrm>
              <a:off x="7384191" y="3061637"/>
              <a:ext cx="58738" cy="47900"/>
            </a:xfrm>
            <a:custGeom>
              <a:avLst/>
              <a:gdLst/>
              <a:ahLst/>
              <a:cxnLst/>
              <a:rect l="l" t="t" r="r" b="b"/>
              <a:pathLst>
                <a:path w="1756" h="1432" extrusionOk="0">
                  <a:moveTo>
                    <a:pt x="1396" y="0"/>
                  </a:moveTo>
                  <a:cubicBezTo>
                    <a:pt x="1081" y="0"/>
                    <a:pt x="773" y="157"/>
                    <a:pt x="531" y="363"/>
                  </a:cubicBezTo>
                  <a:cubicBezTo>
                    <a:pt x="211" y="637"/>
                    <a:pt x="39" y="1004"/>
                    <a:pt x="0" y="1426"/>
                  </a:cubicBezTo>
                  <a:cubicBezTo>
                    <a:pt x="0" y="1430"/>
                    <a:pt x="2" y="1432"/>
                    <a:pt x="4" y="1432"/>
                  </a:cubicBezTo>
                  <a:cubicBezTo>
                    <a:pt x="6" y="1432"/>
                    <a:pt x="8" y="1430"/>
                    <a:pt x="8" y="1426"/>
                  </a:cubicBezTo>
                  <a:cubicBezTo>
                    <a:pt x="47" y="1043"/>
                    <a:pt x="258" y="660"/>
                    <a:pt x="547" y="410"/>
                  </a:cubicBezTo>
                  <a:cubicBezTo>
                    <a:pt x="770" y="205"/>
                    <a:pt x="1099" y="39"/>
                    <a:pt x="1418" y="39"/>
                  </a:cubicBezTo>
                  <a:cubicBezTo>
                    <a:pt x="1524" y="39"/>
                    <a:pt x="1628" y="57"/>
                    <a:pt x="1727" y="98"/>
                  </a:cubicBezTo>
                  <a:cubicBezTo>
                    <a:pt x="1728" y="99"/>
                    <a:pt x="1729" y="99"/>
                    <a:pt x="1731" y="99"/>
                  </a:cubicBezTo>
                  <a:cubicBezTo>
                    <a:pt x="1740" y="99"/>
                    <a:pt x="1755" y="80"/>
                    <a:pt x="1735" y="66"/>
                  </a:cubicBezTo>
                  <a:cubicBezTo>
                    <a:pt x="1623" y="21"/>
                    <a:pt x="1509" y="0"/>
                    <a:pt x="1396"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4" name="Google Shape;514;p4"/>
            <p:cNvSpPr/>
            <p:nvPr/>
          </p:nvSpPr>
          <p:spPr>
            <a:xfrm>
              <a:off x="7444568" y="3066454"/>
              <a:ext cx="33" cy="33"/>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5" name="Google Shape;515;p4"/>
            <p:cNvSpPr/>
            <p:nvPr/>
          </p:nvSpPr>
          <p:spPr>
            <a:xfrm>
              <a:off x="7418678" y="3141750"/>
              <a:ext cx="33" cy="33"/>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6" name="Google Shape;516;p4"/>
            <p:cNvSpPr/>
            <p:nvPr/>
          </p:nvSpPr>
          <p:spPr>
            <a:xfrm>
              <a:off x="7416303" y="3086724"/>
              <a:ext cx="41612" cy="55460"/>
            </a:xfrm>
            <a:custGeom>
              <a:avLst/>
              <a:gdLst/>
              <a:ahLst/>
              <a:cxnLst/>
              <a:rect l="l" t="t" r="r" b="b"/>
              <a:pathLst>
                <a:path w="1244" h="1658" extrusionOk="0">
                  <a:moveTo>
                    <a:pt x="1224" y="1"/>
                  </a:moveTo>
                  <a:cubicBezTo>
                    <a:pt x="1221" y="1"/>
                    <a:pt x="1217" y="2"/>
                    <a:pt x="1212" y="4"/>
                  </a:cubicBezTo>
                  <a:cubicBezTo>
                    <a:pt x="1158" y="35"/>
                    <a:pt x="1127" y="121"/>
                    <a:pt x="1087" y="176"/>
                  </a:cubicBezTo>
                  <a:cubicBezTo>
                    <a:pt x="1048" y="254"/>
                    <a:pt x="1001" y="324"/>
                    <a:pt x="962" y="403"/>
                  </a:cubicBezTo>
                  <a:cubicBezTo>
                    <a:pt x="876" y="551"/>
                    <a:pt x="775" y="684"/>
                    <a:pt x="681" y="825"/>
                  </a:cubicBezTo>
                  <a:cubicBezTo>
                    <a:pt x="580" y="957"/>
                    <a:pt x="470" y="1098"/>
                    <a:pt x="369" y="1223"/>
                  </a:cubicBezTo>
                  <a:cubicBezTo>
                    <a:pt x="259" y="1364"/>
                    <a:pt x="126" y="1481"/>
                    <a:pt x="17" y="1614"/>
                  </a:cubicBezTo>
                  <a:cubicBezTo>
                    <a:pt x="0" y="1636"/>
                    <a:pt x="15" y="1658"/>
                    <a:pt x="33" y="1658"/>
                  </a:cubicBezTo>
                  <a:cubicBezTo>
                    <a:pt x="41" y="1658"/>
                    <a:pt x="49" y="1654"/>
                    <a:pt x="56" y="1645"/>
                  </a:cubicBezTo>
                  <a:lnTo>
                    <a:pt x="376" y="1231"/>
                  </a:lnTo>
                  <a:cubicBezTo>
                    <a:pt x="486" y="1098"/>
                    <a:pt x="603" y="973"/>
                    <a:pt x="697" y="832"/>
                  </a:cubicBezTo>
                  <a:cubicBezTo>
                    <a:pt x="806" y="699"/>
                    <a:pt x="900" y="559"/>
                    <a:pt x="994" y="426"/>
                  </a:cubicBezTo>
                  <a:cubicBezTo>
                    <a:pt x="1041" y="356"/>
                    <a:pt x="1087" y="285"/>
                    <a:pt x="1134" y="207"/>
                  </a:cubicBezTo>
                  <a:cubicBezTo>
                    <a:pt x="1189" y="152"/>
                    <a:pt x="1244" y="90"/>
                    <a:pt x="1236" y="12"/>
                  </a:cubicBezTo>
                  <a:cubicBezTo>
                    <a:pt x="1236" y="6"/>
                    <a:pt x="1232" y="1"/>
                    <a:pt x="1224" y="1"/>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7" name="Google Shape;517;p4"/>
            <p:cNvSpPr/>
            <p:nvPr/>
          </p:nvSpPr>
          <p:spPr>
            <a:xfrm>
              <a:off x="7436072" y="3093883"/>
              <a:ext cx="34119" cy="56865"/>
            </a:xfrm>
            <a:custGeom>
              <a:avLst/>
              <a:gdLst/>
              <a:ahLst/>
              <a:cxnLst/>
              <a:rect l="l" t="t" r="r" b="b"/>
              <a:pathLst>
                <a:path w="1020" h="1700" extrusionOk="0">
                  <a:moveTo>
                    <a:pt x="997" y="1"/>
                  </a:moveTo>
                  <a:cubicBezTo>
                    <a:pt x="973" y="79"/>
                    <a:pt x="950" y="157"/>
                    <a:pt x="934" y="235"/>
                  </a:cubicBezTo>
                  <a:cubicBezTo>
                    <a:pt x="918" y="314"/>
                    <a:pt x="895" y="400"/>
                    <a:pt x="856" y="470"/>
                  </a:cubicBezTo>
                  <a:cubicBezTo>
                    <a:pt x="778" y="618"/>
                    <a:pt x="731" y="775"/>
                    <a:pt x="637" y="923"/>
                  </a:cubicBezTo>
                  <a:cubicBezTo>
                    <a:pt x="457" y="1204"/>
                    <a:pt x="262" y="1470"/>
                    <a:pt x="12" y="1681"/>
                  </a:cubicBezTo>
                  <a:cubicBezTo>
                    <a:pt x="1" y="1693"/>
                    <a:pt x="6" y="1700"/>
                    <a:pt x="13" y="1700"/>
                  </a:cubicBezTo>
                  <a:cubicBezTo>
                    <a:pt x="15" y="1700"/>
                    <a:pt x="18" y="1699"/>
                    <a:pt x="20" y="1697"/>
                  </a:cubicBezTo>
                  <a:cubicBezTo>
                    <a:pt x="285" y="1470"/>
                    <a:pt x="567" y="1251"/>
                    <a:pt x="754" y="962"/>
                  </a:cubicBezTo>
                  <a:cubicBezTo>
                    <a:pt x="840" y="821"/>
                    <a:pt x="926" y="681"/>
                    <a:pt x="957" y="509"/>
                  </a:cubicBezTo>
                  <a:cubicBezTo>
                    <a:pt x="973" y="423"/>
                    <a:pt x="997" y="345"/>
                    <a:pt x="1004" y="259"/>
                  </a:cubicBezTo>
                  <a:cubicBezTo>
                    <a:pt x="1020" y="157"/>
                    <a:pt x="1012" y="79"/>
                    <a:pt x="997" y="1"/>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8" name="Google Shape;518;p4"/>
            <p:cNvSpPr/>
            <p:nvPr/>
          </p:nvSpPr>
          <p:spPr>
            <a:xfrm>
              <a:off x="7427308" y="3095221"/>
              <a:ext cx="33" cy="33"/>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9" name="Google Shape;519;p4"/>
            <p:cNvSpPr/>
            <p:nvPr/>
          </p:nvSpPr>
          <p:spPr>
            <a:xfrm>
              <a:off x="7405164" y="3080302"/>
              <a:ext cx="30540" cy="36628"/>
            </a:xfrm>
            <a:custGeom>
              <a:avLst/>
              <a:gdLst/>
              <a:ahLst/>
              <a:cxnLst/>
              <a:rect l="l" t="t" r="r" b="b"/>
              <a:pathLst>
                <a:path w="913" h="1095" extrusionOk="0">
                  <a:moveTo>
                    <a:pt x="913" y="1"/>
                  </a:moveTo>
                  <a:lnTo>
                    <a:pt x="913" y="1"/>
                  </a:lnTo>
                  <a:cubicBezTo>
                    <a:pt x="506" y="251"/>
                    <a:pt x="178" y="626"/>
                    <a:pt x="6" y="1071"/>
                  </a:cubicBezTo>
                  <a:cubicBezTo>
                    <a:pt x="1" y="1086"/>
                    <a:pt x="9" y="1095"/>
                    <a:pt x="19" y="1095"/>
                  </a:cubicBezTo>
                  <a:cubicBezTo>
                    <a:pt x="25" y="1095"/>
                    <a:pt x="32" y="1092"/>
                    <a:pt x="37" y="1087"/>
                  </a:cubicBezTo>
                  <a:cubicBezTo>
                    <a:pt x="209" y="641"/>
                    <a:pt x="522" y="251"/>
                    <a:pt x="913"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0" name="Google Shape;520;p4"/>
            <p:cNvSpPr/>
            <p:nvPr/>
          </p:nvSpPr>
          <p:spPr>
            <a:xfrm>
              <a:off x="7428981" y="3115324"/>
              <a:ext cx="24753" cy="31543"/>
            </a:xfrm>
            <a:custGeom>
              <a:avLst/>
              <a:gdLst/>
              <a:ahLst/>
              <a:cxnLst/>
              <a:rect l="l" t="t" r="r" b="b"/>
              <a:pathLst>
                <a:path w="740" h="943" extrusionOk="0">
                  <a:moveTo>
                    <a:pt x="740" y="1"/>
                  </a:moveTo>
                  <a:cubicBezTo>
                    <a:pt x="703" y="78"/>
                    <a:pt x="659" y="151"/>
                    <a:pt x="612" y="222"/>
                  </a:cubicBezTo>
                  <a:lnTo>
                    <a:pt x="612" y="222"/>
                  </a:lnTo>
                  <a:cubicBezTo>
                    <a:pt x="661" y="152"/>
                    <a:pt x="704" y="79"/>
                    <a:pt x="740" y="1"/>
                  </a:cubicBezTo>
                  <a:close/>
                  <a:moveTo>
                    <a:pt x="612" y="222"/>
                  </a:moveTo>
                  <a:cubicBezTo>
                    <a:pt x="554" y="307"/>
                    <a:pt x="488" y="388"/>
                    <a:pt x="419" y="470"/>
                  </a:cubicBezTo>
                  <a:cubicBezTo>
                    <a:pt x="279" y="610"/>
                    <a:pt x="154" y="759"/>
                    <a:pt x="13" y="907"/>
                  </a:cubicBezTo>
                  <a:cubicBezTo>
                    <a:pt x="0" y="920"/>
                    <a:pt x="23" y="943"/>
                    <a:pt x="41" y="943"/>
                  </a:cubicBezTo>
                  <a:cubicBezTo>
                    <a:pt x="45" y="943"/>
                    <a:pt x="49" y="941"/>
                    <a:pt x="52" y="938"/>
                  </a:cubicBezTo>
                  <a:cubicBezTo>
                    <a:pt x="185" y="782"/>
                    <a:pt x="318" y="626"/>
                    <a:pt x="443" y="454"/>
                  </a:cubicBezTo>
                  <a:cubicBezTo>
                    <a:pt x="501" y="379"/>
                    <a:pt x="559" y="302"/>
                    <a:pt x="612" y="222"/>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1" name="Google Shape;521;p4"/>
            <p:cNvSpPr/>
            <p:nvPr/>
          </p:nvSpPr>
          <p:spPr>
            <a:xfrm>
              <a:off x="7409546" y="3000858"/>
              <a:ext cx="38702" cy="15956"/>
            </a:xfrm>
            <a:custGeom>
              <a:avLst/>
              <a:gdLst/>
              <a:ahLst/>
              <a:cxnLst/>
              <a:rect l="l" t="t" r="r" b="b"/>
              <a:pathLst>
                <a:path w="1157" h="477" extrusionOk="0">
                  <a:moveTo>
                    <a:pt x="1157" y="0"/>
                  </a:moveTo>
                  <a:lnTo>
                    <a:pt x="1157" y="0"/>
                  </a:lnTo>
                  <a:cubicBezTo>
                    <a:pt x="1102" y="24"/>
                    <a:pt x="1063" y="63"/>
                    <a:pt x="1024" y="78"/>
                  </a:cubicBezTo>
                  <a:cubicBezTo>
                    <a:pt x="985" y="109"/>
                    <a:pt x="938" y="125"/>
                    <a:pt x="891" y="156"/>
                  </a:cubicBezTo>
                  <a:cubicBezTo>
                    <a:pt x="797" y="203"/>
                    <a:pt x="719" y="258"/>
                    <a:pt x="625" y="305"/>
                  </a:cubicBezTo>
                  <a:cubicBezTo>
                    <a:pt x="430" y="391"/>
                    <a:pt x="234" y="453"/>
                    <a:pt x="8" y="461"/>
                  </a:cubicBezTo>
                  <a:cubicBezTo>
                    <a:pt x="0" y="461"/>
                    <a:pt x="0" y="477"/>
                    <a:pt x="8" y="477"/>
                  </a:cubicBezTo>
                  <a:cubicBezTo>
                    <a:pt x="211" y="461"/>
                    <a:pt x="422" y="399"/>
                    <a:pt x="617" y="313"/>
                  </a:cubicBezTo>
                  <a:cubicBezTo>
                    <a:pt x="703" y="266"/>
                    <a:pt x="805" y="227"/>
                    <a:pt x="891" y="164"/>
                  </a:cubicBezTo>
                  <a:cubicBezTo>
                    <a:pt x="930" y="141"/>
                    <a:pt x="969" y="117"/>
                    <a:pt x="1016" y="86"/>
                  </a:cubicBezTo>
                  <a:cubicBezTo>
                    <a:pt x="1055" y="70"/>
                    <a:pt x="1118" y="39"/>
                    <a:pt x="1157"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2" name="Google Shape;522;p4"/>
            <p:cNvSpPr/>
            <p:nvPr/>
          </p:nvSpPr>
          <p:spPr>
            <a:xfrm>
              <a:off x="7401719" y="2962625"/>
              <a:ext cx="41578" cy="12678"/>
            </a:xfrm>
            <a:custGeom>
              <a:avLst/>
              <a:gdLst/>
              <a:ahLst/>
              <a:cxnLst/>
              <a:rect l="l" t="t" r="r" b="b"/>
              <a:pathLst>
                <a:path w="1243" h="379" extrusionOk="0">
                  <a:moveTo>
                    <a:pt x="975" y="0"/>
                  </a:moveTo>
                  <a:cubicBezTo>
                    <a:pt x="957" y="0"/>
                    <a:pt x="939" y="1"/>
                    <a:pt x="922" y="2"/>
                  </a:cubicBezTo>
                  <a:cubicBezTo>
                    <a:pt x="812" y="2"/>
                    <a:pt x="703" y="33"/>
                    <a:pt x="609" y="49"/>
                  </a:cubicBezTo>
                  <a:cubicBezTo>
                    <a:pt x="398" y="96"/>
                    <a:pt x="195" y="190"/>
                    <a:pt x="31" y="315"/>
                  </a:cubicBezTo>
                  <a:cubicBezTo>
                    <a:pt x="0" y="339"/>
                    <a:pt x="23" y="379"/>
                    <a:pt x="53" y="379"/>
                  </a:cubicBezTo>
                  <a:cubicBezTo>
                    <a:pt x="61" y="379"/>
                    <a:pt x="70" y="376"/>
                    <a:pt x="78" y="369"/>
                  </a:cubicBezTo>
                  <a:cubicBezTo>
                    <a:pt x="156" y="307"/>
                    <a:pt x="234" y="237"/>
                    <a:pt x="328" y="190"/>
                  </a:cubicBezTo>
                  <a:cubicBezTo>
                    <a:pt x="429" y="135"/>
                    <a:pt x="515" y="96"/>
                    <a:pt x="625" y="73"/>
                  </a:cubicBezTo>
                  <a:cubicBezTo>
                    <a:pt x="741" y="35"/>
                    <a:pt x="869" y="17"/>
                    <a:pt x="995" y="17"/>
                  </a:cubicBezTo>
                  <a:cubicBezTo>
                    <a:pt x="1080" y="17"/>
                    <a:pt x="1163" y="25"/>
                    <a:pt x="1242" y="41"/>
                  </a:cubicBezTo>
                  <a:cubicBezTo>
                    <a:pt x="1151" y="15"/>
                    <a:pt x="1061" y="0"/>
                    <a:pt x="975"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3" name="Google Shape;523;p4"/>
            <p:cNvSpPr/>
            <p:nvPr/>
          </p:nvSpPr>
          <p:spPr>
            <a:xfrm>
              <a:off x="7414129" y="2882010"/>
              <a:ext cx="54524" cy="10436"/>
            </a:xfrm>
            <a:custGeom>
              <a:avLst/>
              <a:gdLst/>
              <a:ahLst/>
              <a:cxnLst/>
              <a:rect l="l" t="t" r="r" b="b"/>
              <a:pathLst>
                <a:path w="1630" h="312" extrusionOk="0">
                  <a:moveTo>
                    <a:pt x="1029" y="1"/>
                  </a:moveTo>
                  <a:cubicBezTo>
                    <a:pt x="936" y="1"/>
                    <a:pt x="846" y="6"/>
                    <a:pt x="762" y="21"/>
                  </a:cubicBezTo>
                  <a:cubicBezTo>
                    <a:pt x="504" y="37"/>
                    <a:pt x="246" y="123"/>
                    <a:pt x="27" y="271"/>
                  </a:cubicBezTo>
                  <a:cubicBezTo>
                    <a:pt x="0" y="291"/>
                    <a:pt x="26" y="312"/>
                    <a:pt x="48" y="312"/>
                  </a:cubicBezTo>
                  <a:cubicBezTo>
                    <a:pt x="52" y="312"/>
                    <a:pt x="55" y="311"/>
                    <a:pt x="58" y="310"/>
                  </a:cubicBezTo>
                  <a:cubicBezTo>
                    <a:pt x="285" y="162"/>
                    <a:pt x="535" y="123"/>
                    <a:pt x="801" y="83"/>
                  </a:cubicBezTo>
                  <a:cubicBezTo>
                    <a:pt x="934" y="68"/>
                    <a:pt x="1074" y="44"/>
                    <a:pt x="1207" y="44"/>
                  </a:cubicBezTo>
                  <a:cubicBezTo>
                    <a:pt x="1259" y="35"/>
                    <a:pt x="1313" y="32"/>
                    <a:pt x="1367" y="32"/>
                  </a:cubicBezTo>
                  <a:cubicBezTo>
                    <a:pt x="1452" y="32"/>
                    <a:pt x="1539" y="40"/>
                    <a:pt x="1629" y="44"/>
                  </a:cubicBezTo>
                  <a:cubicBezTo>
                    <a:pt x="1481" y="21"/>
                    <a:pt x="1340" y="5"/>
                    <a:pt x="1192" y="5"/>
                  </a:cubicBezTo>
                  <a:cubicBezTo>
                    <a:pt x="1137" y="2"/>
                    <a:pt x="1083" y="1"/>
                    <a:pt x="1029"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4" name="Google Shape;524;p4"/>
            <p:cNvSpPr/>
            <p:nvPr/>
          </p:nvSpPr>
          <p:spPr>
            <a:xfrm>
              <a:off x="7505983" y="2834846"/>
              <a:ext cx="33" cy="33"/>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5" name="Google Shape;525;p4"/>
            <p:cNvSpPr/>
            <p:nvPr/>
          </p:nvSpPr>
          <p:spPr>
            <a:xfrm>
              <a:off x="7471830" y="2813338"/>
              <a:ext cx="48837" cy="12142"/>
            </a:xfrm>
            <a:custGeom>
              <a:avLst/>
              <a:gdLst/>
              <a:ahLst/>
              <a:cxnLst/>
              <a:rect l="l" t="t" r="r" b="b"/>
              <a:pathLst>
                <a:path w="1460" h="363" extrusionOk="0">
                  <a:moveTo>
                    <a:pt x="413" y="0"/>
                  </a:moveTo>
                  <a:cubicBezTo>
                    <a:pt x="280" y="0"/>
                    <a:pt x="147" y="28"/>
                    <a:pt x="14" y="81"/>
                  </a:cubicBezTo>
                  <a:cubicBezTo>
                    <a:pt x="1" y="88"/>
                    <a:pt x="9" y="99"/>
                    <a:pt x="16" y="99"/>
                  </a:cubicBezTo>
                  <a:cubicBezTo>
                    <a:pt x="18" y="99"/>
                    <a:pt x="20" y="98"/>
                    <a:pt x="21" y="97"/>
                  </a:cubicBezTo>
                  <a:cubicBezTo>
                    <a:pt x="118" y="67"/>
                    <a:pt x="220" y="55"/>
                    <a:pt x="319" y="55"/>
                  </a:cubicBezTo>
                  <a:cubicBezTo>
                    <a:pt x="348" y="55"/>
                    <a:pt x="376" y="56"/>
                    <a:pt x="404" y="58"/>
                  </a:cubicBezTo>
                  <a:cubicBezTo>
                    <a:pt x="514" y="66"/>
                    <a:pt x="631" y="66"/>
                    <a:pt x="748" y="89"/>
                  </a:cubicBezTo>
                  <a:cubicBezTo>
                    <a:pt x="990" y="144"/>
                    <a:pt x="1217" y="261"/>
                    <a:pt x="1459" y="363"/>
                  </a:cubicBezTo>
                  <a:cubicBezTo>
                    <a:pt x="1225" y="238"/>
                    <a:pt x="975" y="136"/>
                    <a:pt x="717" y="50"/>
                  </a:cubicBezTo>
                  <a:cubicBezTo>
                    <a:pt x="615" y="16"/>
                    <a:pt x="514" y="0"/>
                    <a:pt x="413"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6" name="Google Shape;526;p4"/>
            <p:cNvSpPr/>
            <p:nvPr/>
          </p:nvSpPr>
          <p:spPr>
            <a:xfrm>
              <a:off x="7468351" y="2843476"/>
              <a:ext cx="40274" cy="4482"/>
            </a:xfrm>
            <a:custGeom>
              <a:avLst/>
              <a:gdLst/>
              <a:ahLst/>
              <a:cxnLst/>
              <a:rect l="l" t="t" r="r" b="b"/>
              <a:pathLst>
                <a:path w="1204" h="134" extrusionOk="0">
                  <a:moveTo>
                    <a:pt x="1204" y="1"/>
                  </a:moveTo>
                  <a:lnTo>
                    <a:pt x="907" y="56"/>
                  </a:lnTo>
                  <a:cubicBezTo>
                    <a:pt x="813" y="79"/>
                    <a:pt x="719" y="79"/>
                    <a:pt x="625" y="87"/>
                  </a:cubicBezTo>
                  <a:cubicBezTo>
                    <a:pt x="558" y="87"/>
                    <a:pt x="493" y="90"/>
                    <a:pt x="428" y="90"/>
                  </a:cubicBezTo>
                  <a:cubicBezTo>
                    <a:pt x="395" y="90"/>
                    <a:pt x="362" y="89"/>
                    <a:pt x="329" y="87"/>
                  </a:cubicBezTo>
                  <a:cubicBezTo>
                    <a:pt x="235" y="87"/>
                    <a:pt x="125" y="87"/>
                    <a:pt x="32" y="79"/>
                  </a:cubicBezTo>
                  <a:cubicBezTo>
                    <a:pt x="8" y="79"/>
                    <a:pt x="0" y="102"/>
                    <a:pt x="32" y="102"/>
                  </a:cubicBezTo>
                  <a:cubicBezTo>
                    <a:pt x="125" y="118"/>
                    <a:pt x="227" y="134"/>
                    <a:pt x="329" y="134"/>
                  </a:cubicBezTo>
                  <a:cubicBezTo>
                    <a:pt x="430" y="134"/>
                    <a:pt x="524" y="126"/>
                    <a:pt x="625" y="118"/>
                  </a:cubicBezTo>
                  <a:cubicBezTo>
                    <a:pt x="719" y="102"/>
                    <a:pt x="821" y="87"/>
                    <a:pt x="915" y="63"/>
                  </a:cubicBezTo>
                  <a:cubicBezTo>
                    <a:pt x="1016" y="56"/>
                    <a:pt x="1118" y="40"/>
                    <a:pt x="1204"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7" name="Google Shape;527;p4"/>
            <p:cNvSpPr/>
            <p:nvPr/>
          </p:nvSpPr>
          <p:spPr>
            <a:xfrm>
              <a:off x="7532375" y="2751756"/>
              <a:ext cx="12577" cy="43652"/>
            </a:xfrm>
            <a:custGeom>
              <a:avLst/>
              <a:gdLst/>
              <a:ahLst/>
              <a:cxnLst/>
              <a:rect l="l" t="t" r="r" b="b"/>
              <a:pathLst>
                <a:path w="376" h="1305" extrusionOk="0">
                  <a:moveTo>
                    <a:pt x="50" y="0"/>
                  </a:moveTo>
                  <a:cubicBezTo>
                    <a:pt x="33" y="0"/>
                    <a:pt x="16" y="10"/>
                    <a:pt x="9" y="31"/>
                  </a:cubicBezTo>
                  <a:cubicBezTo>
                    <a:pt x="1" y="94"/>
                    <a:pt x="1" y="148"/>
                    <a:pt x="9" y="219"/>
                  </a:cubicBezTo>
                  <a:cubicBezTo>
                    <a:pt x="24" y="273"/>
                    <a:pt x="24" y="336"/>
                    <a:pt x="32" y="391"/>
                  </a:cubicBezTo>
                  <a:cubicBezTo>
                    <a:pt x="32" y="453"/>
                    <a:pt x="63" y="500"/>
                    <a:pt x="71" y="563"/>
                  </a:cubicBezTo>
                  <a:cubicBezTo>
                    <a:pt x="79" y="617"/>
                    <a:pt x="87" y="664"/>
                    <a:pt x="110" y="727"/>
                  </a:cubicBezTo>
                  <a:cubicBezTo>
                    <a:pt x="157" y="930"/>
                    <a:pt x="220" y="1133"/>
                    <a:pt x="360" y="1305"/>
                  </a:cubicBezTo>
                  <a:cubicBezTo>
                    <a:pt x="360" y="1305"/>
                    <a:pt x="376" y="1305"/>
                    <a:pt x="376" y="1289"/>
                  </a:cubicBezTo>
                  <a:cubicBezTo>
                    <a:pt x="259" y="1117"/>
                    <a:pt x="165" y="922"/>
                    <a:pt x="141" y="711"/>
                  </a:cubicBezTo>
                  <a:cubicBezTo>
                    <a:pt x="118" y="610"/>
                    <a:pt x="118" y="500"/>
                    <a:pt x="110" y="406"/>
                  </a:cubicBezTo>
                  <a:cubicBezTo>
                    <a:pt x="102" y="344"/>
                    <a:pt x="79" y="297"/>
                    <a:pt x="79" y="242"/>
                  </a:cubicBezTo>
                  <a:cubicBezTo>
                    <a:pt x="79" y="172"/>
                    <a:pt x="79" y="102"/>
                    <a:pt x="87" y="47"/>
                  </a:cubicBezTo>
                  <a:cubicBezTo>
                    <a:pt x="91" y="16"/>
                    <a:pt x="71" y="0"/>
                    <a:pt x="50"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8" name="Google Shape;528;p4"/>
            <p:cNvSpPr/>
            <p:nvPr/>
          </p:nvSpPr>
          <p:spPr>
            <a:xfrm>
              <a:off x="7570140" y="2750284"/>
              <a:ext cx="3579" cy="33885"/>
            </a:xfrm>
            <a:custGeom>
              <a:avLst/>
              <a:gdLst/>
              <a:ahLst/>
              <a:cxnLst/>
              <a:rect l="l" t="t" r="r" b="b"/>
              <a:pathLst>
                <a:path w="107" h="1013" extrusionOk="0">
                  <a:moveTo>
                    <a:pt x="22" y="1"/>
                  </a:moveTo>
                  <a:cubicBezTo>
                    <a:pt x="11" y="1"/>
                    <a:pt x="1" y="11"/>
                    <a:pt x="5" y="28"/>
                  </a:cubicBezTo>
                  <a:cubicBezTo>
                    <a:pt x="28" y="106"/>
                    <a:pt x="36" y="185"/>
                    <a:pt x="44" y="263"/>
                  </a:cubicBezTo>
                  <a:cubicBezTo>
                    <a:pt x="52" y="341"/>
                    <a:pt x="75" y="427"/>
                    <a:pt x="75" y="505"/>
                  </a:cubicBezTo>
                  <a:cubicBezTo>
                    <a:pt x="83" y="677"/>
                    <a:pt x="83" y="841"/>
                    <a:pt x="67" y="1013"/>
                  </a:cubicBezTo>
                  <a:lnTo>
                    <a:pt x="75" y="1013"/>
                  </a:lnTo>
                  <a:cubicBezTo>
                    <a:pt x="91" y="849"/>
                    <a:pt x="107" y="685"/>
                    <a:pt x="107" y="505"/>
                  </a:cubicBezTo>
                  <a:cubicBezTo>
                    <a:pt x="107" y="427"/>
                    <a:pt x="107" y="349"/>
                    <a:pt x="91" y="271"/>
                  </a:cubicBezTo>
                  <a:cubicBezTo>
                    <a:pt x="83" y="185"/>
                    <a:pt x="67" y="106"/>
                    <a:pt x="44" y="21"/>
                  </a:cubicBezTo>
                  <a:cubicBezTo>
                    <a:pt x="41" y="7"/>
                    <a:pt x="31" y="1"/>
                    <a:pt x="22"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9" name="Google Shape;529;p4"/>
            <p:cNvSpPr/>
            <p:nvPr/>
          </p:nvSpPr>
          <p:spPr>
            <a:xfrm>
              <a:off x="7619445" y="2777345"/>
              <a:ext cx="268" cy="33"/>
            </a:xfrm>
            <a:custGeom>
              <a:avLst/>
              <a:gdLst/>
              <a:ahLst/>
              <a:cxnLst/>
              <a:rect l="l" t="t" r="r" b="b"/>
              <a:pathLst>
                <a:path w="8" h="1" fill="none" extrusionOk="0">
                  <a:moveTo>
                    <a:pt x="0" y="1"/>
                  </a:moveTo>
                  <a:cubicBezTo>
                    <a:pt x="8" y="1"/>
                    <a:pt x="8" y="1"/>
                    <a:pt x="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0" name="Google Shape;530;p4"/>
            <p:cNvSpPr/>
            <p:nvPr/>
          </p:nvSpPr>
          <p:spPr>
            <a:xfrm>
              <a:off x="7600613" y="2862777"/>
              <a:ext cx="35256" cy="3479"/>
            </a:xfrm>
            <a:custGeom>
              <a:avLst/>
              <a:gdLst/>
              <a:ahLst/>
              <a:cxnLst/>
              <a:rect l="l" t="t" r="r" b="b"/>
              <a:pathLst>
                <a:path w="1054" h="104" extrusionOk="0">
                  <a:moveTo>
                    <a:pt x="729" y="0"/>
                  </a:moveTo>
                  <a:cubicBezTo>
                    <a:pt x="664" y="0"/>
                    <a:pt x="598" y="4"/>
                    <a:pt x="532" y="10"/>
                  </a:cubicBezTo>
                  <a:lnTo>
                    <a:pt x="266" y="33"/>
                  </a:lnTo>
                  <a:cubicBezTo>
                    <a:pt x="188" y="49"/>
                    <a:pt x="86" y="57"/>
                    <a:pt x="8" y="88"/>
                  </a:cubicBezTo>
                  <a:cubicBezTo>
                    <a:pt x="0" y="88"/>
                    <a:pt x="0" y="104"/>
                    <a:pt x="8" y="104"/>
                  </a:cubicBezTo>
                  <a:cubicBezTo>
                    <a:pt x="86" y="104"/>
                    <a:pt x="165" y="72"/>
                    <a:pt x="235" y="65"/>
                  </a:cubicBezTo>
                  <a:cubicBezTo>
                    <a:pt x="329" y="49"/>
                    <a:pt x="399" y="33"/>
                    <a:pt x="493" y="26"/>
                  </a:cubicBezTo>
                  <a:cubicBezTo>
                    <a:pt x="545" y="21"/>
                    <a:pt x="598" y="18"/>
                    <a:pt x="651" y="18"/>
                  </a:cubicBezTo>
                  <a:cubicBezTo>
                    <a:pt x="773" y="18"/>
                    <a:pt x="896" y="32"/>
                    <a:pt x="1016" y="65"/>
                  </a:cubicBezTo>
                  <a:cubicBezTo>
                    <a:pt x="1019" y="66"/>
                    <a:pt x="1023" y="66"/>
                    <a:pt x="1025" y="66"/>
                  </a:cubicBezTo>
                  <a:cubicBezTo>
                    <a:pt x="1043" y="66"/>
                    <a:pt x="1053" y="47"/>
                    <a:pt x="1040" y="33"/>
                  </a:cubicBezTo>
                  <a:cubicBezTo>
                    <a:pt x="934" y="9"/>
                    <a:pt x="832" y="0"/>
                    <a:pt x="729"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1" name="Google Shape;531;p4"/>
            <p:cNvSpPr/>
            <p:nvPr/>
          </p:nvSpPr>
          <p:spPr>
            <a:xfrm>
              <a:off x="7599040" y="2897598"/>
              <a:ext cx="33851" cy="5921"/>
            </a:xfrm>
            <a:custGeom>
              <a:avLst/>
              <a:gdLst/>
              <a:ahLst/>
              <a:cxnLst/>
              <a:rect l="l" t="t" r="r" b="b"/>
              <a:pathLst>
                <a:path w="1012" h="177" extrusionOk="0">
                  <a:moveTo>
                    <a:pt x="1008" y="75"/>
                  </a:moveTo>
                  <a:cubicBezTo>
                    <a:pt x="1006" y="75"/>
                    <a:pt x="1003" y="76"/>
                    <a:pt x="1001" y="79"/>
                  </a:cubicBezTo>
                  <a:cubicBezTo>
                    <a:pt x="1011" y="79"/>
                    <a:pt x="1011" y="75"/>
                    <a:pt x="1008" y="75"/>
                  </a:cubicBezTo>
                  <a:close/>
                  <a:moveTo>
                    <a:pt x="1001" y="79"/>
                  </a:moveTo>
                  <a:lnTo>
                    <a:pt x="1001" y="79"/>
                  </a:lnTo>
                  <a:cubicBezTo>
                    <a:pt x="986" y="88"/>
                    <a:pt x="972" y="97"/>
                    <a:pt x="957" y="106"/>
                  </a:cubicBezTo>
                  <a:lnTo>
                    <a:pt x="957" y="106"/>
                  </a:lnTo>
                  <a:cubicBezTo>
                    <a:pt x="975" y="99"/>
                    <a:pt x="992" y="91"/>
                    <a:pt x="1001" y="79"/>
                  </a:cubicBezTo>
                  <a:close/>
                  <a:moveTo>
                    <a:pt x="24" y="0"/>
                  </a:moveTo>
                  <a:cubicBezTo>
                    <a:pt x="8" y="0"/>
                    <a:pt x="1" y="8"/>
                    <a:pt x="8" y="24"/>
                  </a:cubicBezTo>
                  <a:cubicBezTo>
                    <a:pt x="157" y="125"/>
                    <a:pt x="344" y="157"/>
                    <a:pt x="516" y="165"/>
                  </a:cubicBezTo>
                  <a:cubicBezTo>
                    <a:pt x="555" y="172"/>
                    <a:pt x="598" y="176"/>
                    <a:pt x="641" y="176"/>
                  </a:cubicBezTo>
                  <a:cubicBezTo>
                    <a:pt x="684" y="176"/>
                    <a:pt x="727" y="172"/>
                    <a:pt x="766" y="165"/>
                  </a:cubicBezTo>
                  <a:cubicBezTo>
                    <a:pt x="805" y="165"/>
                    <a:pt x="829" y="157"/>
                    <a:pt x="868" y="149"/>
                  </a:cubicBezTo>
                  <a:cubicBezTo>
                    <a:pt x="906" y="135"/>
                    <a:pt x="933" y="120"/>
                    <a:pt x="957" y="106"/>
                  </a:cubicBezTo>
                  <a:lnTo>
                    <a:pt x="957" y="106"/>
                  </a:lnTo>
                  <a:cubicBezTo>
                    <a:pt x="927" y="116"/>
                    <a:pt x="892" y="121"/>
                    <a:pt x="868" y="125"/>
                  </a:cubicBezTo>
                  <a:cubicBezTo>
                    <a:pt x="829" y="141"/>
                    <a:pt x="805" y="141"/>
                    <a:pt x="766" y="141"/>
                  </a:cubicBezTo>
                  <a:cubicBezTo>
                    <a:pt x="688" y="141"/>
                    <a:pt x="594" y="125"/>
                    <a:pt x="516" y="125"/>
                  </a:cubicBezTo>
                  <a:cubicBezTo>
                    <a:pt x="344" y="110"/>
                    <a:pt x="188" y="71"/>
                    <a:pt x="24"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2" name="Google Shape;532;p4"/>
            <p:cNvSpPr/>
            <p:nvPr/>
          </p:nvSpPr>
          <p:spPr>
            <a:xfrm>
              <a:off x="7608975" y="2950917"/>
              <a:ext cx="33" cy="33"/>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3" name="Google Shape;533;p4"/>
            <p:cNvSpPr/>
            <p:nvPr/>
          </p:nvSpPr>
          <p:spPr>
            <a:xfrm>
              <a:off x="7574722" y="2958511"/>
              <a:ext cx="16257" cy="24920"/>
            </a:xfrm>
            <a:custGeom>
              <a:avLst/>
              <a:gdLst/>
              <a:ahLst/>
              <a:cxnLst/>
              <a:rect l="l" t="t" r="r" b="b"/>
              <a:pathLst>
                <a:path w="486" h="745" extrusionOk="0">
                  <a:moveTo>
                    <a:pt x="462" y="0"/>
                  </a:moveTo>
                  <a:cubicBezTo>
                    <a:pt x="337" y="47"/>
                    <a:pt x="251" y="172"/>
                    <a:pt x="181" y="289"/>
                  </a:cubicBezTo>
                  <a:cubicBezTo>
                    <a:pt x="141" y="360"/>
                    <a:pt x="110" y="422"/>
                    <a:pt x="79" y="492"/>
                  </a:cubicBezTo>
                  <a:cubicBezTo>
                    <a:pt x="110" y="430"/>
                    <a:pt x="149" y="352"/>
                    <a:pt x="188" y="289"/>
                  </a:cubicBezTo>
                  <a:cubicBezTo>
                    <a:pt x="220" y="227"/>
                    <a:pt x="266" y="180"/>
                    <a:pt x="306" y="133"/>
                  </a:cubicBezTo>
                  <a:cubicBezTo>
                    <a:pt x="352" y="86"/>
                    <a:pt x="407" y="55"/>
                    <a:pt x="454" y="16"/>
                  </a:cubicBezTo>
                  <a:cubicBezTo>
                    <a:pt x="485" y="8"/>
                    <a:pt x="477" y="0"/>
                    <a:pt x="462" y="0"/>
                  </a:cubicBezTo>
                  <a:close/>
                  <a:moveTo>
                    <a:pt x="79" y="492"/>
                  </a:moveTo>
                  <a:cubicBezTo>
                    <a:pt x="68" y="520"/>
                    <a:pt x="61" y="547"/>
                    <a:pt x="50" y="574"/>
                  </a:cubicBezTo>
                  <a:lnTo>
                    <a:pt x="50" y="574"/>
                  </a:lnTo>
                  <a:cubicBezTo>
                    <a:pt x="62" y="549"/>
                    <a:pt x="73" y="523"/>
                    <a:pt x="79" y="492"/>
                  </a:cubicBezTo>
                  <a:close/>
                  <a:moveTo>
                    <a:pt x="50" y="574"/>
                  </a:moveTo>
                  <a:lnTo>
                    <a:pt x="50" y="574"/>
                  </a:lnTo>
                  <a:cubicBezTo>
                    <a:pt x="46" y="581"/>
                    <a:pt x="43" y="587"/>
                    <a:pt x="40" y="594"/>
                  </a:cubicBezTo>
                  <a:cubicBezTo>
                    <a:pt x="40" y="595"/>
                    <a:pt x="40" y="596"/>
                    <a:pt x="39" y="596"/>
                  </a:cubicBezTo>
                  <a:lnTo>
                    <a:pt x="39" y="596"/>
                  </a:lnTo>
                  <a:cubicBezTo>
                    <a:pt x="43" y="589"/>
                    <a:pt x="47" y="581"/>
                    <a:pt x="50" y="574"/>
                  </a:cubicBezTo>
                  <a:close/>
                  <a:moveTo>
                    <a:pt x="39" y="596"/>
                  </a:moveTo>
                  <a:cubicBezTo>
                    <a:pt x="37" y="601"/>
                    <a:pt x="35" y="605"/>
                    <a:pt x="32" y="610"/>
                  </a:cubicBezTo>
                  <a:cubicBezTo>
                    <a:pt x="24" y="649"/>
                    <a:pt x="1" y="680"/>
                    <a:pt x="1" y="727"/>
                  </a:cubicBezTo>
                  <a:cubicBezTo>
                    <a:pt x="1" y="739"/>
                    <a:pt x="9" y="744"/>
                    <a:pt x="16" y="744"/>
                  </a:cubicBezTo>
                  <a:cubicBezTo>
                    <a:pt x="24" y="744"/>
                    <a:pt x="32" y="739"/>
                    <a:pt x="32" y="727"/>
                  </a:cubicBezTo>
                  <a:cubicBezTo>
                    <a:pt x="24" y="681"/>
                    <a:pt x="32" y="642"/>
                    <a:pt x="39" y="596"/>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4" name="Google Shape;534;p4"/>
            <p:cNvSpPr/>
            <p:nvPr/>
          </p:nvSpPr>
          <p:spPr>
            <a:xfrm>
              <a:off x="7545721" y="2970787"/>
              <a:ext cx="3679" cy="5252"/>
            </a:xfrm>
            <a:custGeom>
              <a:avLst/>
              <a:gdLst/>
              <a:ahLst/>
              <a:cxnLst/>
              <a:rect l="l" t="t" r="r" b="b"/>
              <a:pathLst>
                <a:path w="110" h="157" extrusionOk="0">
                  <a:moveTo>
                    <a:pt x="0" y="0"/>
                  </a:moveTo>
                  <a:cubicBezTo>
                    <a:pt x="0" y="8"/>
                    <a:pt x="0" y="24"/>
                    <a:pt x="16" y="24"/>
                  </a:cubicBezTo>
                  <a:cubicBezTo>
                    <a:pt x="16" y="32"/>
                    <a:pt x="24" y="32"/>
                    <a:pt x="24" y="39"/>
                  </a:cubicBezTo>
                  <a:cubicBezTo>
                    <a:pt x="24" y="47"/>
                    <a:pt x="32" y="47"/>
                    <a:pt x="32" y="63"/>
                  </a:cubicBezTo>
                  <a:cubicBezTo>
                    <a:pt x="32" y="71"/>
                    <a:pt x="39" y="79"/>
                    <a:pt x="39" y="79"/>
                  </a:cubicBezTo>
                  <a:cubicBezTo>
                    <a:pt x="55" y="125"/>
                    <a:pt x="79" y="149"/>
                    <a:pt x="110" y="157"/>
                  </a:cubicBezTo>
                  <a:cubicBezTo>
                    <a:pt x="86" y="141"/>
                    <a:pt x="71" y="110"/>
                    <a:pt x="55" y="79"/>
                  </a:cubicBezTo>
                  <a:cubicBezTo>
                    <a:pt x="55" y="71"/>
                    <a:pt x="39" y="71"/>
                    <a:pt x="39" y="63"/>
                  </a:cubicBezTo>
                  <a:cubicBezTo>
                    <a:pt x="39" y="47"/>
                    <a:pt x="32" y="47"/>
                    <a:pt x="32" y="39"/>
                  </a:cubicBezTo>
                  <a:cubicBezTo>
                    <a:pt x="32" y="32"/>
                    <a:pt x="24" y="32"/>
                    <a:pt x="24" y="24"/>
                  </a:cubicBezTo>
                  <a:cubicBezTo>
                    <a:pt x="24" y="8"/>
                    <a:pt x="24" y="0"/>
                    <a:pt x="16" y="0"/>
                  </a:cubicBezTo>
                  <a:close/>
                </a:path>
              </a:pathLst>
            </a:custGeom>
            <a:solidFill>
              <a:srgbClr val="5D33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5" name="Google Shape;535;p4"/>
            <p:cNvSpPr/>
            <p:nvPr/>
          </p:nvSpPr>
          <p:spPr>
            <a:xfrm>
              <a:off x="7588571" y="2996677"/>
              <a:ext cx="23315" cy="2877"/>
            </a:xfrm>
            <a:custGeom>
              <a:avLst/>
              <a:gdLst/>
              <a:ahLst/>
              <a:cxnLst/>
              <a:rect l="l" t="t" r="r" b="b"/>
              <a:pathLst>
                <a:path w="697" h="86" extrusionOk="0">
                  <a:moveTo>
                    <a:pt x="337" y="0"/>
                  </a:moveTo>
                  <a:cubicBezTo>
                    <a:pt x="274" y="0"/>
                    <a:pt x="220" y="8"/>
                    <a:pt x="165" y="16"/>
                  </a:cubicBezTo>
                  <a:cubicBezTo>
                    <a:pt x="118" y="31"/>
                    <a:pt x="48" y="39"/>
                    <a:pt x="9" y="70"/>
                  </a:cubicBezTo>
                  <a:cubicBezTo>
                    <a:pt x="1" y="78"/>
                    <a:pt x="9" y="86"/>
                    <a:pt x="24" y="86"/>
                  </a:cubicBezTo>
                  <a:cubicBezTo>
                    <a:pt x="48" y="86"/>
                    <a:pt x="71" y="78"/>
                    <a:pt x="103" y="70"/>
                  </a:cubicBezTo>
                  <a:cubicBezTo>
                    <a:pt x="126" y="55"/>
                    <a:pt x="149" y="55"/>
                    <a:pt x="173" y="47"/>
                  </a:cubicBezTo>
                  <a:cubicBezTo>
                    <a:pt x="235" y="39"/>
                    <a:pt x="282" y="31"/>
                    <a:pt x="345" y="31"/>
                  </a:cubicBezTo>
                  <a:cubicBezTo>
                    <a:pt x="370" y="28"/>
                    <a:pt x="396" y="26"/>
                    <a:pt x="422" y="26"/>
                  </a:cubicBezTo>
                  <a:cubicBezTo>
                    <a:pt x="513" y="26"/>
                    <a:pt x="603" y="46"/>
                    <a:pt x="689" y="70"/>
                  </a:cubicBezTo>
                  <a:cubicBezTo>
                    <a:pt x="689" y="70"/>
                    <a:pt x="696" y="55"/>
                    <a:pt x="689" y="47"/>
                  </a:cubicBezTo>
                  <a:cubicBezTo>
                    <a:pt x="564" y="8"/>
                    <a:pt x="462" y="0"/>
                    <a:pt x="337"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6" name="Google Shape;536;p4"/>
            <p:cNvSpPr/>
            <p:nvPr/>
          </p:nvSpPr>
          <p:spPr>
            <a:xfrm>
              <a:off x="7584925" y="3004504"/>
              <a:ext cx="15655" cy="23415"/>
            </a:xfrm>
            <a:custGeom>
              <a:avLst/>
              <a:gdLst/>
              <a:ahLst/>
              <a:cxnLst/>
              <a:rect l="l" t="t" r="r" b="b"/>
              <a:pathLst>
                <a:path w="468" h="700" extrusionOk="0">
                  <a:moveTo>
                    <a:pt x="16" y="0"/>
                  </a:moveTo>
                  <a:cubicBezTo>
                    <a:pt x="1" y="0"/>
                    <a:pt x="1" y="0"/>
                    <a:pt x="1" y="8"/>
                  </a:cubicBezTo>
                  <a:cubicBezTo>
                    <a:pt x="79" y="118"/>
                    <a:pt x="188" y="204"/>
                    <a:pt x="258" y="321"/>
                  </a:cubicBezTo>
                  <a:cubicBezTo>
                    <a:pt x="337" y="438"/>
                    <a:pt x="391" y="555"/>
                    <a:pt x="446" y="696"/>
                  </a:cubicBezTo>
                  <a:cubicBezTo>
                    <a:pt x="448" y="698"/>
                    <a:pt x="451" y="699"/>
                    <a:pt x="453" y="699"/>
                  </a:cubicBezTo>
                  <a:cubicBezTo>
                    <a:pt x="460" y="699"/>
                    <a:pt x="467" y="692"/>
                    <a:pt x="462" y="680"/>
                  </a:cubicBezTo>
                  <a:cubicBezTo>
                    <a:pt x="415" y="555"/>
                    <a:pt x="352" y="430"/>
                    <a:pt x="274" y="313"/>
                  </a:cubicBezTo>
                  <a:cubicBezTo>
                    <a:pt x="196" y="196"/>
                    <a:pt x="118" y="79"/>
                    <a:pt x="16"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7" name="Google Shape;537;p4"/>
            <p:cNvSpPr/>
            <p:nvPr/>
          </p:nvSpPr>
          <p:spPr>
            <a:xfrm>
              <a:off x="7550939" y="3004672"/>
              <a:ext cx="24352" cy="18163"/>
            </a:xfrm>
            <a:custGeom>
              <a:avLst/>
              <a:gdLst/>
              <a:ahLst/>
              <a:cxnLst/>
              <a:rect l="l" t="t" r="r" b="b"/>
              <a:pathLst>
                <a:path w="728" h="543" extrusionOk="0">
                  <a:moveTo>
                    <a:pt x="710" y="0"/>
                  </a:moveTo>
                  <a:cubicBezTo>
                    <a:pt x="708" y="0"/>
                    <a:pt x="706" y="1"/>
                    <a:pt x="704" y="3"/>
                  </a:cubicBezTo>
                  <a:cubicBezTo>
                    <a:pt x="626" y="128"/>
                    <a:pt x="532" y="238"/>
                    <a:pt x="415" y="339"/>
                  </a:cubicBezTo>
                  <a:cubicBezTo>
                    <a:pt x="352" y="386"/>
                    <a:pt x="298" y="425"/>
                    <a:pt x="235" y="457"/>
                  </a:cubicBezTo>
                  <a:cubicBezTo>
                    <a:pt x="173" y="480"/>
                    <a:pt x="102" y="503"/>
                    <a:pt x="32" y="503"/>
                  </a:cubicBezTo>
                  <a:cubicBezTo>
                    <a:pt x="16" y="503"/>
                    <a:pt x="1" y="542"/>
                    <a:pt x="32" y="542"/>
                  </a:cubicBezTo>
                  <a:cubicBezTo>
                    <a:pt x="180" y="542"/>
                    <a:pt x="305" y="464"/>
                    <a:pt x="415" y="378"/>
                  </a:cubicBezTo>
                  <a:cubicBezTo>
                    <a:pt x="532" y="277"/>
                    <a:pt x="641" y="160"/>
                    <a:pt x="727" y="35"/>
                  </a:cubicBezTo>
                  <a:cubicBezTo>
                    <a:pt x="727" y="11"/>
                    <a:pt x="718" y="0"/>
                    <a:pt x="710"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8" name="Google Shape;538;p4"/>
            <p:cNvSpPr/>
            <p:nvPr/>
          </p:nvSpPr>
          <p:spPr>
            <a:xfrm>
              <a:off x="7544417" y="3070367"/>
              <a:ext cx="29469" cy="29871"/>
            </a:xfrm>
            <a:custGeom>
              <a:avLst/>
              <a:gdLst/>
              <a:ahLst/>
              <a:cxnLst/>
              <a:rect l="l" t="t" r="r" b="b"/>
              <a:pathLst>
                <a:path w="881" h="893" extrusionOk="0">
                  <a:moveTo>
                    <a:pt x="8" y="1"/>
                  </a:moveTo>
                  <a:cubicBezTo>
                    <a:pt x="0" y="1"/>
                    <a:pt x="0" y="16"/>
                    <a:pt x="0" y="16"/>
                  </a:cubicBezTo>
                  <a:cubicBezTo>
                    <a:pt x="94" y="71"/>
                    <a:pt x="180" y="110"/>
                    <a:pt x="266" y="173"/>
                  </a:cubicBezTo>
                  <a:cubicBezTo>
                    <a:pt x="352" y="227"/>
                    <a:pt x="430" y="298"/>
                    <a:pt x="508" y="376"/>
                  </a:cubicBezTo>
                  <a:cubicBezTo>
                    <a:pt x="579" y="446"/>
                    <a:pt x="625" y="532"/>
                    <a:pt x="688" y="610"/>
                  </a:cubicBezTo>
                  <a:cubicBezTo>
                    <a:pt x="758" y="696"/>
                    <a:pt x="813" y="774"/>
                    <a:pt x="860" y="884"/>
                  </a:cubicBezTo>
                  <a:cubicBezTo>
                    <a:pt x="860" y="890"/>
                    <a:pt x="864" y="893"/>
                    <a:pt x="868" y="893"/>
                  </a:cubicBezTo>
                  <a:cubicBezTo>
                    <a:pt x="874" y="893"/>
                    <a:pt x="880" y="888"/>
                    <a:pt x="876" y="884"/>
                  </a:cubicBezTo>
                  <a:cubicBezTo>
                    <a:pt x="821" y="782"/>
                    <a:pt x="782" y="688"/>
                    <a:pt x="727" y="602"/>
                  </a:cubicBezTo>
                  <a:cubicBezTo>
                    <a:pt x="665" y="509"/>
                    <a:pt x="579" y="446"/>
                    <a:pt x="508" y="368"/>
                  </a:cubicBezTo>
                  <a:cubicBezTo>
                    <a:pt x="430" y="298"/>
                    <a:pt x="368" y="227"/>
                    <a:pt x="274" y="173"/>
                  </a:cubicBezTo>
                  <a:cubicBezTo>
                    <a:pt x="188" y="110"/>
                    <a:pt x="110" y="40"/>
                    <a:pt x="8"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9" name="Google Shape;539;p4"/>
            <p:cNvSpPr/>
            <p:nvPr/>
          </p:nvSpPr>
          <p:spPr>
            <a:xfrm>
              <a:off x="7526621" y="3088665"/>
              <a:ext cx="24653" cy="42013"/>
            </a:xfrm>
            <a:custGeom>
              <a:avLst/>
              <a:gdLst/>
              <a:ahLst/>
              <a:cxnLst/>
              <a:rect l="l" t="t" r="r" b="b"/>
              <a:pathLst>
                <a:path w="737" h="1256" extrusionOk="0">
                  <a:moveTo>
                    <a:pt x="1" y="1"/>
                  </a:moveTo>
                  <a:lnTo>
                    <a:pt x="1" y="1"/>
                  </a:lnTo>
                  <a:cubicBezTo>
                    <a:pt x="79" y="227"/>
                    <a:pt x="181" y="446"/>
                    <a:pt x="298" y="649"/>
                  </a:cubicBezTo>
                  <a:cubicBezTo>
                    <a:pt x="360" y="743"/>
                    <a:pt x="407" y="845"/>
                    <a:pt x="470" y="938"/>
                  </a:cubicBezTo>
                  <a:cubicBezTo>
                    <a:pt x="532" y="1048"/>
                    <a:pt x="595" y="1149"/>
                    <a:pt x="673" y="1235"/>
                  </a:cubicBezTo>
                  <a:cubicBezTo>
                    <a:pt x="678" y="1250"/>
                    <a:pt x="686" y="1255"/>
                    <a:pt x="695" y="1255"/>
                  </a:cubicBezTo>
                  <a:cubicBezTo>
                    <a:pt x="715" y="1255"/>
                    <a:pt x="736" y="1226"/>
                    <a:pt x="720" y="1204"/>
                  </a:cubicBezTo>
                  <a:cubicBezTo>
                    <a:pt x="681" y="1157"/>
                    <a:pt x="650" y="1118"/>
                    <a:pt x="626" y="1071"/>
                  </a:cubicBezTo>
                  <a:cubicBezTo>
                    <a:pt x="587" y="1017"/>
                    <a:pt x="548" y="977"/>
                    <a:pt x="509" y="931"/>
                  </a:cubicBezTo>
                  <a:cubicBezTo>
                    <a:pt x="431" y="837"/>
                    <a:pt x="360" y="735"/>
                    <a:pt x="298" y="626"/>
                  </a:cubicBezTo>
                  <a:cubicBezTo>
                    <a:pt x="181" y="423"/>
                    <a:pt x="95" y="212"/>
                    <a:pt x="1"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0" name="Google Shape;540;p4"/>
            <p:cNvSpPr/>
            <p:nvPr/>
          </p:nvSpPr>
          <p:spPr>
            <a:xfrm>
              <a:off x="7530568" y="3135193"/>
              <a:ext cx="33" cy="33"/>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1" name="Google Shape;541;p4"/>
            <p:cNvSpPr/>
            <p:nvPr/>
          </p:nvSpPr>
          <p:spPr>
            <a:xfrm>
              <a:off x="7504410" y="3091575"/>
              <a:ext cx="29302" cy="59608"/>
            </a:xfrm>
            <a:custGeom>
              <a:avLst/>
              <a:gdLst/>
              <a:ahLst/>
              <a:cxnLst/>
              <a:rect l="l" t="t" r="r" b="b"/>
              <a:pathLst>
                <a:path w="876" h="1782" extrusionOk="0">
                  <a:moveTo>
                    <a:pt x="142" y="1"/>
                  </a:moveTo>
                  <a:cubicBezTo>
                    <a:pt x="139" y="1"/>
                    <a:pt x="136" y="3"/>
                    <a:pt x="134" y="7"/>
                  </a:cubicBezTo>
                  <a:cubicBezTo>
                    <a:pt x="9" y="125"/>
                    <a:pt x="1" y="328"/>
                    <a:pt x="9" y="492"/>
                  </a:cubicBezTo>
                  <a:cubicBezTo>
                    <a:pt x="24" y="680"/>
                    <a:pt x="79" y="851"/>
                    <a:pt x="157" y="1023"/>
                  </a:cubicBezTo>
                  <a:cubicBezTo>
                    <a:pt x="298" y="1328"/>
                    <a:pt x="548" y="1594"/>
                    <a:pt x="845" y="1781"/>
                  </a:cubicBezTo>
                  <a:cubicBezTo>
                    <a:pt x="868" y="1781"/>
                    <a:pt x="876" y="1750"/>
                    <a:pt x="868" y="1750"/>
                  </a:cubicBezTo>
                  <a:cubicBezTo>
                    <a:pt x="587" y="1586"/>
                    <a:pt x="360" y="1336"/>
                    <a:pt x="212" y="1039"/>
                  </a:cubicBezTo>
                  <a:cubicBezTo>
                    <a:pt x="134" y="890"/>
                    <a:pt x="87" y="726"/>
                    <a:pt x="63" y="570"/>
                  </a:cubicBezTo>
                  <a:cubicBezTo>
                    <a:pt x="55" y="476"/>
                    <a:pt x="55" y="383"/>
                    <a:pt x="63" y="289"/>
                  </a:cubicBezTo>
                  <a:cubicBezTo>
                    <a:pt x="87" y="187"/>
                    <a:pt x="126" y="109"/>
                    <a:pt x="157" y="15"/>
                  </a:cubicBezTo>
                  <a:cubicBezTo>
                    <a:pt x="157" y="10"/>
                    <a:pt x="150" y="1"/>
                    <a:pt x="142" y="1"/>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2" name="Google Shape;542;p4"/>
            <p:cNvSpPr/>
            <p:nvPr/>
          </p:nvSpPr>
          <p:spPr>
            <a:xfrm>
              <a:off x="7530802" y="3074549"/>
              <a:ext cx="33115" cy="42582"/>
            </a:xfrm>
            <a:custGeom>
              <a:avLst/>
              <a:gdLst/>
              <a:ahLst/>
              <a:cxnLst/>
              <a:rect l="l" t="t" r="r" b="b"/>
              <a:pathLst>
                <a:path w="990" h="1273" extrusionOk="0">
                  <a:moveTo>
                    <a:pt x="1" y="1"/>
                  </a:moveTo>
                  <a:cubicBezTo>
                    <a:pt x="118" y="227"/>
                    <a:pt x="282" y="446"/>
                    <a:pt x="431" y="649"/>
                  </a:cubicBezTo>
                  <a:cubicBezTo>
                    <a:pt x="587" y="860"/>
                    <a:pt x="751" y="1071"/>
                    <a:pt x="931" y="1267"/>
                  </a:cubicBezTo>
                  <a:cubicBezTo>
                    <a:pt x="942" y="1271"/>
                    <a:pt x="951" y="1273"/>
                    <a:pt x="959" y="1273"/>
                  </a:cubicBezTo>
                  <a:cubicBezTo>
                    <a:pt x="980" y="1273"/>
                    <a:pt x="989" y="1260"/>
                    <a:pt x="978" y="1243"/>
                  </a:cubicBezTo>
                  <a:cubicBezTo>
                    <a:pt x="790" y="1048"/>
                    <a:pt x="626" y="868"/>
                    <a:pt x="462" y="649"/>
                  </a:cubicBezTo>
                  <a:cubicBezTo>
                    <a:pt x="306" y="438"/>
                    <a:pt x="165" y="220"/>
                    <a:pt x="9" y="1"/>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3" name="Google Shape;543;p4"/>
            <p:cNvSpPr/>
            <p:nvPr/>
          </p:nvSpPr>
          <p:spPr>
            <a:xfrm>
              <a:off x="7534750" y="3095722"/>
              <a:ext cx="14216" cy="19468"/>
            </a:xfrm>
            <a:custGeom>
              <a:avLst/>
              <a:gdLst/>
              <a:ahLst/>
              <a:cxnLst/>
              <a:rect l="l" t="t" r="r" b="b"/>
              <a:pathLst>
                <a:path w="425" h="582" extrusionOk="0">
                  <a:moveTo>
                    <a:pt x="0" y="1"/>
                  </a:moveTo>
                  <a:lnTo>
                    <a:pt x="0" y="1"/>
                  </a:lnTo>
                  <a:cubicBezTo>
                    <a:pt x="47" y="102"/>
                    <a:pt x="102" y="204"/>
                    <a:pt x="172" y="298"/>
                  </a:cubicBezTo>
                  <a:cubicBezTo>
                    <a:pt x="211" y="352"/>
                    <a:pt x="242" y="399"/>
                    <a:pt x="281" y="438"/>
                  </a:cubicBezTo>
                  <a:cubicBezTo>
                    <a:pt x="321" y="485"/>
                    <a:pt x="360" y="532"/>
                    <a:pt x="399" y="571"/>
                  </a:cubicBezTo>
                  <a:cubicBezTo>
                    <a:pt x="401" y="579"/>
                    <a:pt x="405" y="581"/>
                    <a:pt x="409" y="581"/>
                  </a:cubicBezTo>
                  <a:cubicBezTo>
                    <a:pt x="417" y="581"/>
                    <a:pt x="425" y="569"/>
                    <a:pt x="414" y="563"/>
                  </a:cubicBezTo>
                  <a:cubicBezTo>
                    <a:pt x="375" y="524"/>
                    <a:pt x="328" y="485"/>
                    <a:pt x="289" y="438"/>
                  </a:cubicBezTo>
                  <a:cubicBezTo>
                    <a:pt x="250" y="399"/>
                    <a:pt x="211" y="352"/>
                    <a:pt x="188" y="298"/>
                  </a:cubicBezTo>
                  <a:cubicBezTo>
                    <a:pt x="117" y="204"/>
                    <a:pt x="47" y="102"/>
                    <a:pt x="0"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4" name="Google Shape;544;p4"/>
            <p:cNvSpPr/>
            <p:nvPr/>
          </p:nvSpPr>
          <p:spPr>
            <a:xfrm>
              <a:off x="7564018" y="3096525"/>
              <a:ext cx="33" cy="33"/>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5" name="Google Shape;545;p4"/>
            <p:cNvSpPr/>
            <p:nvPr/>
          </p:nvSpPr>
          <p:spPr>
            <a:xfrm>
              <a:off x="7541808" y="3075084"/>
              <a:ext cx="7593" cy="6289"/>
            </a:xfrm>
            <a:custGeom>
              <a:avLst/>
              <a:gdLst/>
              <a:ahLst/>
              <a:cxnLst/>
              <a:rect l="l" t="t" r="r" b="b"/>
              <a:pathLst>
                <a:path w="227" h="188" extrusionOk="0">
                  <a:moveTo>
                    <a:pt x="0" y="0"/>
                  </a:moveTo>
                  <a:cubicBezTo>
                    <a:pt x="78" y="55"/>
                    <a:pt x="149" y="125"/>
                    <a:pt x="227" y="188"/>
                  </a:cubicBezTo>
                  <a:cubicBezTo>
                    <a:pt x="156" y="118"/>
                    <a:pt x="78" y="55"/>
                    <a:pt x="0" y="0"/>
                  </a:cubicBezTo>
                  <a:close/>
                </a:path>
              </a:pathLst>
            </a:custGeom>
            <a:solidFill>
              <a:srgbClr val="976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6" name="Google Shape;546;p4"/>
            <p:cNvSpPr/>
            <p:nvPr/>
          </p:nvSpPr>
          <p:spPr>
            <a:xfrm>
              <a:off x="7549367" y="3081339"/>
              <a:ext cx="14082" cy="14751"/>
            </a:xfrm>
            <a:custGeom>
              <a:avLst/>
              <a:gdLst/>
              <a:ahLst/>
              <a:cxnLst/>
              <a:rect l="l" t="t" r="r" b="b"/>
              <a:pathLst>
                <a:path w="421" h="441" extrusionOk="0">
                  <a:moveTo>
                    <a:pt x="1" y="1"/>
                  </a:moveTo>
                  <a:lnTo>
                    <a:pt x="87" y="87"/>
                  </a:lnTo>
                  <a:cubicBezTo>
                    <a:pt x="188" y="196"/>
                    <a:pt x="282" y="313"/>
                    <a:pt x="376" y="431"/>
                  </a:cubicBezTo>
                  <a:cubicBezTo>
                    <a:pt x="380" y="438"/>
                    <a:pt x="386" y="440"/>
                    <a:pt x="392" y="440"/>
                  </a:cubicBezTo>
                  <a:cubicBezTo>
                    <a:pt x="406" y="440"/>
                    <a:pt x="420" y="424"/>
                    <a:pt x="415" y="407"/>
                  </a:cubicBezTo>
                  <a:cubicBezTo>
                    <a:pt x="313" y="290"/>
                    <a:pt x="220" y="181"/>
                    <a:pt x="102" y="87"/>
                  </a:cubicBezTo>
                  <a:cubicBezTo>
                    <a:pt x="71" y="56"/>
                    <a:pt x="32" y="24"/>
                    <a:pt x="1"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7" name="Google Shape;547;p4"/>
            <p:cNvSpPr/>
            <p:nvPr/>
          </p:nvSpPr>
          <p:spPr>
            <a:xfrm>
              <a:off x="7541005" y="3074281"/>
              <a:ext cx="836" cy="836"/>
            </a:xfrm>
            <a:custGeom>
              <a:avLst/>
              <a:gdLst/>
              <a:ahLst/>
              <a:cxnLst/>
              <a:rect l="l" t="t" r="r" b="b"/>
              <a:pathLst>
                <a:path w="25" h="25" extrusionOk="0">
                  <a:moveTo>
                    <a:pt x="1" y="1"/>
                  </a:moveTo>
                  <a:cubicBezTo>
                    <a:pt x="9" y="17"/>
                    <a:pt x="16" y="24"/>
                    <a:pt x="24" y="24"/>
                  </a:cubicBezTo>
                  <a:cubicBezTo>
                    <a:pt x="16" y="17"/>
                    <a:pt x="9" y="1"/>
                    <a:pt x="1" y="1"/>
                  </a:cubicBezTo>
                  <a:close/>
                </a:path>
              </a:pathLst>
            </a:custGeom>
            <a:solidFill>
              <a:srgbClr val="976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8" name="Google Shape;548;p4"/>
            <p:cNvSpPr/>
            <p:nvPr/>
          </p:nvSpPr>
          <p:spPr>
            <a:xfrm>
              <a:off x="7540503" y="3059295"/>
              <a:ext cx="53721" cy="26994"/>
            </a:xfrm>
            <a:custGeom>
              <a:avLst/>
              <a:gdLst/>
              <a:ahLst/>
              <a:cxnLst/>
              <a:rect l="l" t="t" r="r" b="b"/>
              <a:pathLst>
                <a:path w="1606" h="807" extrusionOk="0">
                  <a:moveTo>
                    <a:pt x="103" y="0"/>
                  </a:moveTo>
                  <a:cubicBezTo>
                    <a:pt x="74" y="0"/>
                    <a:pt x="45" y="1"/>
                    <a:pt x="16" y="3"/>
                  </a:cubicBezTo>
                  <a:cubicBezTo>
                    <a:pt x="0" y="3"/>
                    <a:pt x="0" y="19"/>
                    <a:pt x="16" y="19"/>
                  </a:cubicBezTo>
                  <a:cubicBezTo>
                    <a:pt x="156" y="43"/>
                    <a:pt x="305" y="58"/>
                    <a:pt x="446" y="97"/>
                  </a:cubicBezTo>
                  <a:cubicBezTo>
                    <a:pt x="578" y="136"/>
                    <a:pt x="727" y="191"/>
                    <a:pt x="852" y="246"/>
                  </a:cubicBezTo>
                  <a:cubicBezTo>
                    <a:pt x="1125" y="371"/>
                    <a:pt x="1360" y="558"/>
                    <a:pt x="1555" y="793"/>
                  </a:cubicBezTo>
                  <a:cubicBezTo>
                    <a:pt x="1562" y="802"/>
                    <a:pt x="1570" y="806"/>
                    <a:pt x="1578" y="806"/>
                  </a:cubicBezTo>
                  <a:cubicBezTo>
                    <a:pt x="1593" y="806"/>
                    <a:pt x="1605" y="788"/>
                    <a:pt x="1594" y="777"/>
                  </a:cubicBezTo>
                  <a:cubicBezTo>
                    <a:pt x="1399" y="551"/>
                    <a:pt x="1157" y="355"/>
                    <a:pt x="883" y="214"/>
                  </a:cubicBezTo>
                  <a:cubicBezTo>
                    <a:pt x="643" y="95"/>
                    <a:pt x="372" y="0"/>
                    <a:pt x="103"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9" name="Google Shape;549;p4"/>
            <p:cNvSpPr/>
            <p:nvPr/>
          </p:nvSpPr>
          <p:spPr>
            <a:xfrm>
              <a:off x="7386365" y="2941819"/>
              <a:ext cx="50376" cy="8095"/>
            </a:xfrm>
            <a:custGeom>
              <a:avLst/>
              <a:gdLst/>
              <a:ahLst/>
              <a:cxnLst/>
              <a:rect l="l" t="t" r="r" b="b"/>
              <a:pathLst>
                <a:path w="1506" h="242" extrusionOk="0">
                  <a:moveTo>
                    <a:pt x="572" y="1"/>
                  </a:moveTo>
                  <a:cubicBezTo>
                    <a:pt x="507" y="1"/>
                    <a:pt x="443" y="3"/>
                    <a:pt x="380" y="7"/>
                  </a:cubicBezTo>
                  <a:cubicBezTo>
                    <a:pt x="263" y="15"/>
                    <a:pt x="138" y="38"/>
                    <a:pt x="21" y="93"/>
                  </a:cubicBezTo>
                  <a:cubicBezTo>
                    <a:pt x="1" y="106"/>
                    <a:pt x="15" y="126"/>
                    <a:pt x="25" y="126"/>
                  </a:cubicBezTo>
                  <a:cubicBezTo>
                    <a:pt x="26" y="126"/>
                    <a:pt x="28" y="125"/>
                    <a:pt x="29" y="124"/>
                  </a:cubicBezTo>
                  <a:cubicBezTo>
                    <a:pt x="138" y="69"/>
                    <a:pt x="255" y="69"/>
                    <a:pt x="380" y="54"/>
                  </a:cubicBezTo>
                  <a:cubicBezTo>
                    <a:pt x="426" y="51"/>
                    <a:pt x="472" y="49"/>
                    <a:pt x="518" y="49"/>
                  </a:cubicBezTo>
                  <a:cubicBezTo>
                    <a:pt x="598" y="49"/>
                    <a:pt x="679" y="54"/>
                    <a:pt x="763" y="69"/>
                  </a:cubicBezTo>
                  <a:cubicBezTo>
                    <a:pt x="881" y="77"/>
                    <a:pt x="998" y="108"/>
                    <a:pt x="1115" y="124"/>
                  </a:cubicBezTo>
                  <a:cubicBezTo>
                    <a:pt x="1240" y="155"/>
                    <a:pt x="1349" y="202"/>
                    <a:pt x="1475" y="241"/>
                  </a:cubicBezTo>
                  <a:cubicBezTo>
                    <a:pt x="1498" y="233"/>
                    <a:pt x="1506" y="233"/>
                    <a:pt x="1498" y="226"/>
                  </a:cubicBezTo>
                  <a:cubicBezTo>
                    <a:pt x="1389" y="155"/>
                    <a:pt x="1248" y="116"/>
                    <a:pt x="1131" y="77"/>
                  </a:cubicBezTo>
                  <a:cubicBezTo>
                    <a:pt x="1013" y="38"/>
                    <a:pt x="888" y="15"/>
                    <a:pt x="763" y="7"/>
                  </a:cubicBezTo>
                  <a:cubicBezTo>
                    <a:pt x="701" y="3"/>
                    <a:pt x="636" y="1"/>
                    <a:pt x="572" y="1"/>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0" name="Google Shape;550;p4"/>
            <p:cNvSpPr/>
            <p:nvPr/>
          </p:nvSpPr>
          <p:spPr>
            <a:xfrm>
              <a:off x="7412992" y="2967977"/>
              <a:ext cx="32112" cy="5887"/>
            </a:xfrm>
            <a:custGeom>
              <a:avLst/>
              <a:gdLst/>
              <a:ahLst/>
              <a:cxnLst/>
              <a:rect l="l" t="t" r="r" b="b"/>
              <a:pathLst>
                <a:path w="960" h="176" extrusionOk="0">
                  <a:moveTo>
                    <a:pt x="561" y="0"/>
                  </a:moveTo>
                  <a:cubicBezTo>
                    <a:pt x="520" y="0"/>
                    <a:pt x="479" y="2"/>
                    <a:pt x="436" y="6"/>
                  </a:cubicBezTo>
                  <a:cubicBezTo>
                    <a:pt x="288" y="30"/>
                    <a:pt x="131" y="77"/>
                    <a:pt x="6" y="155"/>
                  </a:cubicBezTo>
                  <a:cubicBezTo>
                    <a:pt x="1" y="161"/>
                    <a:pt x="4" y="176"/>
                    <a:pt x="9" y="176"/>
                  </a:cubicBezTo>
                  <a:cubicBezTo>
                    <a:pt x="11" y="176"/>
                    <a:pt x="12" y="174"/>
                    <a:pt x="14" y="170"/>
                  </a:cubicBezTo>
                  <a:cubicBezTo>
                    <a:pt x="85" y="131"/>
                    <a:pt x="147" y="108"/>
                    <a:pt x="217" y="84"/>
                  </a:cubicBezTo>
                  <a:cubicBezTo>
                    <a:pt x="288" y="69"/>
                    <a:pt x="374" y="69"/>
                    <a:pt x="444" y="53"/>
                  </a:cubicBezTo>
                  <a:lnTo>
                    <a:pt x="694" y="53"/>
                  </a:lnTo>
                  <a:cubicBezTo>
                    <a:pt x="772" y="69"/>
                    <a:pt x="866" y="77"/>
                    <a:pt x="944" y="77"/>
                  </a:cubicBezTo>
                  <a:cubicBezTo>
                    <a:pt x="960" y="77"/>
                    <a:pt x="960" y="53"/>
                    <a:pt x="952" y="53"/>
                  </a:cubicBezTo>
                  <a:cubicBezTo>
                    <a:pt x="866" y="30"/>
                    <a:pt x="780" y="14"/>
                    <a:pt x="686" y="6"/>
                  </a:cubicBezTo>
                  <a:cubicBezTo>
                    <a:pt x="643" y="2"/>
                    <a:pt x="602" y="0"/>
                    <a:pt x="561"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1" name="Google Shape;551;p4"/>
            <p:cNvSpPr/>
            <p:nvPr/>
          </p:nvSpPr>
          <p:spPr>
            <a:xfrm>
              <a:off x="7415032" y="2991961"/>
              <a:ext cx="35323" cy="20940"/>
            </a:xfrm>
            <a:custGeom>
              <a:avLst/>
              <a:gdLst/>
              <a:ahLst/>
              <a:cxnLst/>
              <a:rect l="l" t="t" r="r" b="b"/>
              <a:pathLst>
                <a:path w="1056" h="626" extrusionOk="0">
                  <a:moveTo>
                    <a:pt x="1032" y="0"/>
                  </a:moveTo>
                  <a:cubicBezTo>
                    <a:pt x="954" y="63"/>
                    <a:pt x="883" y="141"/>
                    <a:pt x="813" y="196"/>
                  </a:cubicBezTo>
                  <a:cubicBezTo>
                    <a:pt x="735" y="266"/>
                    <a:pt x="657" y="329"/>
                    <a:pt x="571" y="375"/>
                  </a:cubicBezTo>
                  <a:cubicBezTo>
                    <a:pt x="407" y="485"/>
                    <a:pt x="219" y="563"/>
                    <a:pt x="24" y="602"/>
                  </a:cubicBezTo>
                  <a:cubicBezTo>
                    <a:pt x="0" y="602"/>
                    <a:pt x="16" y="626"/>
                    <a:pt x="24" y="626"/>
                  </a:cubicBezTo>
                  <a:cubicBezTo>
                    <a:pt x="227" y="586"/>
                    <a:pt x="422" y="508"/>
                    <a:pt x="602" y="407"/>
                  </a:cubicBezTo>
                  <a:cubicBezTo>
                    <a:pt x="688" y="352"/>
                    <a:pt x="766" y="297"/>
                    <a:pt x="844" y="235"/>
                  </a:cubicBezTo>
                  <a:cubicBezTo>
                    <a:pt x="922" y="180"/>
                    <a:pt x="1000" y="102"/>
                    <a:pt x="1047" y="16"/>
                  </a:cubicBezTo>
                  <a:cubicBezTo>
                    <a:pt x="1055" y="16"/>
                    <a:pt x="1039" y="0"/>
                    <a:pt x="1032"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2" name="Google Shape;552;p4"/>
            <p:cNvSpPr/>
            <p:nvPr/>
          </p:nvSpPr>
          <p:spPr>
            <a:xfrm>
              <a:off x="7405365" y="2981859"/>
              <a:ext cx="37665" cy="19033"/>
            </a:xfrm>
            <a:custGeom>
              <a:avLst/>
              <a:gdLst/>
              <a:ahLst/>
              <a:cxnLst/>
              <a:rect l="l" t="t" r="r" b="b"/>
              <a:pathLst>
                <a:path w="1126" h="569" extrusionOk="0">
                  <a:moveTo>
                    <a:pt x="1097" y="0"/>
                  </a:moveTo>
                  <a:cubicBezTo>
                    <a:pt x="1093" y="0"/>
                    <a:pt x="1090" y="2"/>
                    <a:pt x="1086" y="5"/>
                  </a:cubicBezTo>
                  <a:cubicBezTo>
                    <a:pt x="1039" y="21"/>
                    <a:pt x="1008" y="60"/>
                    <a:pt x="977" y="91"/>
                  </a:cubicBezTo>
                  <a:cubicBezTo>
                    <a:pt x="938" y="130"/>
                    <a:pt x="899" y="162"/>
                    <a:pt x="860" y="185"/>
                  </a:cubicBezTo>
                  <a:cubicBezTo>
                    <a:pt x="766" y="248"/>
                    <a:pt x="680" y="302"/>
                    <a:pt x="594" y="357"/>
                  </a:cubicBezTo>
                  <a:cubicBezTo>
                    <a:pt x="406" y="451"/>
                    <a:pt x="203" y="513"/>
                    <a:pt x="0" y="560"/>
                  </a:cubicBezTo>
                  <a:lnTo>
                    <a:pt x="0" y="568"/>
                  </a:lnTo>
                  <a:cubicBezTo>
                    <a:pt x="211" y="529"/>
                    <a:pt x="422" y="474"/>
                    <a:pt x="625" y="396"/>
                  </a:cubicBezTo>
                  <a:cubicBezTo>
                    <a:pt x="719" y="357"/>
                    <a:pt x="813" y="302"/>
                    <a:pt x="899" y="248"/>
                  </a:cubicBezTo>
                  <a:cubicBezTo>
                    <a:pt x="977" y="201"/>
                    <a:pt x="1086" y="130"/>
                    <a:pt x="1125" y="45"/>
                  </a:cubicBezTo>
                  <a:cubicBezTo>
                    <a:pt x="1125" y="20"/>
                    <a:pt x="1111" y="0"/>
                    <a:pt x="1097"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3" name="Google Shape;553;p4"/>
            <p:cNvSpPr/>
            <p:nvPr/>
          </p:nvSpPr>
          <p:spPr>
            <a:xfrm>
              <a:off x="7419079" y="3001393"/>
              <a:ext cx="37029" cy="39137"/>
            </a:xfrm>
            <a:custGeom>
              <a:avLst/>
              <a:gdLst/>
              <a:ahLst/>
              <a:cxnLst/>
              <a:rect l="l" t="t" r="r" b="b"/>
              <a:pathLst>
                <a:path w="1107" h="1170" extrusionOk="0">
                  <a:moveTo>
                    <a:pt x="1085" y="1"/>
                  </a:moveTo>
                  <a:cubicBezTo>
                    <a:pt x="1081" y="1"/>
                    <a:pt x="1077" y="3"/>
                    <a:pt x="1075" y="8"/>
                  </a:cubicBezTo>
                  <a:cubicBezTo>
                    <a:pt x="1004" y="109"/>
                    <a:pt x="934" y="226"/>
                    <a:pt x="872" y="328"/>
                  </a:cubicBezTo>
                  <a:cubicBezTo>
                    <a:pt x="793" y="437"/>
                    <a:pt x="715" y="531"/>
                    <a:pt x="622" y="633"/>
                  </a:cubicBezTo>
                  <a:cubicBezTo>
                    <a:pt x="442" y="828"/>
                    <a:pt x="246" y="1008"/>
                    <a:pt x="12" y="1148"/>
                  </a:cubicBezTo>
                  <a:cubicBezTo>
                    <a:pt x="0" y="1154"/>
                    <a:pt x="6" y="1169"/>
                    <a:pt x="13" y="1169"/>
                  </a:cubicBezTo>
                  <a:cubicBezTo>
                    <a:pt x="16" y="1169"/>
                    <a:pt x="18" y="1168"/>
                    <a:pt x="20" y="1164"/>
                  </a:cubicBezTo>
                  <a:cubicBezTo>
                    <a:pt x="254" y="1031"/>
                    <a:pt x="465" y="883"/>
                    <a:pt x="653" y="687"/>
                  </a:cubicBezTo>
                  <a:cubicBezTo>
                    <a:pt x="833" y="500"/>
                    <a:pt x="1012" y="265"/>
                    <a:pt x="1106" y="15"/>
                  </a:cubicBezTo>
                  <a:cubicBezTo>
                    <a:pt x="1106" y="10"/>
                    <a:pt x="1095" y="1"/>
                    <a:pt x="1085" y="1"/>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4" name="Google Shape;554;p4"/>
            <p:cNvSpPr/>
            <p:nvPr/>
          </p:nvSpPr>
          <p:spPr>
            <a:xfrm>
              <a:off x="7433831" y="2838793"/>
              <a:ext cx="44990" cy="27563"/>
            </a:xfrm>
            <a:custGeom>
              <a:avLst/>
              <a:gdLst/>
              <a:ahLst/>
              <a:cxnLst/>
              <a:rect l="l" t="t" r="r" b="b"/>
              <a:pathLst>
                <a:path w="1345" h="824" extrusionOk="0">
                  <a:moveTo>
                    <a:pt x="9" y="0"/>
                  </a:moveTo>
                  <a:cubicBezTo>
                    <a:pt x="1" y="0"/>
                    <a:pt x="1" y="8"/>
                    <a:pt x="9" y="8"/>
                  </a:cubicBezTo>
                  <a:cubicBezTo>
                    <a:pt x="290" y="47"/>
                    <a:pt x="517" y="203"/>
                    <a:pt x="751" y="352"/>
                  </a:cubicBezTo>
                  <a:cubicBezTo>
                    <a:pt x="845" y="422"/>
                    <a:pt x="954" y="477"/>
                    <a:pt x="1048" y="555"/>
                  </a:cubicBezTo>
                  <a:cubicBezTo>
                    <a:pt x="1157" y="633"/>
                    <a:pt x="1235" y="735"/>
                    <a:pt x="1321" y="821"/>
                  </a:cubicBezTo>
                  <a:cubicBezTo>
                    <a:pt x="1326" y="823"/>
                    <a:pt x="1330" y="824"/>
                    <a:pt x="1333" y="824"/>
                  </a:cubicBezTo>
                  <a:cubicBezTo>
                    <a:pt x="1341" y="824"/>
                    <a:pt x="1345" y="818"/>
                    <a:pt x="1345" y="813"/>
                  </a:cubicBezTo>
                  <a:cubicBezTo>
                    <a:pt x="1282" y="711"/>
                    <a:pt x="1189" y="625"/>
                    <a:pt x="1103" y="547"/>
                  </a:cubicBezTo>
                  <a:cubicBezTo>
                    <a:pt x="993" y="461"/>
                    <a:pt x="884" y="383"/>
                    <a:pt x="767" y="313"/>
                  </a:cubicBezTo>
                  <a:cubicBezTo>
                    <a:pt x="532" y="180"/>
                    <a:pt x="282" y="39"/>
                    <a:pt x="9"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5" name="Google Shape;555;p4"/>
            <p:cNvSpPr/>
            <p:nvPr/>
          </p:nvSpPr>
          <p:spPr>
            <a:xfrm>
              <a:off x="7411888" y="2855351"/>
              <a:ext cx="50610" cy="14417"/>
            </a:xfrm>
            <a:custGeom>
              <a:avLst/>
              <a:gdLst/>
              <a:ahLst/>
              <a:cxnLst/>
              <a:rect l="l" t="t" r="r" b="b"/>
              <a:pathLst>
                <a:path w="1513" h="431" extrusionOk="0">
                  <a:moveTo>
                    <a:pt x="252" y="0"/>
                  </a:moveTo>
                  <a:cubicBezTo>
                    <a:pt x="170" y="0"/>
                    <a:pt x="89" y="5"/>
                    <a:pt x="8" y="13"/>
                  </a:cubicBezTo>
                  <a:cubicBezTo>
                    <a:pt x="0" y="13"/>
                    <a:pt x="0" y="37"/>
                    <a:pt x="8" y="37"/>
                  </a:cubicBezTo>
                  <a:cubicBezTo>
                    <a:pt x="79" y="29"/>
                    <a:pt x="147" y="25"/>
                    <a:pt x="215" y="25"/>
                  </a:cubicBezTo>
                  <a:cubicBezTo>
                    <a:pt x="284" y="25"/>
                    <a:pt x="352" y="29"/>
                    <a:pt x="422" y="37"/>
                  </a:cubicBezTo>
                  <a:cubicBezTo>
                    <a:pt x="547" y="52"/>
                    <a:pt x="672" y="83"/>
                    <a:pt x="790" y="115"/>
                  </a:cubicBezTo>
                  <a:cubicBezTo>
                    <a:pt x="1032" y="177"/>
                    <a:pt x="1266" y="294"/>
                    <a:pt x="1493" y="427"/>
                  </a:cubicBezTo>
                  <a:cubicBezTo>
                    <a:pt x="1495" y="429"/>
                    <a:pt x="1498" y="430"/>
                    <a:pt x="1500" y="430"/>
                  </a:cubicBezTo>
                  <a:cubicBezTo>
                    <a:pt x="1507" y="430"/>
                    <a:pt x="1512" y="423"/>
                    <a:pt x="1501" y="412"/>
                  </a:cubicBezTo>
                  <a:cubicBezTo>
                    <a:pt x="1158" y="128"/>
                    <a:pt x="698" y="0"/>
                    <a:pt x="252"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6" name="Google Shape;556;p4"/>
            <p:cNvSpPr/>
            <p:nvPr/>
          </p:nvSpPr>
          <p:spPr>
            <a:xfrm>
              <a:off x="7429148" y="2878933"/>
              <a:ext cx="43151" cy="3010"/>
            </a:xfrm>
            <a:custGeom>
              <a:avLst/>
              <a:gdLst/>
              <a:ahLst/>
              <a:cxnLst/>
              <a:rect l="l" t="t" r="r" b="b"/>
              <a:pathLst>
                <a:path w="1290" h="90" extrusionOk="0">
                  <a:moveTo>
                    <a:pt x="763" y="0"/>
                  </a:moveTo>
                  <a:cubicBezTo>
                    <a:pt x="732" y="0"/>
                    <a:pt x="702" y="1"/>
                    <a:pt x="672" y="4"/>
                  </a:cubicBezTo>
                  <a:cubicBezTo>
                    <a:pt x="571" y="4"/>
                    <a:pt x="461" y="19"/>
                    <a:pt x="352" y="35"/>
                  </a:cubicBezTo>
                  <a:cubicBezTo>
                    <a:pt x="235" y="50"/>
                    <a:pt x="125" y="50"/>
                    <a:pt x="8" y="66"/>
                  </a:cubicBezTo>
                  <a:cubicBezTo>
                    <a:pt x="0" y="66"/>
                    <a:pt x="0" y="90"/>
                    <a:pt x="8" y="90"/>
                  </a:cubicBezTo>
                  <a:cubicBezTo>
                    <a:pt x="117" y="82"/>
                    <a:pt x="219" y="58"/>
                    <a:pt x="321" y="50"/>
                  </a:cubicBezTo>
                  <a:cubicBezTo>
                    <a:pt x="430" y="43"/>
                    <a:pt x="539" y="43"/>
                    <a:pt x="649" y="43"/>
                  </a:cubicBezTo>
                  <a:cubicBezTo>
                    <a:pt x="743" y="43"/>
                    <a:pt x="852" y="43"/>
                    <a:pt x="946" y="50"/>
                  </a:cubicBezTo>
                  <a:cubicBezTo>
                    <a:pt x="1063" y="58"/>
                    <a:pt x="1172" y="74"/>
                    <a:pt x="1290" y="90"/>
                  </a:cubicBezTo>
                  <a:cubicBezTo>
                    <a:pt x="1196" y="50"/>
                    <a:pt x="1094" y="19"/>
                    <a:pt x="985" y="11"/>
                  </a:cubicBezTo>
                  <a:cubicBezTo>
                    <a:pt x="913" y="6"/>
                    <a:pt x="837" y="0"/>
                    <a:pt x="763"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7" name="Google Shape;557;p4"/>
            <p:cNvSpPr/>
            <p:nvPr/>
          </p:nvSpPr>
          <p:spPr>
            <a:xfrm>
              <a:off x="7413727" y="2889737"/>
              <a:ext cx="61180" cy="33517"/>
            </a:xfrm>
            <a:custGeom>
              <a:avLst/>
              <a:gdLst/>
              <a:ahLst/>
              <a:cxnLst/>
              <a:rect l="l" t="t" r="r" b="b"/>
              <a:pathLst>
                <a:path w="1829" h="1002" extrusionOk="0">
                  <a:moveTo>
                    <a:pt x="1829" y="1"/>
                  </a:moveTo>
                  <a:lnTo>
                    <a:pt x="1829" y="1"/>
                  </a:lnTo>
                  <a:cubicBezTo>
                    <a:pt x="1586" y="243"/>
                    <a:pt x="1321" y="493"/>
                    <a:pt x="1032" y="665"/>
                  </a:cubicBezTo>
                  <a:cubicBezTo>
                    <a:pt x="727" y="845"/>
                    <a:pt x="375" y="939"/>
                    <a:pt x="24" y="970"/>
                  </a:cubicBezTo>
                  <a:cubicBezTo>
                    <a:pt x="0" y="970"/>
                    <a:pt x="0" y="1001"/>
                    <a:pt x="31" y="1001"/>
                  </a:cubicBezTo>
                  <a:cubicBezTo>
                    <a:pt x="391" y="978"/>
                    <a:pt x="735" y="868"/>
                    <a:pt x="1055" y="704"/>
                  </a:cubicBezTo>
                  <a:cubicBezTo>
                    <a:pt x="1383" y="548"/>
                    <a:pt x="1665" y="321"/>
                    <a:pt x="1829" y="1"/>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8" name="Google Shape;558;p4"/>
            <p:cNvSpPr/>
            <p:nvPr/>
          </p:nvSpPr>
          <p:spPr>
            <a:xfrm>
              <a:off x="7427576" y="2886660"/>
              <a:ext cx="33216" cy="3111"/>
            </a:xfrm>
            <a:custGeom>
              <a:avLst/>
              <a:gdLst/>
              <a:ahLst/>
              <a:cxnLst/>
              <a:rect l="l" t="t" r="r" b="b"/>
              <a:pathLst>
                <a:path w="993" h="93" extrusionOk="0">
                  <a:moveTo>
                    <a:pt x="589" y="1"/>
                  </a:moveTo>
                  <a:cubicBezTo>
                    <a:pt x="392" y="1"/>
                    <a:pt x="194" y="31"/>
                    <a:pt x="8" y="77"/>
                  </a:cubicBezTo>
                  <a:cubicBezTo>
                    <a:pt x="0" y="77"/>
                    <a:pt x="0" y="93"/>
                    <a:pt x="8" y="93"/>
                  </a:cubicBezTo>
                  <a:cubicBezTo>
                    <a:pt x="192" y="44"/>
                    <a:pt x="377" y="23"/>
                    <a:pt x="564" y="23"/>
                  </a:cubicBezTo>
                  <a:cubicBezTo>
                    <a:pt x="702" y="23"/>
                    <a:pt x="842" y="34"/>
                    <a:pt x="985" y="54"/>
                  </a:cubicBezTo>
                  <a:cubicBezTo>
                    <a:pt x="993" y="54"/>
                    <a:pt x="993" y="46"/>
                    <a:pt x="985" y="46"/>
                  </a:cubicBezTo>
                  <a:cubicBezTo>
                    <a:pt x="856" y="15"/>
                    <a:pt x="722" y="1"/>
                    <a:pt x="589"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9" name="Google Shape;559;p4"/>
            <p:cNvSpPr/>
            <p:nvPr/>
          </p:nvSpPr>
          <p:spPr>
            <a:xfrm>
              <a:off x="7492904" y="2798252"/>
              <a:ext cx="33" cy="33"/>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0" name="Google Shape;560;p4"/>
            <p:cNvSpPr/>
            <p:nvPr/>
          </p:nvSpPr>
          <p:spPr>
            <a:xfrm>
              <a:off x="7476714" y="2785474"/>
              <a:ext cx="54122" cy="29302"/>
            </a:xfrm>
            <a:custGeom>
              <a:avLst/>
              <a:gdLst/>
              <a:ahLst/>
              <a:cxnLst/>
              <a:rect l="l" t="t" r="r" b="b"/>
              <a:pathLst>
                <a:path w="1618" h="876" extrusionOk="0">
                  <a:moveTo>
                    <a:pt x="0" y="0"/>
                  </a:moveTo>
                  <a:lnTo>
                    <a:pt x="0" y="0"/>
                  </a:lnTo>
                  <a:cubicBezTo>
                    <a:pt x="610" y="133"/>
                    <a:pt x="1196" y="414"/>
                    <a:pt x="1618" y="875"/>
                  </a:cubicBezTo>
                  <a:cubicBezTo>
                    <a:pt x="1235" y="367"/>
                    <a:pt x="618" y="109"/>
                    <a:pt x="0"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1" name="Google Shape;561;p4"/>
            <p:cNvSpPr/>
            <p:nvPr/>
          </p:nvSpPr>
          <p:spPr>
            <a:xfrm>
              <a:off x="7500497" y="2777345"/>
              <a:ext cx="30874" cy="30038"/>
            </a:xfrm>
            <a:custGeom>
              <a:avLst/>
              <a:gdLst/>
              <a:ahLst/>
              <a:cxnLst/>
              <a:rect l="l" t="t" r="r" b="b"/>
              <a:pathLst>
                <a:path w="923" h="898" extrusionOk="0">
                  <a:moveTo>
                    <a:pt x="16" y="1"/>
                  </a:moveTo>
                  <a:cubicBezTo>
                    <a:pt x="8" y="1"/>
                    <a:pt x="0" y="9"/>
                    <a:pt x="8" y="24"/>
                  </a:cubicBezTo>
                  <a:cubicBezTo>
                    <a:pt x="219" y="87"/>
                    <a:pt x="399" y="204"/>
                    <a:pt x="555" y="360"/>
                  </a:cubicBezTo>
                  <a:cubicBezTo>
                    <a:pt x="626" y="438"/>
                    <a:pt x="688" y="509"/>
                    <a:pt x="751" y="595"/>
                  </a:cubicBezTo>
                  <a:cubicBezTo>
                    <a:pt x="821" y="681"/>
                    <a:pt x="852" y="790"/>
                    <a:pt x="907" y="892"/>
                  </a:cubicBezTo>
                  <a:cubicBezTo>
                    <a:pt x="907" y="896"/>
                    <a:pt x="911" y="897"/>
                    <a:pt x="915" y="897"/>
                  </a:cubicBezTo>
                  <a:cubicBezTo>
                    <a:pt x="919" y="897"/>
                    <a:pt x="923" y="896"/>
                    <a:pt x="923" y="892"/>
                  </a:cubicBezTo>
                  <a:cubicBezTo>
                    <a:pt x="876" y="673"/>
                    <a:pt x="751" y="470"/>
                    <a:pt x="594" y="337"/>
                  </a:cubicBezTo>
                  <a:cubicBezTo>
                    <a:pt x="430" y="173"/>
                    <a:pt x="235" y="71"/>
                    <a:pt x="16" y="1"/>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2" name="Google Shape;562;p4"/>
            <p:cNvSpPr/>
            <p:nvPr/>
          </p:nvSpPr>
          <p:spPr>
            <a:xfrm>
              <a:off x="7486113" y="2810294"/>
              <a:ext cx="40809" cy="14417"/>
            </a:xfrm>
            <a:custGeom>
              <a:avLst/>
              <a:gdLst/>
              <a:ahLst/>
              <a:cxnLst/>
              <a:rect l="l" t="t" r="r" b="b"/>
              <a:pathLst>
                <a:path w="1220" h="431" extrusionOk="0">
                  <a:moveTo>
                    <a:pt x="8" y="0"/>
                  </a:moveTo>
                  <a:cubicBezTo>
                    <a:pt x="8" y="0"/>
                    <a:pt x="1" y="16"/>
                    <a:pt x="8" y="16"/>
                  </a:cubicBezTo>
                  <a:cubicBezTo>
                    <a:pt x="219" y="24"/>
                    <a:pt x="430" y="79"/>
                    <a:pt x="634" y="157"/>
                  </a:cubicBezTo>
                  <a:cubicBezTo>
                    <a:pt x="727" y="196"/>
                    <a:pt x="821" y="235"/>
                    <a:pt x="907" y="274"/>
                  </a:cubicBezTo>
                  <a:cubicBezTo>
                    <a:pt x="1017" y="336"/>
                    <a:pt x="1110" y="391"/>
                    <a:pt x="1220" y="430"/>
                  </a:cubicBezTo>
                  <a:cubicBezTo>
                    <a:pt x="907" y="133"/>
                    <a:pt x="438" y="24"/>
                    <a:pt x="8"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3" name="Google Shape;563;p4"/>
            <p:cNvSpPr/>
            <p:nvPr/>
          </p:nvSpPr>
          <p:spPr>
            <a:xfrm>
              <a:off x="7484274" y="2818121"/>
              <a:ext cx="35089" cy="9701"/>
            </a:xfrm>
            <a:custGeom>
              <a:avLst/>
              <a:gdLst/>
              <a:ahLst/>
              <a:cxnLst/>
              <a:rect l="l" t="t" r="r" b="b"/>
              <a:pathLst>
                <a:path w="1049" h="290" extrusionOk="0">
                  <a:moveTo>
                    <a:pt x="17" y="1"/>
                  </a:moveTo>
                  <a:cubicBezTo>
                    <a:pt x="1" y="1"/>
                    <a:pt x="1" y="24"/>
                    <a:pt x="17" y="24"/>
                  </a:cubicBezTo>
                  <a:cubicBezTo>
                    <a:pt x="360" y="32"/>
                    <a:pt x="728" y="134"/>
                    <a:pt x="1048" y="290"/>
                  </a:cubicBezTo>
                  <a:cubicBezTo>
                    <a:pt x="892" y="196"/>
                    <a:pt x="728" y="118"/>
                    <a:pt x="548" y="71"/>
                  </a:cubicBezTo>
                  <a:cubicBezTo>
                    <a:pt x="376" y="24"/>
                    <a:pt x="189" y="16"/>
                    <a:pt x="17" y="1"/>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4" name="Google Shape;564;p4"/>
            <p:cNvSpPr/>
            <p:nvPr/>
          </p:nvSpPr>
          <p:spPr>
            <a:xfrm>
              <a:off x="7466512" y="2832237"/>
              <a:ext cx="44488" cy="4716"/>
            </a:xfrm>
            <a:custGeom>
              <a:avLst/>
              <a:gdLst/>
              <a:ahLst/>
              <a:cxnLst/>
              <a:rect l="l" t="t" r="r" b="b"/>
              <a:pathLst>
                <a:path w="1330" h="141" extrusionOk="0">
                  <a:moveTo>
                    <a:pt x="1313" y="1"/>
                  </a:moveTo>
                  <a:cubicBezTo>
                    <a:pt x="1102" y="24"/>
                    <a:pt x="884" y="48"/>
                    <a:pt x="673" y="79"/>
                  </a:cubicBezTo>
                  <a:cubicBezTo>
                    <a:pt x="541" y="93"/>
                    <a:pt x="415" y="101"/>
                    <a:pt x="287" y="101"/>
                  </a:cubicBezTo>
                  <a:cubicBezTo>
                    <a:pt x="196" y="101"/>
                    <a:pt x="103" y="97"/>
                    <a:pt x="8" y="87"/>
                  </a:cubicBezTo>
                  <a:cubicBezTo>
                    <a:pt x="1" y="87"/>
                    <a:pt x="1" y="102"/>
                    <a:pt x="8" y="102"/>
                  </a:cubicBezTo>
                  <a:cubicBezTo>
                    <a:pt x="197" y="123"/>
                    <a:pt x="393" y="141"/>
                    <a:pt x="589" y="141"/>
                  </a:cubicBezTo>
                  <a:cubicBezTo>
                    <a:pt x="838" y="141"/>
                    <a:pt x="1086" y="112"/>
                    <a:pt x="1313" y="24"/>
                  </a:cubicBezTo>
                  <a:cubicBezTo>
                    <a:pt x="1329" y="9"/>
                    <a:pt x="1313" y="1"/>
                    <a:pt x="1313"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5" name="Google Shape;565;p4"/>
            <p:cNvSpPr/>
            <p:nvPr/>
          </p:nvSpPr>
          <p:spPr>
            <a:xfrm>
              <a:off x="7476179" y="2838994"/>
              <a:ext cx="37431" cy="6356"/>
            </a:xfrm>
            <a:custGeom>
              <a:avLst/>
              <a:gdLst/>
              <a:ahLst/>
              <a:cxnLst/>
              <a:rect l="l" t="t" r="r" b="b"/>
              <a:pathLst>
                <a:path w="1119" h="190" extrusionOk="0">
                  <a:moveTo>
                    <a:pt x="1098" y="0"/>
                  </a:moveTo>
                  <a:cubicBezTo>
                    <a:pt x="1097" y="0"/>
                    <a:pt x="1096" y="1"/>
                    <a:pt x="1095" y="2"/>
                  </a:cubicBezTo>
                  <a:cubicBezTo>
                    <a:pt x="1048" y="2"/>
                    <a:pt x="1009" y="25"/>
                    <a:pt x="954" y="33"/>
                  </a:cubicBezTo>
                  <a:cubicBezTo>
                    <a:pt x="907" y="41"/>
                    <a:pt x="860" y="41"/>
                    <a:pt x="821" y="57"/>
                  </a:cubicBezTo>
                  <a:cubicBezTo>
                    <a:pt x="735" y="64"/>
                    <a:pt x="642" y="88"/>
                    <a:pt x="563" y="111"/>
                  </a:cubicBezTo>
                  <a:cubicBezTo>
                    <a:pt x="402" y="146"/>
                    <a:pt x="235" y="175"/>
                    <a:pt x="67" y="175"/>
                  </a:cubicBezTo>
                  <a:cubicBezTo>
                    <a:pt x="48" y="175"/>
                    <a:pt x="28" y="175"/>
                    <a:pt x="9" y="174"/>
                  </a:cubicBezTo>
                  <a:cubicBezTo>
                    <a:pt x="1" y="174"/>
                    <a:pt x="1" y="190"/>
                    <a:pt x="9" y="190"/>
                  </a:cubicBezTo>
                  <a:cubicBezTo>
                    <a:pt x="196" y="190"/>
                    <a:pt x="384" y="190"/>
                    <a:pt x="563" y="158"/>
                  </a:cubicBezTo>
                  <a:cubicBezTo>
                    <a:pt x="665" y="150"/>
                    <a:pt x="751" y="135"/>
                    <a:pt x="853" y="111"/>
                  </a:cubicBezTo>
                  <a:cubicBezTo>
                    <a:pt x="938" y="96"/>
                    <a:pt x="1040" y="64"/>
                    <a:pt x="1118" y="33"/>
                  </a:cubicBezTo>
                  <a:cubicBezTo>
                    <a:pt x="1105" y="20"/>
                    <a:pt x="1103" y="0"/>
                    <a:pt x="1098"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6" name="Google Shape;566;p4"/>
            <p:cNvSpPr/>
            <p:nvPr/>
          </p:nvSpPr>
          <p:spPr>
            <a:xfrm>
              <a:off x="7475911" y="2844781"/>
              <a:ext cx="37163" cy="6489"/>
            </a:xfrm>
            <a:custGeom>
              <a:avLst/>
              <a:gdLst/>
              <a:ahLst/>
              <a:cxnLst/>
              <a:rect l="l" t="t" r="r" b="b"/>
              <a:pathLst>
                <a:path w="1111" h="194" extrusionOk="0">
                  <a:moveTo>
                    <a:pt x="1103" y="1"/>
                  </a:moveTo>
                  <a:cubicBezTo>
                    <a:pt x="931" y="56"/>
                    <a:pt x="759" y="126"/>
                    <a:pt x="571" y="157"/>
                  </a:cubicBezTo>
                  <a:cubicBezTo>
                    <a:pt x="500" y="166"/>
                    <a:pt x="428" y="171"/>
                    <a:pt x="356" y="171"/>
                  </a:cubicBezTo>
                  <a:cubicBezTo>
                    <a:pt x="244" y="171"/>
                    <a:pt x="130" y="160"/>
                    <a:pt x="17" y="142"/>
                  </a:cubicBezTo>
                  <a:cubicBezTo>
                    <a:pt x="1" y="142"/>
                    <a:pt x="1" y="173"/>
                    <a:pt x="17" y="173"/>
                  </a:cubicBezTo>
                  <a:cubicBezTo>
                    <a:pt x="104" y="187"/>
                    <a:pt x="193" y="193"/>
                    <a:pt x="282" y="193"/>
                  </a:cubicBezTo>
                  <a:cubicBezTo>
                    <a:pt x="384" y="193"/>
                    <a:pt x="487" y="185"/>
                    <a:pt x="587" y="173"/>
                  </a:cubicBezTo>
                  <a:cubicBezTo>
                    <a:pt x="767" y="157"/>
                    <a:pt x="954" y="102"/>
                    <a:pt x="1111" y="9"/>
                  </a:cubicBezTo>
                  <a:cubicBezTo>
                    <a:pt x="1111" y="9"/>
                    <a:pt x="1111" y="1"/>
                    <a:pt x="1103"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7" name="Google Shape;567;p4"/>
            <p:cNvSpPr/>
            <p:nvPr/>
          </p:nvSpPr>
          <p:spPr>
            <a:xfrm>
              <a:off x="7479591" y="2852006"/>
              <a:ext cx="31844" cy="8864"/>
            </a:xfrm>
            <a:custGeom>
              <a:avLst/>
              <a:gdLst/>
              <a:ahLst/>
              <a:cxnLst/>
              <a:rect l="l" t="t" r="r" b="b"/>
              <a:pathLst>
                <a:path w="952" h="265" extrusionOk="0">
                  <a:moveTo>
                    <a:pt x="948" y="0"/>
                  </a:moveTo>
                  <a:cubicBezTo>
                    <a:pt x="947" y="0"/>
                    <a:pt x="946" y="1"/>
                    <a:pt x="946" y="4"/>
                  </a:cubicBezTo>
                  <a:cubicBezTo>
                    <a:pt x="951" y="4"/>
                    <a:pt x="949" y="0"/>
                    <a:pt x="948" y="0"/>
                  </a:cubicBezTo>
                  <a:close/>
                  <a:moveTo>
                    <a:pt x="946" y="4"/>
                  </a:moveTo>
                  <a:lnTo>
                    <a:pt x="946" y="4"/>
                  </a:lnTo>
                  <a:cubicBezTo>
                    <a:pt x="797" y="82"/>
                    <a:pt x="649" y="152"/>
                    <a:pt x="493" y="191"/>
                  </a:cubicBezTo>
                  <a:cubicBezTo>
                    <a:pt x="353" y="226"/>
                    <a:pt x="206" y="255"/>
                    <a:pt x="60" y="255"/>
                  </a:cubicBezTo>
                  <a:cubicBezTo>
                    <a:pt x="42" y="255"/>
                    <a:pt x="25" y="255"/>
                    <a:pt x="8" y="254"/>
                  </a:cubicBezTo>
                  <a:cubicBezTo>
                    <a:pt x="0" y="254"/>
                    <a:pt x="0" y="262"/>
                    <a:pt x="8" y="262"/>
                  </a:cubicBezTo>
                  <a:cubicBezTo>
                    <a:pt x="43" y="263"/>
                    <a:pt x="80" y="264"/>
                    <a:pt x="116" y="264"/>
                  </a:cubicBezTo>
                  <a:cubicBezTo>
                    <a:pt x="248" y="264"/>
                    <a:pt x="384" y="251"/>
                    <a:pt x="500" y="215"/>
                  </a:cubicBezTo>
                  <a:cubicBezTo>
                    <a:pt x="665" y="160"/>
                    <a:pt x="821" y="105"/>
                    <a:pt x="946" y="4"/>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8" name="Google Shape;568;p4"/>
            <p:cNvSpPr/>
            <p:nvPr/>
          </p:nvSpPr>
          <p:spPr>
            <a:xfrm>
              <a:off x="7550672" y="2744397"/>
              <a:ext cx="4817" cy="35290"/>
            </a:xfrm>
            <a:custGeom>
              <a:avLst/>
              <a:gdLst/>
              <a:ahLst/>
              <a:cxnLst/>
              <a:rect l="l" t="t" r="r" b="b"/>
              <a:pathLst>
                <a:path w="144" h="1055" extrusionOk="0">
                  <a:moveTo>
                    <a:pt x="126" y="0"/>
                  </a:moveTo>
                  <a:cubicBezTo>
                    <a:pt x="120" y="0"/>
                    <a:pt x="113" y="3"/>
                    <a:pt x="110" y="9"/>
                  </a:cubicBezTo>
                  <a:cubicBezTo>
                    <a:pt x="1" y="345"/>
                    <a:pt x="32" y="697"/>
                    <a:pt x="63" y="1048"/>
                  </a:cubicBezTo>
                  <a:cubicBezTo>
                    <a:pt x="63" y="1052"/>
                    <a:pt x="67" y="1054"/>
                    <a:pt x="71" y="1054"/>
                  </a:cubicBezTo>
                  <a:cubicBezTo>
                    <a:pt x="75" y="1054"/>
                    <a:pt x="79" y="1052"/>
                    <a:pt x="79" y="1048"/>
                  </a:cubicBezTo>
                  <a:cubicBezTo>
                    <a:pt x="48" y="704"/>
                    <a:pt x="32" y="353"/>
                    <a:pt x="134" y="17"/>
                  </a:cubicBezTo>
                  <a:cubicBezTo>
                    <a:pt x="143" y="7"/>
                    <a:pt x="135" y="0"/>
                    <a:pt x="126"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9" name="Google Shape;569;p4"/>
            <p:cNvSpPr/>
            <p:nvPr/>
          </p:nvSpPr>
          <p:spPr>
            <a:xfrm>
              <a:off x="7536556" y="2755770"/>
              <a:ext cx="2141" cy="21341"/>
            </a:xfrm>
            <a:custGeom>
              <a:avLst/>
              <a:gdLst/>
              <a:ahLst/>
              <a:cxnLst/>
              <a:rect l="l" t="t" r="r" b="b"/>
              <a:pathLst>
                <a:path w="64" h="638" extrusionOk="0">
                  <a:moveTo>
                    <a:pt x="28" y="0"/>
                  </a:moveTo>
                  <a:cubicBezTo>
                    <a:pt x="24" y="0"/>
                    <a:pt x="20" y="4"/>
                    <a:pt x="16" y="13"/>
                  </a:cubicBezTo>
                  <a:cubicBezTo>
                    <a:pt x="1" y="60"/>
                    <a:pt x="1" y="122"/>
                    <a:pt x="1" y="169"/>
                  </a:cubicBezTo>
                  <a:cubicBezTo>
                    <a:pt x="1" y="216"/>
                    <a:pt x="16" y="263"/>
                    <a:pt x="16" y="318"/>
                  </a:cubicBezTo>
                  <a:cubicBezTo>
                    <a:pt x="32" y="419"/>
                    <a:pt x="40" y="529"/>
                    <a:pt x="63" y="638"/>
                  </a:cubicBezTo>
                  <a:lnTo>
                    <a:pt x="32" y="318"/>
                  </a:lnTo>
                  <a:lnTo>
                    <a:pt x="32" y="161"/>
                  </a:lnTo>
                  <a:cubicBezTo>
                    <a:pt x="32" y="107"/>
                    <a:pt x="40" y="60"/>
                    <a:pt x="40" y="13"/>
                  </a:cubicBezTo>
                  <a:cubicBezTo>
                    <a:pt x="40" y="8"/>
                    <a:pt x="34" y="0"/>
                    <a:pt x="28"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0" name="Google Shape;570;p4"/>
            <p:cNvSpPr/>
            <p:nvPr/>
          </p:nvSpPr>
          <p:spPr>
            <a:xfrm>
              <a:off x="7566728" y="2753830"/>
              <a:ext cx="2040" cy="21742"/>
            </a:xfrm>
            <a:custGeom>
              <a:avLst/>
              <a:gdLst/>
              <a:ahLst/>
              <a:cxnLst/>
              <a:rect l="l" t="t" r="r" b="b"/>
              <a:pathLst>
                <a:path w="61" h="650" extrusionOk="0">
                  <a:moveTo>
                    <a:pt x="30" y="1"/>
                  </a:moveTo>
                  <a:cubicBezTo>
                    <a:pt x="15" y="1"/>
                    <a:pt x="1" y="14"/>
                    <a:pt x="5" y="32"/>
                  </a:cubicBezTo>
                  <a:cubicBezTo>
                    <a:pt x="5" y="63"/>
                    <a:pt x="29" y="79"/>
                    <a:pt x="29" y="110"/>
                  </a:cubicBezTo>
                  <a:cubicBezTo>
                    <a:pt x="29" y="126"/>
                    <a:pt x="29" y="157"/>
                    <a:pt x="37" y="180"/>
                  </a:cubicBezTo>
                  <a:lnTo>
                    <a:pt x="37" y="321"/>
                  </a:lnTo>
                  <a:cubicBezTo>
                    <a:pt x="37" y="274"/>
                    <a:pt x="44" y="227"/>
                    <a:pt x="44" y="180"/>
                  </a:cubicBezTo>
                  <a:lnTo>
                    <a:pt x="44" y="102"/>
                  </a:lnTo>
                  <a:cubicBezTo>
                    <a:pt x="44" y="71"/>
                    <a:pt x="60" y="47"/>
                    <a:pt x="60" y="24"/>
                  </a:cubicBezTo>
                  <a:cubicBezTo>
                    <a:pt x="53" y="8"/>
                    <a:pt x="41" y="1"/>
                    <a:pt x="30" y="1"/>
                  </a:cubicBezTo>
                  <a:close/>
                  <a:moveTo>
                    <a:pt x="37" y="321"/>
                  </a:moveTo>
                  <a:lnTo>
                    <a:pt x="37" y="321"/>
                  </a:lnTo>
                  <a:cubicBezTo>
                    <a:pt x="37" y="357"/>
                    <a:pt x="36" y="393"/>
                    <a:pt x="35" y="429"/>
                  </a:cubicBezTo>
                  <a:lnTo>
                    <a:pt x="35" y="429"/>
                  </a:lnTo>
                  <a:cubicBezTo>
                    <a:pt x="36" y="400"/>
                    <a:pt x="37" y="372"/>
                    <a:pt x="37" y="344"/>
                  </a:cubicBezTo>
                  <a:lnTo>
                    <a:pt x="37" y="321"/>
                  </a:lnTo>
                  <a:close/>
                  <a:moveTo>
                    <a:pt x="35" y="429"/>
                  </a:moveTo>
                  <a:cubicBezTo>
                    <a:pt x="33" y="498"/>
                    <a:pt x="31" y="572"/>
                    <a:pt x="37" y="649"/>
                  </a:cubicBezTo>
                  <a:lnTo>
                    <a:pt x="44" y="649"/>
                  </a:lnTo>
                  <a:cubicBezTo>
                    <a:pt x="34" y="576"/>
                    <a:pt x="34" y="502"/>
                    <a:pt x="35" y="429"/>
                  </a:cubicBezTo>
                  <a:close/>
                </a:path>
              </a:pathLst>
            </a:custGeom>
            <a:solidFill>
              <a:srgbClr val="754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1" name="Google Shape;571;p4"/>
            <p:cNvSpPr/>
            <p:nvPr/>
          </p:nvSpPr>
          <p:spPr>
            <a:xfrm>
              <a:off x="7573685" y="2753730"/>
              <a:ext cx="1873" cy="10202"/>
            </a:xfrm>
            <a:custGeom>
              <a:avLst/>
              <a:gdLst/>
              <a:ahLst/>
              <a:cxnLst/>
              <a:rect l="l" t="t" r="r" b="b"/>
              <a:pathLst>
                <a:path w="56" h="305" extrusionOk="0">
                  <a:moveTo>
                    <a:pt x="32" y="1"/>
                  </a:moveTo>
                  <a:cubicBezTo>
                    <a:pt x="29" y="1"/>
                    <a:pt x="26" y="2"/>
                    <a:pt x="24" y="3"/>
                  </a:cubicBezTo>
                  <a:cubicBezTo>
                    <a:pt x="8" y="3"/>
                    <a:pt x="1" y="27"/>
                    <a:pt x="8" y="35"/>
                  </a:cubicBezTo>
                  <a:cubicBezTo>
                    <a:pt x="8" y="43"/>
                    <a:pt x="16" y="50"/>
                    <a:pt x="16" y="66"/>
                  </a:cubicBezTo>
                  <a:cubicBezTo>
                    <a:pt x="24" y="74"/>
                    <a:pt x="24" y="82"/>
                    <a:pt x="24" y="105"/>
                  </a:cubicBezTo>
                  <a:cubicBezTo>
                    <a:pt x="32" y="113"/>
                    <a:pt x="32" y="144"/>
                    <a:pt x="47" y="160"/>
                  </a:cubicBezTo>
                  <a:lnTo>
                    <a:pt x="47" y="89"/>
                  </a:lnTo>
                  <a:lnTo>
                    <a:pt x="47" y="66"/>
                  </a:lnTo>
                  <a:cubicBezTo>
                    <a:pt x="47" y="50"/>
                    <a:pt x="47" y="50"/>
                    <a:pt x="55" y="43"/>
                  </a:cubicBezTo>
                  <a:lnTo>
                    <a:pt x="55" y="27"/>
                  </a:lnTo>
                  <a:cubicBezTo>
                    <a:pt x="55" y="9"/>
                    <a:pt x="42" y="1"/>
                    <a:pt x="32" y="1"/>
                  </a:cubicBezTo>
                  <a:close/>
                  <a:moveTo>
                    <a:pt x="47" y="160"/>
                  </a:moveTo>
                  <a:lnTo>
                    <a:pt x="47" y="293"/>
                  </a:lnTo>
                  <a:cubicBezTo>
                    <a:pt x="47" y="300"/>
                    <a:pt x="49" y="304"/>
                    <a:pt x="51" y="304"/>
                  </a:cubicBezTo>
                  <a:cubicBezTo>
                    <a:pt x="53" y="304"/>
                    <a:pt x="55" y="300"/>
                    <a:pt x="55" y="293"/>
                  </a:cubicBezTo>
                  <a:cubicBezTo>
                    <a:pt x="55" y="246"/>
                    <a:pt x="55" y="199"/>
                    <a:pt x="47" y="160"/>
                  </a:cubicBezTo>
                  <a:close/>
                </a:path>
              </a:pathLst>
            </a:custGeom>
            <a:solidFill>
              <a:srgbClr val="754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2" name="Google Shape;572;p4"/>
            <p:cNvSpPr/>
            <p:nvPr/>
          </p:nvSpPr>
          <p:spPr>
            <a:xfrm>
              <a:off x="7592250" y="2735934"/>
              <a:ext cx="9333" cy="25690"/>
            </a:xfrm>
            <a:custGeom>
              <a:avLst/>
              <a:gdLst/>
              <a:ahLst/>
              <a:cxnLst/>
              <a:rect l="l" t="t" r="r" b="b"/>
              <a:pathLst>
                <a:path w="279" h="768" extrusionOk="0">
                  <a:moveTo>
                    <a:pt x="250" y="0"/>
                  </a:moveTo>
                  <a:cubicBezTo>
                    <a:pt x="240" y="0"/>
                    <a:pt x="230" y="7"/>
                    <a:pt x="227" y="20"/>
                  </a:cubicBezTo>
                  <a:cubicBezTo>
                    <a:pt x="211" y="51"/>
                    <a:pt x="211" y="90"/>
                    <a:pt x="204" y="114"/>
                  </a:cubicBezTo>
                  <a:lnTo>
                    <a:pt x="172" y="207"/>
                  </a:lnTo>
                  <a:cubicBezTo>
                    <a:pt x="157" y="262"/>
                    <a:pt x="133" y="332"/>
                    <a:pt x="118" y="387"/>
                  </a:cubicBezTo>
                  <a:cubicBezTo>
                    <a:pt x="133" y="332"/>
                    <a:pt x="164" y="270"/>
                    <a:pt x="188" y="215"/>
                  </a:cubicBezTo>
                  <a:cubicBezTo>
                    <a:pt x="196" y="184"/>
                    <a:pt x="204" y="153"/>
                    <a:pt x="227" y="129"/>
                  </a:cubicBezTo>
                  <a:cubicBezTo>
                    <a:pt x="235" y="98"/>
                    <a:pt x="266" y="67"/>
                    <a:pt x="274" y="35"/>
                  </a:cubicBezTo>
                  <a:cubicBezTo>
                    <a:pt x="278" y="13"/>
                    <a:pt x="264" y="0"/>
                    <a:pt x="250" y="0"/>
                  </a:cubicBezTo>
                  <a:close/>
                  <a:moveTo>
                    <a:pt x="116" y="391"/>
                  </a:moveTo>
                  <a:lnTo>
                    <a:pt x="116" y="391"/>
                  </a:lnTo>
                  <a:cubicBezTo>
                    <a:pt x="78" y="507"/>
                    <a:pt x="39" y="631"/>
                    <a:pt x="0" y="762"/>
                  </a:cubicBezTo>
                  <a:cubicBezTo>
                    <a:pt x="0" y="766"/>
                    <a:pt x="2" y="768"/>
                    <a:pt x="4" y="768"/>
                  </a:cubicBezTo>
                  <a:cubicBezTo>
                    <a:pt x="6" y="768"/>
                    <a:pt x="8" y="766"/>
                    <a:pt x="8" y="762"/>
                  </a:cubicBezTo>
                  <a:cubicBezTo>
                    <a:pt x="39" y="631"/>
                    <a:pt x="78" y="507"/>
                    <a:pt x="116" y="39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3" name="Google Shape;573;p4"/>
            <p:cNvSpPr/>
            <p:nvPr/>
          </p:nvSpPr>
          <p:spPr>
            <a:xfrm>
              <a:off x="7516820" y="2752492"/>
              <a:ext cx="6188" cy="22545"/>
            </a:xfrm>
            <a:custGeom>
              <a:avLst/>
              <a:gdLst/>
              <a:ahLst/>
              <a:cxnLst/>
              <a:rect l="l" t="t" r="r" b="b"/>
              <a:pathLst>
                <a:path w="185" h="674" extrusionOk="0">
                  <a:moveTo>
                    <a:pt x="34" y="0"/>
                  </a:moveTo>
                  <a:cubicBezTo>
                    <a:pt x="18" y="0"/>
                    <a:pt x="1" y="12"/>
                    <a:pt x="5" y="33"/>
                  </a:cubicBezTo>
                  <a:cubicBezTo>
                    <a:pt x="28" y="80"/>
                    <a:pt x="28" y="150"/>
                    <a:pt x="36" y="197"/>
                  </a:cubicBezTo>
                  <a:cubicBezTo>
                    <a:pt x="44" y="259"/>
                    <a:pt x="59" y="314"/>
                    <a:pt x="75" y="361"/>
                  </a:cubicBezTo>
                  <a:cubicBezTo>
                    <a:pt x="106" y="470"/>
                    <a:pt x="138" y="580"/>
                    <a:pt x="177" y="673"/>
                  </a:cubicBezTo>
                  <a:lnTo>
                    <a:pt x="185" y="673"/>
                  </a:lnTo>
                  <a:cubicBezTo>
                    <a:pt x="153" y="580"/>
                    <a:pt x="114" y="470"/>
                    <a:pt x="99" y="361"/>
                  </a:cubicBezTo>
                  <a:cubicBezTo>
                    <a:pt x="83" y="314"/>
                    <a:pt x="75" y="267"/>
                    <a:pt x="67" y="205"/>
                  </a:cubicBezTo>
                  <a:cubicBezTo>
                    <a:pt x="59" y="150"/>
                    <a:pt x="44" y="80"/>
                    <a:pt x="59" y="33"/>
                  </a:cubicBezTo>
                  <a:cubicBezTo>
                    <a:pt x="63" y="10"/>
                    <a:pt x="49" y="0"/>
                    <a:pt x="34"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4" name="Google Shape;574;p4"/>
            <p:cNvSpPr/>
            <p:nvPr/>
          </p:nvSpPr>
          <p:spPr>
            <a:xfrm>
              <a:off x="7588336" y="2799322"/>
              <a:ext cx="33" cy="33"/>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5" name="Google Shape;575;p4"/>
            <p:cNvSpPr/>
            <p:nvPr/>
          </p:nvSpPr>
          <p:spPr>
            <a:xfrm>
              <a:off x="7656273" y="2749649"/>
              <a:ext cx="33" cy="33"/>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6" name="Google Shape;576;p4"/>
            <p:cNvSpPr/>
            <p:nvPr/>
          </p:nvSpPr>
          <p:spPr>
            <a:xfrm>
              <a:off x="7577097" y="2772395"/>
              <a:ext cx="11105" cy="39471"/>
            </a:xfrm>
            <a:custGeom>
              <a:avLst/>
              <a:gdLst/>
              <a:ahLst/>
              <a:cxnLst/>
              <a:rect l="l" t="t" r="r" b="b"/>
              <a:pathLst>
                <a:path w="332" h="1180" extrusionOk="0">
                  <a:moveTo>
                    <a:pt x="180" y="0"/>
                  </a:moveTo>
                  <a:cubicBezTo>
                    <a:pt x="0" y="118"/>
                    <a:pt x="39" y="391"/>
                    <a:pt x="70" y="571"/>
                  </a:cubicBezTo>
                  <a:cubicBezTo>
                    <a:pt x="110" y="797"/>
                    <a:pt x="195" y="993"/>
                    <a:pt x="313" y="1172"/>
                  </a:cubicBezTo>
                  <a:cubicBezTo>
                    <a:pt x="313" y="1177"/>
                    <a:pt x="315" y="1179"/>
                    <a:pt x="318" y="1179"/>
                  </a:cubicBezTo>
                  <a:cubicBezTo>
                    <a:pt x="323" y="1179"/>
                    <a:pt x="331" y="1170"/>
                    <a:pt x="320" y="1165"/>
                  </a:cubicBezTo>
                  <a:cubicBezTo>
                    <a:pt x="227" y="993"/>
                    <a:pt x="172" y="782"/>
                    <a:pt x="141" y="586"/>
                  </a:cubicBezTo>
                  <a:cubicBezTo>
                    <a:pt x="110" y="391"/>
                    <a:pt x="102" y="196"/>
                    <a:pt x="188" y="16"/>
                  </a:cubicBezTo>
                  <a:cubicBezTo>
                    <a:pt x="188" y="0"/>
                    <a:pt x="180" y="0"/>
                    <a:pt x="180"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7" name="Google Shape;577;p4"/>
            <p:cNvSpPr/>
            <p:nvPr/>
          </p:nvSpPr>
          <p:spPr>
            <a:xfrm>
              <a:off x="7601650" y="2794238"/>
              <a:ext cx="5252" cy="25857"/>
            </a:xfrm>
            <a:custGeom>
              <a:avLst/>
              <a:gdLst/>
              <a:ahLst/>
              <a:cxnLst/>
              <a:rect l="l" t="t" r="r" b="b"/>
              <a:pathLst>
                <a:path w="157" h="773" extrusionOk="0">
                  <a:moveTo>
                    <a:pt x="148" y="0"/>
                  </a:moveTo>
                  <a:cubicBezTo>
                    <a:pt x="146" y="0"/>
                    <a:pt x="144" y="1"/>
                    <a:pt x="141" y="4"/>
                  </a:cubicBezTo>
                  <a:cubicBezTo>
                    <a:pt x="87" y="35"/>
                    <a:pt x="63" y="90"/>
                    <a:pt x="40" y="152"/>
                  </a:cubicBezTo>
                  <a:cubicBezTo>
                    <a:pt x="24" y="223"/>
                    <a:pt x="8" y="277"/>
                    <a:pt x="8" y="355"/>
                  </a:cubicBezTo>
                  <a:cubicBezTo>
                    <a:pt x="1" y="496"/>
                    <a:pt x="1" y="637"/>
                    <a:pt x="71" y="770"/>
                  </a:cubicBezTo>
                  <a:cubicBezTo>
                    <a:pt x="73" y="772"/>
                    <a:pt x="75" y="773"/>
                    <a:pt x="77" y="773"/>
                  </a:cubicBezTo>
                  <a:cubicBezTo>
                    <a:pt x="82" y="773"/>
                    <a:pt x="87" y="765"/>
                    <a:pt x="87" y="754"/>
                  </a:cubicBezTo>
                  <a:cubicBezTo>
                    <a:pt x="24" y="629"/>
                    <a:pt x="32" y="480"/>
                    <a:pt x="40" y="355"/>
                  </a:cubicBezTo>
                  <a:cubicBezTo>
                    <a:pt x="48" y="301"/>
                    <a:pt x="63" y="230"/>
                    <a:pt x="79" y="168"/>
                  </a:cubicBezTo>
                  <a:cubicBezTo>
                    <a:pt x="102" y="113"/>
                    <a:pt x="126" y="66"/>
                    <a:pt x="157" y="12"/>
                  </a:cubicBezTo>
                  <a:cubicBezTo>
                    <a:pt x="157" y="6"/>
                    <a:pt x="153" y="0"/>
                    <a:pt x="148"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8" name="Google Shape;578;p4"/>
            <p:cNvSpPr/>
            <p:nvPr/>
          </p:nvSpPr>
          <p:spPr>
            <a:xfrm>
              <a:off x="7637341" y="2789521"/>
              <a:ext cx="12176" cy="30573"/>
            </a:xfrm>
            <a:custGeom>
              <a:avLst/>
              <a:gdLst/>
              <a:ahLst/>
              <a:cxnLst/>
              <a:rect l="l" t="t" r="r" b="b"/>
              <a:pathLst>
                <a:path w="364" h="914" extrusionOk="0">
                  <a:moveTo>
                    <a:pt x="332" y="0"/>
                  </a:moveTo>
                  <a:cubicBezTo>
                    <a:pt x="329" y="0"/>
                    <a:pt x="325" y="4"/>
                    <a:pt x="325" y="12"/>
                  </a:cubicBezTo>
                  <a:cubicBezTo>
                    <a:pt x="309" y="90"/>
                    <a:pt x="325" y="168"/>
                    <a:pt x="309" y="254"/>
                  </a:cubicBezTo>
                  <a:cubicBezTo>
                    <a:pt x="301" y="332"/>
                    <a:pt x="286" y="418"/>
                    <a:pt x="254" y="496"/>
                  </a:cubicBezTo>
                  <a:cubicBezTo>
                    <a:pt x="231" y="575"/>
                    <a:pt x="192" y="653"/>
                    <a:pt x="153" y="723"/>
                  </a:cubicBezTo>
                  <a:cubicBezTo>
                    <a:pt x="137" y="754"/>
                    <a:pt x="129" y="778"/>
                    <a:pt x="106" y="809"/>
                  </a:cubicBezTo>
                  <a:cubicBezTo>
                    <a:pt x="75" y="848"/>
                    <a:pt x="51" y="879"/>
                    <a:pt x="12" y="895"/>
                  </a:cubicBezTo>
                  <a:cubicBezTo>
                    <a:pt x="1" y="906"/>
                    <a:pt x="6" y="914"/>
                    <a:pt x="13" y="914"/>
                  </a:cubicBezTo>
                  <a:cubicBezTo>
                    <a:pt x="15" y="914"/>
                    <a:pt x="18" y="913"/>
                    <a:pt x="20" y="911"/>
                  </a:cubicBezTo>
                  <a:cubicBezTo>
                    <a:pt x="153" y="809"/>
                    <a:pt x="231" y="653"/>
                    <a:pt x="293" y="504"/>
                  </a:cubicBezTo>
                  <a:cubicBezTo>
                    <a:pt x="332" y="426"/>
                    <a:pt x="348" y="340"/>
                    <a:pt x="348" y="254"/>
                  </a:cubicBezTo>
                  <a:cubicBezTo>
                    <a:pt x="364" y="184"/>
                    <a:pt x="364" y="90"/>
                    <a:pt x="340" y="12"/>
                  </a:cubicBezTo>
                  <a:cubicBezTo>
                    <a:pt x="340" y="4"/>
                    <a:pt x="336" y="0"/>
                    <a:pt x="332"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9" name="Google Shape;579;p4"/>
            <p:cNvSpPr/>
            <p:nvPr/>
          </p:nvSpPr>
          <p:spPr>
            <a:xfrm>
              <a:off x="7603222" y="2839763"/>
              <a:ext cx="35858" cy="6891"/>
            </a:xfrm>
            <a:custGeom>
              <a:avLst/>
              <a:gdLst/>
              <a:ahLst/>
              <a:cxnLst/>
              <a:rect l="l" t="t" r="r" b="b"/>
              <a:pathLst>
                <a:path w="1072" h="206" extrusionOk="0">
                  <a:moveTo>
                    <a:pt x="993" y="0"/>
                  </a:moveTo>
                  <a:cubicBezTo>
                    <a:pt x="971" y="0"/>
                    <a:pt x="950" y="2"/>
                    <a:pt x="930" y="2"/>
                  </a:cubicBezTo>
                  <a:cubicBezTo>
                    <a:pt x="884" y="2"/>
                    <a:pt x="845" y="2"/>
                    <a:pt x="790" y="10"/>
                  </a:cubicBezTo>
                  <a:cubicBezTo>
                    <a:pt x="696" y="10"/>
                    <a:pt x="610" y="34"/>
                    <a:pt x="508" y="41"/>
                  </a:cubicBezTo>
                  <a:cubicBezTo>
                    <a:pt x="344" y="73"/>
                    <a:pt x="165" y="120"/>
                    <a:pt x="8" y="190"/>
                  </a:cubicBezTo>
                  <a:cubicBezTo>
                    <a:pt x="1" y="198"/>
                    <a:pt x="8" y="206"/>
                    <a:pt x="24" y="206"/>
                  </a:cubicBezTo>
                  <a:cubicBezTo>
                    <a:pt x="102" y="174"/>
                    <a:pt x="188" y="151"/>
                    <a:pt x="274" y="127"/>
                  </a:cubicBezTo>
                  <a:cubicBezTo>
                    <a:pt x="360" y="112"/>
                    <a:pt x="454" y="112"/>
                    <a:pt x="540" y="96"/>
                  </a:cubicBezTo>
                  <a:cubicBezTo>
                    <a:pt x="626" y="88"/>
                    <a:pt x="727" y="81"/>
                    <a:pt x="813" y="81"/>
                  </a:cubicBezTo>
                  <a:cubicBezTo>
                    <a:pt x="860" y="81"/>
                    <a:pt x="899" y="65"/>
                    <a:pt x="946" y="65"/>
                  </a:cubicBezTo>
                  <a:cubicBezTo>
                    <a:pt x="985" y="65"/>
                    <a:pt x="1024" y="65"/>
                    <a:pt x="1055" y="49"/>
                  </a:cubicBezTo>
                  <a:cubicBezTo>
                    <a:pt x="1071" y="34"/>
                    <a:pt x="1071" y="18"/>
                    <a:pt x="1055" y="10"/>
                  </a:cubicBezTo>
                  <a:cubicBezTo>
                    <a:pt x="1036" y="2"/>
                    <a:pt x="1014" y="0"/>
                    <a:pt x="993"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0" name="Google Shape;580;p4"/>
            <p:cNvSpPr/>
            <p:nvPr/>
          </p:nvSpPr>
          <p:spPr>
            <a:xfrm>
              <a:off x="7595394" y="2878264"/>
              <a:ext cx="33" cy="33"/>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1" name="Google Shape;581;p4"/>
            <p:cNvSpPr/>
            <p:nvPr/>
          </p:nvSpPr>
          <p:spPr>
            <a:xfrm>
              <a:off x="7597736" y="2879033"/>
              <a:ext cx="49439" cy="3981"/>
            </a:xfrm>
            <a:custGeom>
              <a:avLst/>
              <a:gdLst/>
              <a:ahLst/>
              <a:cxnLst/>
              <a:rect l="l" t="t" r="r" b="b"/>
              <a:pathLst>
                <a:path w="1478" h="119" extrusionOk="0">
                  <a:moveTo>
                    <a:pt x="1446" y="1"/>
                  </a:moveTo>
                  <a:cubicBezTo>
                    <a:pt x="1344" y="28"/>
                    <a:pt x="1248" y="49"/>
                    <a:pt x="1148" y="49"/>
                  </a:cubicBezTo>
                  <a:cubicBezTo>
                    <a:pt x="1133" y="49"/>
                    <a:pt x="1118" y="48"/>
                    <a:pt x="1102" y="47"/>
                  </a:cubicBezTo>
                  <a:cubicBezTo>
                    <a:pt x="985" y="40"/>
                    <a:pt x="883" y="40"/>
                    <a:pt x="766" y="40"/>
                  </a:cubicBezTo>
                  <a:cubicBezTo>
                    <a:pt x="508" y="32"/>
                    <a:pt x="258" y="32"/>
                    <a:pt x="0" y="1"/>
                  </a:cubicBezTo>
                  <a:lnTo>
                    <a:pt x="0" y="1"/>
                  </a:lnTo>
                  <a:cubicBezTo>
                    <a:pt x="266" y="40"/>
                    <a:pt x="532" y="87"/>
                    <a:pt x="790" y="110"/>
                  </a:cubicBezTo>
                  <a:cubicBezTo>
                    <a:pt x="857" y="114"/>
                    <a:pt x="925" y="119"/>
                    <a:pt x="991" y="119"/>
                  </a:cubicBezTo>
                  <a:cubicBezTo>
                    <a:pt x="1040" y="119"/>
                    <a:pt x="1087" y="117"/>
                    <a:pt x="1134" y="110"/>
                  </a:cubicBezTo>
                  <a:cubicBezTo>
                    <a:pt x="1196" y="94"/>
                    <a:pt x="1243" y="94"/>
                    <a:pt x="1298" y="87"/>
                  </a:cubicBezTo>
                  <a:cubicBezTo>
                    <a:pt x="1360" y="79"/>
                    <a:pt x="1407" y="55"/>
                    <a:pt x="1446" y="32"/>
                  </a:cubicBezTo>
                  <a:cubicBezTo>
                    <a:pt x="1477" y="32"/>
                    <a:pt x="1477" y="1"/>
                    <a:pt x="1446" y="1"/>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2" name="Google Shape;582;p4"/>
            <p:cNvSpPr/>
            <p:nvPr/>
          </p:nvSpPr>
          <p:spPr>
            <a:xfrm>
              <a:off x="7613223" y="2865821"/>
              <a:ext cx="21308" cy="3178"/>
            </a:xfrm>
            <a:custGeom>
              <a:avLst/>
              <a:gdLst/>
              <a:ahLst/>
              <a:cxnLst/>
              <a:rect l="l" t="t" r="r" b="b"/>
              <a:pathLst>
                <a:path w="637" h="95" extrusionOk="0">
                  <a:moveTo>
                    <a:pt x="69" y="1"/>
                  </a:moveTo>
                  <a:cubicBezTo>
                    <a:pt x="47" y="1"/>
                    <a:pt x="26" y="5"/>
                    <a:pt x="6" y="20"/>
                  </a:cubicBezTo>
                  <a:cubicBezTo>
                    <a:pt x="1" y="32"/>
                    <a:pt x="3" y="39"/>
                    <a:pt x="8" y="39"/>
                  </a:cubicBezTo>
                  <a:cubicBezTo>
                    <a:pt x="10" y="39"/>
                    <a:pt x="12" y="38"/>
                    <a:pt x="14" y="36"/>
                  </a:cubicBezTo>
                  <a:cubicBezTo>
                    <a:pt x="40" y="15"/>
                    <a:pt x="77" y="12"/>
                    <a:pt x="112" y="12"/>
                  </a:cubicBezTo>
                  <a:cubicBezTo>
                    <a:pt x="130" y="12"/>
                    <a:pt x="147" y="13"/>
                    <a:pt x="163" y="13"/>
                  </a:cubicBezTo>
                  <a:cubicBezTo>
                    <a:pt x="209" y="13"/>
                    <a:pt x="272" y="13"/>
                    <a:pt x="319" y="20"/>
                  </a:cubicBezTo>
                  <a:cubicBezTo>
                    <a:pt x="366" y="36"/>
                    <a:pt x="413" y="44"/>
                    <a:pt x="475" y="52"/>
                  </a:cubicBezTo>
                  <a:cubicBezTo>
                    <a:pt x="538" y="83"/>
                    <a:pt x="585" y="83"/>
                    <a:pt x="631" y="91"/>
                  </a:cubicBezTo>
                  <a:cubicBezTo>
                    <a:pt x="585" y="60"/>
                    <a:pt x="546" y="20"/>
                    <a:pt x="483" y="13"/>
                  </a:cubicBezTo>
                  <a:cubicBezTo>
                    <a:pt x="444" y="7"/>
                    <a:pt x="410" y="2"/>
                    <a:pt x="370" y="2"/>
                  </a:cubicBezTo>
                  <a:cubicBezTo>
                    <a:pt x="354" y="2"/>
                    <a:pt x="337" y="3"/>
                    <a:pt x="319" y="5"/>
                  </a:cubicBezTo>
                  <a:cubicBezTo>
                    <a:pt x="301" y="7"/>
                    <a:pt x="281" y="8"/>
                    <a:pt x="260" y="8"/>
                  </a:cubicBezTo>
                  <a:cubicBezTo>
                    <a:pt x="218" y="8"/>
                    <a:pt x="173" y="5"/>
                    <a:pt x="131" y="5"/>
                  </a:cubicBezTo>
                  <a:cubicBezTo>
                    <a:pt x="112" y="5"/>
                    <a:pt x="90" y="1"/>
                    <a:pt x="69" y="1"/>
                  </a:cubicBezTo>
                  <a:close/>
                  <a:moveTo>
                    <a:pt x="631" y="91"/>
                  </a:moveTo>
                  <a:cubicBezTo>
                    <a:pt x="631" y="93"/>
                    <a:pt x="632" y="94"/>
                    <a:pt x="633" y="94"/>
                  </a:cubicBezTo>
                  <a:cubicBezTo>
                    <a:pt x="635" y="94"/>
                    <a:pt x="637" y="91"/>
                    <a:pt x="631" y="91"/>
                  </a:cubicBezTo>
                  <a:close/>
                </a:path>
              </a:pathLst>
            </a:custGeom>
            <a:solidFill>
              <a:srgbClr val="976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3" name="Google Shape;583;p4"/>
            <p:cNvSpPr/>
            <p:nvPr/>
          </p:nvSpPr>
          <p:spPr>
            <a:xfrm>
              <a:off x="7592752" y="2901779"/>
              <a:ext cx="40307" cy="13179"/>
            </a:xfrm>
            <a:custGeom>
              <a:avLst/>
              <a:gdLst/>
              <a:ahLst/>
              <a:cxnLst/>
              <a:rect l="l" t="t" r="r" b="b"/>
              <a:pathLst>
                <a:path w="1205" h="394" extrusionOk="0">
                  <a:moveTo>
                    <a:pt x="1" y="0"/>
                  </a:moveTo>
                  <a:lnTo>
                    <a:pt x="1" y="0"/>
                  </a:lnTo>
                  <a:cubicBezTo>
                    <a:pt x="149" y="141"/>
                    <a:pt x="329" y="250"/>
                    <a:pt x="525" y="305"/>
                  </a:cubicBezTo>
                  <a:cubicBezTo>
                    <a:pt x="626" y="336"/>
                    <a:pt x="736" y="368"/>
                    <a:pt x="845" y="376"/>
                  </a:cubicBezTo>
                  <a:cubicBezTo>
                    <a:pt x="925" y="381"/>
                    <a:pt x="1001" y="393"/>
                    <a:pt x="1079" y="393"/>
                  </a:cubicBezTo>
                  <a:cubicBezTo>
                    <a:pt x="1115" y="393"/>
                    <a:pt x="1152" y="391"/>
                    <a:pt x="1189" y="383"/>
                  </a:cubicBezTo>
                  <a:cubicBezTo>
                    <a:pt x="1204" y="383"/>
                    <a:pt x="1204" y="368"/>
                    <a:pt x="1197" y="368"/>
                  </a:cubicBezTo>
                  <a:cubicBezTo>
                    <a:pt x="1095" y="329"/>
                    <a:pt x="1001" y="329"/>
                    <a:pt x="892" y="313"/>
                  </a:cubicBezTo>
                  <a:cubicBezTo>
                    <a:pt x="782" y="297"/>
                    <a:pt x="665" y="290"/>
                    <a:pt x="548" y="258"/>
                  </a:cubicBezTo>
                  <a:cubicBezTo>
                    <a:pt x="353" y="211"/>
                    <a:pt x="157" y="141"/>
                    <a:pt x="1"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4" name="Google Shape;584;p4"/>
            <p:cNvSpPr/>
            <p:nvPr/>
          </p:nvSpPr>
          <p:spPr>
            <a:xfrm>
              <a:off x="7566360" y="2940213"/>
              <a:ext cx="33" cy="33"/>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5" name="Google Shape;585;p4"/>
            <p:cNvSpPr/>
            <p:nvPr/>
          </p:nvSpPr>
          <p:spPr>
            <a:xfrm>
              <a:off x="7566360" y="2942020"/>
              <a:ext cx="4750" cy="36561"/>
            </a:xfrm>
            <a:custGeom>
              <a:avLst/>
              <a:gdLst/>
              <a:ahLst/>
              <a:cxnLst/>
              <a:rect l="l" t="t" r="r" b="b"/>
              <a:pathLst>
                <a:path w="142" h="1093" extrusionOk="0">
                  <a:moveTo>
                    <a:pt x="1" y="1"/>
                  </a:moveTo>
                  <a:cubicBezTo>
                    <a:pt x="9" y="188"/>
                    <a:pt x="24" y="360"/>
                    <a:pt x="40" y="548"/>
                  </a:cubicBezTo>
                  <a:cubicBezTo>
                    <a:pt x="63" y="728"/>
                    <a:pt x="71" y="907"/>
                    <a:pt x="118" y="1087"/>
                  </a:cubicBezTo>
                  <a:cubicBezTo>
                    <a:pt x="118" y="1091"/>
                    <a:pt x="124" y="1093"/>
                    <a:pt x="130" y="1093"/>
                  </a:cubicBezTo>
                  <a:cubicBezTo>
                    <a:pt x="136" y="1093"/>
                    <a:pt x="141" y="1091"/>
                    <a:pt x="141" y="1087"/>
                  </a:cubicBezTo>
                  <a:cubicBezTo>
                    <a:pt x="118" y="899"/>
                    <a:pt x="87" y="728"/>
                    <a:pt x="55" y="540"/>
                  </a:cubicBezTo>
                  <a:cubicBezTo>
                    <a:pt x="32" y="360"/>
                    <a:pt x="9" y="181"/>
                    <a:pt x="1"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6" name="Google Shape;586;p4"/>
            <p:cNvSpPr/>
            <p:nvPr/>
          </p:nvSpPr>
          <p:spPr>
            <a:xfrm>
              <a:off x="7576562" y="2956470"/>
              <a:ext cx="7627" cy="15855"/>
            </a:xfrm>
            <a:custGeom>
              <a:avLst/>
              <a:gdLst/>
              <a:ahLst/>
              <a:cxnLst/>
              <a:rect l="l" t="t" r="r" b="b"/>
              <a:pathLst>
                <a:path w="228" h="474" extrusionOk="0">
                  <a:moveTo>
                    <a:pt x="199" y="1"/>
                  </a:moveTo>
                  <a:cubicBezTo>
                    <a:pt x="196" y="1"/>
                    <a:pt x="192" y="3"/>
                    <a:pt x="188" y="6"/>
                  </a:cubicBezTo>
                  <a:cubicBezTo>
                    <a:pt x="172" y="22"/>
                    <a:pt x="165" y="46"/>
                    <a:pt x="157" y="61"/>
                  </a:cubicBezTo>
                  <a:cubicBezTo>
                    <a:pt x="149" y="77"/>
                    <a:pt x="149" y="92"/>
                    <a:pt x="133" y="116"/>
                  </a:cubicBezTo>
                  <a:cubicBezTo>
                    <a:pt x="126" y="155"/>
                    <a:pt x="110" y="194"/>
                    <a:pt x="86" y="233"/>
                  </a:cubicBezTo>
                  <a:cubicBezTo>
                    <a:pt x="55" y="311"/>
                    <a:pt x="16" y="389"/>
                    <a:pt x="0" y="467"/>
                  </a:cubicBezTo>
                  <a:cubicBezTo>
                    <a:pt x="0" y="471"/>
                    <a:pt x="2" y="473"/>
                    <a:pt x="4" y="473"/>
                  </a:cubicBezTo>
                  <a:cubicBezTo>
                    <a:pt x="6" y="473"/>
                    <a:pt x="8" y="471"/>
                    <a:pt x="8" y="467"/>
                  </a:cubicBezTo>
                  <a:cubicBezTo>
                    <a:pt x="24" y="382"/>
                    <a:pt x="86" y="311"/>
                    <a:pt x="126" y="233"/>
                  </a:cubicBezTo>
                  <a:cubicBezTo>
                    <a:pt x="141" y="194"/>
                    <a:pt x="165" y="163"/>
                    <a:pt x="180" y="124"/>
                  </a:cubicBezTo>
                  <a:cubicBezTo>
                    <a:pt x="196" y="108"/>
                    <a:pt x="204" y="85"/>
                    <a:pt x="204" y="69"/>
                  </a:cubicBezTo>
                  <a:cubicBezTo>
                    <a:pt x="227" y="46"/>
                    <a:pt x="211" y="22"/>
                    <a:pt x="204" y="6"/>
                  </a:cubicBezTo>
                  <a:cubicBezTo>
                    <a:pt x="204" y="3"/>
                    <a:pt x="202" y="1"/>
                    <a:pt x="199"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7" name="Google Shape;587;p4"/>
            <p:cNvSpPr/>
            <p:nvPr/>
          </p:nvSpPr>
          <p:spPr>
            <a:xfrm>
              <a:off x="7548865" y="2957975"/>
              <a:ext cx="7091" cy="17795"/>
            </a:xfrm>
            <a:custGeom>
              <a:avLst/>
              <a:gdLst/>
              <a:ahLst/>
              <a:cxnLst/>
              <a:rect l="l" t="t" r="r" b="b"/>
              <a:pathLst>
                <a:path w="212" h="532" extrusionOk="0">
                  <a:moveTo>
                    <a:pt x="78" y="1"/>
                  </a:moveTo>
                  <a:cubicBezTo>
                    <a:pt x="55" y="47"/>
                    <a:pt x="39" y="102"/>
                    <a:pt x="24" y="149"/>
                  </a:cubicBezTo>
                  <a:cubicBezTo>
                    <a:pt x="16" y="165"/>
                    <a:pt x="16" y="196"/>
                    <a:pt x="8" y="219"/>
                  </a:cubicBezTo>
                  <a:cubicBezTo>
                    <a:pt x="0" y="243"/>
                    <a:pt x="8" y="266"/>
                    <a:pt x="8" y="297"/>
                  </a:cubicBezTo>
                  <a:cubicBezTo>
                    <a:pt x="16" y="352"/>
                    <a:pt x="39" y="391"/>
                    <a:pt x="78" y="430"/>
                  </a:cubicBezTo>
                  <a:cubicBezTo>
                    <a:pt x="102" y="469"/>
                    <a:pt x="141" y="508"/>
                    <a:pt x="180" y="532"/>
                  </a:cubicBezTo>
                  <a:cubicBezTo>
                    <a:pt x="188" y="532"/>
                    <a:pt x="211" y="501"/>
                    <a:pt x="188" y="493"/>
                  </a:cubicBezTo>
                  <a:cubicBezTo>
                    <a:pt x="149" y="469"/>
                    <a:pt x="141" y="430"/>
                    <a:pt x="117" y="391"/>
                  </a:cubicBezTo>
                  <a:lnTo>
                    <a:pt x="86" y="337"/>
                  </a:lnTo>
                  <a:cubicBezTo>
                    <a:pt x="78" y="313"/>
                    <a:pt x="63" y="297"/>
                    <a:pt x="63" y="274"/>
                  </a:cubicBezTo>
                  <a:cubicBezTo>
                    <a:pt x="55" y="235"/>
                    <a:pt x="47" y="188"/>
                    <a:pt x="55" y="149"/>
                  </a:cubicBezTo>
                  <a:cubicBezTo>
                    <a:pt x="63" y="102"/>
                    <a:pt x="78" y="63"/>
                    <a:pt x="86" y="16"/>
                  </a:cubicBezTo>
                  <a:cubicBezTo>
                    <a:pt x="86" y="1"/>
                    <a:pt x="78" y="1"/>
                    <a:pt x="78"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8" name="Google Shape;588;p4"/>
            <p:cNvSpPr/>
            <p:nvPr/>
          </p:nvSpPr>
          <p:spPr>
            <a:xfrm>
              <a:off x="7578134" y="2979919"/>
              <a:ext cx="33" cy="33"/>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9" name="Google Shape;589;p4"/>
            <p:cNvSpPr/>
            <p:nvPr/>
          </p:nvSpPr>
          <p:spPr>
            <a:xfrm>
              <a:off x="7579706" y="2962190"/>
              <a:ext cx="16491" cy="15655"/>
            </a:xfrm>
            <a:custGeom>
              <a:avLst/>
              <a:gdLst/>
              <a:ahLst/>
              <a:cxnLst/>
              <a:rect l="l" t="t" r="r" b="b"/>
              <a:pathLst>
                <a:path w="493" h="468" extrusionOk="0">
                  <a:moveTo>
                    <a:pt x="456" y="0"/>
                  </a:moveTo>
                  <a:cubicBezTo>
                    <a:pt x="438" y="0"/>
                    <a:pt x="422" y="7"/>
                    <a:pt x="407" y="7"/>
                  </a:cubicBezTo>
                  <a:cubicBezTo>
                    <a:pt x="375" y="7"/>
                    <a:pt x="344" y="7"/>
                    <a:pt x="313" y="15"/>
                  </a:cubicBezTo>
                  <a:cubicBezTo>
                    <a:pt x="289" y="23"/>
                    <a:pt x="258" y="46"/>
                    <a:pt x="235" y="62"/>
                  </a:cubicBezTo>
                  <a:cubicBezTo>
                    <a:pt x="219" y="86"/>
                    <a:pt x="196" y="109"/>
                    <a:pt x="180" y="140"/>
                  </a:cubicBezTo>
                  <a:cubicBezTo>
                    <a:pt x="102" y="242"/>
                    <a:pt x="39" y="343"/>
                    <a:pt x="0" y="461"/>
                  </a:cubicBezTo>
                  <a:cubicBezTo>
                    <a:pt x="0" y="461"/>
                    <a:pt x="7" y="468"/>
                    <a:pt x="12" y="468"/>
                  </a:cubicBezTo>
                  <a:cubicBezTo>
                    <a:pt x="14" y="468"/>
                    <a:pt x="16" y="466"/>
                    <a:pt x="16" y="461"/>
                  </a:cubicBezTo>
                  <a:cubicBezTo>
                    <a:pt x="55" y="359"/>
                    <a:pt x="110" y="250"/>
                    <a:pt x="196" y="171"/>
                  </a:cubicBezTo>
                  <a:cubicBezTo>
                    <a:pt x="219" y="148"/>
                    <a:pt x="250" y="140"/>
                    <a:pt x="266" y="132"/>
                  </a:cubicBezTo>
                  <a:cubicBezTo>
                    <a:pt x="289" y="125"/>
                    <a:pt x="313" y="101"/>
                    <a:pt x="336" y="93"/>
                  </a:cubicBezTo>
                  <a:cubicBezTo>
                    <a:pt x="352" y="86"/>
                    <a:pt x="375" y="62"/>
                    <a:pt x="407" y="54"/>
                  </a:cubicBezTo>
                  <a:cubicBezTo>
                    <a:pt x="422" y="46"/>
                    <a:pt x="453" y="46"/>
                    <a:pt x="485" y="31"/>
                  </a:cubicBezTo>
                  <a:cubicBezTo>
                    <a:pt x="493" y="15"/>
                    <a:pt x="493" y="7"/>
                    <a:pt x="485" y="7"/>
                  </a:cubicBezTo>
                  <a:cubicBezTo>
                    <a:pt x="474" y="2"/>
                    <a:pt x="465" y="0"/>
                    <a:pt x="456"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0" name="Google Shape;590;p4"/>
            <p:cNvSpPr/>
            <p:nvPr/>
          </p:nvSpPr>
          <p:spPr>
            <a:xfrm>
              <a:off x="7588571" y="2987244"/>
              <a:ext cx="33" cy="33"/>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1" name="Google Shape;591;p4"/>
            <p:cNvSpPr/>
            <p:nvPr/>
          </p:nvSpPr>
          <p:spPr>
            <a:xfrm>
              <a:off x="7592518" y="2965301"/>
              <a:ext cx="26961" cy="18832"/>
            </a:xfrm>
            <a:custGeom>
              <a:avLst/>
              <a:gdLst/>
              <a:ahLst/>
              <a:cxnLst/>
              <a:rect l="l" t="t" r="r" b="b"/>
              <a:pathLst>
                <a:path w="806" h="563" extrusionOk="0">
                  <a:moveTo>
                    <a:pt x="789" y="0"/>
                  </a:moveTo>
                  <a:cubicBezTo>
                    <a:pt x="766" y="16"/>
                    <a:pt x="719" y="32"/>
                    <a:pt x="696" y="47"/>
                  </a:cubicBezTo>
                  <a:cubicBezTo>
                    <a:pt x="657" y="71"/>
                    <a:pt x="625" y="94"/>
                    <a:pt x="586" y="118"/>
                  </a:cubicBezTo>
                  <a:cubicBezTo>
                    <a:pt x="516" y="164"/>
                    <a:pt x="461" y="211"/>
                    <a:pt x="391" y="266"/>
                  </a:cubicBezTo>
                  <a:cubicBezTo>
                    <a:pt x="250" y="360"/>
                    <a:pt x="125" y="461"/>
                    <a:pt x="0" y="563"/>
                  </a:cubicBezTo>
                  <a:cubicBezTo>
                    <a:pt x="141" y="469"/>
                    <a:pt x="266" y="368"/>
                    <a:pt x="399" y="282"/>
                  </a:cubicBezTo>
                  <a:cubicBezTo>
                    <a:pt x="469" y="235"/>
                    <a:pt x="539" y="196"/>
                    <a:pt x="602" y="157"/>
                  </a:cubicBezTo>
                  <a:cubicBezTo>
                    <a:pt x="633" y="133"/>
                    <a:pt x="672" y="110"/>
                    <a:pt x="703" y="86"/>
                  </a:cubicBezTo>
                  <a:cubicBezTo>
                    <a:pt x="743" y="55"/>
                    <a:pt x="774" y="39"/>
                    <a:pt x="797" y="8"/>
                  </a:cubicBezTo>
                  <a:cubicBezTo>
                    <a:pt x="805" y="8"/>
                    <a:pt x="805" y="0"/>
                    <a:pt x="789"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2" name="Google Shape;592;p4"/>
            <p:cNvSpPr/>
            <p:nvPr/>
          </p:nvSpPr>
          <p:spPr>
            <a:xfrm>
              <a:off x="7599040" y="2988984"/>
              <a:ext cx="18264" cy="7727"/>
            </a:xfrm>
            <a:custGeom>
              <a:avLst/>
              <a:gdLst/>
              <a:ahLst/>
              <a:cxnLst/>
              <a:rect l="l" t="t" r="r" b="b"/>
              <a:pathLst>
                <a:path w="546" h="231" extrusionOk="0">
                  <a:moveTo>
                    <a:pt x="538" y="0"/>
                  </a:moveTo>
                  <a:cubicBezTo>
                    <a:pt x="536" y="0"/>
                    <a:pt x="534" y="1"/>
                    <a:pt x="532" y="3"/>
                  </a:cubicBezTo>
                  <a:cubicBezTo>
                    <a:pt x="493" y="35"/>
                    <a:pt x="462" y="82"/>
                    <a:pt x="415" y="105"/>
                  </a:cubicBezTo>
                  <a:cubicBezTo>
                    <a:pt x="391" y="113"/>
                    <a:pt x="376" y="121"/>
                    <a:pt x="360" y="144"/>
                  </a:cubicBezTo>
                  <a:cubicBezTo>
                    <a:pt x="344" y="152"/>
                    <a:pt x="321" y="152"/>
                    <a:pt x="305" y="152"/>
                  </a:cubicBezTo>
                  <a:cubicBezTo>
                    <a:pt x="266" y="152"/>
                    <a:pt x="219" y="144"/>
                    <a:pt x="180" y="144"/>
                  </a:cubicBezTo>
                  <a:cubicBezTo>
                    <a:pt x="149" y="144"/>
                    <a:pt x="126" y="152"/>
                    <a:pt x="102" y="152"/>
                  </a:cubicBezTo>
                  <a:lnTo>
                    <a:pt x="8" y="152"/>
                  </a:lnTo>
                  <a:cubicBezTo>
                    <a:pt x="1" y="152"/>
                    <a:pt x="1" y="160"/>
                    <a:pt x="8" y="168"/>
                  </a:cubicBezTo>
                  <a:cubicBezTo>
                    <a:pt x="40" y="168"/>
                    <a:pt x="79" y="168"/>
                    <a:pt x="110" y="183"/>
                  </a:cubicBezTo>
                  <a:cubicBezTo>
                    <a:pt x="141" y="191"/>
                    <a:pt x="157" y="199"/>
                    <a:pt x="188" y="207"/>
                  </a:cubicBezTo>
                  <a:cubicBezTo>
                    <a:pt x="235" y="222"/>
                    <a:pt x="282" y="230"/>
                    <a:pt x="337" y="230"/>
                  </a:cubicBezTo>
                  <a:cubicBezTo>
                    <a:pt x="383" y="230"/>
                    <a:pt x="430" y="222"/>
                    <a:pt x="462" y="183"/>
                  </a:cubicBezTo>
                  <a:cubicBezTo>
                    <a:pt x="477" y="160"/>
                    <a:pt x="477" y="128"/>
                    <a:pt x="493" y="105"/>
                  </a:cubicBezTo>
                  <a:cubicBezTo>
                    <a:pt x="508" y="74"/>
                    <a:pt x="532" y="50"/>
                    <a:pt x="540" y="27"/>
                  </a:cubicBezTo>
                  <a:cubicBezTo>
                    <a:pt x="546" y="9"/>
                    <a:pt x="543" y="0"/>
                    <a:pt x="538"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3" name="Google Shape;593;p4"/>
            <p:cNvSpPr/>
            <p:nvPr/>
          </p:nvSpPr>
          <p:spPr>
            <a:xfrm>
              <a:off x="7600345" y="3000591"/>
              <a:ext cx="15889" cy="6924"/>
            </a:xfrm>
            <a:custGeom>
              <a:avLst/>
              <a:gdLst/>
              <a:ahLst/>
              <a:cxnLst/>
              <a:rect l="l" t="t" r="r" b="b"/>
              <a:pathLst>
                <a:path w="475" h="207" extrusionOk="0">
                  <a:moveTo>
                    <a:pt x="8" y="0"/>
                  </a:moveTo>
                  <a:cubicBezTo>
                    <a:pt x="8" y="0"/>
                    <a:pt x="1" y="8"/>
                    <a:pt x="8" y="8"/>
                  </a:cubicBezTo>
                  <a:cubicBezTo>
                    <a:pt x="63" y="16"/>
                    <a:pt x="118" y="16"/>
                    <a:pt x="165" y="32"/>
                  </a:cubicBezTo>
                  <a:cubicBezTo>
                    <a:pt x="188" y="39"/>
                    <a:pt x="204" y="39"/>
                    <a:pt x="227" y="47"/>
                  </a:cubicBezTo>
                  <a:cubicBezTo>
                    <a:pt x="243" y="55"/>
                    <a:pt x="251" y="63"/>
                    <a:pt x="274" y="78"/>
                  </a:cubicBezTo>
                  <a:cubicBezTo>
                    <a:pt x="305" y="94"/>
                    <a:pt x="344" y="110"/>
                    <a:pt x="368" y="133"/>
                  </a:cubicBezTo>
                  <a:cubicBezTo>
                    <a:pt x="399" y="157"/>
                    <a:pt x="430" y="188"/>
                    <a:pt x="462" y="203"/>
                  </a:cubicBezTo>
                  <a:cubicBezTo>
                    <a:pt x="464" y="206"/>
                    <a:pt x="466" y="207"/>
                    <a:pt x="468" y="207"/>
                  </a:cubicBezTo>
                  <a:cubicBezTo>
                    <a:pt x="473" y="207"/>
                    <a:pt x="475" y="201"/>
                    <a:pt x="469" y="196"/>
                  </a:cubicBezTo>
                  <a:cubicBezTo>
                    <a:pt x="454" y="117"/>
                    <a:pt x="383" y="47"/>
                    <a:pt x="305" y="16"/>
                  </a:cubicBezTo>
                  <a:cubicBezTo>
                    <a:pt x="282" y="8"/>
                    <a:pt x="266" y="8"/>
                    <a:pt x="243" y="8"/>
                  </a:cubicBezTo>
                  <a:lnTo>
                    <a:pt x="180" y="8"/>
                  </a:lnTo>
                  <a:cubicBezTo>
                    <a:pt x="118" y="8"/>
                    <a:pt x="71" y="8"/>
                    <a:pt x="8"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4" name="Google Shape;594;p4"/>
            <p:cNvSpPr/>
            <p:nvPr/>
          </p:nvSpPr>
          <p:spPr>
            <a:xfrm>
              <a:off x="7592518" y="3003735"/>
              <a:ext cx="25890" cy="13949"/>
            </a:xfrm>
            <a:custGeom>
              <a:avLst/>
              <a:gdLst/>
              <a:ahLst/>
              <a:cxnLst/>
              <a:rect l="l" t="t" r="r" b="b"/>
              <a:pathLst>
                <a:path w="774" h="417" extrusionOk="0">
                  <a:moveTo>
                    <a:pt x="8" y="0"/>
                  </a:moveTo>
                  <a:cubicBezTo>
                    <a:pt x="0" y="0"/>
                    <a:pt x="0" y="16"/>
                    <a:pt x="8" y="16"/>
                  </a:cubicBezTo>
                  <a:cubicBezTo>
                    <a:pt x="141" y="63"/>
                    <a:pt x="274" y="117"/>
                    <a:pt x="391" y="188"/>
                  </a:cubicBezTo>
                  <a:cubicBezTo>
                    <a:pt x="516" y="258"/>
                    <a:pt x="633" y="344"/>
                    <a:pt x="766" y="414"/>
                  </a:cubicBezTo>
                  <a:cubicBezTo>
                    <a:pt x="766" y="416"/>
                    <a:pt x="766" y="416"/>
                    <a:pt x="767" y="416"/>
                  </a:cubicBezTo>
                  <a:cubicBezTo>
                    <a:pt x="769" y="416"/>
                    <a:pt x="774" y="406"/>
                    <a:pt x="774" y="406"/>
                  </a:cubicBezTo>
                  <a:cubicBezTo>
                    <a:pt x="664" y="313"/>
                    <a:pt x="539" y="242"/>
                    <a:pt x="414" y="180"/>
                  </a:cubicBezTo>
                  <a:cubicBezTo>
                    <a:pt x="281" y="109"/>
                    <a:pt x="149" y="47"/>
                    <a:pt x="8"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5" name="Google Shape;595;p4"/>
            <p:cNvSpPr/>
            <p:nvPr/>
          </p:nvSpPr>
          <p:spPr>
            <a:xfrm>
              <a:off x="7590946" y="3007381"/>
              <a:ext cx="19200" cy="18598"/>
            </a:xfrm>
            <a:custGeom>
              <a:avLst/>
              <a:gdLst/>
              <a:ahLst/>
              <a:cxnLst/>
              <a:rect l="l" t="t" r="r" b="b"/>
              <a:pathLst>
                <a:path w="574" h="556" extrusionOk="0">
                  <a:moveTo>
                    <a:pt x="8" y="0"/>
                  </a:moveTo>
                  <a:cubicBezTo>
                    <a:pt x="8" y="0"/>
                    <a:pt x="0" y="0"/>
                    <a:pt x="0" y="8"/>
                  </a:cubicBezTo>
                  <a:cubicBezTo>
                    <a:pt x="94" y="118"/>
                    <a:pt x="188" y="227"/>
                    <a:pt x="250" y="352"/>
                  </a:cubicBezTo>
                  <a:cubicBezTo>
                    <a:pt x="274" y="383"/>
                    <a:pt x="289" y="415"/>
                    <a:pt x="297" y="438"/>
                  </a:cubicBezTo>
                  <a:cubicBezTo>
                    <a:pt x="313" y="469"/>
                    <a:pt x="321" y="501"/>
                    <a:pt x="352" y="516"/>
                  </a:cubicBezTo>
                  <a:cubicBezTo>
                    <a:pt x="368" y="547"/>
                    <a:pt x="399" y="555"/>
                    <a:pt x="438" y="555"/>
                  </a:cubicBezTo>
                  <a:cubicBezTo>
                    <a:pt x="461" y="555"/>
                    <a:pt x="477" y="555"/>
                    <a:pt x="485" y="547"/>
                  </a:cubicBezTo>
                  <a:cubicBezTo>
                    <a:pt x="508" y="540"/>
                    <a:pt x="539" y="540"/>
                    <a:pt x="555" y="540"/>
                  </a:cubicBezTo>
                  <a:cubicBezTo>
                    <a:pt x="558" y="542"/>
                    <a:pt x="561" y="543"/>
                    <a:pt x="564" y="543"/>
                  </a:cubicBezTo>
                  <a:cubicBezTo>
                    <a:pt x="570" y="543"/>
                    <a:pt x="573" y="540"/>
                    <a:pt x="563" y="540"/>
                  </a:cubicBezTo>
                  <a:cubicBezTo>
                    <a:pt x="547" y="524"/>
                    <a:pt x="539" y="524"/>
                    <a:pt x="516" y="516"/>
                  </a:cubicBezTo>
                  <a:cubicBezTo>
                    <a:pt x="508" y="508"/>
                    <a:pt x="493" y="501"/>
                    <a:pt x="477" y="493"/>
                  </a:cubicBezTo>
                  <a:cubicBezTo>
                    <a:pt x="446" y="477"/>
                    <a:pt x="430" y="469"/>
                    <a:pt x="399" y="454"/>
                  </a:cubicBezTo>
                  <a:cubicBezTo>
                    <a:pt x="352" y="399"/>
                    <a:pt x="313" y="352"/>
                    <a:pt x="274" y="305"/>
                  </a:cubicBezTo>
                  <a:cubicBezTo>
                    <a:pt x="180" y="204"/>
                    <a:pt x="94" y="102"/>
                    <a:pt x="8"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6" name="Google Shape;596;p4"/>
            <p:cNvSpPr/>
            <p:nvPr/>
          </p:nvSpPr>
          <p:spPr>
            <a:xfrm>
              <a:off x="7585460" y="3011295"/>
              <a:ext cx="14651" cy="21709"/>
            </a:xfrm>
            <a:custGeom>
              <a:avLst/>
              <a:gdLst/>
              <a:ahLst/>
              <a:cxnLst/>
              <a:rect l="l" t="t" r="r" b="b"/>
              <a:pathLst>
                <a:path w="438" h="649" extrusionOk="0">
                  <a:moveTo>
                    <a:pt x="0" y="1"/>
                  </a:moveTo>
                  <a:lnTo>
                    <a:pt x="0" y="1"/>
                  </a:lnTo>
                  <a:cubicBezTo>
                    <a:pt x="86" y="87"/>
                    <a:pt x="180" y="188"/>
                    <a:pt x="242" y="298"/>
                  </a:cubicBezTo>
                  <a:cubicBezTo>
                    <a:pt x="266" y="344"/>
                    <a:pt x="289" y="399"/>
                    <a:pt x="321" y="454"/>
                  </a:cubicBezTo>
                  <a:cubicBezTo>
                    <a:pt x="336" y="477"/>
                    <a:pt x="344" y="509"/>
                    <a:pt x="360" y="548"/>
                  </a:cubicBezTo>
                  <a:cubicBezTo>
                    <a:pt x="367" y="579"/>
                    <a:pt x="360" y="610"/>
                    <a:pt x="367" y="634"/>
                  </a:cubicBezTo>
                  <a:cubicBezTo>
                    <a:pt x="371" y="644"/>
                    <a:pt x="378" y="648"/>
                    <a:pt x="385" y="648"/>
                  </a:cubicBezTo>
                  <a:cubicBezTo>
                    <a:pt x="393" y="648"/>
                    <a:pt x="402" y="642"/>
                    <a:pt x="407" y="634"/>
                  </a:cubicBezTo>
                  <a:cubicBezTo>
                    <a:pt x="438" y="595"/>
                    <a:pt x="391" y="509"/>
                    <a:pt x="367" y="462"/>
                  </a:cubicBezTo>
                  <a:cubicBezTo>
                    <a:pt x="336" y="399"/>
                    <a:pt x="313" y="344"/>
                    <a:pt x="258" y="298"/>
                  </a:cubicBezTo>
                  <a:cubicBezTo>
                    <a:pt x="180" y="188"/>
                    <a:pt x="94" y="87"/>
                    <a:pt x="0"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7" name="Google Shape;597;p4"/>
            <p:cNvSpPr/>
            <p:nvPr/>
          </p:nvSpPr>
          <p:spPr>
            <a:xfrm>
              <a:off x="7579706" y="3010157"/>
              <a:ext cx="12577" cy="30038"/>
            </a:xfrm>
            <a:custGeom>
              <a:avLst/>
              <a:gdLst/>
              <a:ahLst/>
              <a:cxnLst/>
              <a:rect l="l" t="t" r="r" b="b"/>
              <a:pathLst>
                <a:path w="376" h="898" extrusionOk="0">
                  <a:moveTo>
                    <a:pt x="20" y="0"/>
                  </a:moveTo>
                  <a:cubicBezTo>
                    <a:pt x="13" y="0"/>
                    <a:pt x="0" y="8"/>
                    <a:pt x="0" y="19"/>
                  </a:cubicBezTo>
                  <a:cubicBezTo>
                    <a:pt x="63" y="160"/>
                    <a:pt x="117" y="316"/>
                    <a:pt x="180" y="464"/>
                  </a:cubicBezTo>
                  <a:cubicBezTo>
                    <a:pt x="203" y="535"/>
                    <a:pt x="235" y="613"/>
                    <a:pt x="266" y="683"/>
                  </a:cubicBezTo>
                  <a:cubicBezTo>
                    <a:pt x="297" y="746"/>
                    <a:pt x="313" y="840"/>
                    <a:pt x="352" y="894"/>
                  </a:cubicBezTo>
                  <a:cubicBezTo>
                    <a:pt x="354" y="897"/>
                    <a:pt x="357" y="897"/>
                    <a:pt x="360" y="897"/>
                  </a:cubicBezTo>
                  <a:cubicBezTo>
                    <a:pt x="368" y="897"/>
                    <a:pt x="375" y="892"/>
                    <a:pt x="375" y="886"/>
                  </a:cubicBezTo>
                  <a:cubicBezTo>
                    <a:pt x="368" y="808"/>
                    <a:pt x="328" y="730"/>
                    <a:pt x="297" y="660"/>
                  </a:cubicBezTo>
                  <a:lnTo>
                    <a:pt x="203" y="449"/>
                  </a:lnTo>
                  <a:cubicBezTo>
                    <a:pt x="149" y="300"/>
                    <a:pt x="86" y="152"/>
                    <a:pt x="24" y="3"/>
                  </a:cubicBezTo>
                  <a:cubicBezTo>
                    <a:pt x="24" y="1"/>
                    <a:pt x="22" y="0"/>
                    <a:pt x="20" y="0"/>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8" name="Google Shape;598;p4"/>
            <p:cNvSpPr/>
            <p:nvPr/>
          </p:nvSpPr>
          <p:spPr>
            <a:xfrm>
              <a:off x="7560606" y="3009388"/>
              <a:ext cx="14450" cy="19735"/>
            </a:xfrm>
            <a:custGeom>
              <a:avLst/>
              <a:gdLst/>
              <a:ahLst/>
              <a:cxnLst/>
              <a:rect l="l" t="t" r="r" b="b"/>
              <a:pathLst>
                <a:path w="432" h="590" extrusionOk="0">
                  <a:moveTo>
                    <a:pt x="405" y="1"/>
                  </a:moveTo>
                  <a:cubicBezTo>
                    <a:pt x="399" y="1"/>
                    <a:pt x="394" y="4"/>
                    <a:pt x="392" y="11"/>
                  </a:cubicBezTo>
                  <a:cubicBezTo>
                    <a:pt x="313" y="128"/>
                    <a:pt x="235" y="253"/>
                    <a:pt x="102" y="316"/>
                  </a:cubicBezTo>
                  <a:cubicBezTo>
                    <a:pt x="79" y="323"/>
                    <a:pt x="48" y="339"/>
                    <a:pt x="24" y="362"/>
                  </a:cubicBezTo>
                  <a:cubicBezTo>
                    <a:pt x="1" y="394"/>
                    <a:pt x="1" y="433"/>
                    <a:pt x="1" y="472"/>
                  </a:cubicBezTo>
                  <a:cubicBezTo>
                    <a:pt x="9" y="495"/>
                    <a:pt x="24" y="527"/>
                    <a:pt x="48" y="550"/>
                  </a:cubicBezTo>
                  <a:cubicBezTo>
                    <a:pt x="63" y="566"/>
                    <a:pt x="95" y="589"/>
                    <a:pt x="126" y="589"/>
                  </a:cubicBezTo>
                  <a:cubicBezTo>
                    <a:pt x="134" y="589"/>
                    <a:pt x="141" y="573"/>
                    <a:pt x="141" y="558"/>
                  </a:cubicBezTo>
                  <a:cubicBezTo>
                    <a:pt x="134" y="534"/>
                    <a:pt x="118" y="519"/>
                    <a:pt x="118" y="495"/>
                  </a:cubicBezTo>
                  <a:lnTo>
                    <a:pt x="118" y="441"/>
                  </a:lnTo>
                  <a:cubicBezTo>
                    <a:pt x="126" y="394"/>
                    <a:pt x="165" y="355"/>
                    <a:pt x="196" y="300"/>
                  </a:cubicBezTo>
                  <a:cubicBezTo>
                    <a:pt x="274" y="214"/>
                    <a:pt x="352" y="128"/>
                    <a:pt x="415" y="26"/>
                  </a:cubicBezTo>
                  <a:cubicBezTo>
                    <a:pt x="431" y="16"/>
                    <a:pt x="417" y="1"/>
                    <a:pt x="405" y="1"/>
                  </a:cubicBezTo>
                  <a:close/>
                </a:path>
              </a:pathLst>
            </a:custGeom>
            <a:solidFill>
              <a:srgbClr val="703D17">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9" name="Google Shape;599;p4"/>
            <p:cNvSpPr/>
            <p:nvPr/>
          </p:nvSpPr>
          <p:spPr>
            <a:xfrm>
              <a:off x="7528996" y="2940983"/>
              <a:ext cx="33" cy="33"/>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0" name="Google Shape;600;p4"/>
            <p:cNvSpPr/>
            <p:nvPr/>
          </p:nvSpPr>
          <p:spPr>
            <a:xfrm>
              <a:off x="7528193" y="2897732"/>
              <a:ext cx="15721" cy="44020"/>
            </a:xfrm>
            <a:custGeom>
              <a:avLst/>
              <a:gdLst/>
              <a:ahLst/>
              <a:cxnLst/>
              <a:rect l="l" t="t" r="r" b="b"/>
              <a:pathLst>
                <a:path w="470" h="1316" extrusionOk="0">
                  <a:moveTo>
                    <a:pt x="463" y="1"/>
                  </a:moveTo>
                  <a:cubicBezTo>
                    <a:pt x="463" y="1"/>
                    <a:pt x="462" y="2"/>
                    <a:pt x="462" y="4"/>
                  </a:cubicBezTo>
                  <a:cubicBezTo>
                    <a:pt x="384" y="90"/>
                    <a:pt x="329" y="200"/>
                    <a:pt x="282" y="301"/>
                  </a:cubicBezTo>
                  <a:cubicBezTo>
                    <a:pt x="243" y="418"/>
                    <a:pt x="196" y="528"/>
                    <a:pt x="157" y="645"/>
                  </a:cubicBezTo>
                  <a:cubicBezTo>
                    <a:pt x="118" y="762"/>
                    <a:pt x="79" y="872"/>
                    <a:pt x="48" y="997"/>
                  </a:cubicBezTo>
                  <a:cubicBezTo>
                    <a:pt x="16" y="1098"/>
                    <a:pt x="1" y="1200"/>
                    <a:pt x="9" y="1309"/>
                  </a:cubicBezTo>
                  <a:cubicBezTo>
                    <a:pt x="9" y="1313"/>
                    <a:pt x="14" y="1315"/>
                    <a:pt x="20" y="1315"/>
                  </a:cubicBezTo>
                  <a:cubicBezTo>
                    <a:pt x="26" y="1315"/>
                    <a:pt x="32" y="1313"/>
                    <a:pt x="32" y="1309"/>
                  </a:cubicBezTo>
                  <a:cubicBezTo>
                    <a:pt x="9" y="1075"/>
                    <a:pt x="126" y="840"/>
                    <a:pt x="204" y="622"/>
                  </a:cubicBezTo>
                  <a:cubicBezTo>
                    <a:pt x="243" y="512"/>
                    <a:pt x="282" y="418"/>
                    <a:pt x="329" y="317"/>
                  </a:cubicBezTo>
                  <a:cubicBezTo>
                    <a:pt x="384" y="223"/>
                    <a:pt x="431" y="114"/>
                    <a:pt x="470" y="12"/>
                  </a:cubicBezTo>
                  <a:cubicBezTo>
                    <a:pt x="470" y="7"/>
                    <a:pt x="466" y="1"/>
                    <a:pt x="463" y="1"/>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1" name="Google Shape;601;p4"/>
            <p:cNvSpPr/>
            <p:nvPr/>
          </p:nvSpPr>
          <p:spPr>
            <a:xfrm>
              <a:off x="7545186" y="2946201"/>
              <a:ext cx="33" cy="33"/>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2" name="Google Shape;602;p4"/>
            <p:cNvSpPr/>
            <p:nvPr/>
          </p:nvSpPr>
          <p:spPr>
            <a:xfrm>
              <a:off x="7555656" y="2898702"/>
              <a:ext cx="21107" cy="41913"/>
            </a:xfrm>
            <a:custGeom>
              <a:avLst/>
              <a:gdLst/>
              <a:ahLst/>
              <a:cxnLst/>
              <a:rect l="l" t="t" r="r" b="b"/>
              <a:pathLst>
                <a:path w="631" h="1253" extrusionOk="0">
                  <a:moveTo>
                    <a:pt x="583" y="1"/>
                  </a:moveTo>
                  <a:cubicBezTo>
                    <a:pt x="570" y="1"/>
                    <a:pt x="558" y="9"/>
                    <a:pt x="555" y="30"/>
                  </a:cubicBezTo>
                  <a:cubicBezTo>
                    <a:pt x="477" y="233"/>
                    <a:pt x="407" y="436"/>
                    <a:pt x="321" y="639"/>
                  </a:cubicBezTo>
                  <a:cubicBezTo>
                    <a:pt x="235" y="850"/>
                    <a:pt x="118" y="1046"/>
                    <a:pt x="0" y="1241"/>
                  </a:cubicBezTo>
                  <a:cubicBezTo>
                    <a:pt x="0" y="1247"/>
                    <a:pt x="4" y="1252"/>
                    <a:pt x="7" y="1252"/>
                  </a:cubicBezTo>
                  <a:cubicBezTo>
                    <a:pt x="7" y="1252"/>
                    <a:pt x="8" y="1251"/>
                    <a:pt x="8" y="1249"/>
                  </a:cubicBezTo>
                  <a:cubicBezTo>
                    <a:pt x="125" y="1054"/>
                    <a:pt x="235" y="858"/>
                    <a:pt x="344" y="655"/>
                  </a:cubicBezTo>
                  <a:cubicBezTo>
                    <a:pt x="446" y="460"/>
                    <a:pt x="547" y="264"/>
                    <a:pt x="625" y="53"/>
                  </a:cubicBezTo>
                  <a:cubicBezTo>
                    <a:pt x="630" y="24"/>
                    <a:pt x="605" y="1"/>
                    <a:pt x="583" y="1"/>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3" name="Google Shape;603;p4"/>
            <p:cNvSpPr/>
            <p:nvPr/>
          </p:nvSpPr>
          <p:spPr>
            <a:xfrm>
              <a:off x="7549367" y="2903753"/>
              <a:ext cx="15721" cy="32380"/>
            </a:xfrm>
            <a:custGeom>
              <a:avLst/>
              <a:gdLst/>
              <a:ahLst/>
              <a:cxnLst/>
              <a:rect l="l" t="t" r="r" b="b"/>
              <a:pathLst>
                <a:path w="470" h="968" extrusionOk="0">
                  <a:moveTo>
                    <a:pt x="424" y="0"/>
                  </a:moveTo>
                  <a:cubicBezTo>
                    <a:pt x="416" y="0"/>
                    <a:pt x="407" y="4"/>
                    <a:pt x="399" y="12"/>
                  </a:cubicBezTo>
                  <a:cubicBezTo>
                    <a:pt x="337" y="59"/>
                    <a:pt x="298" y="152"/>
                    <a:pt x="259" y="215"/>
                  </a:cubicBezTo>
                  <a:cubicBezTo>
                    <a:pt x="220" y="293"/>
                    <a:pt x="165" y="363"/>
                    <a:pt x="141" y="449"/>
                  </a:cubicBezTo>
                  <a:cubicBezTo>
                    <a:pt x="71" y="606"/>
                    <a:pt x="24" y="778"/>
                    <a:pt x="1" y="949"/>
                  </a:cubicBezTo>
                  <a:cubicBezTo>
                    <a:pt x="1" y="961"/>
                    <a:pt x="9" y="967"/>
                    <a:pt x="16" y="967"/>
                  </a:cubicBezTo>
                  <a:cubicBezTo>
                    <a:pt x="24" y="967"/>
                    <a:pt x="32" y="961"/>
                    <a:pt x="32" y="949"/>
                  </a:cubicBezTo>
                  <a:cubicBezTo>
                    <a:pt x="48" y="785"/>
                    <a:pt x="87" y="621"/>
                    <a:pt x="165" y="465"/>
                  </a:cubicBezTo>
                  <a:cubicBezTo>
                    <a:pt x="204" y="387"/>
                    <a:pt x="243" y="309"/>
                    <a:pt x="306" y="238"/>
                  </a:cubicBezTo>
                  <a:cubicBezTo>
                    <a:pt x="352" y="176"/>
                    <a:pt x="423" y="121"/>
                    <a:pt x="470" y="51"/>
                  </a:cubicBezTo>
                  <a:cubicBezTo>
                    <a:pt x="470" y="28"/>
                    <a:pt x="448" y="0"/>
                    <a:pt x="424"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4" name="Google Shape;604;p4"/>
            <p:cNvSpPr/>
            <p:nvPr/>
          </p:nvSpPr>
          <p:spPr>
            <a:xfrm>
              <a:off x="7569638" y="2910777"/>
              <a:ext cx="11674" cy="23816"/>
            </a:xfrm>
            <a:custGeom>
              <a:avLst/>
              <a:gdLst/>
              <a:ahLst/>
              <a:cxnLst/>
              <a:rect l="l" t="t" r="r" b="b"/>
              <a:pathLst>
                <a:path w="349" h="712" extrusionOk="0">
                  <a:moveTo>
                    <a:pt x="318" y="0"/>
                  </a:moveTo>
                  <a:cubicBezTo>
                    <a:pt x="313" y="0"/>
                    <a:pt x="307" y="2"/>
                    <a:pt x="301" y="5"/>
                  </a:cubicBezTo>
                  <a:cubicBezTo>
                    <a:pt x="286" y="28"/>
                    <a:pt x="278" y="67"/>
                    <a:pt x="262" y="91"/>
                  </a:cubicBezTo>
                  <a:cubicBezTo>
                    <a:pt x="254" y="122"/>
                    <a:pt x="247" y="153"/>
                    <a:pt x="247" y="185"/>
                  </a:cubicBezTo>
                  <a:cubicBezTo>
                    <a:pt x="223" y="239"/>
                    <a:pt x="215" y="302"/>
                    <a:pt x="192" y="357"/>
                  </a:cubicBezTo>
                  <a:cubicBezTo>
                    <a:pt x="153" y="474"/>
                    <a:pt x="75" y="583"/>
                    <a:pt x="12" y="693"/>
                  </a:cubicBezTo>
                  <a:cubicBezTo>
                    <a:pt x="1" y="704"/>
                    <a:pt x="10" y="711"/>
                    <a:pt x="19" y="711"/>
                  </a:cubicBezTo>
                  <a:cubicBezTo>
                    <a:pt x="22" y="711"/>
                    <a:pt x="26" y="710"/>
                    <a:pt x="28" y="708"/>
                  </a:cubicBezTo>
                  <a:cubicBezTo>
                    <a:pt x="67" y="654"/>
                    <a:pt x="106" y="599"/>
                    <a:pt x="137" y="544"/>
                  </a:cubicBezTo>
                  <a:cubicBezTo>
                    <a:pt x="168" y="482"/>
                    <a:pt x="192" y="427"/>
                    <a:pt x="223" y="380"/>
                  </a:cubicBezTo>
                  <a:cubicBezTo>
                    <a:pt x="254" y="325"/>
                    <a:pt x="286" y="271"/>
                    <a:pt x="301" y="208"/>
                  </a:cubicBezTo>
                  <a:cubicBezTo>
                    <a:pt x="317" y="153"/>
                    <a:pt x="348" y="75"/>
                    <a:pt x="340" y="21"/>
                  </a:cubicBezTo>
                  <a:cubicBezTo>
                    <a:pt x="335" y="6"/>
                    <a:pt x="327" y="0"/>
                    <a:pt x="318"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5" name="Google Shape;605;p4"/>
            <p:cNvSpPr/>
            <p:nvPr/>
          </p:nvSpPr>
          <p:spPr>
            <a:xfrm>
              <a:off x="7582048" y="2926967"/>
              <a:ext cx="23515" cy="14885"/>
            </a:xfrm>
            <a:custGeom>
              <a:avLst/>
              <a:gdLst/>
              <a:ahLst/>
              <a:cxnLst/>
              <a:rect l="l" t="t" r="r" b="b"/>
              <a:pathLst>
                <a:path w="703" h="445" extrusionOk="0">
                  <a:moveTo>
                    <a:pt x="675" y="0"/>
                  </a:moveTo>
                  <a:cubicBezTo>
                    <a:pt x="670" y="0"/>
                    <a:pt x="664" y="2"/>
                    <a:pt x="657" y="5"/>
                  </a:cubicBezTo>
                  <a:cubicBezTo>
                    <a:pt x="626" y="13"/>
                    <a:pt x="610" y="44"/>
                    <a:pt x="587" y="60"/>
                  </a:cubicBezTo>
                  <a:cubicBezTo>
                    <a:pt x="563" y="84"/>
                    <a:pt x="540" y="99"/>
                    <a:pt x="516" y="130"/>
                  </a:cubicBezTo>
                  <a:cubicBezTo>
                    <a:pt x="469" y="170"/>
                    <a:pt x="423" y="209"/>
                    <a:pt x="360" y="248"/>
                  </a:cubicBezTo>
                  <a:cubicBezTo>
                    <a:pt x="258" y="326"/>
                    <a:pt x="141" y="381"/>
                    <a:pt x="8" y="420"/>
                  </a:cubicBezTo>
                  <a:cubicBezTo>
                    <a:pt x="1" y="420"/>
                    <a:pt x="1" y="444"/>
                    <a:pt x="6" y="444"/>
                  </a:cubicBezTo>
                  <a:cubicBezTo>
                    <a:pt x="7" y="444"/>
                    <a:pt x="8" y="444"/>
                    <a:pt x="8" y="443"/>
                  </a:cubicBezTo>
                  <a:cubicBezTo>
                    <a:pt x="141" y="404"/>
                    <a:pt x="266" y="365"/>
                    <a:pt x="383" y="295"/>
                  </a:cubicBezTo>
                  <a:cubicBezTo>
                    <a:pt x="438" y="263"/>
                    <a:pt x="501" y="224"/>
                    <a:pt x="548" y="185"/>
                  </a:cubicBezTo>
                  <a:cubicBezTo>
                    <a:pt x="579" y="170"/>
                    <a:pt x="610" y="138"/>
                    <a:pt x="626" y="123"/>
                  </a:cubicBezTo>
                  <a:cubicBezTo>
                    <a:pt x="649" y="99"/>
                    <a:pt x="673" y="68"/>
                    <a:pt x="696" y="44"/>
                  </a:cubicBezTo>
                  <a:cubicBezTo>
                    <a:pt x="702" y="20"/>
                    <a:pt x="694" y="0"/>
                    <a:pt x="675"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6" name="Google Shape;606;p4"/>
            <p:cNvSpPr/>
            <p:nvPr/>
          </p:nvSpPr>
          <p:spPr>
            <a:xfrm>
              <a:off x="7576294" y="2919909"/>
              <a:ext cx="10503" cy="13882"/>
            </a:xfrm>
            <a:custGeom>
              <a:avLst/>
              <a:gdLst/>
              <a:ahLst/>
              <a:cxnLst/>
              <a:rect l="l" t="t" r="r" b="b"/>
              <a:pathLst>
                <a:path w="314" h="415" extrusionOk="0">
                  <a:moveTo>
                    <a:pt x="255" y="1"/>
                  </a:moveTo>
                  <a:cubicBezTo>
                    <a:pt x="245" y="1"/>
                    <a:pt x="236" y="3"/>
                    <a:pt x="227" y="5"/>
                  </a:cubicBezTo>
                  <a:cubicBezTo>
                    <a:pt x="204" y="29"/>
                    <a:pt x="180" y="68"/>
                    <a:pt x="165" y="107"/>
                  </a:cubicBezTo>
                  <a:cubicBezTo>
                    <a:pt x="141" y="138"/>
                    <a:pt x="126" y="177"/>
                    <a:pt x="102" y="201"/>
                  </a:cubicBezTo>
                  <a:cubicBezTo>
                    <a:pt x="87" y="232"/>
                    <a:pt x="63" y="263"/>
                    <a:pt x="48" y="302"/>
                  </a:cubicBezTo>
                  <a:cubicBezTo>
                    <a:pt x="24" y="334"/>
                    <a:pt x="8" y="373"/>
                    <a:pt x="1" y="396"/>
                  </a:cubicBezTo>
                  <a:cubicBezTo>
                    <a:pt x="1" y="408"/>
                    <a:pt x="5" y="415"/>
                    <a:pt x="10" y="415"/>
                  </a:cubicBezTo>
                  <a:cubicBezTo>
                    <a:pt x="12" y="415"/>
                    <a:pt x="14" y="414"/>
                    <a:pt x="16" y="412"/>
                  </a:cubicBezTo>
                  <a:cubicBezTo>
                    <a:pt x="48" y="341"/>
                    <a:pt x="87" y="271"/>
                    <a:pt x="134" y="224"/>
                  </a:cubicBezTo>
                  <a:cubicBezTo>
                    <a:pt x="157" y="201"/>
                    <a:pt x="180" y="177"/>
                    <a:pt x="212" y="154"/>
                  </a:cubicBezTo>
                  <a:cubicBezTo>
                    <a:pt x="219" y="146"/>
                    <a:pt x="243" y="138"/>
                    <a:pt x="251" y="123"/>
                  </a:cubicBezTo>
                  <a:cubicBezTo>
                    <a:pt x="274" y="115"/>
                    <a:pt x="282" y="107"/>
                    <a:pt x="298" y="99"/>
                  </a:cubicBezTo>
                  <a:cubicBezTo>
                    <a:pt x="313" y="68"/>
                    <a:pt x="313" y="37"/>
                    <a:pt x="298" y="21"/>
                  </a:cubicBezTo>
                  <a:cubicBezTo>
                    <a:pt x="288" y="6"/>
                    <a:pt x="272" y="1"/>
                    <a:pt x="255" y="1"/>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7" name="Google Shape;607;p4"/>
            <p:cNvSpPr/>
            <p:nvPr/>
          </p:nvSpPr>
          <p:spPr>
            <a:xfrm>
              <a:off x="7585460" y="2945197"/>
              <a:ext cx="9701" cy="3512"/>
            </a:xfrm>
            <a:custGeom>
              <a:avLst/>
              <a:gdLst/>
              <a:ahLst/>
              <a:cxnLst/>
              <a:rect l="l" t="t" r="r" b="b"/>
              <a:pathLst>
                <a:path w="290" h="105" extrusionOk="0">
                  <a:moveTo>
                    <a:pt x="235" y="1"/>
                  </a:moveTo>
                  <a:cubicBezTo>
                    <a:pt x="222" y="1"/>
                    <a:pt x="209" y="12"/>
                    <a:pt x="203" y="23"/>
                  </a:cubicBezTo>
                  <a:lnTo>
                    <a:pt x="196" y="31"/>
                  </a:lnTo>
                  <a:lnTo>
                    <a:pt x="180" y="47"/>
                  </a:lnTo>
                  <a:lnTo>
                    <a:pt x="172" y="47"/>
                  </a:lnTo>
                  <a:cubicBezTo>
                    <a:pt x="164" y="54"/>
                    <a:pt x="141" y="62"/>
                    <a:pt x="125" y="62"/>
                  </a:cubicBezTo>
                  <a:cubicBezTo>
                    <a:pt x="94" y="62"/>
                    <a:pt x="55" y="62"/>
                    <a:pt x="24" y="47"/>
                  </a:cubicBezTo>
                  <a:cubicBezTo>
                    <a:pt x="16" y="47"/>
                    <a:pt x="8" y="47"/>
                    <a:pt x="0" y="54"/>
                  </a:cubicBezTo>
                  <a:cubicBezTo>
                    <a:pt x="0" y="62"/>
                    <a:pt x="0" y="70"/>
                    <a:pt x="8" y="86"/>
                  </a:cubicBezTo>
                  <a:cubicBezTo>
                    <a:pt x="37" y="97"/>
                    <a:pt x="65" y="104"/>
                    <a:pt x="94" y="104"/>
                  </a:cubicBezTo>
                  <a:cubicBezTo>
                    <a:pt x="104" y="104"/>
                    <a:pt x="115" y="103"/>
                    <a:pt x="125" y="101"/>
                  </a:cubicBezTo>
                  <a:lnTo>
                    <a:pt x="180" y="101"/>
                  </a:lnTo>
                  <a:cubicBezTo>
                    <a:pt x="203" y="101"/>
                    <a:pt x="211" y="93"/>
                    <a:pt x="235" y="86"/>
                  </a:cubicBezTo>
                  <a:cubicBezTo>
                    <a:pt x="242" y="86"/>
                    <a:pt x="250" y="86"/>
                    <a:pt x="258" y="70"/>
                  </a:cubicBezTo>
                  <a:cubicBezTo>
                    <a:pt x="281" y="62"/>
                    <a:pt x="289" y="54"/>
                    <a:pt x="281" y="31"/>
                  </a:cubicBezTo>
                  <a:cubicBezTo>
                    <a:pt x="281" y="23"/>
                    <a:pt x="274" y="7"/>
                    <a:pt x="250" y="7"/>
                  </a:cubicBezTo>
                  <a:cubicBezTo>
                    <a:pt x="246" y="3"/>
                    <a:pt x="240" y="1"/>
                    <a:pt x="235" y="1"/>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8" name="Google Shape;608;p4"/>
            <p:cNvSpPr/>
            <p:nvPr/>
          </p:nvSpPr>
          <p:spPr>
            <a:xfrm>
              <a:off x="7545554" y="3184833"/>
              <a:ext cx="51413" cy="24117"/>
            </a:xfrm>
            <a:custGeom>
              <a:avLst/>
              <a:gdLst/>
              <a:ahLst/>
              <a:cxnLst/>
              <a:rect l="l" t="t" r="r" b="b"/>
              <a:pathLst>
                <a:path w="1537" h="721" extrusionOk="0">
                  <a:moveTo>
                    <a:pt x="434" y="0"/>
                  </a:moveTo>
                  <a:cubicBezTo>
                    <a:pt x="290" y="0"/>
                    <a:pt x="147" y="28"/>
                    <a:pt x="21" y="87"/>
                  </a:cubicBezTo>
                  <a:cubicBezTo>
                    <a:pt x="0" y="94"/>
                    <a:pt x="4" y="120"/>
                    <a:pt x="27" y="120"/>
                  </a:cubicBezTo>
                  <a:cubicBezTo>
                    <a:pt x="30" y="120"/>
                    <a:pt x="33" y="119"/>
                    <a:pt x="37" y="119"/>
                  </a:cubicBezTo>
                  <a:cubicBezTo>
                    <a:pt x="157" y="57"/>
                    <a:pt x="286" y="28"/>
                    <a:pt x="416" y="28"/>
                  </a:cubicBezTo>
                  <a:cubicBezTo>
                    <a:pt x="581" y="28"/>
                    <a:pt x="747" y="75"/>
                    <a:pt x="896" y="158"/>
                  </a:cubicBezTo>
                  <a:cubicBezTo>
                    <a:pt x="1021" y="220"/>
                    <a:pt x="1131" y="314"/>
                    <a:pt x="1240" y="408"/>
                  </a:cubicBezTo>
                  <a:cubicBezTo>
                    <a:pt x="1342" y="509"/>
                    <a:pt x="1459" y="603"/>
                    <a:pt x="1537" y="720"/>
                  </a:cubicBezTo>
                  <a:cubicBezTo>
                    <a:pt x="1451" y="587"/>
                    <a:pt x="1389" y="447"/>
                    <a:pt x="1279" y="345"/>
                  </a:cubicBezTo>
                  <a:cubicBezTo>
                    <a:pt x="1170" y="236"/>
                    <a:pt x="1037" y="158"/>
                    <a:pt x="896" y="95"/>
                  </a:cubicBezTo>
                  <a:cubicBezTo>
                    <a:pt x="753" y="34"/>
                    <a:pt x="592" y="0"/>
                    <a:pt x="434" y="0"/>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9" name="Google Shape;609;p4"/>
            <p:cNvSpPr/>
            <p:nvPr/>
          </p:nvSpPr>
          <p:spPr>
            <a:xfrm>
              <a:off x="7546256" y="3223803"/>
              <a:ext cx="57534" cy="10269"/>
            </a:xfrm>
            <a:custGeom>
              <a:avLst/>
              <a:gdLst/>
              <a:ahLst/>
              <a:cxnLst/>
              <a:rect l="l" t="t" r="r" b="b"/>
              <a:pathLst>
                <a:path w="1720" h="307" extrusionOk="0">
                  <a:moveTo>
                    <a:pt x="1719" y="1"/>
                  </a:moveTo>
                  <a:lnTo>
                    <a:pt x="1719" y="1"/>
                  </a:lnTo>
                  <a:cubicBezTo>
                    <a:pt x="1688" y="16"/>
                    <a:pt x="1649" y="40"/>
                    <a:pt x="1618" y="55"/>
                  </a:cubicBezTo>
                  <a:cubicBezTo>
                    <a:pt x="1579" y="79"/>
                    <a:pt x="1539" y="63"/>
                    <a:pt x="1500" y="87"/>
                  </a:cubicBezTo>
                  <a:cubicBezTo>
                    <a:pt x="1430" y="102"/>
                    <a:pt x="1375" y="134"/>
                    <a:pt x="1313" y="157"/>
                  </a:cubicBezTo>
                  <a:cubicBezTo>
                    <a:pt x="1242" y="173"/>
                    <a:pt x="1172" y="212"/>
                    <a:pt x="1102" y="235"/>
                  </a:cubicBezTo>
                  <a:cubicBezTo>
                    <a:pt x="1032" y="251"/>
                    <a:pt x="953" y="251"/>
                    <a:pt x="883" y="259"/>
                  </a:cubicBezTo>
                  <a:cubicBezTo>
                    <a:pt x="810" y="266"/>
                    <a:pt x="737" y="270"/>
                    <a:pt x="664" y="270"/>
                  </a:cubicBezTo>
                  <a:cubicBezTo>
                    <a:pt x="441" y="270"/>
                    <a:pt x="220" y="234"/>
                    <a:pt x="8" y="157"/>
                  </a:cubicBezTo>
                  <a:cubicBezTo>
                    <a:pt x="0" y="157"/>
                    <a:pt x="0" y="165"/>
                    <a:pt x="8" y="165"/>
                  </a:cubicBezTo>
                  <a:cubicBezTo>
                    <a:pt x="230" y="254"/>
                    <a:pt x="478" y="306"/>
                    <a:pt x="718" y="306"/>
                  </a:cubicBezTo>
                  <a:cubicBezTo>
                    <a:pt x="773" y="306"/>
                    <a:pt x="829" y="304"/>
                    <a:pt x="883" y="298"/>
                  </a:cubicBezTo>
                  <a:cubicBezTo>
                    <a:pt x="961" y="290"/>
                    <a:pt x="1032" y="282"/>
                    <a:pt x="1110" y="259"/>
                  </a:cubicBezTo>
                  <a:cubicBezTo>
                    <a:pt x="1188" y="251"/>
                    <a:pt x="1258" y="243"/>
                    <a:pt x="1321" y="220"/>
                  </a:cubicBezTo>
                  <a:cubicBezTo>
                    <a:pt x="1391" y="204"/>
                    <a:pt x="1469" y="180"/>
                    <a:pt x="1532" y="134"/>
                  </a:cubicBezTo>
                  <a:cubicBezTo>
                    <a:pt x="1571" y="118"/>
                    <a:pt x="1586" y="79"/>
                    <a:pt x="1625" y="55"/>
                  </a:cubicBezTo>
                  <a:lnTo>
                    <a:pt x="1719" y="1"/>
                  </a:ln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0" name="Google Shape;610;p4"/>
            <p:cNvSpPr/>
            <p:nvPr/>
          </p:nvSpPr>
          <p:spPr>
            <a:xfrm>
              <a:off x="7536054" y="3239892"/>
              <a:ext cx="55962" cy="11406"/>
            </a:xfrm>
            <a:custGeom>
              <a:avLst/>
              <a:gdLst/>
              <a:ahLst/>
              <a:cxnLst/>
              <a:rect l="l" t="t" r="r" b="b"/>
              <a:pathLst>
                <a:path w="1673" h="341" extrusionOk="0">
                  <a:moveTo>
                    <a:pt x="3" y="1"/>
                  </a:moveTo>
                  <a:cubicBezTo>
                    <a:pt x="0" y="1"/>
                    <a:pt x="0" y="7"/>
                    <a:pt x="0" y="12"/>
                  </a:cubicBezTo>
                  <a:cubicBezTo>
                    <a:pt x="196" y="239"/>
                    <a:pt x="516" y="309"/>
                    <a:pt x="797" y="325"/>
                  </a:cubicBezTo>
                  <a:cubicBezTo>
                    <a:pt x="868" y="340"/>
                    <a:pt x="946" y="340"/>
                    <a:pt x="1016" y="340"/>
                  </a:cubicBezTo>
                  <a:cubicBezTo>
                    <a:pt x="1094" y="325"/>
                    <a:pt x="1172" y="309"/>
                    <a:pt x="1251" y="286"/>
                  </a:cubicBezTo>
                  <a:cubicBezTo>
                    <a:pt x="1321" y="270"/>
                    <a:pt x="1399" y="246"/>
                    <a:pt x="1462" y="223"/>
                  </a:cubicBezTo>
                  <a:cubicBezTo>
                    <a:pt x="1540" y="192"/>
                    <a:pt x="1610" y="145"/>
                    <a:pt x="1673" y="90"/>
                  </a:cubicBezTo>
                  <a:lnTo>
                    <a:pt x="1673" y="90"/>
                  </a:lnTo>
                  <a:cubicBezTo>
                    <a:pt x="1415" y="246"/>
                    <a:pt x="1110" y="278"/>
                    <a:pt x="821" y="278"/>
                  </a:cubicBezTo>
                  <a:cubicBezTo>
                    <a:pt x="532" y="278"/>
                    <a:pt x="203" y="231"/>
                    <a:pt x="8" y="4"/>
                  </a:cubicBezTo>
                  <a:cubicBezTo>
                    <a:pt x="6" y="2"/>
                    <a:pt x="4" y="1"/>
                    <a:pt x="3" y="1"/>
                  </a:cubicBezTo>
                  <a:close/>
                </a:path>
              </a:pathLst>
            </a:custGeom>
            <a:solidFill>
              <a:srgbClr val="FFFFFF">
                <a:alpha val="25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611" name="Google Shape;611;p4"/>
          <p:cNvGrpSpPr/>
          <p:nvPr/>
        </p:nvGrpSpPr>
        <p:grpSpPr>
          <a:xfrm>
            <a:off x="15185452" y="7881730"/>
            <a:ext cx="2419760" cy="1564676"/>
            <a:chOff x="7592725" y="3940864"/>
            <a:chExt cx="1209880" cy="782338"/>
          </a:xfrm>
        </p:grpSpPr>
        <p:sp>
          <p:nvSpPr>
            <p:cNvPr id="612" name="Google Shape;612;p4"/>
            <p:cNvSpPr/>
            <p:nvPr/>
          </p:nvSpPr>
          <p:spPr>
            <a:xfrm>
              <a:off x="7592725" y="4640234"/>
              <a:ext cx="1110462" cy="82967"/>
            </a:xfrm>
            <a:custGeom>
              <a:avLst/>
              <a:gdLst/>
              <a:ahLst/>
              <a:cxnLst/>
              <a:rect l="l" t="t" r="r" b="b"/>
              <a:pathLst>
                <a:path w="16610" h="1241" extrusionOk="0">
                  <a:moveTo>
                    <a:pt x="8305" y="1"/>
                  </a:moveTo>
                  <a:cubicBezTo>
                    <a:pt x="3719" y="1"/>
                    <a:pt x="0" y="298"/>
                    <a:pt x="0" y="621"/>
                  </a:cubicBezTo>
                  <a:cubicBezTo>
                    <a:pt x="0" y="968"/>
                    <a:pt x="3719" y="1240"/>
                    <a:pt x="8305" y="1240"/>
                  </a:cubicBezTo>
                  <a:cubicBezTo>
                    <a:pt x="12891" y="1240"/>
                    <a:pt x="16609" y="968"/>
                    <a:pt x="16609" y="621"/>
                  </a:cubicBezTo>
                  <a:cubicBezTo>
                    <a:pt x="16609" y="298"/>
                    <a:pt x="12891" y="1"/>
                    <a:pt x="8305" y="1"/>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3" name="Google Shape;613;p4"/>
            <p:cNvSpPr/>
            <p:nvPr/>
          </p:nvSpPr>
          <p:spPr>
            <a:xfrm>
              <a:off x="8181054" y="4121506"/>
              <a:ext cx="621551" cy="429343"/>
            </a:xfrm>
            <a:custGeom>
              <a:avLst/>
              <a:gdLst/>
              <a:ahLst/>
              <a:cxnLst/>
              <a:rect l="l" t="t" r="r" b="b"/>
              <a:pathLst>
                <a:path w="9297" h="6422" extrusionOk="0">
                  <a:moveTo>
                    <a:pt x="7611" y="1364"/>
                  </a:moveTo>
                  <a:cubicBezTo>
                    <a:pt x="7809" y="1364"/>
                    <a:pt x="7958" y="1513"/>
                    <a:pt x="7958" y="1711"/>
                  </a:cubicBezTo>
                  <a:lnTo>
                    <a:pt x="7958" y="4636"/>
                  </a:lnTo>
                  <a:cubicBezTo>
                    <a:pt x="7958" y="4835"/>
                    <a:pt x="7809" y="4984"/>
                    <a:pt x="7611" y="4984"/>
                  </a:cubicBezTo>
                  <a:lnTo>
                    <a:pt x="1661" y="4984"/>
                  </a:lnTo>
                  <a:cubicBezTo>
                    <a:pt x="1488" y="4984"/>
                    <a:pt x="1339" y="4835"/>
                    <a:pt x="1339" y="4636"/>
                  </a:cubicBezTo>
                  <a:lnTo>
                    <a:pt x="1339" y="1711"/>
                  </a:lnTo>
                  <a:cubicBezTo>
                    <a:pt x="1339" y="1513"/>
                    <a:pt x="1488" y="1364"/>
                    <a:pt x="1661" y="1364"/>
                  </a:cubicBezTo>
                  <a:close/>
                  <a:moveTo>
                    <a:pt x="1661" y="1"/>
                  </a:moveTo>
                  <a:cubicBezTo>
                    <a:pt x="744" y="1"/>
                    <a:pt x="0" y="769"/>
                    <a:pt x="0" y="1736"/>
                  </a:cubicBezTo>
                  <a:lnTo>
                    <a:pt x="0" y="4686"/>
                  </a:lnTo>
                  <a:cubicBezTo>
                    <a:pt x="0" y="5628"/>
                    <a:pt x="744" y="6421"/>
                    <a:pt x="1661" y="6421"/>
                  </a:cubicBezTo>
                  <a:lnTo>
                    <a:pt x="7611" y="6421"/>
                  </a:lnTo>
                  <a:cubicBezTo>
                    <a:pt x="8528" y="6421"/>
                    <a:pt x="9297" y="5628"/>
                    <a:pt x="9297" y="4686"/>
                  </a:cubicBezTo>
                  <a:lnTo>
                    <a:pt x="9297" y="1736"/>
                  </a:lnTo>
                  <a:cubicBezTo>
                    <a:pt x="9297" y="769"/>
                    <a:pt x="8553" y="1"/>
                    <a:pt x="7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4" name="Google Shape;614;p4"/>
            <p:cNvSpPr/>
            <p:nvPr/>
          </p:nvSpPr>
          <p:spPr>
            <a:xfrm>
              <a:off x="8181054" y="4121506"/>
              <a:ext cx="573482" cy="429343"/>
            </a:xfrm>
            <a:custGeom>
              <a:avLst/>
              <a:gdLst/>
              <a:ahLst/>
              <a:cxnLst/>
              <a:rect l="l" t="t" r="r" b="b"/>
              <a:pathLst>
                <a:path w="8578" h="6422" extrusionOk="0">
                  <a:moveTo>
                    <a:pt x="1661" y="1"/>
                  </a:moveTo>
                  <a:cubicBezTo>
                    <a:pt x="744" y="1"/>
                    <a:pt x="0" y="769"/>
                    <a:pt x="0" y="1736"/>
                  </a:cubicBezTo>
                  <a:lnTo>
                    <a:pt x="0" y="4686"/>
                  </a:lnTo>
                  <a:cubicBezTo>
                    <a:pt x="0" y="5628"/>
                    <a:pt x="744" y="6421"/>
                    <a:pt x="1661" y="6421"/>
                  </a:cubicBezTo>
                  <a:lnTo>
                    <a:pt x="7611" y="6421"/>
                  </a:lnTo>
                  <a:cubicBezTo>
                    <a:pt x="7983" y="6421"/>
                    <a:pt x="8330" y="6297"/>
                    <a:pt x="8578" y="6074"/>
                  </a:cubicBezTo>
                  <a:cubicBezTo>
                    <a:pt x="8032" y="5926"/>
                    <a:pt x="7537" y="5554"/>
                    <a:pt x="7214" y="5008"/>
                  </a:cubicBezTo>
                  <a:lnTo>
                    <a:pt x="1637" y="5008"/>
                  </a:lnTo>
                  <a:cubicBezTo>
                    <a:pt x="1463" y="5008"/>
                    <a:pt x="1290" y="4860"/>
                    <a:pt x="1290" y="4686"/>
                  </a:cubicBezTo>
                  <a:lnTo>
                    <a:pt x="1290" y="1736"/>
                  </a:lnTo>
                  <a:cubicBezTo>
                    <a:pt x="1290" y="1538"/>
                    <a:pt x="1463" y="1389"/>
                    <a:pt x="1637" y="1389"/>
                  </a:cubicBezTo>
                  <a:lnTo>
                    <a:pt x="6718" y="1389"/>
                  </a:lnTo>
                  <a:cubicBezTo>
                    <a:pt x="6743" y="918"/>
                    <a:pt x="6768" y="472"/>
                    <a:pt x="6842" y="1"/>
                  </a:cubicBezTo>
                  <a:close/>
                </a:path>
              </a:pathLst>
            </a:custGeom>
            <a:solidFill>
              <a:srgbClr val="22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5" name="Google Shape;615;p4"/>
            <p:cNvSpPr/>
            <p:nvPr/>
          </p:nvSpPr>
          <p:spPr>
            <a:xfrm>
              <a:off x="7652360" y="3940864"/>
              <a:ext cx="986178" cy="764086"/>
            </a:xfrm>
            <a:custGeom>
              <a:avLst/>
              <a:gdLst/>
              <a:ahLst/>
              <a:cxnLst/>
              <a:rect l="l" t="t" r="r" b="b"/>
              <a:pathLst>
                <a:path w="14751" h="11429" extrusionOk="0">
                  <a:moveTo>
                    <a:pt x="7388" y="1"/>
                  </a:moveTo>
                  <a:cubicBezTo>
                    <a:pt x="3694" y="1"/>
                    <a:pt x="620" y="621"/>
                    <a:pt x="447" y="1389"/>
                  </a:cubicBezTo>
                  <a:cubicBezTo>
                    <a:pt x="447" y="1389"/>
                    <a:pt x="1" y="6049"/>
                    <a:pt x="1265" y="8900"/>
                  </a:cubicBezTo>
                  <a:cubicBezTo>
                    <a:pt x="2182" y="10908"/>
                    <a:pt x="3942" y="11429"/>
                    <a:pt x="7338" y="11429"/>
                  </a:cubicBezTo>
                  <a:cubicBezTo>
                    <a:pt x="10759" y="11429"/>
                    <a:pt x="12519" y="10908"/>
                    <a:pt x="13412" y="8900"/>
                  </a:cubicBezTo>
                  <a:cubicBezTo>
                    <a:pt x="14750" y="6049"/>
                    <a:pt x="14329" y="1389"/>
                    <a:pt x="14329" y="1389"/>
                  </a:cubicBezTo>
                  <a:cubicBezTo>
                    <a:pt x="14155" y="621"/>
                    <a:pt x="11106" y="1"/>
                    <a:pt x="7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6" name="Google Shape;616;p4"/>
            <p:cNvSpPr/>
            <p:nvPr/>
          </p:nvSpPr>
          <p:spPr>
            <a:xfrm>
              <a:off x="7783263" y="4040344"/>
              <a:ext cx="848657" cy="664606"/>
            </a:xfrm>
            <a:custGeom>
              <a:avLst/>
              <a:gdLst/>
              <a:ahLst/>
              <a:cxnLst/>
              <a:rect l="l" t="t" r="r" b="b"/>
              <a:pathLst>
                <a:path w="12694" h="9941" extrusionOk="0">
                  <a:moveTo>
                    <a:pt x="12396" y="0"/>
                  </a:moveTo>
                  <a:lnTo>
                    <a:pt x="12396" y="0"/>
                  </a:lnTo>
                  <a:cubicBezTo>
                    <a:pt x="12247" y="570"/>
                    <a:pt x="11826" y="1017"/>
                    <a:pt x="10586" y="1190"/>
                  </a:cubicBezTo>
                  <a:cubicBezTo>
                    <a:pt x="10016" y="1339"/>
                    <a:pt x="9421" y="1388"/>
                    <a:pt x="8826" y="1438"/>
                  </a:cubicBezTo>
                  <a:cubicBezTo>
                    <a:pt x="8677" y="1438"/>
                    <a:pt x="8529" y="1438"/>
                    <a:pt x="8355" y="1463"/>
                  </a:cubicBezTo>
                  <a:cubicBezTo>
                    <a:pt x="8082" y="1488"/>
                    <a:pt x="7810" y="1562"/>
                    <a:pt x="7562" y="1587"/>
                  </a:cubicBezTo>
                  <a:cubicBezTo>
                    <a:pt x="7983" y="1636"/>
                    <a:pt x="8454" y="1686"/>
                    <a:pt x="8925" y="1711"/>
                  </a:cubicBezTo>
                  <a:cubicBezTo>
                    <a:pt x="9793" y="1711"/>
                    <a:pt x="10636" y="1587"/>
                    <a:pt x="11503" y="1463"/>
                  </a:cubicBezTo>
                  <a:cubicBezTo>
                    <a:pt x="11514" y="1461"/>
                    <a:pt x="11526" y="1460"/>
                    <a:pt x="11537" y="1460"/>
                  </a:cubicBezTo>
                  <a:cubicBezTo>
                    <a:pt x="11705" y="1460"/>
                    <a:pt x="11902" y="1624"/>
                    <a:pt x="11925" y="1810"/>
                  </a:cubicBezTo>
                  <a:cubicBezTo>
                    <a:pt x="12024" y="2380"/>
                    <a:pt x="11801" y="2801"/>
                    <a:pt x="11702" y="3347"/>
                  </a:cubicBezTo>
                  <a:cubicBezTo>
                    <a:pt x="11578" y="3991"/>
                    <a:pt x="11404" y="4661"/>
                    <a:pt x="11255" y="5280"/>
                  </a:cubicBezTo>
                  <a:cubicBezTo>
                    <a:pt x="11008" y="6297"/>
                    <a:pt x="10586" y="7288"/>
                    <a:pt x="9793" y="7958"/>
                  </a:cubicBezTo>
                  <a:cubicBezTo>
                    <a:pt x="8363" y="9120"/>
                    <a:pt x="6611" y="9637"/>
                    <a:pt x="4881" y="9637"/>
                  </a:cubicBezTo>
                  <a:cubicBezTo>
                    <a:pt x="4692" y="9637"/>
                    <a:pt x="4503" y="9631"/>
                    <a:pt x="4314" y="9619"/>
                  </a:cubicBezTo>
                  <a:cubicBezTo>
                    <a:pt x="2877" y="9519"/>
                    <a:pt x="1290" y="9197"/>
                    <a:pt x="1" y="8429"/>
                  </a:cubicBezTo>
                  <a:lnTo>
                    <a:pt x="1" y="8429"/>
                  </a:lnTo>
                  <a:cubicBezTo>
                    <a:pt x="1017" y="9619"/>
                    <a:pt x="2678" y="9941"/>
                    <a:pt x="5455" y="9941"/>
                  </a:cubicBezTo>
                  <a:cubicBezTo>
                    <a:pt x="8851" y="9941"/>
                    <a:pt x="10636" y="9420"/>
                    <a:pt x="11528" y="7412"/>
                  </a:cubicBezTo>
                  <a:cubicBezTo>
                    <a:pt x="12693" y="4809"/>
                    <a:pt x="12421" y="694"/>
                    <a:pt x="12396" y="0"/>
                  </a:cubicBezTo>
                  <a:close/>
                </a:path>
              </a:pathLst>
            </a:custGeom>
            <a:solidFill>
              <a:srgbClr val="FFFFFF">
                <a:alpha val="2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7" name="Google Shape;617;p4"/>
            <p:cNvSpPr/>
            <p:nvPr/>
          </p:nvSpPr>
          <p:spPr>
            <a:xfrm>
              <a:off x="7726971" y="3967405"/>
              <a:ext cx="841972" cy="140930"/>
            </a:xfrm>
            <a:custGeom>
              <a:avLst/>
              <a:gdLst/>
              <a:ahLst/>
              <a:cxnLst/>
              <a:rect l="l" t="t" r="r" b="b"/>
              <a:pathLst>
                <a:path w="12594" h="2108" extrusionOk="0">
                  <a:moveTo>
                    <a:pt x="6297" y="0"/>
                  </a:moveTo>
                  <a:cubicBezTo>
                    <a:pt x="2826" y="0"/>
                    <a:pt x="0" y="471"/>
                    <a:pt x="0" y="1066"/>
                  </a:cubicBezTo>
                  <a:cubicBezTo>
                    <a:pt x="0" y="1661"/>
                    <a:pt x="2826" y="2108"/>
                    <a:pt x="6297" y="2108"/>
                  </a:cubicBezTo>
                  <a:cubicBezTo>
                    <a:pt x="9767" y="2108"/>
                    <a:pt x="12593" y="1661"/>
                    <a:pt x="12593" y="1066"/>
                  </a:cubicBezTo>
                  <a:cubicBezTo>
                    <a:pt x="12593" y="471"/>
                    <a:pt x="9767" y="0"/>
                    <a:pt x="6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8" name="Google Shape;618;p4"/>
            <p:cNvSpPr/>
            <p:nvPr/>
          </p:nvSpPr>
          <p:spPr>
            <a:xfrm>
              <a:off x="7728575" y="3997222"/>
              <a:ext cx="87914" cy="84572"/>
            </a:xfrm>
            <a:custGeom>
              <a:avLst/>
              <a:gdLst/>
              <a:ahLst/>
              <a:cxnLst/>
              <a:rect l="l" t="t" r="r" b="b"/>
              <a:pathLst>
                <a:path w="1315" h="1265" extrusionOk="0">
                  <a:moveTo>
                    <a:pt x="1290" y="1"/>
                  </a:moveTo>
                  <a:lnTo>
                    <a:pt x="1290" y="1"/>
                  </a:lnTo>
                  <a:cubicBezTo>
                    <a:pt x="472" y="174"/>
                    <a:pt x="1" y="397"/>
                    <a:pt x="1" y="620"/>
                  </a:cubicBezTo>
                  <a:cubicBezTo>
                    <a:pt x="1" y="868"/>
                    <a:pt x="497" y="1091"/>
                    <a:pt x="1315" y="1265"/>
                  </a:cubicBezTo>
                  <a:cubicBezTo>
                    <a:pt x="1240" y="1017"/>
                    <a:pt x="1240" y="794"/>
                    <a:pt x="1240" y="546"/>
                  </a:cubicBezTo>
                  <a:cubicBezTo>
                    <a:pt x="1240" y="372"/>
                    <a:pt x="1240" y="174"/>
                    <a:pt x="1290" y="1"/>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9" name="Google Shape;619;p4"/>
            <p:cNvSpPr/>
            <p:nvPr/>
          </p:nvSpPr>
          <p:spPr>
            <a:xfrm>
              <a:off x="8481035" y="3993946"/>
              <a:ext cx="87914" cy="86243"/>
            </a:xfrm>
            <a:custGeom>
              <a:avLst/>
              <a:gdLst/>
              <a:ahLst/>
              <a:cxnLst/>
              <a:rect l="l" t="t" r="r" b="b"/>
              <a:pathLst>
                <a:path w="1315" h="1290" extrusionOk="0">
                  <a:moveTo>
                    <a:pt x="25" y="0"/>
                  </a:moveTo>
                  <a:lnTo>
                    <a:pt x="25" y="0"/>
                  </a:lnTo>
                  <a:cubicBezTo>
                    <a:pt x="75" y="198"/>
                    <a:pt x="75" y="397"/>
                    <a:pt x="75" y="570"/>
                  </a:cubicBezTo>
                  <a:cubicBezTo>
                    <a:pt x="75" y="818"/>
                    <a:pt x="25" y="1041"/>
                    <a:pt x="0" y="1289"/>
                  </a:cubicBezTo>
                  <a:cubicBezTo>
                    <a:pt x="794" y="1091"/>
                    <a:pt x="1314" y="892"/>
                    <a:pt x="1314" y="645"/>
                  </a:cubicBezTo>
                  <a:cubicBezTo>
                    <a:pt x="1314" y="421"/>
                    <a:pt x="843" y="198"/>
                    <a:pt x="25" y="0"/>
                  </a:cubicBezTo>
                  <a:close/>
                </a:path>
              </a:pathLst>
            </a:custGeom>
            <a:solidFill>
              <a:srgbClr val="272626">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52852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27-10-25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6"/>
        </a:solidFill>
        <a:effectLst/>
      </p:bgPr>
    </p:bg>
    <p:spTree>
      <p:nvGrpSpPr>
        <p:cNvPr id="1" name=""/>
        <p:cNvGrpSpPr/>
        <p:nvPr/>
      </p:nvGrpSpPr>
      <p:grpSpPr>
        <a:xfrm>
          <a:off x="0" y="0"/>
          <a:ext cx="0" cy="0"/>
          <a:chOff x="0" y="0"/>
          <a:chExt cx="0" cy="0"/>
        </a:xfrm>
      </p:grpSpPr>
      <p:grpSp>
        <p:nvGrpSpPr>
          <p:cNvPr id="2" name="Group 2"/>
          <p:cNvGrpSpPr/>
          <p:nvPr/>
        </p:nvGrpSpPr>
        <p:grpSpPr>
          <a:xfrm>
            <a:off x="0" y="-12700"/>
            <a:ext cx="11201400" cy="10299700"/>
            <a:chOff x="0" y="0"/>
            <a:chExt cx="963348" cy="885799"/>
          </a:xfrm>
        </p:grpSpPr>
        <p:sp>
          <p:nvSpPr>
            <p:cNvPr id="3" name="Freeform 3"/>
            <p:cNvSpPr/>
            <p:nvPr/>
          </p:nvSpPr>
          <p:spPr>
            <a:xfrm>
              <a:off x="0" y="0"/>
              <a:ext cx="963348" cy="885799"/>
            </a:xfrm>
            <a:custGeom>
              <a:avLst/>
              <a:gdLst/>
              <a:ahLst/>
              <a:cxnLst/>
              <a:rect l="l" t="t" r="r" b="b"/>
              <a:pathLst>
                <a:path w="963348" h="885799">
                  <a:moveTo>
                    <a:pt x="0" y="0"/>
                  </a:moveTo>
                  <a:lnTo>
                    <a:pt x="963348" y="0"/>
                  </a:lnTo>
                  <a:lnTo>
                    <a:pt x="963348" y="885799"/>
                  </a:lnTo>
                  <a:lnTo>
                    <a:pt x="0" y="885799"/>
                  </a:lnTo>
                  <a:close/>
                </a:path>
              </a:pathLst>
            </a:custGeom>
            <a:solidFill>
              <a:srgbClr val="F9D5B3"/>
            </a:solidFill>
            <a:ln w="12700">
              <a:solidFill>
                <a:srgbClr val="000000"/>
              </a:solidFill>
            </a:ln>
          </p:spPr>
          <p:txBody>
            <a:bodyPr/>
            <a:lstStyle/>
            <a:p>
              <a:endParaRPr lang="en-US"/>
            </a:p>
          </p:txBody>
        </p:sp>
      </p:grpSp>
      <p:grpSp>
        <p:nvGrpSpPr>
          <p:cNvPr id="4" name="Group 4"/>
          <p:cNvGrpSpPr/>
          <p:nvPr/>
        </p:nvGrpSpPr>
        <p:grpSpPr>
          <a:xfrm>
            <a:off x="11868150" y="666750"/>
            <a:ext cx="5753100" cy="8953500"/>
            <a:chOff x="0" y="0"/>
            <a:chExt cx="814724" cy="1267949"/>
          </a:xfrm>
        </p:grpSpPr>
        <p:sp>
          <p:nvSpPr>
            <p:cNvPr id="5" name="Freeform 5"/>
            <p:cNvSpPr/>
            <p:nvPr/>
          </p:nvSpPr>
          <p:spPr>
            <a:xfrm>
              <a:off x="0" y="0"/>
              <a:ext cx="814724" cy="1267949"/>
            </a:xfrm>
            <a:custGeom>
              <a:avLst/>
              <a:gdLst/>
              <a:ahLst/>
              <a:cxnLst/>
              <a:rect l="l" t="t" r="r" b="b"/>
              <a:pathLst>
                <a:path w="814724" h="1267949">
                  <a:moveTo>
                    <a:pt x="26914" y="0"/>
                  </a:moveTo>
                  <a:lnTo>
                    <a:pt x="787810" y="0"/>
                  </a:lnTo>
                  <a:cubicBezTo>
                    <a:pt x="802675" y="0"/>
                    <a:pt x="814724" y="12050"/>
                    <a:pt x="814724" y="26914"/>
                  </a:cubicBezTo>
                  <a:lnTo>
                    <a:pt x="814724" y="1241035"/>
                  </a:lnTo>
                  <a:cubicBezTo>
                    <a:pt x="814724" y="1255899"/>
                    <a:pt x="802675" y="1267949"/>
                    <a:pt x="787810" y="1267949"/>
                  </a:cubicBezTo>
                  <a:lnTo>
                    <a:pt x="26914" y="1267949"/>
                  </a:lnTo>
                  <a:cubicBezTo>
                    <a:pt x="12050" y="1267949"/>
                    <a:pt x="0" y="1255899"/>
                    <a:pt x="0" y="1241035"/>
                  </a:cubicBezTo>
                  <a:lnTo>
                    <a:pt x="0" y="26914"/>
                  </a:lnTo>
                  <a:cubicBezTo>
                    <a:pt x="0" y="12050"/>
                    <a:pt x="12050" y="0"/>
                    <a:pt x="26914" y="0"/>
                  </a:cubicBezTo>
                  <a:close/>
                </a:path>
              </a:pathLst>
            </a:custGeom>
            <a:blipFill>
              <a:blip r:embed="rId2"/>
              <a:stretch>
                <a:fillRect t="-199" b="-199"/>
              </a:stretch>
            </a:blipFill>
          </p:spPr>
          <p:txBody>
            <a:bodyPr/>
            <a:lstStyle/>
            <a:p>
              <a:endParaRPr lang="en-US"/>
            </a:p>
          </p:txBody>
        </p:sp>
      </p:grpSp>
      <p:sp>
        <p:nvSpPr>
          <p:cNvPr id="7" name="TextBox 7"/>
          <p:cNvSpPr txBox="1"/>
          <p:nvPr/>
        </p:nvSpPr>
        <p:spPr>
          <a:xfrm>
            <a:off x="675380" y="975068"/>
            <a:ext cx="9754495" cy="5790084"/>
          </a:xfrm>
          <a:prstGeom prst="rect">
            <a:avLst/>
          </a:prstGeom>
        </p:spPr>
        <p:txBody>
          <a:bodyPr lIns="0" tIns="0" rIns="0" bIns="0" rtlCol="0" anchor="t">
            <a:spAutoFit/>
          </a:bodyPr>
          <a:lstStyle/>
          <a:p>
            <a:pPr marL="0" lvl="0" indent="0" algn="l">
              <a:lnSpc>
                <a:spcPts val="14956"/>
              </a:lnSpc>
            </a:pPr>
            <a:r>
              <a:rPr lang="en-US" sz="14956" u="none" strike="noStrike" spc="-523">
                <a:solidFill>
                  <a:srgbClr val="4A90E2"/>
                </a:solidFill>
                <a:latin typeface="Georgia Pro Condensed"/>
                <a:ea typeface="Georgia Pro Condensed"/>
                <a:cs typeface="Georgia Pro Condensed"/>
                <a:sym typeface="Georgia Pro Condensed"/>
              </a:rPr>
              <a:t>What Is Informative Writing?</a:t>
            </a:r>
          </a:p>
        </p:txBody>
      </p:sp>
      <p:sp>
        <p:nvSpPr>
          <p:cNvPr id="8" name="Freeform 8"/>
          <p:cNvSpPr/>
          <p:nvPr/>
        </p:nvSpPr>
        <p:spPr>
          <a:xfrm rot="-3117037">
            <a:off x="8947742" y="7656091"/>
            <a:ext cx="2112604" cy="1859092"/>
          </a:xfrm>
          <a:custGeom>
            <a:avLst/>
            <a:gdLst/>
            <a:ahLst/>
            <a:cxnLst/>
            <a:rect l="l" t="t" r="r" b="b"/>
            <a:pathLst>
              <a:path w="2112604" h="1859092">
                <a:moveTo>
                  <a:pt x="0" y="0"/>
                </a:moveTo>
                <a:lnTo>
                  <a:pt x="2112604" y="0"/>
                </a:lnTo>
                <a:lnTo>
                  <a:pt x="2112604" y="1859091"/>
                </a:lnTo>
                <a:lnTo>
                  <a:pt x="0" y="18590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D2FDA-35BB-A921-9ED0-1AC150955AE7}"/>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CE70634A-039B-5440-08AC-A778A3C02067}"/>
              </a:ext>
            </a:extLst>
          </p:cNvPr>
          <p:cNvSpPr txBox="1"/>
          <p:nvPr/>
        </p:nvSpPr>
        <p:spPr>
          <a:xfrm>
            <a:off x="1547812" y="342900"/>
            <a:ext cx="15192375" cy="1237839"/>
          </a:xfrm>
          <a:prstGeom prst="rect">
            <a:avLst/>
          </a:prstGeom>
        </p:spPr>
        <p:txBody>
          <a:bodyPr wrap="square" lIns="0" tIns="0" rIns="0" bIns="0" rtlCol="0" anchor="t">
            <a:spAutoFit/>
          </a:bodyPr>
          <a:lstStyle/>
          <a:p>
            <a:pPr marL="0" lvl="0" indent="0" algn="l">
              <a:lnSpc>
                <a:spcPts val="10400"/>
              </a:lnSpc>
            </a:pPr>
            <a:r>
              <a:rPr lang="en-US" sz="8000" spc="-240" dirty="0">
                <a:solidFill>
                  <a:schemeClr val="accent6">
                    <a:lumMod val="75000"/>
                  </a:schemeClr>
                </a:solidFill>
                <a:latin typeface="Georgia Pro Condensed"/>
                <a:ea typeface="Georgia Pro Condensed"/>
                <a:cs typeface="Georgia Pro Condensed"/>
                <a:sym typeface="Georgia Pro Condensed"/>
              </a:rPr>
              <a:t>Why do we need informative writing? </a:t>
            </a:r>
          </a:p>
        </p:txBody>
      </p:sp>
      <p:sp>
        <p:nvSpPr>
          <p:cNvPr id="11" name="TextBox 11">
            <a:extLst>
              <a:ext uri="{FF2B5EF4-FFF2-40B4-BE49-F238E27FC236}">
                <a16:creationId xmlns:a16="http://schemas.microsoft.com/office/drawing/2014/main" id="{3A73B9ED-DC41-A011-AC3E-34278AED6C15}"/>
              </a:ext>
            </a:extLst>
          </p:cNvPr>
          <p:cNvSpPr txBox="1"/>
          <p:nvPr/>
        </p:nvSpPr>
        <p:spPr>
          <a:xfrm>
            <a:off x="6553200" y="6057900"/>
            <a:ext cx="4308497" cy="333746"/>
          </a:xfrm>
          <a:prstGeom prst="rect">
            <a:avLst/>
          </a:prstGeom>
        </p:spPr>
        <p:txBody>
          <a:bodyPr lIns="0" tIns="0" rIns="0" bIns="0" rtlCol="0" anchor="t">
            <a:spAutoFit/>
          </a:bodyPr>
          <a:lstStyle/>
          <a:p>
            <a:pPr marL="0" lvl="0" indent="0" algn="l">
              <a:lnSpc>
                <a:spcPts val="2800"/>
              </a:lnSpc>
            </a:pPr>
            <a:endParaRPr lang="en-US" sz="2000" u="none" strike="noStrike" spc="-30" dirty="0">
              <a:solidFill>
                <a:srgbClr val="222222"/>
              </a:solidFill>
              <a:latin typeface="Helvetica World"/>
              <a:ea typeface="Helvetica World"/>
              <a:cs typeface="Helvetica World"/>
              <a:sym typeface="Helvetica World"/>
            </a:endParaRPr>
          </a:p>
        </p:txBody>
      </p:sp>
      <p:sp>
        <p:nvSpPr>
          <p:cNvPr id="18" name="Freeform 18">
            <a:extLst>
              <a:ext uri="{FF2B5EF4-FFF2-40B4-BE49-F238E27FC236}">
                <a16:creationId xmlns:a16="http://schemas.microsoft.com/office/drawing/2014/main" id="{3336F6A3-B9E2-D46E-ADE1-B482173FD24E}"/>
              </a:ext>
            </a:extLst>
          </p:cNvPr>
          <p:cNvSpPr/>
          <p:nvPr/>
        </p:nvSpPr>
        <p:spPr>
          <a:xfrm rot="-3117037">
            <a:off x="16099474" y="7952721"/>
            <a:ext cx="2112604" cy="1859092"/>
          </a:xfrm>
          <a:custGeom>
            <a:avLst/>
            <a:gdLst/>
            <a:ahLst/>
            <a:cxnLst/>
            <a:rect l="l" t="t" r="r" b="b"/>
            <a:pathLst>
              <a:path w="2112604" h="1859092">
                <a:moveTo>
                  <a:pt x="0" y="0"/>
                </a:moveTo>
                <a:lnTo>
                  <a:pt x="2112605" y="0"/>
                </a:lnTo>
                <a:lnTo>
                  <a:pt x="2112605" y="1859092"/>
                </a:lnTo>
                <a:lnTo>
                  <a:pt x="0" y="185909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pic>
        <p:nvPicPr>
          <p:cNvPr id="4" name="Picture 3">
            <a:extLst>
              <a:ext uri="{FF2B5EF4-FFF2-40B4-BE49-F238E27FC236}">
                <a16:creationId xmlns:a16="http://schemas.microsoft.com/office/drawing/2014/main" id="{03D92C30-5D49-6D64-C7F6-275DF93EDB83}"/>
              </a:ext>
            </a:extLst>
          </p:cNvPr>
          <p:cNvPicPr>
            <a:picLocks noChangeAspect="1"/>
          </p:cNvPicPr>
          <p:nvPr/>
        </p:nvPicPr>
        <p:blipFill>
          <a:blip r:embed="rId4"/>
          <a:srcRect t="16667" b="27311"/>
          <a:stretch>
            <a:fillRect/>
          </a:stretch>
        </p:blipFill>
        <p:spPr>
          <a:xfrm>
            <a:off x="5334000" y="2171700"/>
            <a:ext cx="6085562" cy="7391400"/>
          </a:xfrm>
          <a:prstGeom prst="rect">
            <a:avLst/>
          </a:prstGeom>
        </p:spPr>
      </p:pic>
      <p:sp>
        <p:nvSpPr>
          <p:cNvPr id="5" name="Rectangle 4">
            <a:extLst>
              <a:ext uri="{FF2B5EF4-FFF2-40B4-BE49-F238E27FC236}">
                <a16:creationId xmlns:a16="http://schemas.microsoft.com/office/drawing/2014/main" id="{DFEC2D46-5226-2B01-6083-B8079DA40EC4}"/>
              </a:ext>
            </a:extLst>
          </p:cNvPr>
          <p:cNvSpPr/>
          <p:nvPr/>
        </p:nvSpPr>
        <p:spPr>
          <a:xfrm>
            <a:off x="12039601" y="8763000"/>
            <a:ext cx="2895600" cy="914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a:t>Buzz in</a:t>
            </a:r>
          </a:p>
        </p:txBody>
      </p:sp>
    </p:spTree>
    <p:extLst>
      <p:ext uri="{BB962C8B-B14F-4D97-AF65-F5344CB8AC3E}">
        <p14:creationId xmlns:p14="http://schemas.microsoft.com/office/powerpoint/2010/main" val="3177652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E6"/>
        </a:solidFill>
        <a:effectLst/>
      </p:bgPr>
    </p:bg>
    <p:spTree>
      <p:nvGrpSpPr>
        <p:cNvPr id="1" name=""/>
        <p:cNvGrpSpPr/>
        <p:nvPr/>
      </p:nvGrpSpPr>
      <p:grpSpPr>
        <a:xfrm>
          <a:off x="0" y="0"/>
          <a:ext cx="0" cy="0"/>
          <a:chOff x="0" y="0"/>
          <a:chExt cx="0" cy="0"/>
        </a:xfrm>
      </p:grpSpPr>
      <p:sp>
        <p:nvSpPr>
          <p:cNvPr id="2" name="TextBox 2"/>
          <p:cNvSpPr txBox="1"/>
          <p:nvPr/>
        </p:nvSpPr>
        <p:spPr>
          <a:xfrm>
            <a:off x="17259300" y="9220200"/>
            <a:ext cx="152400" cy="190500"/>
          </a:xfrm>
          <a:prstGeom prst="rect">
            <a:avLst/>
          </a:prstGeom>
        </p:spPr>
        <p:txBody>
          <a:bodyPr wrap="none" lIns="0" tIns="0" rIns="0" bIns="0" rtlCol="0" anchor="t">
            <a:spAutoFit/>
          </a:bodyPr>
          <a:lstStyle/>
          <a:p>
            <a:pPr marL="0" lvl="0" indent="0" algn="ctr">
              <a:lnSpc>
                <a:spcPts val="2800"/>
              </a:lnSpc>
              <a:spcBef>
                <a:spcPct val="0"/>
              </a:spcBef>
            </a:pPr>
            <a:r>
              <a:rPr lang="en-US" sz="2000">
                <a:solidFill>
                  <a:srgbClr val="222222"/>
                </a:solidFill>
                <a:latin typeface="Helvetica World"/>
                <a:ea typeface="Helvetica World"/>
                <a:cs typeface="Helvetica World"/>
                <a:sym typeface="Helvetica World"/>
              </a:rPr>
              <a:t>5</a:t>
            </a:r>
          </a:p>
        </p:txBody>
      </p:sp>
      <p:sp>
        <p:nvSpPr>
          <p:cNvPr id="7" name="TextBox 7"/>
          <p:cNvSpPr txBox="1"/>
          <p:nvPr/>
        </p:nvSpPr>
        <p:spPr>
          <a:xfrm>
            <a:off x="1547812" y="342900"/>
            <a:ext cx="15192375" cy="1237839"/>
          </a:xfrm>
          <a:prstGeom prst="rect">
            <a:avLst/>
          </a:prstGeom>
        </p:spPr>
        <p:txBody>
          <a:bodyPr wrap="square" lIns="0" tIns="0" rIns="0" bIns="0" rtlCol="0" anchor="t">
            <a:spAutoFit/>
          </a:bodyPr>
          <a:lstStyle/>
          <a:p>
            <a:pPr marL="0" lvl="0" indent="0" algn="l">
              <a:lnSpc>
                <a:spcPts val="10400"/>
              </a:lnSpc>
            </a:pPr>
            <a:r>
              <a:rPr lang="en-US" sz="8000" spc="-240" dirty="0">
                <a:solidFill>
                  <a:schemeClr val="accent6">
                    <a:lumMod val="75000"/>
                  </a:schemeClr>
                </a:solidFill>
                <a:latin typeface="Georgia Pro Condensed"/>
                <a:ea typeface="Georgia Pro Condensed"/>
                <a:cs typeface="Georgia Pro Condensed"/>
                <a:sym typeface="Georgia Pro Condensed"/>
              </a:rPr>
              <a:t>Why do we need informative writing? </a:t>
            </a:r>
          </a:p>
        </p:txBody>
      </p:sp>
      <p:sp>
        <p:nvSpPr>
          <p:cNvPr id="11" name="TextBox 11"/>
          <p:cNvSpPr txBox="1"/>
          <p:nvPr/>
        </p:nvSpPr>
        <p:spPr>
          <a:xfrm>
            <a:off x="6553200" y="6057900"/>
            <a:ext cx="4308497" cy="333746"/>
          </a:xfrm>
          <a:prstGeom prst="rect">
            <a:avLst/>
          </a:prstGeom>
        </p:spPr>
        <p:txBody>
          <a:bodyPr lIns="0" tIns="0" rIns="0" bIns="0" rtlCol="0" anchor="t">
            <a:spAutoFit/>
          </a:bodyPr>
          <a:lstStyle/>
          <a:p>
            <a:pPr marL="0" lvl="0" indent="0" algn="l">
              <a:lnSpc>
                <a:spcPts val="2800"/>
              </a:lnSpc>
            </a:pPr>
            <a:endParaRPr lang="en-US" sz="2000" u="none" strike="noStrike" spc="-30" dirty="0">
              <a:solidFill>
                <a:srgbClr val="222222"/>
              </a:solidFill>
              <a:latin typeface="Helvetica World"/>
              <a:ea typeface="Helvetica World"/>
              <a:cs typeface="Helvetica World"/>
              <a:sym typeface="Helvetica World"/>
            </a:endParaRPr>
          </a:p>
        </p:txBody>
      </p:sp>
      <p:sp>
        <p:nvSpPr>
          <p:cNvPr id="18" name="Freeform 18"/>
          <p:cNvSpPr/>
          <p:nvPr/>
        </p:nvSpPr>
        <p:spPr>
          <a:xfrm rot="-3117037">
            <a:off x="16099474" y="7952721"/>
            <a:ext cx="2112604" cy="1859092"/>
          </a:xfrm>
          <a:custGeom>
            <a:avLst/>
            <a:gdLst/>
            <a:ahLst/>
            <a:cxnLst/>
            <a:rect l="l" t="t" r="r" b="b"/>
            <a:pathLst>
              <a:path w="2112604" h="1859092">
                <a:moveTo>
                  <a:pt x="0" y="0"/>
                </a:moveTo>
                <a:lnTo>
                  <a:pt x="2112605" y="0"/>
                </a:lnTo>
                <a:lnTo>
                  <a:pt x="2112605" y="1859092"/>
                </a:lnTo>
                <a:lnTo>
                  <a:pt x="0" y="185909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22" name="Oval 21">
            <a:extLst>
              <a:ext uri="{FF2B5EF4-FFF2-40B4-BE49-F238E27FC236}">
                <a16:creationId xmlns:a16="http://schemas.microsoft.com/office/drawing/2014/main" id="{4647C5D0-A653-ABDF-DC7A-3143E2B3FD6C}"/>
              </a:ext>
            </a:extLst>
          </p:cNvPr>
          <p:cNvSpPr/>
          <p:nvPr/>
        </p:nvSpPr>
        <p:spPr>
          <a:xfrm>
            <a:off x="876300" y="1496878"/>
            <a:ext cx="15867052" cy="845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a:t>-To share knowledge: Informative writing gives readers facts about a topic, like animals, countries.</a:t>
            </a:r>
          </a:p>
          <a:p>
            <a:pPr algn="ctr"/>
            <a:r>
              <a:rPr lang="en-US" sz="3600" b="1" dirty="0"/>
              <a:t>To explain clearly: It helps people understand things step by step, like instructions or how something works.</a:t>
            </a:r>
          </a:p>
          <a:p>
            <a:pPr algn="ctr"/>
            <a:r>
              <a:rPr lang="en-US" sz="3600" b="1" dirty="0"/>
              <a:t>To help make decisions: Reading factual information can help someone choose the best option, like what to eat or how to solve a problem.</a:t>
            </a:r>
          </a:p>
          <a:p>
            <a:pPr algn="ctr"/>
            <a:r>
              <a:rPr lang="en-US" sz="3600" b="1" dirty="0"/>
              <a:t>To record important information: Informative writing keeps facts organized so we can look back at them, like in textbooks, reports, or articles.</a:t>
            </a:r>
          </a:p>
          <a:p>
            <a:pPr algn="ctr"/>
            <a:r>
              <a:rPr lang="en-US" sz="3600" b="1" dirty="0"/>
              <a:t>To teach and guide others: It allows writers to share what they know and help readers learn new things.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3518A-6585-2069-375D-F01D1023A6C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F432DA6-8EB5-CEEB-C570-2EEF60A5292C}"/>
              </a:ext>
            </a:extLst>
          </p:cNvPr>
          <p:cNvGrpSpPr/>
          <p:nvPr/>
        </p:nvGrpSpPr>
        <p:grpSpPr>
          <a:xfrm>
            <a:off x="0" y="0"/>
            <a:ext cx="7858125" cy="10287000"/>
            <a:chOff x="0" y="0"/>
            <a:chExt cx="1031988" cy="1350966"/>
          </a:xfrm>
        </p:grpSpPr>
        <p:sp>
          <p:nvSpPr>
            <p:cNvPr id="3" name="Freeform 3">
              <a:extLst>
                <a:ext uri="{FF2B5EF4-FFF2-40B4-BE49-F238E27FC236}">
                  <a16:creationId xmlns:a16="http://schemas.microsoft.com/office/drawing/2014/main" id="{67964243-8C69-46C9-9111-E78E890020F7}"/>
                </a:ext>
              </a:extLst>
            </p:cNvPr>
            <p:cNvSpPr/>
            <p:nvPr/>
          </p:nvSpPr>
          <p:spPr>
            <a:xfrm>
              <a:off x="0" y="0"/>
              <a:ext cx="1031988" cy="1350966"/>
            </a:xfrm>
            <a:custGeom>
              <a:avLst/>
              <a:gdLst/>
              <a:ahLst/>
              <a:cxnLst/>
              <a:rect l="l" t="t" r="r" b="b"/>
              <a:pathLst>
                <a:path w="1031988" h="1350966">
                  <a:moveTo>
                    <a:pt x="0" y="0"/>
                  </a:moveTo>
                  <a:lnTo>
                    <a:pt x="1031988" y="0"/>
                  </a:lnTo>
                  <a:lnTo>
                    <a:pt x="1031988" y="1350966"/>
                  </a:lnTo>
                  <a:lnTo>
                    <a:pt x="0" y="1350966"/>
                  </a:lnTo>
                  <a:close/>
                </a:path>
              </a:pathLst>
            </a:custGeom>
            <a:solidFill>
              <a:srgbClr val="4A90E2"/>
            </a:solidFill>
            <a:ln w="12700">
              <a:solidFill>
                <a:srgbClr val="000000"/>
              </a:solidFill>
            </a:ln>
          </p:spPr>
          <p:txBody>
            <a:bodyPr/>
            <a:lstStyle/>
            <a:p>
              <a:endParaRPr lang="en-US"/>
            </a:p>
          </p:txBody>
        </p:sp>
      </p:grpSp>
      <p:grpSp>
        <p:nvGrpSpPr>
          <p:cNvPr id="4" name="Group 4">
            <a:extLst>
              <a:ext uri="{FF2B5EF4-FFF2-40B4-BE49-F238E27FC236}">
                <a16:creationId xmlns:a16="http://schemas.microsoft.com/office/drawing/2014/main" id="{14047B96-05A0-D804-ED9F-B0E65BDD525A}"/>
              </a:ext>
            </a:extLst>
          </p:cNvPr>
          <p:cNvGrpSpPr/>
          <p:nvPr/>
        </p:nvGrpSpPr>
        <p:grpSpPr>
          <a:xfrm>
            <a:off x="14325600" y="4211342"/>
            <a:ext cx="3214688" cy="5695950"/>
            <a:chOff x="0" y="0"/>
            <a:chExt cx="814724" cy="1267949"/>
          </a:xfrm>
        </p:grpSpPr>
        <p:sp>
          <p:nvSpPr>
            <p:cNvPr id="5" name="Freeform 5">
              <a:extLst>
                <a:ext uri="{FF2B5EF4-FFF2-40B4-BE49-F238E27FC236}">
                  <a16:creationId xmlns:a16="http://schemas.microsoft.com/office/drawing/2014/main" id="{4706E5EC-A4D6-D248-8F76-84F360529E9E}"/>
                </a:ext>
              </a:extLst>
            </p:cNvPr>
            <p:cNvSpPr/>
            <p:nvPr/>
          </p:nvSpPr>
          <p:spPr>
            <a:xfrm>
              <a:off x="0" y="0"/>
              <a:ext cx="814724" cy="1267949"/>
            </a:xfrm>
            <a:custGeom>
              <a:avLst/>
              <a:gdLst/>
              <a:ahLst/>
              <a:cxnLst/>
              <a:rect l="l" t="t" r="r" b="b"/>
              <a:pathLst>
                <a:path w="814724" h="1267949">
                  <a:moveTo>
                    <a:pt x="26914" y="0"/>
                  </a:moveTo>
                  <a:lnTo>
                    <a:pt x="787810" y="0"/>
                  </a:lnTo>
                  <a:cubicBezTo>
                    <a:pt x="802675" y="0"/>
                    <a:pt x="814724" y="12050"/>
                    <a:pt x="814724" y="26914"/>
                  </a:cubicBezTo>
                  <a:lnTo>
                    <a:pt x="814724" y="1241035"/>
                  </a:lnTo>
                  <a:cubicBezTo>
                    <a:pt x="814724" y="1255899"/>
                    <a:pt x="802675" y="1267949"/>
                    <a:pt x="787810" y="1267949"/>
                  </a:cubicBezTo>
                  <a:lnTo>
                    <a:pt x="26914" y="1267949"/>
                  </a:lnTo>
                  <a:cubicBezTo>
                    <a:pt x="12050" y="1267949"/>
                    <a:pt x="0" y="1255899"/>
                    <a:pt x="0" y="1241035"/>
                  </a:cubicBezTo>
                  <a:lnTo>
                    <a:pt x="0" y="26914"/>
                  </a:lnTo>
                  <a:cubicBezTo>
                    <a:pt x="0" y="12050"/>
                    <a:pt x="12050" y="0"/>
                    <a:pt x="26914" y="0"/>
                  </a:cubicBezTo>
                  <a:close/>
                </a:path>
              </a:pathLst>
            </a:custGeom>
            <a:blipFill>
              <a:blip r:embed="rId2"/>
              <a:stretch>
                <a:fillRect t="-199" b="-199"/>
              </a:stretch>
            </a:blipFill>
          </p:spPr>
          <p:txBody>
            <a:bodyPr/>
            <a:lstStyle/>
            <a:p>
              <a:endParaRPr lang="en-US"/>
            </a:p>
          </p:txBody>
        </p:sp>
      </p:grpSp>
      <p:sp>
        <p:nvSpPr>
          <p:cNvPr id="7" name="TextBox 7">
            <a:extLst>
              <a:ext uri="{FF2B5EF4-FFF2-40B4-BE49-F238E27FC236}">
                <a16:creationId xmlns:a16="http://schemas.microsoft.com/office/drawing/2014/main" id="{ED8365B5-D674-68B0-D549-D738C1727EED}"/>
              </a:ext>
            </a:extLst>
          </p:cNvPr>
          <p:cNvSpPr txBox="1"/>
          <p:nvPr/>
        </p:nvSpPr>
        <p:spPr>
          <a:xfrm>
            <a:off x="8305800" y="342900"/>
            <a:ext cx="11753850" cy="5770811"/>
          </a:xfrm>
          <a:prstGeom prst="rect">
            <a:avLst/>
          </a:prstGeom>
        </p:spPr>
        <p:txBody>
          <a:bodyPr wrap="square" lIns="0" tIns="0" rIns="0" bIns="0" rtlCol="0" anchor="t">
            <a:spAutoFit/>
          </a:bodyPr>
          <a:lstStyle/>
          <a:p>
            <a:pPr marL="0" lvl="0" indent="0" algn="l">
              <a:lnSpc>
                <a:spcPts val="14956"/>
              </a:lnSpc>
            </a:pPr>
            <a:r>
              <a:rPr lang="en-US" sz="14956" spc="-523" dirty="0">
                <a:solidFill>
                  <a:srgbClr val="4A90E2"/>
                </a:solidFill>
                <a:latin typeface="Georgia Pro Condensed"/>
                <a:ea typeface="Georgia Pro Condensed"/>
                <a:cs typeface="Georgia Pro Condensed"/>
                <a:sym typeface="Georgia Pro Condensed"/>
              </a:rPr>
              <a:t>Informative Paragraph </a:t>
            </a:r>
          </a:p>
          <a:p>
            <a:pPr marL="0" lvl="0" indent="0" algn="l">
              <a:lnSpc>
                <a:spcPts val="14956"/>
              </a:lnSpc>
            </a:pPr>
            <a:r>
              <a:rPr lang="en-US" sz="14956" spc="-523" dirty="0">
                <a:solidFill>
                  <a:srgbClr val="4A90E2"/>
                </a:solidFill>
                <a:latin typeface="Georgia Pro Condensed"/>
                <a:ea typeface="Georgia Pro Condensed"/>
                <a:cs typeface="Georgia Pro Condensed"/>
                <a:sym typeface="Georgia Pro Condensed"/>
              </a:rPr>
              <a:t>Parts</a:t>
            </a:r>
          </a:p>
        </p:txBody>
      </p:sp>
      <p:sp>
        <p:nvSpPr>
          <p:cNvPr id="8" name="Freeform 8">
            <a:extLst>
              <a:ext uri="{FF2B5EF4-FFF2-40B4-BE49-F238E27FC236}">
                <a16:creationId xmlns:a16="http://schemas.microsoft.com/office/drawing/2014/main" id="{E8F63730-B11F-2ADE-EA30-43579CCD3F47}"/>
              </a:ext>
            </a:extLst>
          </p:cNvPr>
          <p:cNvSpPr/>
          <p:nvPr/>
        </p:nvSpPr>
        <p:spPr>
          <a:xfrm rot="-3117037">
            <a:off x="5909704" y="8133288"/>
            <a:ext cx="2112604" cy="1859092"/>
          </a:xfrm>
          <a:custGeom>
            <a:avLst/>
            <a:gdLst/>
            <a:ahLst/>
            <a:cxnLst/>
            <a:rect l="l" t="t" r="r" b="b"/>
            <a:pathLst>
              <a:path w="2112604" h="1859092">
                <a:moveTo>
                  <a:pt x="0" y="0"/>
                </a:moveTo>
                <a:lnTo>
                  <a:pt x="2112604" y="0"/>
                </a:lnTo>
                <a:lnTo>
                  <a:pt x="2112604" y="1859092"/>
                </a:lnTo>
                <a:lnTo>
                  <a:pt x="0" y="18590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0" name="Picture 9" descr="A screenshot of a computer&#10;&#10;AI-generated content may be incorrect.">
            <a:extLst>
              <a:ext uri="{FF2B5EF4-FFF2-40B4-BE49-F238E27FC236}">
                <a16:creationId xmlns:a16="http://schemas.microsoft.com/office/drawing/2014/main" id="{9C8C0698-BE36-F9AA-A3EF-63D4890248BF}"/>
              </a:ext>
            </a:extLst>
          </p:cNvPr>
          <p:cNvPicPr>
            <a:picLocks noChangeAspect="1"/>
          </p:cNvPicPr>
          <p:nvPr/>
        </p:nvPicPr>
        <p:blipFill>
          <a:blip r:embed="rId5">
            <a:extLst>
              <a:ext uri="{28A0092B-C50C-407E-A947-70E740481C1C}">
                <a14:useLocalDpi xmlns:a14="http://schemas.microsoft.com/office/drawing/2010/main" val="0"/>
              </a:ext>
            </a:extLst>
          </a:blip>
          <a:srcRect l="35186" t="21111" r="42187" b="22791"/>
          <a:stretch>
            <a:fillRect/>
          </a:stretch>
        </p:blipFill>
        <p:spPr>
          <a:xfrm>
            <a:off x="548010" y="495300"/>
            <a:ext cx="5507798" cy="8534400"/>
          </a:xfrm>
          <a:prstGeom prst="rect">
            <a:avLst/>
          </a:prstGeom>
        </p:spPr>
      </p:pic>
    </p:spTree>
    <p:extLst>
      <p:ext uri="{BB962C8B-B14F-4D97-AF65-F5344CB8AC3E}">
        <p14:creationId xmlns:p14="http://schemas.microsoft.com/office/powerpoint/2010/main" val="251906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D5B3"/>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ED08E0F-1CB0-F5E8-A598-99E364371159}"/>
              </a:ext>
            </a:extLst>
          </p:cNvPr>
          <p:cNvSpPr/>
          <p:nvPr/>
        </p:nvSpPr>
        <p:spPr>
          <a:xfrm>
            <a:off x="10972800" y="8777207"/>
            <a:ext cx="3200400" cy="1219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dirty="0">
                <a:ln w="0"/>
                <a:solidFill>
                  <a:schemeClr val="tx1"/>
                </a:solidFill>
                <a:effectLst>
                  <a:outerShdw blurRad="38100" dist="19050" dir="2700000" algn="tl" rotWithShape="0">
                    <a:schemeClr val="dk1">
                      <a:alpha val="40000"/>
                    </a:schemeClr>
                  </a:outerShdw>
                </a:effectLst>
              </a:rPr>
              <a:t>Buzz in</a:t>
            </a:r>
          </a:p>
        </p:txBody>
      </p:sp>
      <p:sp>
        <p:nvSpPr>
          <p:cNvPr id="28" name="Rectangle 27">
            <a:extLst>
              <a:ext uri="{FF2B5EF4-FFF2-40B4-BE49-F238E27FC236}">
                <a16:creationId xmlns:a16="http://schemas.microsoft.com/office/drawing/2014/main" id="{5A87C3EC-7D4C-A672-C3DA-707CFC85F3F7}"/>
              </a:ext>
            </a:extLst>
          </p:cNvPr>
          <p:cNvSpPr/>
          <p:nvPr/>
        </p:nvSpPr>
        <p:spPr>
          <a:xfrm>
            <a:off x="304800" y="5143500"/>
            <a:ext cx="10287000" cy="2286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4800" b="1" dirty="0"/>
              <a:t>Dogs are one of the most popular pets in the world.</a:t>
            </a:r>
          </a:p>
        </p:txBody>
      </p:sp>
      <p:sp>
        <p:nvSpPr>
          <p:cNvPr id="29" name="Rectangle 28">
            <a:extLst>
              <a:ext uri="{FF2B5EF4-FFF2-40B4-BE49-F238E27FC236}">
                <a16:creationId xmlns:a16="http://schemas.microsoft.com/office/drawing/2014/main" id="{0C5D7FAE-37C4-E6D2-6D9D-7B69CE605039}"/>
              </a:ext>
            </a:extLst>
          </p:cNvPr>
          <p:cNvSpPr/>
          <p:nvPr/>
        </p:nvSpPr>
        <p:spPr>
          <a:xfrm>
            <a:off x="337088" y="7658100"/>
            <a:ext cx="10287000" cy="2286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a:t>Why Dogs Make Great Pets</a:t>
            </a:r>
          </a:p>
        </p:txBody>
      </p:sp>
      <p:sp>
        <p:nvSpPr>
          <p:cNvPr id="30" name="Rectangle 29">
            <a:extLst>
              <a:ext uri="{FF2B5EF4-FFF2-40B4-BE49-F238E27FC236}">
                <a16:creationId xmlns:a16="http://schemas.microsoft.com/office/drawing/2014/main" id="{C85021FE-F4AF-2093-35AB-6FAE402AA006}"/>
              </a:ext>
            </a:extLst>
          </p:cNvPr>
          <p:cNvSpPr/>
          <p:nvPr/>
        </p:nvSpPr>
        <p:spPr>
          <a:xfrm>
            <a:off x="304800" y="2719307"/>
            <a:ext cx="10287000" cy="2286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4800" b="1" dirty="0"/>
              <a:t>They are loyal, friendly, and can be trained to do many tasks.</a:t>
            </a:r>
          </a:p>
        </p:txBody>
      </p:sp>
      <p:sp>
        <p:nvSpPr>
          <p:cNvPr id="31" name="Rectangle 30">
            <a:extLst>
              <a:ext uri="{FF2B5EF4-FFF2-40B4-BE49-F238E27FC236}">
                <a16:creationId xmlns:a16="http://schemas.microsoft.com/office/drawing/2014/main" id="{14D3A647-FD3C-7857-36F1-BF4132EDDF48}"/>
              </a:ext>
            </a:extLst>
          </p:cNvPr>
          <p:cNvSpPr/>
          <p:nvPr/>
        </p:nvSpPr>
        <p:spPr>
          <a:xfrm>
            <a:off x="328047" y="204707"/>
            <a:ext cx="10287000" cy="2286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4800" b="1" dirty="0"/>
              <a:t>Dogs need food, water, exercise, and love to stay healthy and happy.</a:t>
            </a:r>
          </a:p>
        </p:txBody>
      </p:sp>
      <p:sp>
        <p:nvSpPr>
          <p:cNvPr id="33" name="Oval 32">
            <a:extLst>
              <a:ext uri="{FF2B5EF4-FFF2-40B4-BE49-F238E27FC236}">
                <a16:creationId xmlns:a16="http://schemas.microsoft.com/office/drawing/2014/main" id="{11BF9030-5BE0-50EB-FCC5-CDC95D0CCFC8}"/>
              </a:ext>
            </a:extLst>
          </p:cNvPr>
          <p:cNvSpPr/>
          <p:nvPr/>
        </p:nvSpPr>
        <p:spPr>
          <a:xfrm>
            <a:off x="16154400" y="8648700"/>
            <a:ext cx="1447800" cy="1347707"/>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ln w="22225">
                  <a:solidFill>
                    <a:schemeClr val="accent2"/>
                  </a:solidFill>
                  <a:prstDash val="solid"/>
                </a:ln>
                <a:solidFill>
                  <a:schemeClr val="accent2">
                    <a:lumMod val="40000"/>
                    <a:lumOff val="60000"/>
                  </a:schemeClr>
                </a:solidFill>
              </a:rPr>
              <a:t>2 min. </a:t>
            </a:r>
          </a:p>
        </p:txBody>
      </p:sp>
      <p:sp>
        <p:nvSpPr>
          <p:cNvPr id="35" name="Rectangle 34">
            <a:extLst>
              <a:ext uri="{FF2B5EF4-FFF2-40B4-BE49-F238E27FC236}">
                <a16:creationId xmlns:a16="http://schemas.microsoft.com/office/drawing/2014/main" id="{2B49C763-6877-E8E2-B53A-8B380ABABE21}"/>
              </a:ext>
            </a:extLst>
          </p:cNvPr>
          <p:cNvSpPr/>
          <p:nvPr/>
        </p:nvSpPr>
        <p:spPr>
          <a:xfrm>
            <a:off x="11317638" y="288656"/>
            <a:ext cx="6629400" cy="3416320"/>
          </a:xfrm>
          <a:prstGeom prst="rect">
            <a:avLst/>
          </a:prstGeom>
          <a:noFill/>
        </p:spPr>
        <p:txBody>
          <a:bodyPr wrap="square" lIns="91440" tIns="45720" rIns="91440" bIns="45720">
            <a:spAutoFit/>
          </a:bodyPr>
          <a:lstStyle/>
          <a:p>
            <a:r>
              <a:rPr lang="en-US" sz="5400" dirty="0"/>
              <a:t>Put the sentences in the correct order to make a clear and informative paragraph.</a:t>
            </a:r>
          </a:p>
        </p:txBody>
      </p:sp>
      <p:pic>
        <p:nvPicPr>
          <p:cNvPr id="37" name="Picture 36" descr="A cover of a book&#10;&#10;AI-generated content may be incorrect.">
            <a:extLst>
              <a:ext uri="{FF2B5EF4-FFF2-40B4-BE49-F238E27FC236}">
                <a16:creationId xmlns:a16="http://schemas.microsoft.com/office/drawing/2014/main" id="{98F7D5CE-E972-A93D-06C5-D7709DDBB6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5800" y="4000500"/>
            <a:ext cx="3497087" cy="39482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9768A-2414-EF5D-512B-322B3D256143}"/>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6C46A8D2-71EC-EC5B-FFF5-FF51E5899BBB}"/>
              </a:ext>
            </a:extLst>
          </p:cNvPr>
          <p:cNvSpPr/>
          <p:nvPr/>
        </p:nvSpPr>
        <p:spPr>
          <a:xfrm>
            <a:off x="10972800" y="8777207"/>
            <a:ext cx="3200400" cy="1219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dirty="0">
                <a:ln w="0"/>
                <a:solidFill>
                  <a:schemeClr val="tx1"/>
                </a:solidFill>
                <a:effectLst>
                  <a:outerShdw blurRad="38100" dist="19050" dir="2700000" algn="tl" rotWithShape="0">
                    <a:schemeClr val="dk1">
                      <a:alpha val="40000"/>
                    </a:schemeClr>
                  </a:outerShdw>
                </a:effectLst>
              </a:rPr>
              <a:t>Buzz in</a:t>
            </a:r>
          </a:p>
        </p:txBody>
      </p:sp>
      <p:sp>
        <p:nvSpPr>
          <p:cNvPr id="28" name="Rectangle 27">
            <a:extLst>
              <a:ext uri="{FF2B5EF4-FFF2-40B4-BE49-F238E27FC236}">
                <a16:creationId xmlns:a16="http://schemas.microsoft.com/office/drawing/2014/main" id="{ACF3601E-A47B-9FC5-0773-23E2C200C9DE}"/>
              </a:ext>
            </a:extLst>
          </p:cNvPr>
          <p:cNvSpPr/>
          <p:nvPr/>
        </p:nvSpPr>
        <p:spPr>
          <a:xfrm>
            <a:off x="152400" y="2662479"/>
            <a:ext cx="10287000" cy="2286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4800" b="1" dirty="0"/>
              <a:t>Dogs are one of the most popular pets in the world.</a:t>
            </a:r>
          </a:p>
        </p:txBody>
      </p:sp>
      <p:sp>
        <p:nvSpPr>
          <p:cNvPr id="29" name="Rectangle 28">
            <a:extLst>
              <a:ext uri="{FF2B5EF4-FFF2-40B4-BE49-F238E27FC236}">
                <a16:creationId xmlns:a16="http://schemas.microsoft.com/office/drawing/2014/main" id="{9CE1369E-8E9D-0C65-873D-541C24628380}"/>
              </a:ext>
            </a:extLst>
          </p:cNvPr>
          <p:cNvSpPr/>
          <p:nvPr/>
        </p:nvSpPr>
        <p:spPr>
          <a:xfrm>
            <a:off x="304800" y="82614"/>
            <a:ext cx="10287000" cy="2286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a:t>Why Dogs Make Great Pets</a:t>
            </a:r>
          </a:p>
        </p:txBody>
      </p:sp>
      <p:sp>
        <p:nvSpPr>
          <p:cNvPr id="30" name="Rectangle 29">
            <a:extLst>
              <a:ext uri="{FF2B5EF4-FFF2-40B4-BE49-F238E27FC236}">
                <a16:creationId xmlns:a16="http://schemas.microsoft.com/office/drawing/2014/main" id="{FED5513A-1721-425B-E56B-B0975CF9CE47}"/>
              </a:ext>
            </a:extLst>
          </p:cNvPr>
          <p:cNvSpPr/>
          <p:nvPr/>
        </p:nvSpPr>
        <p:spPr>
          <a:xfrm>
            <a:off x="188563" y="5152497"/>
            <a:ext cx="10287000" cy="2286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4800" b="1" dirty="0"/>
              <a:t>They are loyal, friendly, and can be trained to do many tasks.</a:t>
            </a:r>
          </a:p>
        </p:txBody>
      </p:sp>
      <p:sp>
        <p:nvSpPr>
          <p:cNvPr id="31" name="Rectangle 30">
            <a:extLst>
              <a:ext uri="{FF2B5EF4-FFF2-40B4-BE49-F238E27FC236}">
                <a16:creationId xmlns:a16="http://schemas.microsoft.com/office/drawing/2014/main" id="{488B299C-6371-E653-25E9-D2344ED7E34C}"/>
              </a:ext>
            </a:extLst>
          </p:cNvPr>
          <p:cNvSpPr/>
          <p:nvPr/>
        </p:nvSpPr>
        <p:spPr>
          <a:xfrm>
            <a:off x="326756" y="7720093"/>
            <a:ext cx="10287000" cy="2286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4800" b="1" dirty="0"/>
              <a:t>Dogs need food, water, exercise, and love to stay healthy and happy.</a:t>
            </a:r>
          </a:p>
        </p:txBody>
      </p:sp>
      <p:sp>
        <p:nvSpPr>
          <p:cNvPr id="33" name="Oval 32">
            <a:extLst>
              <a:ext uri="{FF2B5EF4-FFF2-40B4-BE49-F238E27FC236}">
                <a16:creationId xmlns:a16="http://schemas.microsoft.com/office/drawing/2014/main" id="{236CF968-7D20-FD97-0C69-540585EC8207}"/>
              </a:ext>
            </a:extLst>
          </p:cNvPr>
          <p:cNvSpPr/>
          <p:nvPr/>
        </p:nvSpPr>
        <p:spPr>
          <a:xfrm>
            <a:off x="16154400" y="8648700"/>
            <a:ext cx="1447800" cy="1347707"/>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ln w="22225">
                  <a:solidFill>
                    <a:schemeClr val="accent2"/>
                  </a:solidFill>
                  <a:prstDash val="solid"/>
                </a:ln>
                <a:solidFill>
                  <a:schemeClr val="accent2">
                    <a:lumMod val="40000"/>
                    <a:lumOff val="60000"/>
                  </a:schemeClr>
                </a:solidFill>
              </a:rPr>
              <a:t>2 min. </a:t>
            </a:r>
          </a:p>
        </p:txBody>
      </p:sp>
      <p:sp>
        <p:nvSpPr>
          <p:cNvPr id="35" name="Rectangle 34">
            <a:extLst>
              <a:ext uri="{FF2B5EF4-FFF2-40B4-BE49-F238E27FC236}">
                <a16:creationId xmlns:a16="http://schemas.microsoft.com/office/drawing/2014/main" id="{DEF27068-BABA-3EED-1104-0359429D01BA}"/>
              </a:ext>
            </a:extLst>
          </p:cNvPr>
          <p:cNvSpPr/>
          <p:nvPr/>
        </p:nvSpPr>
        <p:spPr>
          <a:xfrm>
            <a:off x="11811000" y="1462720"/>
            <a:ext cx="7086600" cy="1015663"/>
          </a:xfrm>
          <a:prstGeom prst="rect">
            <a:avLst/>
          </a:prstGeom>
          <a:noFill/>
        </p:spPr>
        <p:txBody>
          <a:bodyPr wrap="square" lIns="91440" tIns="45720" rIns="91440" bIns="45720">
            <a:spAutoFit/>
          </a:bodyPr>
          <a:lstStyle/>
          <a:p>
            <a:r>
              <a:rPr lang="en-US" sz="6000" b="1" dirty="0"/>
              <a:t>Feedback</a:t>
            </a:r>
          </a:p>
        </p:txBody>
      </p:sp>
      <p:pic>
        <p:nvPicPr>
          <p:cNvPr id="2" name="Picture 1" descr="A cover of a book&#10;&#10;AI-generated content may be incorrect.">
            <a:extLst>
              <a:ext uri="{FF2B5EF4-FFF2-40B4-BE49-F238E27FC236}">
                <a16:creationId xmlns:a16="http://schemas.microsoft.com/office/drawing/2014/main" id="{3AC6E695-A010-4DA3-2253-2A1C4D791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5800" y="4000500"/>
            <a:ext cx="3497087" cy="3948236"/>
          </a:xfrm>
          <a:prstGeom prst="rect">
            <a:avLst/>
          </a:prstGeom>
        </p:spPr>
      </p:pic>
    </p:spTree>
    <p:extLst>
      <p:ext uri="{BB962C8B-B14F-4D97-AF65-F5344CB8AC3E}">
        <p14:creationId xmlns:p14="http://schemas.microsoft.com/office/powerpoint/2010/main" val="96385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5211D-0FBB-7AEA-91A1-633A5E1BF9D8}"/>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4EAA5DCE-1126-DAF3-40FE-2A87EB1FF241}"/>
              </a:ext>
            </a:extLst>
          </p:cNvPr>
          <p:cNvSpPr txBox="1"/>
          <p:nvPr/>
        </p:nvSpPr>
        <p:spPr>
          <a:xfrm>
            <a:off x="6553200" y="6057900"/>
            <a:ext cx="4308497" cy="333746"/>
          </a:xfrm>
          <a:prstGeom prst="rect">
            <a:avLst/>
          </a:prstGeom>
        </p:spPr>
        <p:txBody>
          <a:bodyPr lIns="0" tIns="0" rIns="0" bIns="0" rtlCol="0" anchor="t">
            <a:spAutoFit/>
          </a:bodyPr>
          <a:lstStyle/>
          <a:p>
            <a:pPr marL="0" lvl="0" indent="0" algn="l">
              <a:lnSpc>
                <a:spcPts val="2800"/>
              </a:lnSpc>
            </a:pPr>
            <a:endParaRPr lang="en-US" sz="2000" u="none" strike="noStrike" spc="-30" dirty="0">
              <a:solidFill>
                <a:srgbClr val="222222"/>
              </a:solidFill>
              <a:latin typeface="Helvetica World"/>
              <a:ea typeface="Helvetica World"/>
              <a:cs typeface="Helvetica World"/>
              <a:sym typeface="Helvetica World"/>
            </a:endParaRPr>
          </a:p>
        </p:txBody>
      </p:sp>
      <p:sp>
        <p:nvSpPr>
          <p:cNvPr id="18" name="Freeform 18">
            <a:extLst>
              <a:ext uri="{FF2B5EF4-FFF2-40B4-BE49-F238E27FC236}">
                <a16:creationId xmlns:a16="http://schemas.microsoft.com/office/drawing/2014/main" id="{072E6C6E-3241-1D2C-EC44-3B8EFB1AB7AC}"/>
              </a:ext>
            </a:extLst>
          </p:cNvPr>
          <p:cNvSpPr/>
          <p:nvPr/>
        </p:nvSpPr>
        <p:spPr>
          <a:xfrm rot="-3117037">
            <a:off x="16123106" y="6304488"/>
            <a:ext cx="2112604" cy="1859092"/>
          </a:xfrm>
          <a:custGeom>
            <a:avLst/>
            <a:gdLst/>
            <a:ahLst/>
            <a:cxnLst/>
            <a:rect l="l" t="t" r="r" b="b"/>
            <a:pathLst>
              <a:path w="2112604" h="1859092">
                <a:moveTo>
                  <a:pt x="0" y="0"/>
                </a:moveTo>
                <a:lnTo>
                  <a:pt x="2112605" y="0"/>
                </a:lnTo>
                <a:lnTo>
                  <a:pt x="2112605" y="1859092"/>
                </a:lnTo>
                <a:lnTo>
                  <a:pt x="0" y="185909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22" name="Oval 21">
            <a:extLst>
              <a:ext uri="{FF2B5EF4-FFF2-40B4-BE49-F238E27FC236}">
                <a16:creationId xmlns:a16="http://schemas.microsoft.com/office/drawing/2014/main" id="{07097A80-435A-27C7-B874-2BF053957A6E}"/>
              </a:ext>
            </a:extLst>
          </p:cNvPr>
          <p:cNvSpPr/>
          <p:nvPr/>
        </p:nvSpPr>
        <p:spPr>
          <a:xfrm>
            <a:off x="4448659" y="1409700"/>
            <a:ext cx="10325100" cy="845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a:t>-</a:t>
            </a:r>
            <a:r>
              <a:rPr lang="en-US" sz="3600" dirty="0"/>
              <a:t>Why is it important to share true and clear information about our school with others (like new students, parents, or visitors)?</a:t>
            </a:r>
            <a:endParaRPr lang="en-US" sz="3600" b="1" dirty="0"/>
          </a:p>
        </p:txBody>
      </p:sp>
      <p:sp>
        <p:nvSpPr>
          <p:cNvPr id="4" name="Rectangle 3">
            <a:extLst>
              <a:ext uri="{FF2B5EF4-FFF2-40B4-BE49-F238E27FC236}">
                <a16:creationId xmlns:a16="http://schemas.microsoft.com/office/drawing/2014/main" id="{73EC61DD-8268-45EF-041F-C5C4F300954F}"/>
              </a:ext>
            </a:extLst>
          </p:cNvPr>
          <p:cNvSpPr/>
          <p:nvPr/>
        </p:nvSpPr>
        <p:spPr>
          <a:xfrm>
            <a:off x="685800" y="687901"/>
            <a:ext cx="6047509" cy="1754326"/>
          </a:xfrm>
          <a:prstGeom prst="rect">
            <a:avLst/>
          </a:prstGeom>
        </p:spPr>
        <p:txBody>
          <a:bodyPr wrap="square">
            <a:spAutoFit/>
          </a:bodyPr>
          <a:lstStyle/>
          <a:p>
            <a:r>
              <a:rPr lang="en-US" sz="5400" b="1" i="1" u="sng" dirty="0">
                <a:solidFill>
                  <a:schemeClr val="accent3">
                    <a:lumMod val="50000"/>
                  </a:schemeClr>
                </a:solidFill>
                <a:ea typeface="Bellota Text"/>
              </a:rPr>
              <a:t>Critical Thinking:</a:t>
            </a:r>
            <a:br>
              <a:rPr lang="en-US" sz="5400" b="1" u="sng" dirty="0">
                <a:solidFill>
                  <a:schemeClr val="accent3">
                    <a:lumMod val="50000"/>
                  </a:schemeClr>
                </a:solidFill>
                <a:ea typeface="Bellota Text"/>
              </a:rPr>
            </a:br>
            <a:endParaRPr lang="en-US" sz="5400" b="1" dirty="0">
              <a:solidFill>
                <a:schemeClr val="accent3">
                  <a:lumMod val="50000"/>
                </a:schemeClr>
              </a:solidFill>
            </a:endParaRPr>
          </a:p>
        </p:txBody>
      </p:sp>
      <p:sp>
        <p:nvSpPr>
          <p:cNvPr id="5" name="Rectangle 4">
            <a:extLst>
              <a:ext uri="{FF2B5EF4-FFF2-40B4-BE49-F238E27FC236}">
                <a16:creationId xmlns:a16="http://schemas.microsoft.com/office/drawing/2014/main" id="{10B5AEF8-16A6-9C11-1F7B-64C459178C57}"/>
              </a:ext>
            </a:extLst>
          </p:cNvPr>
          <p:cNvSpPr/>
          <p:nvPr/>
        </p:nvSpPr>
        <p:spPr>
          <a:xfrm>
            <a:off x="13487400" y="703290"/>
            <a:ext cx="433048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i="1" u="sng" dirty="0">
                <a:solidFill>
                  <a:schemeClr val="accent3">
                    <a:lumMod val="50000"/>
                  </a:schemeClr>
                </a:solidFill>
              </a:rPr>
              <a:t>Linking to Life </a:t>
            </a:r>
          </a:p>
        </p:txBody>
      </p:sp>
      <p:sp>
        <p:nvSpPr>
          <p:cNvPr id="6" name="Rectangle 5">
            <a:extLst>
              <a:ext uri="{FF2B5EF4-FFF2-40B4-BE49-F238E27FC236}">
                <a16:creationId xmlns:a16="http://schemas.microsoft.com/office/drawing/2014/main" id="{CA3EFEB1-178F-1C69-B26C-E9AE046F25B6}"/>
              </a:ext>
            </a:extLst>
          </p:cNvPr>
          <p:cNvSpPr/>
          <p:nvPr/>
        </p:nvSpPr>
        <p:spPr>
          <a:xfrm>
            <a:off x="13810927" y="8343900"/>
            <a:ext cx="2590800" cy="1524000"/>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n w="0"/>
                <a:solidFill>
                  <a:schemeClr val="tx1"/>
                </a:solidFill>
                <a:effectLst>
                  <a:outerShdw blurRad="38100" dist="19050" dir="2700000" algn="tl" rotWithShape="0">
                    <a:schemeClr val="dk1">
                      <a:alpha val="40000"/>
                    </a:schemeClr>
                  </a:outerShdw>
                </a:effectLst>
              </a:rPr>
              <a:t>Buzz in </a:t>
            </a:r>
          </a:p>
        </p:txBody>
      </p:sp>
      <p:pic>
        <p:nvPicPr>
          <p:cNvPr id="4098" name="Picture 2" descr="Critical Thinking Concepts: Over 5,353 Royalty-Free Licensable Stock  Illustrations &amp; Drawings | Shutterstock">
            <a:extLst>
              <a:ext uri="{FF2B5EF4-FFF2-40B4-BE49-F238E27FC236}">
                <a16:creationId xmlns:a16="http://schemas.microsoft.com/office/drawing/2014/main" id="{71B89187-52DB-8C20-8A52-0B5450E4E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85" y="1727284"/>
            <a:ext cx="3784169" cy="252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167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E6"/>
        </a:solidFill>
        <a:effectLst/>
      </p:bgPr>
    </p:bg>
    <p:spTree>
      <p:nvGrpSpPr>
        <p:cNvPr id="1" name=""/>
        <p:cNvGrpSpPr/>
        <p:nvPr/>
      </p:nvGrpSpPr>
      <p:grpSpPr>
        <a:xfrm>
          <a:off x="0" y="0"/>
          <a:ext cx="0" cy="0"/>
          <a:chOff x="0" y="0"/>
          <a:chExt cx="0" cy="0"/>
        </a:xfrm>
      </p:grpSpPr>
      <p:sp>
        <p:nvSpPr>
          <p:cNvPr id="6" name="TextBox 6"/>
          <p:cNvSpPr txBox="1"/>
          <p:nvPr/>
        </p:nvSpPr>
        <p:spPr>
          <a:xfrm>
            <a:off x="228600" y="18727"/>
            <a:ext cx="13182600" cy="1128514"/>
          </a:xfrm>
          <a:prstGeom prst="rect">
            <a:avLst/>
          </a:prstGeom>
        </p:spPr>
        <p:txBody>
          <a:bodyPr wrap="square" lIns="0" tIns="0" rIns="0" bIns="0" rtlCol="0" anchor="t">
            <a:spAutoFit/>
          </a:bodyPr>
          <a:lstStyle/>
          <a:p>
            <a:pPr marL="0" lvl="0" indent="0" algn="l">
              <a:lnSpc>
                <a:spcPts val="8800"/>
              </a:lnSpc>
            </a:pPr>
            <a:r>
              <a:rPr lang="en-US" sz="8000" spc="-240" dirty="0">
                <a:solidFill>
                  <a:srgbClr val="4A90E2"/>
                </a:solidFill>
                <a:latin typeface="Georgia Pro Condensed"/>
                <a:ea typeface="Georgia Pro Condensed"/>
                <a:cs typeface="Georgia Pro Condensed"/>
                <a:sym typeface="Georgia Pro Condensed"/>
              </a:rPr>
              <a:t>Differentiation</a:t>
            </a:r>
          </a:p>
        </p:txBody>
      </p:sp>
      <p:graphicFrame>
        <p:nvGraphicFramePr>
          <p:cNvPr id="8" name="Table 7">
            <a:extLst>
              <a:ext uri="{FF2B5EF4-FFF2-40B4-BE49-F238E27FC236}">
                <a16:creationId xmlns:a16="http://schemas.microsoft.com/office/drawing/2014/main" id="{4178AFF9-7693-AAC3-7925-6E09EF9068C3}"/>
              </a:ext>
            </a:extLst>
          </p:cNvPr>
          <p:cNvGraphicFramePr>
            <a:graphicFrameLocks noGrp="1"/>
          </p:cNvGraphicFramePr>
          <p:nvPr>
            <p:extLst>
              <p:ext uri="{D42A27DB-BD31-4B8C-83A1-F6EECF244321}">
                <p14:modId xmlns:p14="http://schemas.microsoft.com/office/powerpoint/2010/main" val="4243784345"/>
              </p:ext>
            </p:extLst>
          </p:nvPr>
        </p:nvGraphicFramePr>
        <p:xfrm>
          <a:off x="1371600" y="1147241"/>
          <a:ext cx="14839949" cy="8648021"/>
        </p:xfrm>
        <a:graphic>
          <a:graphicData uri="http://schemas.openxmlformats.org/drawingml/2006/table">
            <a:tbl>
              <a:tblPr firstRow="1" bandRow="1">
                <a:tableStyleId>{BC89EF96-8CEA-46FF-86C4-4CE0E7609802}</a:tableStyleId>
              </a:tblPr>
              <a:tblGrid>
                <a:gridCol w="7209414">
                  <a:extLst>
                    <a:ext uri="{9D8B030D-6E8A-4147-A177-3AD203B41FA5}">
                      <a16:colId xmlns:a16="http://schemas.microsoft.com/office/drawing/2014/main" val="4141137860"/>
                    </a:ext>
                  </a:extLst>
                </a:gridCol>
                <a:gridCol w="7630535">
                  <a:extLst>
                    <a:ext uri="{9D8B030D-6E8A-4147-A177-3AD203B41FA5}">
                      <a16:colId xmlns:a16="http://schemas.microsoft.com/office/drawing/2014/main" val="743364453"/>
                    </a:ext>
                  </a:extLst>
                </a:gridCol>
              </a:tblGrid>
              <a:tr h="838200">
                <a:tc gridSpan="2">
                  <a:txBody>
                    <a:bodyPr/>
                    <a:lstStyle/>
                    <a:p>
                      <a:pPr algn="ctr"/>
                      <a:r>
                        <a:rPr lang="en-US" sz="2400" b="1" dirty="0">
                          <a:solidFill>
                            <a:schemeClr val="tx1"/>
                          </a:solidFill>
                        </a:rPr>
                        <a:t>Differentiation </a:t>
                      </a:r>
                    </a:p>
                  </a:txBody>
                  <a:tcPr/>
                </a:tc>
                <a:tc hMerge="1">
                  <a:txBody>
                    <a:bodyPr/>
                    <a:lstStyle/>
                    <a:p>
                      <a:endParaRPr lang="en-US" dirty="0"/>
                    </a:p>
                  </a:txBody>
                  <a:tcPr/>
                </a:tc>
                <a:extLst>
                  <a:ext uri="{0D108BD9-81ED-4DB2-BD59-A6C34878D82A}">
                    <a16:rowId xmlns:a16="http://schemas.microsoft.com/office/drawing/2014/main" val="2564711782"/>
                  </a:ext>
                </a:extLst>
              </a:tr>
              <a:tr h="2851581">
                <a:tc>
                  <a:txBody>
                    <a:bodyPr/>
                    <a:lstStyle/>
                    <a:p>
                      <a:pPr marL="0" indent="0">
                        <a:buNone/>
                      </a:pPr>
                      <a:r>
                        <a:rPr lang="en-US" sz="2400" b="1" dirty="0">
                          <a:solidFill>
                            <a:schemeClr val="tx1"/>
                          </a:solidFill>
                        </a:rPr>
                        <a:t>1- </a:t>
                      </a:r>
                      <a:r>
                        <a:rPr lang="en-US" sz="2400" b="1" dirty="0"/>
                        <a:t>Circle the correct title for an informative paragraph about our school.</a:t>
                      </a:r>
                      <a:endParaRPr lang="en-US" sz="2400" b="1" dirty="0">
                        <a:solidFill>
                          <a:schemeClr val="bg2">
                            <a:lumMod val="75000"/>
                          </a:schemeClr>
                        </a:solidFill>
                      </a:endParaRPr>
                    </a:p>
                    <a:p>
                      <a:pPr marL="342900" indent="-342900">
                        <a:buAutoNum type="arabicPeriod"/>
                      </a:pPr>
                      <a:endParaRPr lang="en-US" sz="2400" b="1" dirty="0">
                        <a:solidFill>
                          <a:schemeClr val="tx1"/>
                        </a:solidFill>
                      </a:endParaRPr>
                    </a:p>
                    <a:p>
                      <a:pPr marL="457200" indent="-457200">
                        <a:buAutoNum type="arabicPeriod"/>
                      </a:pPr>
                      <a:r>
                        <a:rPr lang="en-US" sz="2400" b="1" dirty="0">
                          <a:solidFill>
                            <a:schemeClr val="tx1"/>
                          </a:solidFill>
                        </a:rPr>
                        <a:t>IEC school </a:t>
                      </a:r>
                    </a:p>
                    <a:p>
                      <a:pPr marL="457200" indent="-457200">
                        <a:buAutoNum type="arabicPeriod"/>
                      </a:pPr>
                      <a:r>
                        <a:rPr lang="en-US" sz="2400" b="1" dirty="0">
                          <a:solidFill>
                            <a:schemeClr val="tx1"/>
                          </a:solidFill>
                        </a:rPr>
                        <a:t>IEC School </a:t>
                      </a:r>
                    </a:p>
                    <a:p>
                      <a:pPr marL="457200" indent="-457200">
                        <a:buAutoNum type="arabicPeriod"/>
                      </a:pPr>
                      <a:r>
                        <a:rPr lang="en-US" sz="2400" b="1" dirty="0">
                          <a:solidFill>
                            <a:schemeClr val="tx1"/>
                          </a:solidFill>
                        </a:rPr>
                        <a:t>IEC School.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2. Rearrange the following words to write an </a:t>
                      </a:r>
                      <a:r>
                        <a:rPr lang="en-US" sz="2400" b="1" dirty="0"/>
                        <a:t>informative title about our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chemeClr val="bg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Fun –IEC- School at- Learning </a:t>
                      </a:r>
                    </a:p>
                    <a:p>
                      <a:endParaRPr lang="en-US" sz="2400" b="1" dirty="0">
                        <a:solidFill>
                          <a:schemeClr val="tx1"/>
                        </a:solidFill>
                      </a:endParaRPr>
                    </a:p>
                  </a:txBody>
                  <a:tcPr/>
                </a:tc>
                <a:extLst>
                  <a:ext uri="{0D108BD9-81ED-4DB2-BD59-A6C34878D82A}">
                    <a16:rowId xmlns:a16="http://schemas.microsoft.com/office/drawing/2014/main" val="2580032149"/>
                  </a:ext>
                </a:extLst>
              </a:tr>
              <a:tr h="4958240">
                <a:tc>
                  <a:txBody>
                    <a:bodyPr/>
                    <a:lstStyle/>
                    <a:p>
                      <a:endParaRPr lang="en-US" sz="2400" b="1" dirty="0">
                        <a:solidFill>
                          <a:schemeClr val="tx1"/>
                        </a:solidFill>
                      </a:endParaRPr>
                    </a:p>
                    <a:p>
                      <a:r>
                        <a:rPr lang="en-US" sz="2400" b="1" dirty="0"/>
                        <a:t>3. Write an informative and creative title</a:t>
                      </a:r>
                      <a:endParaRPr lang="en-US" sz="2400" b="1" dirty="0">
                        <a:solidFill>
                          <a:schemeClr val="tx1"/>
                        </a:solidFill>
                      </a:endParaRPr>
                    </a:p>
                    <a:p>
                      <a:pPr marL="0" indent="0">
                        <a:buNone/>
                      </a:pPr>
                      <a:r>
                        <a:rPr lang="en-US" sz="2400" b="1" dirty="0">
                          <a:solidFill>
                            <a:schemeClr val="tx1"/>
                          </a:solidFill>
                        </a:rPr>
                        <a:t>________________________________________</a:t>
                      </a:r>
                    </a:p>
                    <a:p>
                      <a:pPr marL="0" indent="0">
                        <a:buNone/>
                      </a:pPr>
                      <a:endParaRPr lang="en-US" sz="2400" b="1" dirty="0">
                        <a:solidFill>
                          <a:schemeClr val="tx1"/>
                        </a:solidFill>
                      </a:endParaRPr>
                    </a:p>
                    <a:p>
                      <a:pPr marL="0" indent="0">
                        <a:buNone/>
                      </a:pPr>
                      <a:r>
                        <a:rPr lang="en-US" sz="2400" b="1" dirty="0">
                          <a:solidFill>
                            <a:schemeClr val="tx1"/>
                          </a:solidFill>
                        </a:rPr>
                        <a:t>________________________________________</a:t>
                      </a:r>
                    </a:p>
                    <a:p>
                      <a:pPr marL="0" indent="0">
                        <a:buNone/>
                      </a:pPr>
                      <a:endParaRPr lang="en-US" sz="2400" b="1" dirty="0">
                        <a:solidFill>
                          <a:schemeClr val="tx1"/>
                        </a:solidFill>
                      </a:endParaRPr>
                    </a:p>
                    <a:p>
                      <a:pPr marL="0" indent="0">
                        <a:buNone/>
                      </a:pPr>
                      <a:r>
                        <a:rPr lang="en-US" sz="2400" b="1" dirty="0">
                          <a:solidFill>
                            <a:schemeClr val="tx1"/>
                          </a:solidFill>
                        </a:rPr>
                        <a:t>_______________________________________</a:t>
                      </a:r>
                    </a:p>
                    <a:p>
                      <a:pPr marL="0" indent="0">
                        <a:buNone/>
                      </a:pPr>
                      <a:endParaRPr lang="en-US" sz="2400" b="1" dirty="0">
                        <a:solidFill>
                          <a:schemeClr val="tx1"/>
                        </a:solidFill>
                      </a:endParaRPr>
                    </a:p>
                    <a:p>
                      <a:pPr marL="0" indent="0">
                        <a:buNone/>
                      </a:pPr>
                      <a:r>
                        <a:rPr lang="en-US" sz="2400" b="1" dirty="0">
                          <a:solidFill>
                            <a:schemeClr val="tx1"/>
                          </a:solidFill>
                        </a:rPr>
                        <a:t>________________________________________</a:t>
                      </a:r>
                    </a:p>
                    <a:p>
                      <a:endParaRPr lang="en-US" sz="2400" b="1" dirty="0">
                        <a:solidFill>
                          <a:schemeClr val="tx1"/>
                        </a:solidFill>
                      </a:endParaRPr>
                    </a:p>
                    <a:p>
                      <a:endParaRPr lang="en-US" sz="2400" b="1" dirty="0">
                        <a:solidFill>
                          <a:schemeClr val="tx1"/>
                        </a:solidFill>
                      </a:endParaRPr>
                    </a:p>
                  </a:txBody>
                  <a:tcPr/>
                </a:tc>
                <a:tc>
                  <a:txBody>
                    <a:bodyPr/>
                    <a:lstStyle/>
                    <a:p>
                      <a:endParaRPr lang="en-US" sz="2400" b="1" dirty="0">
                        <a:solidFill>
                          <a:schemeClr val="tx1"/>
                        </a:solidFill>
                      </a:endParaRPr>
                    </a:p>
                    <a:p>
                      <a:r>
                        <a:rPr lang="en-US" sz="2400" b="1" dirty="0">
                          <a:solidFill>
                            <a:schemeClr val="tx1"/>
                          </a:solidFill>
                        </a:rPr>
                        <a:t>4. Use the word bank to write an informative paragraph.</a:t>
                      </a:r>
                    </a:p>
                    <a:p>
                      <a:r>
                        <a:rPr lang="en-US" sz="2400" b="1" dirty="0">
                          <a:solidFill>
                            <a:schemeClr val="tx1"/>
                          </a:solidFill>
                        </a:rPr>
                        <a:t> </a:t>
                      </a:r>
                    </a:p>
                    <a:p>
                      <a:pPr marL="0" indent="0">
                        <a:buNone/>
                      </a:pPr>
                      <a:r>
                        <a:rPr lang="en-US" sz="2400" b="1" dirty="0"/>
                        <a:t>Word Bank:</a:t>
                      </a:r>
                      <a:br>
                        <a:rPr lang="en-US" sz="2400" dirty="0"/>
                      </a:br>
                      <a:r>
                        <a:rPr lang="en-US" sz="2400" dirty="0"/>
                        <a:t>learn • grow • together • future • students • success • community • school • goals</a:t>
                      </a:r>
                      <a:endParaRPr lang="en-US" sz="2400" b="1" dirty="0">
                        <a:solidFill>
                          <a:schemeClr val="tx1"/>
                        </a:solidFill>
                      </a:endParaRPr>
                    </a:p>
                    <a:p>
                      <a:pPr marL="0" indent="0">
                        <a:buNone/>
                      </a:pPr>
                      <a:r>
                        <a:rPr lang="en-US" sz="2400" b="1" dirty="0">
                          <a:solidFill>
                            <a:schemeClr val="tx1"/>
                          </a:solidFill>
                        </a:rPr>
                        <a:t>________________________________________</a:t>
                      </a:r>
                    </a:p>
                    <a:p>
                      <a:pPr marL="0" indent="0">
                        <a:buNone/>
                      </a:pPr>
                      <a:endParaRPr lang="en-US" sz="2400" b="1" dirty="0">
                        <a:solidFill>
                          <a:schemeClr val="tx1"/>
                        </a:solidFill>
                      </a:endParaRPr>
                    </a:p>
                    <a:p>
                      <a:pPr marL="0" indent="0">
                        <a:buNone/>
                      </a:pPr>
                      <a:r>
                        <a:rPr lang="en-US" sz="2400" b="1" dirty="0">
                          <a:solidFill>
                            <a:schemeClr val="tx1"/>
                          </a:solidFill>
                        </a:rPr>
                        <a:t>_______________________________________</a:t>
                      </a:r>
                    </a:p>
                    <a:p>
                      <a:pPr marL="0" indent="0">
                        <a:buNone/>
                      </a:pPr>
                      <a:endParaRPr lang="en-US" sz="2400" b="1" dirty="0">
                        <a:solidFill>
                          <a:schemeClr val="tx1"/>
                        </a:solidFill>
                      </a:endParaRPr>
                    </a:p>
                    <a:p>
                      <a:pPr marL="0" indent="0">
                        <a:buNone/>
                      </a:pPr>
                      <a:r>
                        <a:rPr lang="en-US" sz="2400" b="1" dirty="0">
                          <a:solidFill>
                            <a:schemeClr val="tx1"/>
                          </a:solidFill>
                        </a:rPr>
                        <a:t>________________________________________</a:t>
                      </a:r>
                    </a:p>
                    <a:p>
                      <a:endParaRPr lang="en-US" sz="2400" b="1" dirty="0">
                        <a:solidFill>
                          <a:schemeClr val="tx1"/>
                        </a:solidFill>
                      </a:endParaRPr>
                    </a:p>
                  </a:txBody>
                  <a:tcPr/>
                </a:tc>
                <a:extLst>
                  <a:ext uri="{0D108BD9-81ED-4DB2-BD59-A6C34878D82A}">
                    <a16:rowId xmlns:a16="http://schemas.microsoft.com/office/drawing/2014/main" val="421308115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D5B3"/>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858125" cy="10287000"/>
            <a:chOff x="0" y="0"/>
            <a:chExt cx="1031988" cy="1350966"/>
          </a:xfrm>
        </p:grpSpPr>
        <p:sp>
          <p:nvSpPr>
            <p:cNvPr id="3" name="Freeform 3"/>
            <p:cNvSpPr/>
            <p:nvPr/>
          </p:nvSpPr>
          <p:spPr>
            <a:xfrm>
              <a:off x="0" y="0"/>
              <a:ext cx="1031988" cy="1350966"/>
            </a:xfrm>
            <a:custGeom>
              <a:avLst/>
              <a:gdLst/>
              <a:ahLst/>
              <a:cxnLst/>
              <a:rect l="l" t="t" r="r" b="b"/>
              <a:pathLst>
                <a:path w="1031988" h="1350966">
                  <a:moveTo>
                    <a:pt x="0" y="0"/>
                  </a:moveTo>
                  <a:lnTo>
                    <a:pt x="1031988" y="0"/>
                  </a:lnTo>
                  <a:lnTo>
                    <a:pt x="1031988" y="1350966"/>
                  </a:lnTo>
                  <a:lnTo>
                    <a:pt x="0" y="1350966"/>
                  </a:lnTo>
                  <a:close/>
                </a:path>
              </a:pathLst>
            </a:custGeom>
            <a:solidFill>
              <a:srgbClr val="4A90E2"/>
            </a:solidFill>
            <a:ln w="12700">
              <a:solidFill>
                <a:srgbClr val="000000"/>
              </a:solidFill>
            </a:ln>
          </p:spPr>
          <p:txBody>
            <a:bodyPr/>
            <a:lstStyle/>
            <a:p>
              <a:endParaRPr lang="en-US"/>
            </a:p>
          </p:txBody>
        </p:sp>
      </p:grpSp>
      <p:grpSp>
        <p:nvGrpSpPr>
          <p:cNvPr id="4" name="Group 4"/>
          <p:cNvGrpSpPr/>
          <p:nvPr/>
        </p:nvGrpSpPr>
        <p:grpSpPr>
          <a:xfrm>
            <a:off x="1052512" y="666750"/>
            <a:ext cx="5753100" cy="8953500"/>
            <a:chOff x="0" y="0"/>
            <a:chExt cx="814724" cy="1267949"/>
          </a:xfrm>
        </p:grpSpPr>
        <p:sp>
          <p:nvSpPr>
            <p:cNvPr id="5" name="Freeform 5"/>
            <p:cNvSpPr/>
            <p:nvPr/>
          </p:nvSpPr>
          <p:spPr>
            <a:xfrm>
              <a:off x="0" y="0"/>
              <a:ext cx="814724" cy="1267949"/>
            </a:xfrm>
            <a:custGeom>
              <a:avLst/>
              <a:gdLst/>
              <a:ahLst/>
              <a:cxnLst/>
              <a:rect l="l" t="t" r="r" b="b"/>
              <a:pathLst>
                <a:path w="814724" h="1267949">
                  <a:moveTo>
                    <a:pt x="26914" y="0"/>
                  </a:moveTo>
                  <a:lnTo>
                    <a:pt x="787810" y="0"/>
                  </a:lnTo>
                  <a:cubicBezTo>
                    <a:pt x="802675" y="0"/>
                    <a:pt x="814724" y="12050"/>
                    <a:pt x="814724" y="26914"/>
                  </a:cubicBezTo>
                  <a:lnTo>
                    <a:pt x="814724" y="1241035"/>
                  </a:lnTo>
                  <a:cubicBezTo>
                    <a:pt x="814724" y="1255899"/>
                    <a:pt x="802675" y="1267949"/>
                    <a:pt x="787810" y="1267949"/>
                  </a:cubicBezTo>
                  <a:lnTo>
                    <a:pt x="26914" y="1267949"/>
                  </a:lnTo>
                  <a:cubicBezTo>
                    <a:pt x="12050" y="1267949"/>
                    <a:pt x="0" y="1255899"/>
                    <a:pt x="0" y="1241035"/>
                  </a:cubicBezTo>
                  <a:lnTo>
                    <a:pt x="0" y="26914"/>
                  </a:lnTo>
                  <a:cubicBezTo>
                    <a:pt x="0" y="12050"/>
                    <a:pt x="12050" y="0"/>
                    <a:pt x="26914" y="0"/>
                  </a:cubicBezTo>
                  <a:close/>
                </a:path>
              </a:pathLst>
            </a:custGeom>
            <a:blipFill>
              <a:blip r:embed="rId2"/>
              <a:stretch>
                <a:fillRect t="-199" b="-199"/>
              </a:stretch>
            </a:blipFill>
          </p:spPr>
          <p:txBody>
            <a:bodyPr/>
            <a:lstStyle/>
            <a:p>
              <a:endParaRPr lang="en-US"/>
            </a:p>
          </p:txBody>
        </p:sp>
      </p:grpSp>
      <p:sp>
        <p:nvSpPr>
          <p:cNvPr id="7" name="TextBox 7"/>
          <p:cNvSpPr txBox="1"/>
          <p:nvPr/>
        </p:nvSpPr>
        <p:spPr>
          <a:xfrm>
            <a:off x="8734873" y="-393909"/>
            <a:ext cx="8934450" cy="1680268"/>
          </a:xfrm>
          <a:prstGeom prst="rect">
            <a:avLst/>
          </a:prstGeom>
        </p:spPr>
        <p:txBody>
          <a:bodyPr wrap="square" lIns="0" tIns="0" rIns="0" bIns="0" rtlCol="0" anchor="t">
            <a:spAutoFit/>
          </a:bodyPr>
          <a:lstStyle/>
          <a:p>
            <a:pPr marL="0" lvl="0" indent="0" algn="l">
              <a:lnSpc>
                <a:spcPts val="14956"/>
              </a:lnSpc>
            </a:pPr>
            <a:r>
              <a:rPr lang="en-US" sz="8000" spc="-523" dirty="0">
                <a:solidFill>
                  <a:srgbClr val="4A90E2"/>
                </a:solidFill>
                <a:latin typeface="Georgia Pro Condensed"/>
                <a:ea typeface="Georgia Pro Condensed"/>
                <a:cs typeface="Georgia Pro Condensed"/>
                <a:sym typeface="Georgia Pro Condensed"/>
              </a:rPr>
              <a:t>Summative Assessment</a:t>
            </a:r>
          </a:p>
        </p:txBody>
      </p:sp>
      <p:sp>
        <p:nvSpPr>
          <p:cNvPr id="8" name="Freeform 8"/>
          <p:cNvSpPr/>
          <p:nvPr/>
        </p:nvSpPr>
        <p:spPr>
          <a:xfrm rot="-3117037">
            <a:off x="5418783" y="7952721"/>
            <a:ext cx="2112604" cy="1859092"/>
          </a:xfrm>
          <a:custGeom>
            <a:avLst/>
            <a:gdLst/>
            <a:ahLst/>
            <a:cxnLst/>
            <a:rect l="l" t="t" r="r" b="b"/>
            <a:pathLst>
              <a:path w="2112604" h="1859092">
                <a:moveTo>
                  <a:pt x="0" y="0"/>
                </a:moveTo>
                <a:lnTo>
                  <a:pt x="2112604" y="0"/>
                </a:lnTo>
                <a:lnTo>
                  <a:pt x="2112604" y="1859092"/>
                </a:lnTo>
                <a:lnTo>
                  <a:pt x="0" y="18590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Rectangle 8">
            <a:extLst>
              <a:ext uri="{FF2B5EF4-FFF2-40B4-BE49-F238E27FC236}">
                <a16:creationId xmlns:a16="http://schemas.microsoft.com/office/drawing/2014/main" id="{DAE1117C-3609-4DAE-F182-A1045BED4D5F}"/>
              </a:ext>
            </a:extLst>
          </p:cNvPr>
          <p:cNvSpPr/>
          <p:nvPr/>
        </p:nvSpPr>
        <p:spPr>
          <a:xfrm>
            <a:off x="15925800" y="9613740"/>
            <a:ext cx="21717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1 min. </a:t>
            </a:r>
          </a:p>
        </p:txBody>
      </p:sp>
      <p:sp>
        <p:nvSpPr>
          <p:cNvPr id="10" name="Rectangle 9">
            <a:extLst>
              <a:ext uri="{FF2B5EF4-FFF2-40B4-BE49-F238E27FC236}">
                <a16:creationId xmlns:a16="http://schemas.microsoft.com/office/drawing/2014/main" id="{7FF42DB9-768C-83AC-0FA3-E0C7769B2760}"/>
              </a:ext>
            </a:extLst>
          </p:cNvPr>
          <p:cNvSpPr/>
          <p:nvPr/>
        </p:nvSpPr>
        <p:spPr>
          <a:xfrm>
            <a:off x="8371668" y="1340617"/>
            <a:ext cx="9715500" cy="62438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accent1">
                  <a:lumMod val="75000"/>
                </a:schemeClr>
              </a:solidFill>
            </a:endParaRPr>
          </a:p>
          <a:p>
            <a:r>
              <a:rPr lang="en-US" sz="3600" b="1" dirty="0">
                <a:solidFill>
                  <a:schemeClr val="tx1"/>
                </a:solidFill>
                <a:highlight>
                  <a:srgbClr val="FFFF00"/>
                </a:highlight>
              </a:rPr>
              <a:t>Informative writing is a type of writing that</a:t>
            </a:r>
          </a:p>
          <a:p>
            <a:endParaRPr lang="en-US" sz="3600" b="1" dirty="0">
              <a:solidFill>
                <a:schemeClr val="tx1"/>
              </a:solidFill>
              <a:highlight>
                <a:srgbClr val="FFFF00"/>
              </a:highlight>
            </a:endParaRPr>
          </a:p>
          <a:p>
            <a:pPr marL="4000500" lvl="8" indent="-342900">
              <a:buAutoNum type="arabicPeriod"/>
            </a:pPr>
            <a:endParaRPr lang="en-US" sz="3600" b="1" dirty="0">
              <a:solidFill>
                <a:schemeClr val="tx1"/>
              </a:solidFill>
            </a:endParaRPr>
          </a:p>
          <a:p>
            <a:pPr marL="457200" indent="-457200">
              <a:buAutoNum type="arabicPeriod"/>
            </a:pPr>
            <a:r>
              <a:rPr lang="en-US" sz="3600" b="1" dirty="0">
                <a:solidFill>
                  <a:schemeClr val="tx1"/>
                </a:solidFill>
              </a:rPr>
              <a:t>tries to convince the reader to agree with the writer’s opinion.</a:t>
            </a:r>
          </a:p>
          <a:p>
            <a:pPr marL="457200" indent="-457200">
              <a:buAutoNum type="arabicPeriod"/>
            </a:pPr>
            <a:endParaRPr lang="en-US" sz="3600" b="1" dirty="0">
              <a:solidFill>
                <a:schemeClr val="tx1"/>
              </a:solidFill>
            </a:endParaRPr>
          </a:p>
          <a:p>
            <a:pPr marL="457200" indent="-457200">
              <a:buAutoNum type="arabicPeriod"/>
            </a:pPr>
            <a:r>
              <a:rPr lang="en-US" sz="3600" b="1" dirty="0">
                <a:solidFill>
                  <a:schemeClr val="tx1"/>
                </a:solidFill>
              </a:rPr>
              <a:t>tells a story from the writer’s imagination.</a:t>
            </a:r>
          </a:p>
          <a:p>
            <a:pPr marL="457200" indent="-457200">
              <a:buAutoNum type="arabicPeriod"/>
            </a:pPr>
            <a:endParaRPr lang="en-US" sz="3600" b="1" dirty="0">
              <a:solidFill>
                <a:schemeClr val="tx1"/>
              </a:solidFill>
            </a:endParaRPr>
          </a:p>
          <a:p>
            <a:pPr marL="457200" indent="-457200">
              <a:buAutoNum type="arabicPeriod"/>
            </a:pPr>
            <a:r>
              <a:rPr lang="en-US" sz="3600" b="1" dirty="0">
                <a:solidFill>
                  <a:schemeClr val="tx1"/>
                </a:solidFill>
              </a:rPr>
              <a:t>gives facts and information about a topic to help the reader understand it.</a:t>
            </a:r>
            <a:br>
              <a:rPr lang="en-US" sz="3600" b="1" dirty="0">
                <a:solidFill>
                  <a:schemeClr val="tx1"/>
                </a:solidFill>
                <a:sym typeface="Overpass Black"/>
              </a:rPr>
            </a:br>
            <a:br>
              <a:rPr lang="en-US" sz="2400" b="1" dirty="0">
                <a:solidFill>
                  <a:schemeClr val="tx1"/>
                </a:solidFill>
                <a:sym typeface="Overpass Black"/>
              </a:rPr>
            </a:br>
            <a:endParaRPr lang="en-US" sz="2400" b="1" dirty="0">
              <a:solidFill>
                <a:schemeClr val="tx1"/>
              </a:solidFill>
              <a:sym typeface="Overpass Black"/>
            </a:endParaRPr>
          </a:p>
          <a:p>
            <a:endParaRPr lang="en-US" sz="1500" b="1" dirty="0">
              <a:solidFill>
                <a:schemeClr val="accent1">
                  <a:lumMod val="75000"/>
                </a:schemeClr>
              </a:solidFill>
            </a:endParaRPr>
          </a:p>
        </p:txBody>
      </p:sp>
      <p:sp>
        <p:nvSpPr>
          <p:cNvPr id="11" name="Title 1">
            <a:extLst>
              <a:ext uri="{FF2B5EF4-FFF2-40B4-BE49-F238E27FC236}">
                <a16:creationId xmlns:a16="http://schemas.microsoft.com/office/drawing/2014/main" id="{C3078B38-0A1B-F5EF-803E-A989D1AC6F0E}"/>
              </a:ext>
            </a:extLst>
          </p:cNvPr>
          <p:cNvSpPr txBox="1">
            <a:spLocks/>
          </p:cNvSpPr>
          <p:nvPr/>
        </p:nvSpPr>
        <p:spPr>
          <a:xfrm>
            <a:off x="8224052" y="7584430"/>
            <a:ext cx="1373170" cy="5489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US" dirty="0">
                <a:solidFill>
                  <a:schemeClr val="tx1"/>
                </a:solidFill>
                <a:effectLst>
                  <a:outerShdw blurRad="38100" dist="38100" dir="2700000" algn="tl">
                    <a:srgbClr val="000000">
                      <a:alpha val="43137"/>
                    </a:srgbClr>
                  </a:outerShdw>
                </a:effectLst>
              </a:rPr>
              <a:t>IRS</a:t>
            </a:r>
          </a:p>
        </p:txBody>
      </p:sp>
      <p:pic>
        <p:nvPicPr>
          <p:cNvPr id="12" name="Picture 11">
            <a:extLst>
              <a:ext uri="{FF2B5EF4-FFF2-40B4-BE49-F238E27FC236}">
                <a16:creationId xmlns:a16="http://schemas.microsoft.com/office/drawing/2014/main" id="{EB9D5AE5-CCBB-4723-1B33-E5AC0AD2D9CF}"/>
              </a:ext>
            </a:extLst>
          </p:cNvPr>
          <p:cNvPicPr>
            <a:picLocks noChangeAspect="1"/>
          </p:cNvPicPr>
          <p:nvPr/>
        </p:nvPicPr>
        <p:blipFill>
          <a:blip r:embed="rId5"/>
          <a:stretch>
            <a:fillRect/>
          </a:stretch>
        </p:blipFill>
        <p:spPr>
          <a:xfrm>
            <a:off x="8038488" y="8118549"/>
            <a:ext cx="1392770" cy="20666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2D89A-7877-A286-69A8-C07FA863F65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3A67102-501C-5C89-C3FA-7E592D3E54C9}"/>
              </a:ext>
            </a:extLst>
          </p:cNvPr>
          <p:cNvGrpSpPr/>
          <p:nvPr/>
        </p:nvGrpSpPr>
        <p:grpSpPr>
          <a:xfrm>
            <a:off x="0" y="0"/>
            <a:ext cx="7858125" cy="10287000"/>
            <a:chOff x="0" y="0"/>
            <a:chExt cx="1031988" cy="1350966"/>
          </a:xfrm>
        </p:grpSpPr>
        <p:sp>
          <p:nvSpPr>
            <p:cNvPr id="3" name="Freeform 3">
              <a:extLst>
                <a:ext uri="{FF2B5EF4-FFF2-40B4-BE49-F238E27FC236}">
                  <a16:creationId xmlns:a16="http://schemas.microsoft.com/office/drawing/2014/main" id="{06114803-099F-44BB-0622-280734E7419B}"/>
                </a:ext>
              </a:extLst>
            </p:cNvPr>
            <p:cNvSpPr/>
            <p:nvPr/>
          </p:nvSpPr>
          <p:spPr>
            <a:xfrm>
              <a:off x="0" y="0"/>
              <a:ext cx="1031988" cy="1350966"/>
            </a:xfrm>
            <a:custGeom>
              <a:avLst/>
              <a:gdLst/>
              <a:ahLst/>
              <a:cxnLst/>
              <a:rect l="l" t="t" r="r" b="b"/>
              <a:pathLst>
                <a:path w="1031988" h="1350966">
                  <a:moveTo>
                    <a:pt x="0" y="0"/>
                  </a:moveTo>
                  <a:lnTo>
                    <a:pt x="1031988" y="0"/>
                  </a:lnTo>
                  <a:lnTo>
                    <a:pt x="1031988" y="1350966"/>
                  </a:lnTo>
                  <a:lnTo>
                    <a:pt x="0" y="1350966"/>
                  </a:lnTo>
                  <a:close/>
                </a:path>
              </a:pathLst>
            </a:custGeom>
            <a:solidFill>
              <a:srgbClr val="4A90E2"/>
            </a:solidFill>
            <a:ln w="12700">
              <a:solidFill>
                <a:srgbClr val="000000"/>
              </a:solidFill>
            </a:ln>
          </p:spPr>
          <p:txBody>
            <a:bodyPr/>
            <a:lstStyle/>
            <a:p>
              <a:endParaRPr lang="en-US"/>
            </a:p>
          </p:txBody>
        </p:sp>
      </p:grpSp>
      <p:grpSp>
        <p:nvGrpSpPr>
          <p:cNvPr id="4" name="Group 4">
            <a:extLst>
              <a:ext uri="{FF2B5EF4-FFF2-40B4-BE49-F238E27FC236}">
                <a16:creationId xmlns:a16="http://schemas.microsoft.com/office/drawing/2014/main" id="{C9DCA57B-7B57-6694-06FE-72E0C6233298}"/>
              </a:ext>
            </a:extLst>
          </p:cNvPr>
          <p:cNvGrpSpPr/>
          <p:nvPr/>
        </p:nvGrpSpPr>
        <p:grpSpPr>
          <a:xfrm>
            <a:off x="1052512" y="666750"/>
            <a:ext cx="5753100" cy="8953500"/>
            <a:chOff x="0" y="0"/>
            <a:chExt cx="814724" cy="1267949"/>
          </a:xfrm>
        </p:grpSpPr>
        <p:sp>
          <p:nvSpPr>
            <p:cNvPr id="5" name="Freeform 5">
              <a:extLst>
                <a:ext uri="{FF2B5EF4-FFF2-40B4-BE49-F238E27FC236}">
                  <a16:creationId xmlns:a16="http://schemas.microsoft.com/office/drawing/2014/main" id="{9AB3DB11-E91A-178E-450D-DA438A5E971B}"/>
                </a:ext>
              </a:extLst>
            </p:cNvPr>
            <p:cNvSpPr/>
            <p:nvPr/>
          </p:nvSpPr>
          <p:spPr>
            <a:xfrm>
              <a:off x="0" y="0"/>
              <a:ext cx="814724" cy="1267949"/>
            </a:xfrm>
            <a:custGeom>
              <a:avLst/>
              <a:gdLst/>
              <a:ahLst/>
              <a:cxnLst/>
              <a:rect l="l" t="t" r="r" b="b"/>
              <a:pathLst>
                <a:path w="814724" h="1267949">
                  <a:moveTo>
                    <a:pt x="26914" y="0"/>
                  </a:moveTo>
                  <a:lnTo>
                    <a:pt x="787810" y="0"/>
                  </a:lnTo>
                  <a:cubicBezTo>
                    <a:pt x="802675" y="0"/>
                    <a:pt x="814724" y="12050"/>
                    <a:pt x="814724" y="26914"/>
                  </a:cubicBezTo>
                  <a:lnTo>
                    <a:pt x="814724" y="1241035"/>
                  </a:lnTo>
                  <a:cubicBezTo>
                    <a:pt x="814724" y="1255899"/>
                    <a:pt x="802675" y="1267949"/>
                    <a:pt x="787810" y="1267949"/>
                  </a:cubicBezTo>
                  <a:lnTo>
                    <a:pt x="26914" y="1267949"/>
                  </a:lnTo>
                  <a:cubicBezTo>
                    <a:pt x="12050" y="1267949"/>
                    <a:pt x="0" y="1255899"/>
                    <a:pt x="0" y="1241035"/>
                  </a:cubicBezTo>
                  <a:lnTo>
                    <a:pt x="0" y="26914"/>
                  </a:lnTo>
                  <a:cubicBezTo>
                    <a:pt x="0" y="12050"/>
                    <a:pt x="12050" y="0"/>
                    <a:pt x="26914" y="0"/>
                  </a:cubicBezTo>
                  <a:close/>
                </a:path>
              </a:pathLst>
            </a:custGeom>
            <a:blipFill>
              <a:blip r:embed="rId2"/>
              <a:stretch>
                <a:fillRect t="-199" b="-199"/>
              </a:stretch>
            </a:blipFill>
          </p:spPr>
          <p:txBody>
            <a:bodyPr/>
            <a:lstStyle/>
            <a:p>
              <a:endParaRPr lang="en-US"/>
            </a:p>
          </p:txBody>
        </p:sp>
      </p:grpSp>
      <p:sp>
        <p:nvSpPr>
          <p:cNvPr id="7" name="TextBox 7">
            <a:extLst>
              <a:ext uri="{FF2B5EF4-FFF2-40B4-BE49-F238E27FC236}">
                <a16:creationId xmlns:a16="http://schemas.microsoft.com/office/drawing/2014/main" id="{EC7B3DAA-B0BD-218C-03AD-9304E01F59D2}"/>
              </a:ext>
            </a:extLst>
          </p:cNvPr>
          <p:cNvSpPr txBox="1"/>
          <p:nvPr/>
        </p:nvSpPr>
        <p:spPr>
          <a:xfrm>
            <a:off x="8734873" y="-393909"/>
            <a:ext cx="8934450" cy="1680268"/>
          </a:xfrm>
          <a:prstGeom prst="rect">
            <a:avLst/>
          </a:prstGeom>
        </p:spPr>
        <p:txBody>
          <a:bodyPr wrap="square" lIns="0" tIns="0" rIns="0" bIns="0" rtlCol="0" anchor="t">
            <a:spAutoFit/>
          </a:bodyPr>
          <a:lstStyle/>
          <a:p>
            <a:pPr marL="0" lvl="0" indent="0" algn="l">
              <a:lnSpc>
                <a:spcPts val="14956"/>
              </a:lnSpc>
            </a:pPr>
            <a:r>
              <a:rPr lang="en-US" sz="8000" spc="-523" dirty="0">
                <a:solidFill>
                  <a:srgbClr val="4A90E2"/>
                </a:solidFill>
                <a:latin typeface="Georgia Pro Condensed"/>
                <a:ea typeface="Georgia Pro Condensed"/>
                <a:cs typeface="Georgia Pro Condensed"/>
                <a:sym typeface="Georgia Pro Condensed"/>
              </a:rPr>
              <a:t>Summative Assessment</a:t>
            </a:r>
          </a:p>
        </p:txBody>
      </p:sp>
      <p:sp>
        <p:nvSpPr>
          <p:cNvPr id="8" name="Freeform 8">
            <a:extLst>
              <a:ext uri="{FF2B5EF4-FFF2-40B4-BE49-F238E27FC236}">
                <a16:creationId xmlns:a16="http://schemas.microsoft.com/office/drawing/2014/main" id="{5CFF77A1-FD96-36A3-841C-7FB7472DD869}"/>
              </a:ext>
            </a:extLst>
          </p:cNvPr>
          <p:cNvSpPr/>
          <p:nvPr/>
        </p:nvSpPr>
        <p:spPr>
          <a:xfrm rot="-3117037">
            <a:off x="5418783" y="7952721"/>
            <a:ext cx="2112604" cy="1859092"/>
          </a:xfrm>
          <a:custGeom>
            <a:avLst/>
            <a:gdLst/>
            <a:ahLst/>
            <a:cxnLst/>
            <a:rect l="l" t="t" r="r" b="b"/>
            <a:pathLst>
              <a:path w="2112604" h="1859092">
                <a:moveTo>
                  <a:pt x="0" y="0"/>
                </a:moveTo>
                <a:lnTo>
                  <a:pt x="2112604" y="0"/>
                </a:lnTo>
                <a:lnTo>
                  <a:pt x="2112604" y="1859092"/>
                </a:lnTo>
                <a:lnTo>
                  <a:pt x="0" y="18590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Rectangle 8">
            <a:extLst>
              <a:ext uri="{FF2B5EF4-FFF2-40B4-BE49-F238E27FC236}">
                <a16:creationId xmlns:a16="http://schemas.microsoft.com/office/drawing/2014/main" id="{41C23A97-BF94-FADB-41B8-9DE9F7B91B24}"/>
              </a:ext>
            </a:extLst>
          </p:cNvPr>
          <p:cNvSpPr/>
          <p:nvPr/>
        </p:nvSpPr>
        <p:spPr>
          <a:xfrm>
            <a:off x="15925800" y="9613740"/>
            <a:ext cx="21717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1 min. </a:t>
            </a:r>
          </a:p>
        </p:txBody>
      </p:sp>
      <p:sp>
        <p:nvSpPr>
          <p:cNvPr id="10" name="Rectangle 9">
            <a:extLst>
              <a:ext uri="{FF2B5EF4-FFF2-40B4-BE49-F238E27FC236}">
                <a16:creationId xmlns:a16="http://schemas.microsoft.com/office/drawing/2014/main" id="{8BB61C1B-D9CF-D55B-1A19-1149F8C02CF9}"/>
              </a:ext>
            </a:extLst>
          </p:cNvPr>
          <p:cNvSpPr/>
          <p:nvPr/>
        </p:nvSpPr>
        <p:spPr>
          <a:xfrm>
            <a:off x="8371668" y="1340617"/>
            <a:ext cx="9715500" cy="62438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accent1">
                  <a:lumMod val="75000"/>
                </a:schemeClr>
              </a:solidFill>
            </a:endParaRPr>
          </a:p>
          <a:p>
            <a:r>
              <a:rPr lang="en-US" sz="3600" b="1" dirty="0">
                <a:solidFill>
                  <a:schemeClr val="tx1"/>
                </a:solidFill>
              </a:rPr>
              <a:t>Informative writing is a type of writing that</a:t>
            </a:r>
          </a:p>
          <a:p>
            <a:endParaRPr lang="en-US" sz="3600" b="1" dirty="0">
              <a:solidFill>
                <a:schemeClr val="tx1"/>
              </a:solidFill>
            </a:endParaRPr>
          </a:p>
          <a:p>
            <a:pPr marL="4000500" lvl="8" indent="-342900">
              <a:buAutoNum type="arabicPeriod"/>
            </a:pPr>
            <a:endParaRPr lang="en-US" sz="3600" b="1" dirty="0">
              <a:solidFill>
                <a:schemeClr val="tx1"/>
              </a:solidFill>
            </a:endParaRPr>
          </a:p>
          <a:p>
            <a:pPr marL="457200" indent="-457200">
              <a:buAutoNum type="arabicPeriod"/>
            </a:pPr>
            <a:r>
              <a:rPr lang="en-US" sz="3600" b="1" dirty="0">
                <a:solidFill>
                  <a:schemeClr val="tx1"/>
                </a:solidFill>
              </a:rPr>
              <a:t>tries to convince the reader to agree with the writer’s opinion.</a:t>
            </a:r>
          </a:p>
          <a:p>
            <a:pPr marL="457200" indent="-457200">
              <a:buAutoNum type="arabicPeriod"/>
            </a:pPr>
            <a:endParaRPr lang="en-US" sz="3600" b="1" dirty="0">
              <a:solidFill>
                <a:schemeClr val="tx1"/>
              </a:solidFill>
            </a:endParaRPr>
          </a:p>
          <a:p>
            <a:pPr marL="457200" indent="-457200">
              <a:buAutoNum type="arabicPeriod"/>
            </a:pPr>
            <a:r>
              <a:rPr lang="en-US" sz="3600" b="1" dirty="0">
                <a:solidFill>
                  <a:schemeClr val="tx1"/>
                </a:solidFill>
              </a:rPr>
              <a:t>tells a story from the writer’s imagination.</a:t>
            </a:r>
          </a:p>
          <a:p>
            <a:pPr marL="457200" indent="-457200">
              <a:buAutoNum type="arabicPeriod"/>
            </a:pPr>
            <a:endParaRPr lang="en-US" sz="3600" b="1" dirty="0">
              <a:solidFill>
                <a:schemeClr val="tx1"/>
              </a:solidFill>
            </a:endParaRPr>
          </a:p>
          <a:p>
            <a:pPr marL="457200" indent="-457200">
              <a:buAutoNum type="arabicPeriod"/>
            </a:pPr>
            <a:r>
              <a:rPr lang="en-US" sz="3600" b="1" dirty="0">
                <a:solidFill>
                  <a:schemeClr val="tx1"/>
                </a:solidFill>
              </a:rPr>
              <a:t>gives facts and information about a topic to help the reader understand it.</a:t>
            </a:r>
            <a:br>
              <a:rPr lang="en-US" sz="3600" b="1" dirty="0">
                <a:solidFill>
                  <a:schemeClr val="tx1"/>
                </a:solidFill>
                <a:sym typeface="Overpass Black"/>
              </a:rPr>
            </a:br>
            <a:br>
              <a:rPr lang="en-US" sz="2400" b="1" dirty="0">
                <a:solidFill>
                  <a:schemeClr val="tx1"/>
                </a:solidFill>
                <a:sym typeface="Overpass Black"/>
              </a:rPr>
            </a:br>
            <a:endParaRPr lang="en-US" sz="2400" b="1" dirty="0">
              <a:solidFill>
                <a:schemeClr val="tx1"/>
              </a:solidFill>
              <a:sym typeface="Overpass Black"/>
            </a:endParaRPr>
          </a:p>
          <a:p>
            <a:endParaRPr lang="en-US" sz="1500" b="1" dirty="0">
              <a:solidFill>
                <a:schemeClr val="accent1">
                  <a:lumMod val="75000"/>
                </a:schemeClr>
              </a:solidFill>
            </a:endParaRPr>
          </a:p>
        </p:txBody>
      </p:sp>
      <p:sp>
        <p:nvSpPr>
          <p:cNvPr id="11" name="Title 1">
            <a:extLst>
              <a:ext uri="{FF2B5EF4-FFF2-40B4-BE49-F238E27FC236}">
                <a16:creationId xmlns:a16="http://schemas.microsoft.com/office/drawing/2014/main" id="{E8A52013-5424-1AA2-A5F2-9C002D6F7B72}"/>
              </a:ext>
            </a:extLst>
          </p:cNvPr>
          <p:cNvSpPr txBox="1">
            <a:spLocks/>
          </p:cNvSpPr>
          <p:nvPr/>
        </p:nvSpPr>
        <p:spPr>
          <a:xfrm>
            <a:off x="8224052" y="7584430"/>
            <a:ext cx="1373170" cy="5489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US" dirty="0">
                <a:solidFill>
                  <a:schemeClr val="tx1"/>
                </a:solidFill>
                <a:effectLst>
                  <a:outerShdw blurRad="38100" dist="38100" dir="2700000" algn="tl">
                    <a:srgbClr val="000000">
                      <a:alpha val="43137"/>
                    </a:srgbClr>
                  </a:outerShdw>
                </a:effectLst>
              </a:rPr>
              <a:t>IRS</a:t>
            </a:r>
          </a:p>
        </p:txBody>
      </p:sp>
      <p:pic>
        <p:nvPicPr>
          <p:cNvPr id="12" name="Picture 11">
            <a:extLst>
              <a:ext uri="{FF2B5EF4-FFF2-40B4-BE49-F238E27FC236}">
                <a16:creationId xmlns:a16="http://schemas.microsoft.com/office/drawing/2014/main" id="{AA917907-3352-E054-1BB8-7EF243BDADA7}"/>
              </a:ext>
            </a:extLst>
          </p:cNvPr>
          <p:cNvPicPr>
            <a:picLocks noChangeAspect="1"/>
          </p:cNvPicPr>
          <p:nvPr/>
        </p:nvPicPr>
        <p:blipFill>
          <a:blip r:embed="rId5"/>
          <a:stretch>
            <a:fillRect/>
          </a:stretch>
        </p:blipFill>
        <p:spPr>
          <a:xfrm>
            <a:off x="8038488" y="8118549"/>
            <a:ext cx="1392770" cy="2066691"/>
          </a:xfrm>
          <a:prstGeom prst="rect">
            <a:avLst/>
          </a:prstGeom>
        </p:spPr>
      </p:pic>
      <p:sp>
        <p:nvSpPr>
          <p:cNvPr id="6" name="Oval 5">
            <a:extLst>
              <a:ext uri="{FF2B5EF4-FFF2-40B4-BE49-F238E27FC236}">
                <a16:creationId xmlns:a16="http://schemas.microsoft.com/office/drawing/2014/main" id="{02974471-52B9-BC1F-F694-CDE6CB8AFF39}"/>
              </a:ext>
            </a:extLst>
          </p:cNvPr>
          <p:cNvSpPr/>
          <p:nvPr/>
        </p:nvSpPr>
        <p:spPr>
          <a:xfrm>
            <a:off x="8147045" y="5210409"/>
            <a:ext cx="9522278" cy="20666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328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A2B62-650C-30FC-9CAF-B1572047C5E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33522F5-66C1-1504-BA65-8EA82F3B1B4C}"/>
              </a:ext>
            </a:extLst>
          </p:cNvPr>
          <p:cNvGrpSpPr/>
          <p:nvPr/>
        </p:nvGrpSpPr>
        <p:grpSpPr>
          <a:xfrm>
            <a:off x="0" y="0"/>
            <a:ext cx="7858125" cy="10287000"/>
            <a:chOff x="0" y="0"/>
            <a:chExt cx="1031988" cy="1350966"/>
          </a:xfrm>
        </p:grpSpPr>
        <p:sp>
          <p:nvSpPr>
            <p:cNvPr id="3" name="Freeform 3">
              <a:extLst>
                <a:ext uri="{FF2B5EF4-FFF2-40B4-BE49-F238E27FC236}">
                  <a16:creationId xmlns:a16="http://schemas.microsoft.com/office/drawing/2014/main" id="{48D90E02-1F21-7A62-BA5B-7DAEBBF5ED38}"/>
                </a:ext>
              </a:extLst>
            </p:cNvPr>
            <p:cNvSpPr/>
            <p:nvPr/>
          </p:nvSpPr>
          <p:spPr>
            <a:xfrm>
              <a:off x="0" y="0"/>
              <a:ext cx="1031988" cy="1350966"/>
            </a:xfrm>
            <a:custGeom>
              <a:avLst/>
              <a:gdLst/>
              <a:ahLst/>
              <a:cxnLst/>
              <a:rect l="l" t="t" r="r" b="b"/>
              <a:pathLst>
                <a:path w="1031988" h="1350966">
                  <a:moveTo>
                    <a:pt x="0" y="0"/>
                  </a:moveTo>
                  <a:lnTo>
                    <a:pt x="1031988" y="0"/>
                  </a:lnTo>
                  <a:lnTo>
                    <a:pt x="1031988" y="1350966"/>
                  </a:lnTo>
                  <a:lnTo>
                    <a:pt x="0" y="1350966"/>
                  </a:lnTo>
                  <a:close/>
                </a:path>
              </a:pathLst>
            </a:custGeom>
            <a:solidFill>
              <a:srgbClr val="4A90E2"/>
            </a:solidFill>
            <a:ln w="12700">
              <a:solidFill>
                <a:srgbClr val="000000"/>
              </a:solidFill>
            </a:ln>
          </p:spPr>
          <p:txBody>
            <a:bodyPr/>
            <a:lstStyle/>
            <a:p>
              <a:endParaRPr lang="en-US"/>
            </a:p>
          </p:txBody>
        </p:sp>
      </p:grpSp>
      <p:grpSp>
        <p:nvGrpSpPr>
          <p:cNvPr id="4" name="Group 4">
            <a:extLst>
              <a:ext uri="{FF2B5EF4-FFF2-40B4-BE49-F238E27FC236}">
                <a16:creationId xmlns:a16="http://schemas.microsoft.com/office/drawing/2014/main" id="{FA71B61A-24F7-6545-A8C4-3A81D7E2353B}"/>
              </a:ext>
            </a:extLst>
          </p:cNvPr>
          <p:cNvGrpSpPr/>
          <p:nvPr/>
        </p:nvGrpSpPr>
        <p:grpSpPr>
          <a:xfrm>
            <a:off x="1052512" y="666750"/>
            <a:ext cx="5753100" cy="8953500"/>
            <a:chOff x="0" y="0"/>
            <a:chExt cx="814724" cy="1267949"/>
          </a:xfrm>
        </p:grpSpPr>
        <p:sp>
          <p:nvSpPr>
            <p:cNvPr id="5" name="Freeform 5">
              <a:extLst>
                <a:ext uri="{FF2B5EF4-FFF2-40B4-BE49-F238E27FC236}">
                  <a16:creationId xmlns:a16="http://schemas.microsoft.com/office/drawing/2014/main" id="{DDDC7556-3290-3294-1C10-02E9122C6D37}"/>
                </a:ext>
              </a:extLst>
            </p:cNvPr>
            <p:cNvSpPr/>
            <p:nvPr/>
          </p:nvSpPr>
          <p:spPr>
            <a:xfrm>
              <a:off x="0" y="0"/>
              <a:ext cx="814724" cy="1267949"/>
            </a:xfrm>
            <a:custGeom>
              <a:avLst/>
              <a:gdLst/>
              <a:ahLst/>
              <a:cxnLst/>
              <a:rect l="l" t="t" r="r" b="b"/>
              <a:pathLst>
                <a:path w="814724" h="1267949">
                  <a:moveTo>
                    <a:pt x="26914" y="0"/>
                  </a:moveTo>
                  <a:lnTo>
                    <a:pt x="787810" y="0"/>
                  </a:lnTo>
                  <a:cubicBezTo>
                    <a:pt x="802675" y="0"/>
                    <a:pt x="814724" y="12050"/>
                    <a:pt x="814724" y="26914"/>
                  </a:cubicBezTo>
                  <a:lnTo>
                    <a:pt x="814724" y="1241035"/>
                  </a:lnTo>
                  <a:cubicBezTo>
                    <a:pt x="814724" y="1255899"/>
                    <a:pt x="802675" y="1267949"/>
                    <a:pt x="787810" y="1267949"/>
                  </a:cubicBezTo>
                  <a:lnTo>
                    <a:pt x="26914" y="1267949"/>
                  </a:lnTo>
                  <a:cubicBezTo>
                    <a:pt x="12050" y="1267949"/>
                    <a:pt x="0" y="1255899"/>
                    <a:pt x="0" y="1241035"/>
                  </a:cubicBezTo>
                  <a:lnTo>
                    <a:pt x="0" y="26914"/>
                  </a:lnTo>
                  <a:cubicBezTo>
                    <a:pt x="0" y="12050"/>
                    <a:pt x="12050" y="0"/>
                    <a:pt x="26914" y="0"/>
                  </a:cubicBezTo>
                  <a:close/>
                </a:path>
              </a:pathLst>
            </a:custGeom>
            <a:blipFill>
              <a:blip r:embed="rId2"/>
              <a:stretch>
                <a:fillRect t="-199" b="-199"/>
              </a:stretch>
            </a:blipFill>
          </p:spPr>
          <p:txBody>
            <a:bodyPr/>
            <a:lstStyle/>
            <a:p>
              <a:endParaRPr lang="en-US"/>
            </a:p>
          </p:txBody>
        </p:sp>
      </p:grpSp>
      <p:sp>
        <p:nvSpPr>
          <p:cNvPr id="7" name="TextBox 7">
            <a:extLst>
              <a:ext uri="{FF2B5EF4-FFF2-40B4-BE49-F238E27FC236}">
                <a16:creationId xmlns:a16="http://schemas.microsoft.com/office/drawing/2014/main" id="{18FFAD76-3410-2605-BE6D-99A24DC67BD4}"/>
              </a:ext>
            </a:extLst>
          </p:cNvPr>
          <p:cNvSpPr txBox="1"/>
          <p:nvPr/>
        </p:nvSpPr>
        <p:spPr>
          <a:xfrm>
            <a:off x="8734873" y="-393909"/>
            <a:ext cx="8934450" cy="1680268"/>
          </a:xfrm>
          <a:prstGeom prst="rect">
            <a:avLst/>
          </a:prstGeom>
        </p:spPr>
        <p:txBody>
          <a:bodyPr wrap="square" lIns="0" tIns="0" rIns="0" bIns="0" rtlCol="0" anchor="t">
            <a:spAutoFit/>
          </a:bodyPr>
          <a:lstStyle/>
          <a:p>
            <a:pPr marL="0" lvl="0" indent="0" algn="l">
              <a:lnSpc>
                <a:spcPts val="14956"/>
              </a:lnSpc>
            </a:pPr>
            <a:r>
              <a:rPr lang="en-US" sz="8000" spc="-523" dirty="0">
                <a:solidFill>
                  <a:srgbClr val="4A90E2"/>
                </a:solidFill>
                <a:latin typeface="Georgia Pro Condensed"/>
                <a:ea typeface="Georgia Pro Condensed"/>
                <a:cs typeface="Georgia Pro Condensed"/>
                <a:sym typeface="Georgia Pro Condensed"/>
              </a:rPr>
              <a:t>Summative Assessment</a:t>
            </a:r>
          </a:p>
        </p:txBody>
      </p:sp>
      <p:sp>
        <p:nvSpPr>
          <p:cNvPr id="8" name="Freeform 8">
            <a:extLst>
              <a:ext uri="{FF2B5EF4-FFF2-40B4-BE49-F238E27FC236}">
                <a16:creationId xmlns:a16="http://schemas.microsoft.com/office/drawing/2014/main" id="{467EA084-F7E5-444C-0058-1E954B365157}"/>
              </a:ext>
            </a:extLst>
          </p:cNvPr>
          <p:cNvSpPr/>
          <p:nvPr/>
        </p:nvSpPr>
        <p:spPr>
          <a:xfrm rot="-3117037">
            <a:off x="5418783" y="7952721"/>
            <a:ext cx="2112604" cy="1859092"/>
          </a:xfrm>
          <a:custGeom>
            <a:avLst/>
            <a:gdLst/>
            <a:ahLst/>
            <a:cxnLst/>
            <a:rect l="l" t="t" r="r" b="b"/>
            <a:pathLst>
              <a:path w="2112604" h="1859092">
                <a:moveTo>
                  <a:pt x="0" y="0"/>
                </a:moveTo>
                <a:lnTo>
                  <a:pt x="2112604" y="0"/>
                </a:lnTo>
                <a:lnTo>
                  <a:pt x="2112604" y="1859092"/>
                </a:lnTo>
                <a:lnTo>
                  <a:pt x="0" y="18590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Rectangle 8">
            <a:extLst>
              <a:ext uri="{FF2B5EF4-FFF2-40B4-BE49-F238E27FC236}">
                <a16:creationId xmlns:a16="http://schemas.microsoft.com/office/drawing/2014/main" id="{558B5DAF-3BE5-BDE2-8F5B-9328EF320D8E}"/>
              </a:ext>
            </a:extLst>
          </p:cNvPr>
          <p:cNvSpPr/>
          <p:nvPr/>
        </p:nvSpPr>
        <p:spPr>
          <a:xfrm>
            <a:off x="15925800" y="9613740"/>
            <a:ext cx="21717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1 min. </a:t>
            </a:r>
          </a:p>
        </p:txBody>
      </p:sp>
      <p:sp>
        <p:nvSpPr>
          <p:cNvPr id="11" name="Title 1">
            <a:extLst>
              <a:ext uri="{FF2B5EF4-FFF2-40B4-BE49-F238E27FC236}">
                <a16:creationId xmlns:a16="http://schemas.microsoft.com/office/drawing/2014/main" id="{F7CC2B30-EFAE-1D23-E89E-533EF31D9294}"/>
              </a:ext>
            </a:extLst>
          </p:cNvPr>
          <p:cNvSpPr txBox="1">
            <a:spLocks/>
          </p:cNvSpPr>
          <p:nvPr/>
        </p:nvSpPr>
        <p:spPr>
          <a:xfrm>
            <a:off x="195234" y="7456045"/>
            <a:ext cx="1373170" cy="5489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US" dirty="0">
                <a:solidFill>
                  <a:schemeClr val="tx1"/>
                </a:solidFill>
                <a:effectLst>
                  <a:outerShdw blurRad="38100" dist="38100" dir="2700000" algn="tl">
                    <a:srgbClr val="000000">
                      <a:alpha val="43137"/>
                    </a:srgbClr>
                  </a:outerShdw>
                </a:effectLst>
              </a:rPr>
              <a:t>IRS</a:t>
            </a:r>
          </a:p>
        </p:txBody>
      </p:sp>
      <p:pic>
        <p:nvPicPr>
          <p:cNvPr id="12" name="Picture 11">
            <a:extLst>
              <a:ext uri="{FF2B5EF4-FFF2-40B4-BE49-F238E27FC236}">
                <a16:creationId xmlns:a16="http://schemas.microsoft.com/office/drawing/2014/main" id="{44494C83-1530-1AC5-5294-AF1F4BE35EAD}"/>
              </a:ext>
            </a:extLst>
          </p:cNvPr>
          <p:cNvPicPr>
            <a:picLocks noChangeAspect="1"/>
          </p:cNvPicPr>
          <p:nvPr/>
        </p:nvPicPr>
        <p:blipFill>
          <a:blip r:embed="rId5"/>
          <a:stretch>
            <a:fillRect/>
          </a:stretch>
        </p:blipFill>
        <p:spPr>
          <a:xfrm>
            <a:off x="-36163" y="8118549"/>
            <a:ext cx="1392770" cy="2066691"/>
          </a:xfrm>
          <a:prstGeom prst="rect">
            <a:avLst/>
          </a:prstGeom>
        </p:spPr>
      </p:pic>
      <p:sp>
        <p:nvSpPr>
          <p:cNvPr id="6" name="Rectangle 5">
            <a:extLst>
              <a:ext uri="{FF2B5EF4-FFF2-40B4-BE49-F238E27FC236}">
                <a16:creationId xmlns:a16="http://schemas.microsoft.com/office/drawing/2014/main" id="{50E7C402-7C7D-2A23-ADDA-38BD072DE802}"/>
              </a:ext>
            </a:extLst>
          </p:cNvPr>
          <p:cNvSpPr/>
          <p:nvPr/>
        </p:nvSpPr>
        <p:spPr>
          <a:xfrm>
            <a:off x="15163800" y="9334500"/>
            <a:ext cx="3124200" cy="9525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30BBF73B-B315-5807-25E4-412D5343A9C8}"/>
              </a:ext>
            </a:extLst>
          </p:cNvPr>
          <p:cNvSpPr txBox="1"/>
          <p:nvPr/>
        </p:nvSpPr>
        <p:spPr>
          <a:xfrm>
            <a:off x="8053359" y="3148191"/>
            <a:ext cx="9799416" cy="6186309"/>
          </a:xfrm>
          <a:prstGeom prst="rect">
            <a:avLst/>
          </a:prstGeom>
          <a:noFill/>
        </p:spPr>
        <p:txBody>
          <a:bodyPr wrap="square">
            <a:spAutoFit/>
          </a:bodyPr>
          <a:lstStyle/>
          <a:p>
            <a:pPr marL="457200" indent="-457200">
              <a:buAutoNum type="arabicPeriod"/>
            </a:pPr>
            <a:r>
              <a:rPr lang="en-US" sz="3600" b="1" dirty="0">
                <a:solidFill>
                  <a:schemeClr val="tx1"/>
                </a:solidFill>
              </a:rPr>
              <a:t>Concluding sentence</a:t>
            </a:r>
          </a:p>
          <a:p>
            <a:r>
              <a:rPr lang="en-US" sz="3600" b="1" dirty="0">
                <a:solidFill>
                  <a:schemeClr val="tx1"/>
                </a:solidFill>
              </a:rPr>
              <a:t>Supporting sentences</a:t>
            </a:r>
          </a:p>
          <a:p>
            <a:r>
              <a:rPr lang="en-US" sz="3600" b="1" dirty="0">
                <a:solidFill>
                  <a:schemeClr val="tx1"/>
                </a:solidFill>
              </a:rPr>
              <a:t>Topic sentence </a:t>
            </a:r>
          </a:p>
          <a:p>
            <a:endParaRPr lang="en-US" sz="3600" b="1" dirty="0">
              <a:solidFill>
                <a:schemeClr val="tx1"/>
              </a:solidFill>
            </a:endParaRPr>
          </a:p>
          <a:p>
            <a:r>
              <a:rPr lang="en-US" sz="3600" b="1" dirty="0">
                <a:solidFill>
                  <a:schemeClr val="tx1"/>
                </a:solidFill>
              </a:rPr>
              <a:t>2. Supporting sentences</a:t>
            </a:r>
          </a:p>
          <a:p>
            <a:r>
              <a:rPr lang="en-US" sz="3600" b="1" dirty="0">
                <a:solidFill>
                  <a:schemeClr val="tx1"/>
                </a:solidFill>
              </a:rPr>
              <a:t>Topic sentence </a:t>
            </a:r>
          </a:p>
          <a:p>
            <a:r>
              <a:rPr lang="en-US" sz="3600" b="1" dirty="0">
                <a:solidFill>
                  <a:schemeClr val="tx1"/>
                </a:solidFill>
              </a:rPr>
              <a:t>Concluding sentence</a:t>
            </a:r>
          </a:p>
          <a:p>
            <a:endParaRPr lang="en-US" sz="3600" b="1" dirty="0">
              <a:solidFill>
                <a:schemeClr val="tx1"/>
              </a:solidFill>
            </a:endParaRPr>
          </a:p>
          <a:p>
            <a:r>
              <a:rPr lang="en-US" sz="3600" b="1" dirty="0">
                <a:solidFill>
                  <a:schemeClr val="tx1"/>
                </a:solidFill>
              </a:rPr>
              <a:t>3. Topic sentence </a:t>
            </a:r>
          </a:p>
          <a:p>
            <a:r>
              <a:rPr lang="en-US" sz="3600" b="1" dirty="0">
                <a:solidFill>
                  <a:schemeClr val="tx1"/>
                </a:solidFill>
              </a:rPr>
              <a:t>Supporting sentences</a:t>
            </a:r>
          </a:p>
          <a:p>
            <a:r>
              <a:rPr lang="en-US" sz="3600" b="1" dirty="0">
                <a:solidFill>
                  <a:schemeClr val="tx1"/>
                </a:solidFill>
              </a:rPr>
              <a:t>Concluding sentence</a:t>
            </a:r>
          </a:p>
        </p:txBody>
      </p:sp>
      <p:sp>
        <p:nvSpPr>
          <p:cNvPr id="15" name="Rectangle 14">
            <a:extLst>
              <a:ext uri="{FF2B5EF4-FFF2-40B4-BE49-F238E27FC236}">
                <a16:creationId xmlns:a16="http://schemas.microsoft.com/office/drawing/2014/main" id="{B588C32F-318E-ED2D-EAEB-AA17C1C15550}"/>
              </a:ext>
            </a:extLst>
          </p:cNvPr>
          <p:cNvSpPr/>
          <p:nvPr/>
        </p:nvSpPr>
        <p:spPr>
          <a:xfrm>
            <a:off x="8251353" y="1917511"/>
            <a:ext cx="8973803" cy="1200329"/>
          </a:xfrm>
          <a:prstGeom prst="rect">
            <a:avLst/>
          </a:prstGeom>
          <a:noFill/>
        </p:spPr>
        <p:txBody>
          <a:bodyPr wrap="none" lIns="91440" tIns="45720" rIns="91440" bIns="45720">
            <a:spAutoFit/>
          </a:bodyPr>
          <a:lstStyle/>
          <a:p>
            <a:r>
              <a:rPr lang="en-US" sz="3600" b="1" dirty="0">
                <a:highlight>
                  <a:srgbClr val="FFFF00"/>
                </a:highlight>
              </a:rPr>
              <a:t>The correct order of an informative paragraph</a:t>
            </a:r>
          </a:p>
          <a:p>
            <a:pPr marL="457200" lvl="8" indent="-457200">
              <a:buAutoNum type="arabicPeriod"/>
            </a:pPr>
            <a:endParaRPr lang="en-US" sz="3600" b="1" dirty="0"/>
          </a:p>
        </p:txBody>
      </p:sp>
    </p:spTree>
    <p:extLst>
      <p:ext uri="{BB962C8B-B14F-4D97-AF65-F5344CB8AC3E}">
        <p14:creationId xmlns:p14="http://schemas.microsoft.com/office/powerpoint/2010/main" val="3079889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D5B3"/>
        </a:solidFill>
        <a:effectLst/>
      </p:bgPr>
    </p:bg>
    <p:spTree>
      <p:nvGrpSpPr>
        <p:cNvPr id="1" name=""/>
        <p:cNvGrpSpPr/>
        <p:nvPr/>
      </p:nvGrpSpPr>
      <p:grpSpPr>
        <a:xfrm>
          <a:off x="0" y="0"/>
          <a:ext cx="0" cy="0"/>
          <a:chOff x="0" y="0"/>
          <a:chExt cx="0" cy="0"/>
        </a:xfrm>
      </p:grpSpPr>
      <p:sp>
        <p:nvSpPr>
          <p:cNvPr id="2" name="TextBox 2"/>
          <p:cNvSpPr txBox="1"/>
          <p:nvPr/>
        </p:nvSpPr>
        <p:spPr>
          <a:xfrm>
            <a:off x="17259300" y="9220200"/>
            <a:ext cx="152400" cy="190500"/>
          </a:xfrm>
          <a:prstGeom prst="rect">
            <a:avLst/>
          </a:prstGeom>
        </p:spPr>
        <p:txBody>
          <a:bodyPr wrap="none" lIns="0" tIns="0" rIns="0" bIns="0" rtlCol="0" anchor="t">
            <a:spAutoFit/>
          </a:bodyPr>
          <a:lstStyle/>
          <a:p>
            <a:pPr marL="0" lvl="0" indent="0" algn="ctr">
              <a:lnSpc>
                <a:spcPts val="2800"/>
              </a:lnSpc>
              <a:spcBef>
                <a:spcPct val="0"/>
              </a:spcBef>
            </a:pPr>
            <a:r>
              <a:rPr lang="en-US" sz="2000">
                <a:solidFill>
                  <a:srgbClr val="222222"/>
                </a:solidFill>
                <a:latin typeface="Helvetica World"/>
                <a:ea typeface="Helvetica World"/>
                <a:cs typeface="Helvetica World"/>
                <a:sym typeface="Helvetica World"/>
              </a:rPr>
              <a:t>2</a:t>
            </a:r>
          </a:p>
        </p:txBody>
      </p:sp>
      <p:grpSp>
        <p:nvGrpSpPr>
          <p:cNvPr id="3" name="Group 3"/>
          <p:cNvGrpSpPr/>
          <p:nvPr/>
        </p:nvGrpSpPr>
        <p:grpSpPr>
          <a:xfrm>
            <a:off x="666750" y="666750"/>
            <a:ext cx="16954500" cy="8953500"/>
            <a:chOff x="0" y="0"/>
            <a:chExt cx="4465383" cy="2358123"/>
          </a:xfrm>
        </p:grpSpPr>
        <p:sp>
          <p:nvSpPr>
            <p:cNvPr id="4" name="Freeform 4"/>
            <p:cNvSpPr/>
            <p:nvPr/>
          </p:nvSpPr>
          <p:spPr>
            <a:xfrm>
              <a:off x="0" y="0"/>
              <a:ext cx="4465383" cy="2358124"/>
            </a:xfrm>
            <a:custGeom>
              <a:avLst/>
              <a:gdLst/>
              <a:ahLst/>
              <a:cxnLst/>
              <a:rect l="l" t="t" r="r" b="b"/>
              <a:pathLst>
                <a:path w="4465383" h="2358124">
                  <a:moveTo>
                    <a:pt x="20548" y="0"/>
                  </a:moveTo>
                  <a:lnTo>
                    <a:pt x="4444835" y="0"/>
                  </a:lnTo>
                  <a:cubicBezTo>
                    <a:pt x="4456183" y="0"/>
                    <a:pt x="4465383" y="9200"/>
                    <a:pt x="4465383" y="20548"/>
                  </a:cubicBezTo>
                  <a:lnTo>
                    <a:pt x="4465383" y="2337575"/>
                  </a:lnTo>
                  <a:cubicBezTo>
                    <a:pt x="4465383" y="2348924"/>
                    <a:pt x="4456183" y="2358124"/>
                    <a:pt x="4444835" y="2358124"/>
                  </a:cubicBezTo>
                  <a:lnTo>
                    <a:pt x="20548" y="2358124"/>
                  </a:lnTo>
                  <a:cubicBezTo>
                    <a:pt x="9200" y="2358124"/>
                    <a:pt x="0" y="2348924"/>
                    <a:pt x="0" y="2337575"/>
                  </a:cubicBezTo>
                  <a:lnTo>
                    <a:pt x="0" y="20548"/>
                  </a:lnTo>
                  <a:cubicBezTo>
                    <a:pt x="0" y="9200"/>
                    <a:pt x="9200" y="0"/>
                    <a:pt x="20548" y="0"/>
                  </a:cubicBezTo>
                  <a:close/>
                </a:path>
              </a:pathLst>
            </a:custGeom>
            <a:solidFill>
              <a:srgbClr val="FFFAE6"/>
            </a:solidFill>
            <a:ln cap="rnd">
              <a:noFill/>
              <a:prstDash val="solid"/>
              <a:round/>
            </a:ln>
          </p:spPr>
          <p:txBody>
            <a:bodyPr/>
            <a:lstStyle/>
            <a:p>
              <a:endParaRPr lang="en-US"/>
            </a:p>
          </p:txBody>
        </p:sp>
        <p:sp>
          <p:nvSpPr>
            <p:cNvPr id="5" name="TextBox 5"/>
            <p:cNvSpPr txBox="1"/>
            <p:nvPr/>
          </p:nvSpPr>
          <p:spPr>
            <a:xfrm>
              <a:off x="0" y="-38100"/>
              <a:ext cx="4465383" cy="2396223"/>
            </a:xfrm>
            <a:prstGeom prst="rect">
              <a:avLst/>
            </a:prstGeom>
          </p:spPr>
          <p:txBody>
            <a:bodyPr lIns="50800" tIns="50800" rIns="50800" bIns="50800" rtlCol="0" anchor="ctr"/>
            <a:lstStyle/>
            <a:p>
              <a:pPr marL="0" lvl="0" indent="0" algn="ctr">
                <a:lnSpc>
                  <a:spcPts val="3359"/>
                </a:lnSpc>
                <a:spcBef>
                  <a:spcPct val="0"/>
                </a:spcBef>
              </a:pPr>
              <a:endParaRPr/>
            </a:p>
          </p:txBody>
        </p:sp>
      </p:grpSp>
      <p:grpSp>
        <p:nvGrpSpPr>
          <p:cNvPr id="6" name="Group 6"/>
          <p:cNvGrpSpPr/>
          <p:nvPr/>
        </p:nvGrpSpPr>
        <p:grpSpPr>
          <a:xfrm>
            <a:off x="1800225" y="1562100"/>
            <a:ext cx="13249275" cy="2028909"/>
            <a:chOff x="0" y="0"/>
            <a:chExt cx="17665700" cy="2705212"/>
          </a:xfrm>
        </p:grpSpPr>
        <p:sp>
          <p:nvSpPr>
            <p:cNvPr id="7" name="TextBox 7"/>
            <p:cNvSpPr txBox="1"/>
            <p:nvPr/>
          </p:nvSpPr>
          <p:spPr>
            <a:xfrm>
              <a:off x="0" y="-85725"/>
              <a:ext cx="17665700" cy="1702858"/>
            </a:xfrm>
            <a:prstGeom prst="rect">
              <a:avLst/>
            </a:prstGeom>
          </p:spPr>
          <p:txBody>
            <a:bodyPr lIns="0" tIns="0" rIns="0" bIns="0" rtlCol="0" anchor="t">
              <a:spAutoFit/>
            </a:bodyPr>
            <a:lstStyle/>
            <a:p>
              <a:pPr marL="0" lvl="0" indent="0" algn="l">
                <a:lnSpc>
                  <a:spcPts val="10400"/>
                </a:lnSpc>
              </a:pPr>
              <a:r>
                <a:rPr lang="en-US" sz="8000" spc="-240">
                  <a:solidFill>
                    <a:srgbClr val="4A90E2"/>
                  </a:solidFill>
                  <a:latin typeface="Georgia Pro Condensed"/>
                  <a:ea typeface="Georgia Pro Condensed"/>
                  <a:cs typeface="Georgia Pro Condensed"/>
                  <a:sym typeface="Georgia Pro Condensed"/>
                </a:rPr>
                <a:t>Learning Outcomes</a:t>
              </a:r>
            </a:p>
          </p:txBody>
        </p:sp>
        <p:sp>
          <p:nvSpPr>
            <p:cNvPr id="8" name="TextBox 8"/>
            <p:cNvSpPr txBox="1"/>
            <p:nvPr/>
          </p:nvSpPr>
          <p:spPr>
            <a:xfrm>
              <a:off x="0" y="2197212"/>
              <a:ext cx="17665700" cy="508000"/>
            </a:xfrm>
            <a:prstGeom prst="rect">
              <a:avLst/>
            </a:prstGeom>
          </p:spPr>
          <p:txBody>
            <a:bodyPr lIns="0" tIns="0" rIns="0" bIns="0" rtlCol="0" anchor="t">
              <a:spAutoFit/>
            </a:bodyPr>
            <a:lstStyle/>
            <a:p>
              <a:pPr marL="0" lvl="0" indent="0" algn="l">
                <a:lnSpc>
                  <a:spcPts val="3000"/>
                </a:lnSpc>
                <a:spcBef>
                  <a:spcPct val="0"/>
                </a:spcBef>
              </a:pPr>
              <a:endParaRPr/>
            </a:p>
          </p:txBody>
        </p:sp>
      </p:grpSp>
      <p:grpSp>
        <p:nvGrpSpPr>
          <p:cNvPr id="9" name="Group 9"/>
          <p:cNvGrpSpPr/>
          <p:nvPr/>
        </p:nvGrpSpPr>
        <p:grpSpPr>
          <a:xfrm>
            <a:off x="1800225" y="5143500"/>
            <a:ext cx="4308497" cy="2254250"/>
            <a:chOff x="0" y="0"/>
            <a:chExt cx="5744662" cy="3005667"/>
          </a:xfrm>
        </p:grpSpPr>
        <p:sp>
          <p:nvSpPr>
            <p:cNvPr id="10" name="TextBox 10"/>
            <p:cNvSpPr txBox="1"/>
            <p:nvPr/>
          </p:nvSpPr>
          <p:spPr>
            <a:xfrm>
              <a:off x="0" y="9525"/>
              <a:ext cx="5744662" cy="523875"/>
            </a:xfrm>
            <a:prstGeom prst="rect">
              <a:avLst/>
            </a:prstGeom>
          </p:spPr>
          <p:txBody>
            <a:bodyPr lIns="0" tIns="0" rIns="0" bIns="0" rtlCol="0" anchor="t">
              <a:spAutoFit/>
            </a:bodyPr>
            <a:lstStyle/>
            <a:p>
              <a:pPr marL="0" lvl="0" indent="0" algn="l">
                <a:lnSpc>
                  <a:spcPts val="2999"/>
                </a:lnSpc>
                <a:spcBef>
                  <a:spcPct val="0"/>
                </a:spcBef>
              </a:pPr>
              <a:r>
                <a:rPr lang="en-US" sz="2499" b="1" spc="-37">
                  <a:solidFill>
                    <a:srgbClr val="222222"/>
                  </a:solidFill>
                  <a:latin typeface="Helvetica World Bold"/>
                  <a:ea typeface="Helvetica World Bold"/>
                  <a:cs typeface="Helvetica World Bold"/>
                  <a:sym typeface="Helvetica World Bold"/>
                </a:rPr>
                <a:t>Understand Writing</a:t>
              </a:r>
            </a:p>
          </p:txBody>
        </p:sp>
        <p:sp>
          <p:nvSpPr>
            <p:cNvPr id="11" name="TextBox 11"/>
            <p:cNvSpPr txBox="1"/>
            <p:nvPr/>
          </p:nvSpPr>
          <p:spPr>
            <a:xfrm>
              <a:off x="0" y="1079500"/>
              <a:ext cx="5744662" cy="1926167"/>
            </a:xfrm>
            <a:prstGeom prst="rect">
              <a:avLst/>
            </a:prstGeom>
          </p:spPr>
          <p:txBody>
            <a:bodyPr lIns="0" tIns="0" rIns="0" bIns="0" rtlCol="0" anchor="t">
              <a:spAutoFit/>
            </a:bodyPr>
            <a:lstStyle/>
            <a:p>
              <a:pPr marL="0" lvl="0" indent="0" algn="l">
                <a:lnSpc>
                  <a:spcPts val="2800"/>
                </a:lnSpc>
              </a:pPr>
              <a:r>
                <a:rPr lang="en-US" sz="2000" u="none" strike="noStrike" spc="-30">
                  <a:solidFill>
                    <a:srgbClr val="222222"/>
                  </a:solidFill>
                  <a:latin typeface="Helvetica World"/>
                  <a:ea typeface="Helvetica World"/>
                  <a:cs typeface="Helvetica World"/>
                  <a:sym typeface="Helvetica World"/>
                </a:rPr>
                <a:t>Students will learn the </a:t>
              </a:r>
              <a:r>
                <a:rPr lang="en-US" sz="2000" b="1" u="none" strike="noStrike" spc="-30">
                  <a:solidFill>
                    <a:srgbClr val="222222"/>
                  </a:solidFill>
                  <a:latin typeface="Helvetica World Bold"/>
                  <a:ea typeface="Helvetica World Bold"/>
                  <a:cs typeface="Helvetica World Bold"/>
                  <a:sym typeface="Helvetica World Bold"/>
                </a:rPr>
                <a:t>definition of informative writing</a:t>
              </a:r>
              <a:r>
                <a:rPr lang="en-US" sz="2000" u="none" strike="noStrike" spc="-30">
                  <a:solidFill>
                    <a:srgbClr val="222222"/>
                  </a:solidFill>
                  <a:latin typeface="Helvetica World"/>
                  <a:ea typeface="Helvetica World"/>
                  <a:cs typeface="Helvetica World"/>
                  <a:sym typeface="Helvetica World"/>
                </a:rPr>
                <a:t> and recognize its purpose in conveying clear and factual information to the audience.</a:t>
              </a:r>
            </a:p>
          </p:txBody>
        </p:sp>
      </p:grpSp>
      <p:grpSp>
        <p:nvGrpSpPr>
          <p:cNvPr id="12" name="Group 12"/>
          <p:cNvGrpSpPr/>
          <p:nvPr/>
        </p:nvGrpSpPr>
        <p:grpSpPr>
          <a:xfrm>
            <a:off x="7291388" y="5143500"/>
            <a:ext cx="4010025" cy="2606675"/>
            <a:chOff x="0" y="0"/>
            <a:chExt cx="5346700" cy="3475567"/>
          </a:xfrm>
        </p:grpSpPr>
        <p:sp>
          <p:nvSpPr>
            <p:cNvPr id="13" name="TextBox 13"/>
            <p:cNvSpPr txBox="1"/>
            <p:nvPr/>
          </p:nvSpPr>
          <p:spPr>
            <a:xfrm>
              <a:off x="0" y="9525"/>
              <a:ext cx="5346700" cy="523875"/>
            </a:xfrm>
            <a:prstGeom prst="rect">
              <a:avLst/>
            </a:prstGeom>
          </p:spPr>
          <p:txBody>
            <a:bodyPr lIns="0" tIns="0" rIns="0" bIns="0" rtlCol="0" anchor="t">
              <a:spAutoFit/>
            </a:bodyPr>
            <a:lstStyle/>
            <a:p>
              <a:pPr marL="0" lvl="0" indent="0" algn="l">
                <a:lnSpc>
                  <a:spcPts val="2999"/>
                </a:lnSpc>
                <a:spcBef>
                  <a:spcPct val="0"/>
                </a:spcBef>
              </a:pPr>
              <a:r>
                <a:rPr lang="en-US" sz="2499" b="1" spc="-37">
                  <a:solidFill>
                    <a:srgbClr val="222222"/>
                  </a:solidFill>
                  <a:latin typeface="Helvetica World Bold"/>
                  <a:ea typeface="Helvetica World Bold"/>
                  <a:cs typeface="Helvetica World Bold"/>
                  <a:sym typeface="Helvetica World Bold"/>
                </a:rPr>
                <a:t>Identify Structure</a:t>
              </a:r>
            </a:p>
          </p:txBody>
        </p:sp>
        <p:sp>
          <p:nvSpPr>
            <p:cNvPr id="14" name="TextBox 14"/>
            <p:cNvSpPr txBox="1"/>
            <p:nvPr/>
          </p:nvSpPr>
          <p:spPr>
            <a:xfrm>
              <a:off x="0" y="1079500"/>
              <a:ext cx="5346700" cy="2396067"/>
            </a:xfrm>
            <a:prstGeom prst="rect">
              <a:avLst/>
            </a:prstGeom>
          </p:spPr>
          <p:txBody>
            <a:bodyPr lIns="0" tIns="0" rIns="0" bIns="0" rtlCol="0" anchor="t">
              <a:spAutoFit/>
            </a:bodyPr>
            <a:lstStyle/>
            <a:p>
              <a:pPr marL="0" lvl="0" indent="0" algn="l">
                <a:lnSpc>
                  <a:spcPts val="2800"/>
                </a:lnSpc>
              </a:pPr>
              <a:r>
                <a:rPr lang="en-US" sz="2000" u="none" strike="noStrike" spc="-30">
                  <a:solidFill>
                    <a:srgbClr val="222222"/>
                  </a:solidFill>
                  <a:latin typeface="Helvetica World"/>
                  <a:ea typeface="Helvetica World"/>
                  <a:cs typeface="Helvetica World"/>
                  <a:sym typeface="Helvetica World"/>
                </a:rPr>
                <a:t>They will explore the </a:t>
              </a:r>
              <a:r>
                <a:rPr lang="en-US" sz="2000" b="1" u="none" strike="noStrike" spc="-30">
                  <a:solidFill>
                    <a:srgbClr val="222222"/>
                  </a:solidFill>
                  <a:latin typeface="Helvetica World Bold"/>
                  <a:ea typeface="Helvetica World Bold"/>
                  <a:cs typeface="Helvetica World Bold"/>
                  <a:sym typeface="Helvetica World Bold"/>
                </a:rPr>
                <a:t>key components</a:t>
              </a:r>
              <a:r>
                <a:rPr lang="en-US" sz="2000" u="none" strike="noStrike" spc="-30">
                  <a:solidFill>
                    <a:srgbClr val="222222"/>
                  </a:solidFill>
                  <a:latin typeface="Helvetica World"/>
                  <a:ea typeface="Helvetica World"/>
                  <a:cs typeface="Helvetica World"/>
                  <a:sym typeface="Helvetica World"/>
                </a:rPr>
                <a:t> of an informative text, including the introduction, body, and conclusion, which help organize their ideas effectively.</a:t>
              </a:r>
            </a:p>
          </p:txBody>
        </p:sp>
      </p:grpSp>
      <p:grpSp>
        <p:nvGrpSpPr>
          <p:cNvPr id="15" name="Group 15"/>
          <p:cNvGrpSpPr/>
          <p:nvPr/>
        </p:nvGrpSpPr>
        <p:grpSpPr>
          <a:xfrm>
            <a:off x="12172950" y="5143500"/>
            <a:ext cx="4010025" cy="2578100"/>
            <a:chOff x="0" y="0"/>
            <a:chExt cx="5346700" cy="3437467"/>
          </a:xfrm>
        </p:grpSpPr>
        <p:sp>
          <p:nvSpPr>
            <p:cNvPr id="16" name="TextBox 16"/>
            <p:cNvSpPr txBox="1"/>
            <p:nvPr/>
          </p:nvSpPr>
          <p:spPr>
            <a:xfrm>
              <a:off x="0" y="9525"/>
              <a:ext cx="5346700" cy="523875"/>
            </a:xfrm>
            <a:prstGeom prst="rect">
              <a:avLst/>
            </a:prstGeom>
          </p:spPr>
          <p:txBody>
            <a:bodyPr lIns="0" tIns="0" rIns="0" bIns="0" rtlCol="0" anchor="t">
              <a:spAutoFit/>
            </a:bodyPr>
            <a:lstStyle/>
            <a:p>
              <a:pPr marL="0" lvl="0" indent="0" algn="l">
                <a:lnSpc>
                  <a:spcPts val="2999"/>
                </a:lnSpc>
                <a:spcBef>
                  <a:spcPct val="0"/>
                </a:spcBef>
              </a:pPr>
              <a:r>
                <a:rPr lang="en-US" sz="2499" b="1" spc="-37">
                  <a:solidFill>
                    <a:srgbClr val="222222"/>
                  </a:solidFill>
                  <a:latin typeface="Helvetica World Bold"/>
                  <a:ea typeface="Helvetica World Bold"/>
                  <a:cs typeface="Helvetica World Bold"/>
                  <a:sym typeface="Helvetica World Bold"/>
                </a:rPr>
                <a:t>Write Examples</a:t>
              </a:r>
            </a:p>
          </p:txBody>
        </p:sp>
        <p:sp>
          <p:nvSpPr>
            <p:cNvPr id="17" name="TextBox 17"/>
            <p:cNvSpPr txBox="1"/>
            <p:nvPr/>
          </p:nvSpPr>
          <p:spPr>
            <a:xfrm>
              <a:off x="0" y="1079500"/>
              <a:ext cx="5346700" cy="2357967"/>
            </a:xfrm>
            <a:prstGeom prst="rect">
              <a:avLst/>
            </a:prstGeom>
          </p:spPr>
          <p:txBody>
            <a:bodyPr lIns="0" tIns="0" rIns="0" bIns="0" rtlCol="0" anchor="t">
              <a:spAutoFit/>
            </a:bodyPr>
            <a:lstStyle/>
            <a:p>
              <a:pPr marL="0" lvl="0" indent="0" algn="l">
                <a:lnSpc>
                  <a:spcPts val="2800"/>
                </a:lnSpc>
              </a:pPr>
              <a:r>
                <a:rPr lang="en-US" sz="2000" u="none" strike="noStrike" spc="-30">
                  <a:solidFill>
                    <a:srgbClr val="222222"/>
                  </a:solidFill>
                  <a:latin typeface="Helvetica World"/>
                  <a:ea typeface="Helvetica World"/>
                  <a:cs typeface="Helvetica World"/>
                  <a:sym typeface="Helvetica World"/>
                </a:rPr>
                <a:t>Finally, students will practice their skills by </a:t>
              </a:r>
              <a:r>
                <a:rPr lang="en-US" sz="2000" b="1" u="none" strike="noStrike" spc="-30">
                  <a:solidFill>
                    <a:srgbClr val="222222"/>
                  </a:solidFill>
                  <a:latin typeface="Helvetica World Bold"/>
                  <a:ea typeface="Helvetica World Bold"/>
                  <a:cs typeface="Helvetica World Bold"/>
                  <a:sym typeface="Helvetica World Bold"/>
                </a:rPr>
                <a:t>writing a short example</a:t>
              </a:r>
              <a:r>
                <a:rPr lang="en-US" sz="2000" u="none" strike="noStrike" spc="-30">
                  <a:solidFill>
                    <a:srgbClr val="222222"/>
                  </a:solidFill>
                  <a:latin typeface="Helvetica World"/>
                  <a:ea typeface="Helvetica World"/>
                  <a:cs typeface="Helvetica World"/>
                  <a:sym typeface="Helvetica World"/>
                </a:rPr>
                <a:t>, applying the structure they learned and using relevant facts to support their writing.</a:t>
              </a:r>
            </a:p>
          </p:txBody>
        </p:sp>
      </p:grpSp>
      <p:sp>
        <p:nvSpPr>
          <p:cNvPr id="18" name="Freeform 18"/>
          <p:cNvSpPr/>
          <p:nvPr/>
        </p:nvSpPr>
        <p:spPr>
          <a:xfrm rot="-3117037">
            <a:off x="16099474" y="7952721"/>
            <a:ext cx="2112604" cy="1859092"/>
          </a:xfrm>
          <a:custGeom>
            <a:avLst/>
            <a:gdLst/>
            <a:ahLst/>
            <a:cxnLst/>
            <a:rect l="l" t="t" r="r" b="b"/>
            <a:pathLst>
              <a:path w="2112604" h="1859092">
                <a:moveTo>
                  <a:pt x="0" y="0"/>
                </a:moveTo>
                <a:lnTo>
                  <a:pt x="2112605" y="0"/>
                </a:lnTo>
                <a:lnTo>
                  <a:pt x="2112605" y="1859092"/>
                </a:lnTo>
                <a:lnTo>
                  <a:pt x="0" y="185909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ACAF2-DF3C-E732-0A33-C7B01927C51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16E40BC-733D-790B-2151-255587B265A8}"/>
              </a:ext>
            </a:extLst>
          </p:cNvPr>
          <p:cNvGrpSpPr/>
          <p:nvPr/>
        </p:nvGrpSpPr>
        <p:grpSpPr>
          <a:xfrm>
            <a:off x="0" y="0"/>
            <a:ext cx="7858125" cy="10287000"/>
            <a:chOff x="0" y="0"/>
            <a:chExt cx="1031988" cy="1350966"/>
          </a:xfrm>
        </p:grpSpPr>
        <p:sp>
          <p:nvSpPr>
            <p:cNvPr id="3" name="Freeform 3">
              <a:extLst>
                <a:ext uri="{FF2B5EF4-FFF2-40B4-BE49-F238E27FC236}">
                  <a16:creationId xmlns:a16="http://schemas.microsoft.com/office/drawing/2014/main" id="{57F56FBB-8ACF-1F31-6D1D-D183885740F9}"/>
                </a:ext>
              </a:extLst>
            </p:cNvPr>
            <p:cNvSpPr/>
            <p:nvPr/>
          </p:nvSpPr>
          <p:spPr>
            <a:xfrm>
              <a:off x="0" y="0"/>
              <a:ext cx="1031988" cy="1350966"/>
            </a:xfrm>
            <a:custGeom>
              <a:avLst/>
              <a:gdLst/>
              <a:ahLst/>
              <a:cxnLst/>
              <a:rect l="l" t="t" r="r" b="b"/>
              <a:pathLst>
                <a:path w="1031988" h="1350966">
                  <a:moveTo>
                    <a:pt x="0" y="0"/>
                  </a:moveTo>
                  <a:lnTo>
                    <a:pt x="1031988" y="0"/>
                  </a:lnTo>
                  <a:lnTo>
                    <a:pt x="1031988" y="1350966"/>
                  </a:lnTo>
                  <a:lnTo>
                    <a:pt x="0" y="1350966"/>
                  </a:lnTo>
                  <a:close/>
                </a:path>
              </a:pathLst>
            </a:custGeom>
            <a:solidFill>
              <a:srgbClr val="4A90E2"/>
            </a:solidFill>
            <a:ln w="12700">
              <a:solidFill>
                <a:srgbClr val="000000"/>
              </a:solidFill>
            </a:ln>
          </p:spPr>
          <p:txBody>
            <a:bodyPr/>
            <a:lstStyle/>
            <a:p>
              <a:endParaRPr lang="en-US"/>
            </a:p>
          </p:txBody>
        </p:sp>
      </p:grpSp>
      <p:grpSp>
        <p:nvGrpSpPr>
          <p:cNvPr id="4" name="Group 4">
            <a:extLst>
              <a:ext uri="{FF2B5EF4-FFF2-40B4-BE49-F238E27FC236}">
                <a16:creationId xmlns:a16="http://schemas.microsoft.com/office/drawing/2014/main" id="{0006F586-18DE-81FC-0E5F-13E90B2DC883}"/>
              </a:ext>
            </a:extLst>
          </p:cNvPr>
          <p:cNvGrpSpPr/>
          <p:nvPr/>
        </p:nvGrpSpPr>
        <p:grpSpPr>
          <a:xfrm>
            <a:off x="1052512" y="666750"/>
            <a:ext cx="5753100" cy="8953500"/>
            <a:chOff x="0" y="0"/>
            <a:chExt cx="814724" cy="1267949"/>
          </a:xfrm>
        </p:grpSpPr>
        <p:sp>
          <p:nvSpPr>
            <p:cNvPr id="5" name="Freeform 5">
              <a:extLst>
                <a:ext uri="{FF2B5EF4-FFF2-40B4-BE49-F238E27FC236}">
                  <a16:creationId xmlns:a16="http://schemas.microsoft.com/office/drawing/2014/main" id="{AA6B254E-E5BB-E654-7919-1D901D46AC90}"/>
                </a:ext>
              </a:extLst>
            </p:cNvPr>
            <p:cNvSpPr/>
            <p:nvPr/>
          </p:nvSpPr>
          <p:spPr>
            <a:xfrm>
              <a:off x="0" y="0"/>
              <a:ext cx="814724" cy="1267949"/>
            </a:xfrm>
            <a:custGeom>
              <a:avLst/>
              <a:gdLst/>
              <a:ahLst/>
              <a:cxnLst/>
              <a:rect l="l" t="t" r="r" b="b"/>
              <a:pathLst>
                <a:path w="814724" h="1267949">
                  <a:moveTo>
                    <a:pt x="26914" y="0"/>
                  </a:moveTo>
                  <a:lnTo>
                    <a:pt x="787810" y="0"/>
                  </a:lnTo>
                  <a:cubicBezTo>
                    <a:pt x="802675" y="0"/>
                    <a:pt x="814724" y="12050"/>
                    <a:pt x="814724" y="26914"/>
                  </a:cubicBezTo>
                  <a:lnTo>
                    <a:pt x="814724" y="1241035"/>
                  </a:lnTo>
                  <a:cubicBezTo>
                    <a:pt x="814724" y="1255899"/>
                    <a:pt x="802675" y="1267949"/>
                    <a:pt x="787810" y="1267949"/>
                  </a:cubicBezTo>
                  <a:lnTo>
                    <a:pt x="26914" y="1267949"/>
                  </a:lnTo>
                  <a:cubicBezTo>
                    <a:pt x="12050" y="1267949"/>
                    <a:pt x="0" y="1255899"/>
                    <a:pt x="0" y="1241035"/>
                  </a:cubicBezTo>
                  <a:lnTo>
                    <a:pt x="0" y="26914"/>
                  </a:lnTo>
                  <a:cubicBezTo>
                    <a:pt x="0" y="12050"/>
                    <a:pt x="12050" y="0"/>
                    <a:pt x="26914" y="0"/>
                  </a:cubicBezTo>
                  <a:close/>
                </a:path>
              </a:pathLst>
            </a:custGeom>
            <a:blipFill>
              <a:blip r:embed="rId2"/>
              <a:stretch>
                <a:fillRect t="-199" b="-199"/>
              </a:stretch>
            </a:blipFill>
          </p:spPr>
          <p:txBody>
            <a:bodyPr/>
            <a:lstStyle/>
            <a:p>
              <a:endParaRPr lang="en-US"/>
            </a:p>
          </p:txBody>
        </p:sp>
      </p:grpSp>
      <p:sp>
        <p:nvSpPr>
          <p:cNvPr id="7" name="TextBox 7">
            <a:extLst>
              <a:ext uri="{FF2B5EF4-FFF2-40B4-BE49-F238E27FC236}">
                <a16:creationId xmlns:a16="http://schemas.microsoft.com/office/drawing/2014/main" id="{BA0066CA-6A46-E5B5-FEB1-A773D4EF03ED}"/>
              </a:ext>
            </a:extLst>
          </p:cNvPr>
          <p:cNvSpPr txBox="1"/>
          <p:nvPr/>
        </p:nvSpPr>
        <p:spPr>
          <a:xfrm>
            <a:off x="8734873" y="-393909"/>
            <a:ext cx="8934450" cy="1680268"/>
          </a:xfrm>
          <a:prstGeom prst="rect">
            <a:avLst/>
          </a:prstGeom>
        </p:spPr>
        <p:txBody>
          <a:bodyPr wrap="square" lIns="0" tIns="0" rIns="0" bIns="0" rtlCol="0" anchor="t">
            <a:spAutoFit/>
          </a:bodyPr>
          <a:lstStyle/>
          <a:p>
            <a:pPr marL="0" lvl="0" indent="0" algn="l">
              <a:lnSpc>
                <a:spcPts val="14956"/>
              </a:lnSpc>
            </a:pPr>
            <a:r>
              <a:rPr lang="en-US" sz="8000" spc="-523" dirty="0">
                <a:solidFill>
                  <a:srgbClr val="4A90E2"/>
                </a:solidFill>
                <a:latin typeface="Georgia Pro Condensed"/>
                <a:ea typeface="Georgia Pro Condensed"/>
                <a:cs typeface="Georgia Pro Condensed"/>
                <a:sym typeface="Georgia Pro Condensed"/>
              </a:rPr>
              <a:t>Summative Assessment</a:t>
            </a:r>
          </a:p>
        </p:txBody>
      </p:sp>
      <p:sp>
        <p:nvSpPr>
          <p:cNvPr id="8" name="Freeform 8">
            <a:extLst>
              <a:ext uri="{FF2B5EF4-FFF2-40B4-BE49-F238E27FC236}">
                <a16:creationId xmlns:a16="http://schemas.microsoft.com/office/drawing/2014/main" id="{76E264C7-FA2C-C0EB-A3CC-8CC226A33D62}"/>
              </a:ext>
            </a:extLst>
          </p:cNvPr>
          <p:cNvSpPr/>
          <p:nvPr/>
        </p:nvSpPr>
        <p:spPr>
          <a:xfrm rot="-3117037">
            <a:off x="5418783" y="7952721"/>
            <a:ext cx="2112604" cy="1859092"/>
          </a:xfrm>
          <a:custGeom>
            <a:avLst/>
            <a:gdLst/>
            <a:ahLst/>
            <a:cxnLst/>
            <a:rect l="l" t="t" r="r" b="b"/>
            <a:pathLst>
              <a:path w="2112604" h="1859092">
                <a:moveTo>
                  <a:pt x="0" y="0"/>
                </a:moveTo>
                <a:lnTo>
                  <a:pt x="2112604" y="0"/>
                </a:lnTo>
                <a:lnTo>
                  <a:pt x="2112604" y="1859092"/>
                </a:lnTo>
                <a:lnTo>
                  <a:pt x="0" y="18590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Rectangle 8">
            <a:extLst>
              <a:ext uri="{FF2B5EF4-FFF2-40B4-BE49-F238E27FC236}">
                <a16:creationId xmlns:a16="http://schemas.microsoft.com/office/drawing/2014/main" id="{4A53134E-D181-A464-FEAF-68F36D63F2A1}"/>
              </a:ext>
            </a:extLst>
          </p:cNvPr>
          <p:cNvSpPr/>
          <p:nvPr/>
        </p:nvSpPr>
        <p:spPr>
          <a:xfrm>
            <a:off x="15925800" y="9613740"/>
            <a:ext cx="21717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1 min. </a:t>
            </a:r>
          </a:p>
        </p:txBody>
      </p:sp>
      <p:sp>
        <p:nvSpPr>
          <p:cNvPr id="11" name="Title 1">
            <a:extLst>
              <a:ext uri="{FF2B5EF4-FFF2-40B4-BE49-F238E27FC236}">
                <a16:creationId xmlns:a16="http://schemas.microsoft.com/office/drawing/2014/main" id="{046B60B6-EA2B-1DF2-2B6D-D8C27CAADEB2}"/>
              </a:ext>
            </a:extLst>
          </p:cNvPr>
          <p:cNvSpPr txBox="1">
            <a:spLocks/>
          </p:cNvSpPr>
          <p:nvPr/>
        </p:nvSpPr>
        <p:spPr>
          <a:xfrm>
            <a:off x="195234" y="7456045"/>
            <a:ext cx="1373170" cy="5489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r>
              <a:rPr lang="en-US" dirty="0">
                <a:solidFill>
                  <a:schemeClr val="tx1"/>
                </a:solidFill>
                <a:effectLst>
                  <a:outerShdw blurRad="38100" dist="38100" dir="2700000" algn="tl">
                    <a:srgbClr val="000000">
                      <a:alpha val="43137"/>
                    </a:srgbClr>
                  </a:outerShdw>
                </a:effectLst>
              </a:rPr>
              <a:t>IRS</a:t>
            </a:r>
          </a:p>
        </p:txBody>
      </p:sp>
      <p:pic>
        <p:nvPicPr>
          <p:cNvPr id="12" name="Picture 11">
            <a:extLst>
              <a:ext uri="{FF2B5EF4-FFF2-40B4-BE49-F238E27FC236}">
                <a16:creationId xmlns:a16="http://schemas.microsoft.com/office/drawing/2014/main" id="{CA9EF1A3-7563-EEF9-55C1-9D6E2565493D}"/>
              </a:ext>
            </a:extLst>
          </p:cNvPr>
          <p:cNvPicPr>
            <a:picLocks noChangeAspect="1"/>
          </p:cNvPicPr>
          <p:nvPr/>
        </p:nvPicPr>
        <p:blipFill>
          <a:blip r:embed="rId5"/>
          <a:stretch>
            <a:fillRect/>
          </a:stretch>
        </p:blipFill>
        <p:spPr>
          <a:xfrm>
            <a:off x="-36163" y="8118549"/>
            <a:ext cx="1392770" cy="2066691"/>
          </a:xfrm>
          <a:prstGeom prst="rect">
            <a:avLst/>
          </a:prstGeom>
        </p:spPr>
      </p:pic>
      <p:sp>
        <p:nvSpPr>
          <p:cNvPr id="6" name="Rectangle 5">
            <a:extLst>
              <a:ext uri="{FF2B5EF4-FFF2-40B4-BE49-F238E27FC236}">
                <a16:creationId xmlns:a16="http://schemas.microsoft.com/office/drawing/2014/main" id="{358FC6F5-5FFA-0990-2C98-A48235D9E337}"/>
              </a:ext>
            </a:extLst>
          </p:cNvPr>
          <p:cNvSpPr/>
          <p:nvPr/>
        </p:nvSpPr>
        <p:spPr>
          <a:xfrm>
            <a:off x="15163800" y="9334500"/>
            <a:ext cx="3124200" cy="9525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A4343DEE-8068-ADCD-E67A-81A575FCACDC}"/>
              </a:ext>
            </a:extLst>
          </p:cNvPr>
          <p:cNvSpPr txBox="1"/>
          <p:nvPr/>
        </p:nvSpPr>
        <p:spPr>
          <a:xfrm>
            <a:off x="8053359" y="3148191"/>
            <a:ext cx="9799416" cy="6186309"/>
          </a:xfrm>
          <a:prstGeom prst="rect">
            <a:avLst/>
          </a:prstGeom>
          <a:noFill/>
        </p:spPr>
        <p:txBody>
          <a:bodyPr wrap="square">
            <a:spAutoFit/>
          </a:bodyPr>
          <a:lstStyle/>
          <a:p>
            <a:pPr marL="457200" indent="-457200">
              <a:buAutoNum type="arabicPeriod"/>
            </a:pPr>
            <a:r>
              <a:rPr lang="en-US" sz="3600" b="1" dirty="0">
                <a:solidFill>
                  <a:schemeClr val="tx1"/>
                </a:solidFill>
              </a:rPr>
              <a:t>Concluding sentence</a:t>
            </a:r>
          </a:p>
          <a:p>
            <a:r>
              <a:rPr lang="en-US" sz="3600" b="1" dirty="0">
                <a:solidFill>
                  <a:schemeClr val="tx1"/>
                </a:solidFill>
              </a:rPr>
              <a:t>Supporting sentences</a:t>
            </a:r>
          </a:p>
          <a:p>
            <a:r>
              <a:rPr lang="en-US" sz="3600" b="1" dirty="0">
                <a:solidFill>
                  <a:schemeClr val="tx1"/>
                </a:solidFill>
              </a:rPr>
              <a:t>Topic sentence </a:t>
            </a:r>
          </a:p>
          <a:p>
            <a:endParaRPr lang="en-US" sz="3600" b="1" dirty="0">
              <a:solidFill>
                <a:schemeClr val="tx1"/>
              </a:solidFill>
            </a:endParaRPr>
          </a:p>
          <a:p>
            <a:r>
              <a:rPr lang="en-US" sz="3600" b="1" dirty="0">
                <a:solidFill>
                  <a:schemeClr val="tx1"/>
                </a:solidFill>
              </a:rPr>
              <a:t>2. Supporting sentences</a:t>
            </a:r>
          </a:p>
          <a:p>
            <a:r>
              <a:rPr lang="en-US" sz="3600" b="1" dirty="0">
                <a:solidFill>
                  <a:schemeClr val="tx1"/>
                </a:solidFill>
              </a:rPr>
              <a:t>Topic sentence </a:t>
            </a:r>
          </a:p>
          <a:p>
            <a:r>
              <a:rPr lang="en-US" sz="3600" b="1" dirty="0">
                <a:solidFill>
                  <a:schemeClr val="tx1"/>
                </a:solidFill>
              </a:rPr>
              <a:t>Concluding sentence</a:t>
            </a:r>
          </a:p>
          <a:p>
            <a:endParaRPr lang="en-US" sz="3600" b="1" dirty="0">
              <a:solidFill>
                <a:schemeClr val="tx1"/>
              </a:solidFill>
            </a:endParaRPr>
          </a:p>
          <a:p>
            <a:r>
              <a:rPr lang="en-US" sz="3600" b="1" dirty="0">
                <a:solidFill>
                  <a:schemeClr val="tx1"/>
                </a:solidFill>
              </a:rPr>
              <a:t>3. Topic sentence </a:t>
            </a:r>
          </a:p>
          <a:p>
            <a:r>
              <a:rPr lang="en-US" sz="3600" b="1" dirty="0">
                <a:solidFill>
                  <a:schemeClr val="tx1"/>
                </a:solidFill>
              </a:rPr>
              <a:t>Supporting sentences</a:t>
            </a:r>
          </a:p>
          <a:p>
            <a:r>
              <a:rPr lang="en-US" sz="3600" b="1" dirty="0">
                <a:solidFill>
                  <a:schemeClr val="tx1"/>
                </a:solidFill>
              </a:rPr>
              <a:t>Concluding sentence</a:t>
            </a:r>
          </a:p>
        </p:txBody>
      </p:sp>
      <p:sp>
        <p:nvSpPr>
          <p:cNvPr id="15" name="Rectangle 14">
            <a:extLst>
              <a:ext uri="{FF2B5EF4-FFF2-40B4-BE49-F238E27FC236}">
                <a16:creationId xmlns:a16="http://schemas.microsoft.com/office/drawing/2014/main" id="{613108E1-8826-00F5-FB2E-8E0946520607}"/>
              </a:ext>
            </a:extLst>
          </p:cNvPr>
          <p:cNvSpPr/>
          <p:nvPr/>
        </p:nvSpPr>
        <p:spPr>
          <a:xfrm>
            <a:off x="8251353" y="1917511"/>
            <a:ext cx="8973803" cy="1200329"/>
          </a:xfrm>
          <a:prstGeom prst="rect">
            <a:avLst/>
          </a:prstGeom>
          <a:noFill/>
        </p:spPr>
        <p:txBody>
          <a:bodyPr wrap="none" lIns="91440" tIns="45720" rIns="91440" bIns="45720">
            <a:spAutoFit/>
          </a:bodyPr>
          <a:lstStyle/>
          <a:p>
            <a:r>
              <a:rPr lang="en-US" sz="3600" b="1" dirty="0">
                <a:highlight>
                  <a:srgbClr val="FFFF00"/>
                </a:highlight>
              </a:rPr>
              <a:t>The correct order of an informative paragraph</a:t>
            </a:r>
          </a:p>
          <a:p>
            <a:pPr marL="457200" lvl="8" indent="-457200">
              <a:buAutoNum type="arabicPeriod"/>
            </a:pPr>
            <a:endParaRPr lang="en-US" sz="3600" b="1" dirty="0"/>
          </a:p>
        </p:txBody>
      </p:sp>
      <p:sp>
        <p:nvSpPr>
          <p:cNvPr id="10" name="Oval 9">
            <a:extLst>
              <a:ext uri="{FF2B5EF4-FFF2-40B4-BE49-F238E27FC236}">
                <a16:creationId xmlns:a16="http://schemas.microsoft.com/office/drawing/2014/main" id="{9DB66B9F-725E-DAA7-55DC-1CE9A8268063}"/>
              </a:ext>
            </a:extLst>
          </p:cNvPr>
          <p:cNvSpPr/>
          <p:nvPr/>
        </p:nvSpPr>
        <p:spPr>
          <a:xfrm>
            <a:off x="7467600" y="7200900"/>
            <a:ext cx="5638800" cy="24193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998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14023"/>
          <a:stretch/>
        </p:blipFill>
        <p:spPr>
          <a:xfrm>
            <a:off x="5556198" y="601826"/>
            <a:ext cx="6747968" cy="2324100"/>
          </a:xfrm>
          <a:prstGeom prst="rect">
            <a:avLst/>
          </a:prstGeom>
        </p:spPr>
      </p:pic>
      <p:sp>
        <p:nvSpPr>
          <p:cNvPr id="9" name="Rectangle 8"/>
          <p:cNvSpPr/>
          <p:nvPr/>
        </p:nvSpPr>
        <p:spPr>
          <a:xfrm>
            <a:off x="1844217" y="3171455"/>
            <a:ext cx="14171930" cy="1415772"/>
          </a:xfrm>
          <a:prstGeom prst="rect">
            <a:avLst/>
          </a:prstGeom>
          <a:noFill/>
        </p:spPr>
        <p:txBody>
          <a:bodyPr wrap="square" lIns="182880" tIns="91440" rIns="182880" bIns="9144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rPr>
              <a:t>Please indicate your understanding of today’s learning outcomes by take off – touch down strategy .</a:t>
            </a:r>
          </a:p>
        </p:txBody>
      </p:sp>
      <p:sp>
        <p:nvSpPr>
          <p:cNvPr id="2" name="Oval 1"/>
          <p:cNvSpPr/>
          <p:nvPr/>
        </p:nvSpPr>
        <p:spPr>
          <a:xfrm>
            <a:off x="2301903" y="5080884"/>
            <a:ext cx="3876262" cy="32441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What an informative writing is. </a:t>
            </a:r>
          </a:p>
        </p:txBody>
      </p:sp>
      <p:sp>
        <p:nvSpPr>
          <p:cNvPr id="12" name="Oval 11"/>
          <p:cNvSpPr/>
          <p:nvPr/>
        </p:nvSpPr>
        <p:spPr>
          <a:xfrm>
            <a:off x="6716865" y="5022884"/>
            <a:ext cx="3876262" cy="32441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parts of an informative paragraph. </a:t>
            </a:r>
          </a:p>
        </p:txBody>
      </p:sp>
      <p:sp>
        <p:nvSpPr>
          <p:cNvPr id="13" name="Oval 12"/>
          <p:cNvSpPr/>
          <p:nvPr/>
        </p:nvSpPr>
        <p:spPr>
          <a:xfrm>
            <a:off x="11131827" y="4927820"/>
            <a:ext cx="3876262" cy="32441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Why we write an informative paragraph is.  </a:t>
            </a:r>
          </a:p>
        </p:txBody>
      </p:sp>
      <p:pic>
        <p:nvPicPr>
          <p:cNvPr id="3074" name="Picture 2" descr="‪FJHS MATH-7: Reasonable Solutions‬‏">
            <a:extLst>
              <a:ext uri="{FF2B5EF4-FFF2-40B4-BE49-F238E27FC236}">
                <a16:creationId xmlns:a16="http://schemas.microsoft.com/office/drawing/2014/main" id="{D974B86F-A1BE-72D7-69FA-5C02192C8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5111" y="601826"/>
            <a:ext cx="3148554" cy="243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09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6"/>
        </a:solidFill>
        <a:effectLst/>
      </p:bgPr>
    </p:bg>
    <p:spTree>
      <p:nvGrpSpPr>
        <p:cNvPr id="1" name=""/>
        <p:cNvGrpSpPr/>
        <p:nvPr/>
      </p:nvGrpSpPr>
      <p:grpSpPr>
        <a:xfrm>
          <a:off x="0" y="0"/>
          <a:ext cx="0" cy="0"/>
          <a:chOff x="0" y="0"/>
          <a:chExt cx="0" cy="0"/>
        </a:xfrm>
      </p:grpSpPr>
      <p:sp>
        <p:nvSpPr>
          <p:cNvPr id="2" name="TextBox 2"/>
          <p:cNvSpPr txBox="1"/>
          <p:nvPr/>
        </p:nvSpPr>
        <p:spPr>
          <a:xfrm>
            <a:off x="666750" y="809625"/>
            <a:ext cx="16954500" cy="1069976"/>
          </a:xfrm>
          <a:prstGeom prst="rect">
            <a:avLst/>
          </a:prstGeom>
        </p:spPr>
        <p:txBody>
          <a:bodyPr lIns="0" tIns="0" rIns="0" bIns="0" rtlCol="0" anchor="t">
            <a:spAutoFit/>
          </a:bodyPr>
          <a:lstStyle/>
          <a:p>
            <a:pPr marL="0" lvl="0" indent="0" algn="l">
              <a:lnSpc>
                <a:spcPts val="8000"/>
              </a:lnSpc>
            </a:pPr>
            <a:r>
              <a:rPr lang="en-US" sz="8000">
                <a:solidFill>
                  <a:srgbClr val="4A90E2"/>
                </a:solidFill>
                <a:latin typeface="Georgia Pro Condensed"/>
                <a:ea typeface="Georgia Pro Condensed"/>
                <a:cs typeface="Georgia Pro Condensed"/>
                <a:sym typeface="Georgia Pro Condensed"/>
              </a:rPr>
              <a:t>Warm-Up Activity: Rally Robin</a:t>
            </a:r>
          </a:p>
        </p:txBody>
      </p:sp>
      <p:sp>
        <p:nvSpPr>
          <p:cNvPr id="4" name="Rectangle 3">
            <a:extLst>
              <a:ext uri="{FF2B5EF4-FFF2-40B4-BE49-F238E27FC236}">
                <a16:creationId xmlns:a16="http://schemas.microsoft.com/office/drawing/2014/main" id="{5C6CF922-525A-F3DE-9843-EE5235BFA08A}"/>
              </a:ext>
            </a:extLst>
          </p:cNvPr>
          <p:cNvSpPr/>
          <p:nvPr/>
        </p:nvSpPr>
        <p:spPr>
          <a:xfrm>
            <a:off x="1219200" y="5367405"/>
            <a:ext cx="17983200" cy="2554545"/>
          </a:xfrm>
          <a:prstGeom prst="rect">
            <a:avLst/>
          </a:prstGeom>
        </p:spPr>
        <p:txBody>
          <a:bodyPr wrap="square">
            <a:spAutoFit/>
          </a:bodyPr>
          <a:lstStyle/>
          <a:p>
            <a:r>
              <a:rPr lang="en-US" sz="4000" b="1" dirty="0">
                <a:latin typeface="Comic Sans MS" panose="030F0702030302020204" pitchFamily="66" charset="0"/>
              </a:rPr>
              <a:t>Fuzzy Wuzzy was a bear. Fuzzy Wuzzy had no hair. </a:t>
            </a:r>
          </a:p>
          <a:p>
            <a:endParaRPr lang="en-US" sz="4000" b="1" dirty="0">
              <a:latin typeface="Comic Sans MS" panose="030F0702030302020204" pitchFamily="66" charset="0"/>
            </a:endParaRPr>
          </a:p>
          <a:p>
            <a:r>
              <a:rPr lang="en-US" sz="4000" b="1" dirty="0">
                <a:latin typeface="Comic Sans MS" panose="030F0702030302020204" pitchFamily="66" charset="0"/>
              </a:rPr>
              <a:t>Fuzzy Wuzzy wasn’t very fuzzy, was he?</a:t>
            </a:r>
            <a:br>
              <a:rPr lang="en-US" sz="4000" b="1" dirty="0">
                <a:latin typeface="Comic Sans MS" panose="030F0702030302020204" pitchFamily="66" charset="0"/>
              </a:rPr>
            </a:br>
            <a:endParaRPr lang="en-US" sz="4000" b="1" dirty="0">
              <a:latin typeface="Comic Sans MS" panose="030F0702030302020204" pitchFamily="66" charset="0"/>
            </a:endParaRPr>
          </a:p>
        </p:txBody>
      </p:sp>
      <p:pic>
        <p:nvPicPr>
          <p:cNvPr id="5" name="Picture 2" descr="40 Tongue Twisters for Kids &amp; Adults [Easy &amp; Hard]">
            <a:extLst>
              <a:ext uri="{FF2B5EF4-FFF2-40B4-BE49-F238E27FC236}">
                <a16:creationId xmlns:a16="http://schemas.microsoft.com/office/drawing/2014/main" id="{75EFB014-6C61-DDA9-3B6C-891B771E20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30"/>
          <a:stretch/>
        </p:blipFill>
        <p:spPr bwMode="auto">
          <a:xfrm>
            <a:off x="12163638" y="2189403"/>
            <a:ext cx="5457612" cy="2842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48C417D-F926-9615-510D-68408FCA791B}"/>
              </a:ext>
            </a:extLst>
          </p:cNvPr>
          <p:cNvSpPr/>
          <p:nvPr/>
        </p:nvSpPr>
        <p:spPr>
          <a:xfrm>
            <a:off x="14249400" y="8097597"/>
            <a:ext cx="2765213" cy="1160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omic Sans MS" panose="030F0702030302020204" pitchFamily="66" charset="0"/>
              </a:rPr>
              <a:t>Buzz in </a:t>
            </a:r>
          </a:p>
        </p:txBody>
      </p:sp>
      <p:sp>
        <p:nvSpPr>
          <p:cNvPr id="8" name="TextBox 7">
            <a:extLst>
              <a:ext uri="{FF2B5EF4-FFF2-40B4-BE49-F238E27FC236}">
                <a16:creationId xmlns:a16="http://schemas.microsoft.com/office/drawing/2014/main" id="{B677B986-1959-14A6-339E-1064C7618C77}"/>
              </a:ext>
            </a:extLst>
          </p:cNvPr>
          <p:cNvSpPr txBox="1"/>
          <p:nvPr/>
        </p:nvSpPr>
        <p:spPr>
          <a:xfrm>
            <a:off x="990600" y="2933700"/>
            <a:ext cx="9220200" cy="1569660"/>
          </a:xfrm>
          <a:prstGeom prst="rect">
            <a:avLst/>
          </a:prstGeom>
          <a:noFill/>
        </p:spPr>
        <p:txBody>
          <a:bodyPr wrap="square">
            <a:spAutoFit/>
          </a:bodyPr>
          <a:lstStyle/>
          <a:p>
            <a:r>
              <a:rPr lang="en-US" sz="3200" b="1" dirty="0">
                <a:latin typeface="Comic Sans MS" panose="030F0702030302020204" pitchFamily="66" charset="0"/>
              </a:rPr>
              <a:t>Tongue Twister Race:</a:t>
            </a:r>
            <a:r>
              <a:rPr lang="en-US" sz="3200" dirty="0">
                <a:latin typeface="Comic Sans MS" panose="030F0702030302020204" pitchFamily="66" charset="0"/>
              </a:rPr>
              <a:t> </a:t>
            </a:r>
          </a:p>
          <a:p>
            <a:endParaRPr lang="en-US" sz="3200" dirty="0">
              <a:latin typeface="Comic Sans MS" panose="030F0702030302020204" pitchFamily="66" charset="0"/>
            </a:endParaRPr>
          </a:p>
          <a:p>
            <a:r>
              <a:rPr lang="en-US" sz="3200" dirty="0">
                <a:latin typeface="Comic Sans MS" panose="030F0702030302020204" pitchFamily="66" charset="0"/>
              </a:rPr>
              <a:t>Who can say it fastest without mistakes?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D5B3"/>
        </a:solidFill>
        <a:effectLst/>
      </p:bgPr>
    </p:bg>
    <p:spTree>
      <p:nvGrpSpPr>
        <p:cNvPr id="1" name=""/>
        <p:cNvGrpSpPr/>
        <p:nvPr/>
      </p:nvGrpSpPr>
      <p:grpSpPr>
        <a:xfrm>
          <a:off x="0" y="0"/>
          <a:ext cx="0" cy="0"/>
          <a:chOff x="0" y="0"/>
          <a:chExt cx="0" cy="0"/>
        </a:xfrm>
      </p:grpSpPr>
      <p:sp>
        <p:nvSpPr>
          <p:cNvPr id="3" name="TextBox 3"/>
          <p:cNvSpPr txBox="1"/>
          <p:nvPr/>
        </p:nvSpPr>
        <p:spPr>
          <a:xfrm>
            <a:off x="666750" y="581025"/>
            <a:ext cx="6886575" cy="1237839"/>
          </a:xfrm>
          <a:prstGeom prst="rect">
            <a:avLst/>
          </a:prstGeom>
        </p:spPr>
        <p:txBody>
          <a:bodyPr lIns="0" tIns="0" rIns="0" bIns="0" rtlCol="0" anchor="t">
            <a:spAutoFit/>
          </a:bodyPr>
          <a:lstStyle/>
          <a:p>
            <a:pPr marL="0" lvl="0" indent="0" algn="l">
              <a:lnSpc>
                <a:spcPts val="10400"/>
              </a:lnSpc>
            </a:pPr>
            <a:r>
              <a:rPr lang="en-US" sz="8000" spc="-240" dirty="0">
                <a:solidFill>
                  <a:srgbClr val="4A90E2"/>
                </a:solidFill>
                <a:latin typeface="Georgia Pro Condensed"/>
                <a:ea typeface="Georgia Pro Condensed"/>
                <a:cs typeface="Georgia Pro Condensed"/>
                <a:sym typeface="Georgia Pro Condensed"/>
              </a:rPr>
              <a:t>Pre-Assessment</a:t>
            </a:r>
          </a:p>
        </p:txBody>
      </p:sp>
      <p:grpSp>
        <p:nvGrpSpPr>
          <p:cNvPr id="4" name="Group 4"/>
          <p:cNvGrpSpPr/>
          <p:nvPr/>
        </p:nvGrpSpPr>
        <p:grpSpPr>
          <a:xfrm>
            <a:off x="8991600" y="0"/>
            <a:ext cx="9296400" cy="10287000"/>
            <a:chOff x="0" y="0"/>
            <a:chExt cx="1220873" cy="1350966"/>
          </a:xfrm>
        </p:grpSpPr>
        <p:sp>
          <p:nvSpPr>
            <p:cNvPr id="5" name="Freeform 5"/>
            <p:cNvSpPr/>
            <p:nvPr/>
          </p:nvSpPr>
          <p:spPr>
            <a:xfrm>
              <a:off x="0" y="0"/>
              <a:ext cx="1220873" cy="1350966"/>
            </a:xfrm>
            <a:custGeom>
              <a:avLst/>
              <a:gdLst/>
              <a:ahLst/>
              <a:cxnLst/>
              <a:rect l="l" t="t" r="r" b="b"/>
              <a:pathLst>
                <a:path w="1220873" h="1350966">
                  <a:moveTo>
                    <a:pt x="0" y="0"/>
                  </a:moveTo>
                  <a:lnTo>
                    <a:pt x="1220873" y="0"/>
                  </a:lnTo>
                  <a:lnTo>
                    <a:pt x="1220873" y="1350966"/>
                  </a:lnTo>
                  <a:lnTo>
                    <a:pt x="0" y="1350966"/>
                  </a:lnTo>
                  <a:close/>
                </a:path>
              </a:pathLst>
            </a:custGeom>
            <a:blipFill>
              <a:blip r:embed="rId2"/>
              <a:stretch>
                <a:fillRect t="-66" b="-66"/>
              </a:stretch>
            </a:blipFill>
          </p:spPr>
          <p:txBody>
            <a:bodyPr/>
            <a:lstStyle/>
            <a:p>
              <a:endParaRPr lang="en-US"/>
            </a:p>
          </p:txBody>
        </p:sp>
      </p:grpSp>
      <p:sp>
        <p:nvSpPr>
          <p:cNvPr id="7" name="Title 1">
            <a:extLst>
              <a:ext uri="{FF2B5EF4-FFF2-40B4-BE49-F238E27FC236}">
                <a16:creationId xmlns:a16="http://schemas.microsoft.com/office/drawing/2014/main" id="{B501E341-150E-7A92-1AB6-D8EB803C6CDD}"/>
              </a:ext>
            </a:extLst>
          </p:cNvPr>
          <p:cNvSpPr txBox="1">
            <a:spLocks/>
          </p:cNvSpPr>
          <p:nvPr/>
        </p:nvSpPr>
        <p:spPr>
          <a:xfrm>
            <a:off x="6827402" y="6117100"/>
            <a:ext cx="1950507" cy="71543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effectLst>
                  <a:outerShdw blurRad="38100" dist="38100" dir="2700000" algn="tl">
                    <a:srgbClr val="000000">
                      <a:alpha val="43137"/>
                    </a:srgbClr>
                  </a:outerShdw>
                </a:effectLst>
              </a:rPr>
              <a:t>IRS</a:t>
            </a:r>
          </a:p>
        </p:txBody>
      </p:sp>
      <p:sp>
        <p:nvSpPr>
          <p:cNvPr id="8" name="Rectangle 7">
            <a:extLst>
              <a:ext uri="{FF2B5EF4-FFF2-40B4-BE49-F238E27FC236}">
                <a16:creationId xmlns:a16="http://schemas.microsoft.com/office/drawing/2014/main" id="{2F2F27EB-6A40-0C10-5FC4-34CD5C7FADE8}"/>
              </a:ext>
            </a:extLst>
          </p:cNvPr>
          <p:cNvSpPr/>
          <p:nvPr/>
        </p:nvSpPr>
        <p:spPr>
          <a:xfrm>
            <a:off x="-10332" y="3343204"/>
            <a:ext cx="9296400" cy="2714910"/>
          </a:xfrm>
          <a:prstGeom prst="rect">
            <a:avLst/>
          </a:prstGeom>
        </p:spPr>
        <p:txBody>
          <a:bodyPr wrap="square">
            <a:spAutoFit/>
          </a:bodyPr>
          <a:lstStyle/>
          <a:p>
            <a:endParaRPr lang="en-US" sz="3200" b="1" dirty="0">
              <a:solidFill>
                <a:schemeClr val="bg2">
                  <a:lumMod val="75000"/>
                </a:schemeClr>
              </a:solidFill>
              <a:latin typeface="Catamaran" panose="020B0604020202020204" charset="0"/>
              <a:cs typeface="Catamaran" panose="020B0604020202020204" charset="0"/>
            </a:endParaRPr>
          </a:p>
          <a:p>
            <a:r>
              <a:rPr lang="en-US" sz="3200" b="1" dirty="0">
                <a:solidFill>
                  <a:schemeClr val="bg2">
                    <a:lumMod val="75000"/>
                  </a:schemeClr>
                </a:solidFill>
                <a:latin typeface="Catamaran" panose="020B0604020202020204" charset="0"/>
                <a:cs typeface="Catamaran" panose="020B0604020202020204" charset="0"/>
              </a:rPr>
              <a:t> </a:t>
            </a:r>
            <a:r>
              <a:rPr lang="en-US" sz="3600" b="1" dirty="0">
                <a:latin typeface="Catamaran" panose="020B0604020202020204" charset="0"/>
                <a:cs typeface="Catamaran" panose="020B0604020202020204" charset="0"/>
              </a:rPr>
              <a:t>1. My dad loves reading </a:t>
            </a:r>
          </a:p>
          <a:p>
            <a:pPr>
              <a:lnSpc>
                <a:spcPct val="150000"/>
              </a:lnSpc>
            </a:pPr>
            <a:r>
              <a:rPr lang="en-US" sz="3600" b="1" dirty="0">
                <a:latin typeface="Catamaran" panose="020B0604020202020204" charset="0"/>
                <a:cs typeface="Catamaran" panose="020B0604020202020204" charset="0"/>
              </a:rPr>
              <a:t>2. Reading is important</a:t>
            </a:r>
          </a:p>
          <a:p>
            <a:pPr>
              <a:lnSpc>
                <a:spcPct val="150000"/>
              </a:lnSpc>
            </a:pPr>
            <a:r>
              <a:rPr lang="en-US" sz="3600" b="1" dirty="0">
                <a:latin typeface="Catamaran" panose="020B0604020202020204" charset="0"/>
                <a:cs typeface="Catamaran" panose="020B0604020202020204" charset="0"/>
              </a:rPr>
              <a:t>3.   My favorite story is Alice in the Wonderland</a:t>
            </a:r>
          </a:p>
        </p:txBody>
      </p:sp>
      <p:pic>
        <p:nvPicPr>
          <p:cNvPr id="9" name="Picture 8">
            <a:extLst>
              <a:ext uri="{FF2B5EF4-FFF2-40B4-BE49-F238E27FC236}">
                <a16:creationId xmlns:a16="http://schemas.microsoft.com/office/drawing/2014/main" id="{449EA678-1246-5E0D-3543-CFD347E498B3}"/>
              </a:ext>
            </a:extLst>
          </p:cNvPr>
          <p:cNvPicPr>
            <a:picLocks noChangeAspect="1"/>
          </p:cNvPicPr>
          <p:nvPr/>
        </p:nvPicPr>
        <p:blipFill>
          <a:blip r:embed="rId3"/>
          <a:stretch>
            <a:fillRect/>
          </a:stretch>
        </p:blipFill>
        <p:spPr>
          <a:xfrm>
            <a:off x="6629400" y="7103374"/>
            <a:ext cx="2019987" cy="2997400"/>
          </a:xfrm>
          <a:prstGeom prst="rect">
            <a:avLst/>
          </a:prstGeom>
        </p:spPr>
      </p:pic>
      <p:sp>
        <p:nvSpPr>
          <p:cNvPr id="10" name="Rectangle 1">
            <a:extLst>
              <a:ext uri="{FF2B5EF4-FFF2-40B4-BE49-F238E27FC236}">
                <a16:creationId xmlns:a16="http://schemas.microsoft.com/office/drawing/2014/main" id="{F5F30AE6-90FC-D183-530E-7E64CD10364D}"/>
              </a:ext>
            </a:extLst>
          </p:cNvPr>
          <p:cNvSpPr txBox="1">
            <a:spLocks noChangeArrowheads="1"/>
          </p:cNvSpPr>
          <p:nvPr/>
        </p:nvSpPr>
        <p:spPr bwMode="auto">
          <a:xfrm>
            <a:off x="-140417" y="1962482"/>
            <a:ext cx="7693837"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FontTx/>
              <a:buNone/>
            </a:pPr>
            <a:endParaRPr lang="en-US" altLang="en-US" sz="1800" dirty="0">
              <a:latin typeface="Arial" panose="020B0604020202020204" pitchFamily="34" charset="0"/>
            </a:endParaRPr>
          </a:p>
          <a:p>
            <a:r>
              <a:rPr lang="en-US" dirty="0"/>
              <a:t> </a:t>
            </a:r>
            <a:r>
              <a:rPr lang="en-US" sz="3600" b="1" dirty="0"/>
              <a:t>Which one of the following is a fact ?</a:t>
            </a:r>
          </a:p>
          <a:p>
            <a:pPr marL="0" indent="0" eaLnBrk="0" fontAlgn="base" hangingPunct="0">
              <a:spcBef>
                <a:spcPct val="0"/>
              </a:spcBef>
              <a:spcAft>
                <a:spcPct val="0"/>
              </a:spcAft>
              <a:buFontTx/>
              <a:buChar char="•"/>
            </a:pPr>
            <a:endParaRPr lang="en-US" altLang="en-US" sz="1800"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57E2E-53CC-3ADE-155E-7E1B12B38C9D}"/>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B2FA382-9EE0-D99E-E9AD-DF4DF22DAA96}"/>
              </a:ext>
            </a:extLst>
          </p:cNvPr>
          <p:cNvSpPr txBox="1"/>
          <p:nvPr/>
        </p:nvSpPr>
        <p:spPr>
          <a:xfrm>
            <a:off x="666750" y="581025"/>
            <a:ext cx="6886575" cy="1237839"/>
          </a:xfrm>
          <a:prstGeom prst="rect">
            <a:avLst/>
          </a:prstGeom>
        </p:spPr>
        <p:txBody>
          <a:bodyPr lIns="0" tIns="0" rIns="0" bIns="0" rtlCol="0" anchor="t">
            <a:spAutoFit/>
          </a:bodyPr>
          <a:lstStyle/>
          <a:p>
            <a:pPr marL="0" lvl="0" indent="0" algn="l">
              <a:lnSpc>
                <a:spcPts val="10400"/>
              </a:lnSpc>
            </a:pPr>
            <a:r>
              <a:rPr lang="en-US" sz="8000" spc="-240" dirty="0">
                <a:solidFill>
                  <a:srgbClr val="4A90E2"/>
                </a:solidFill>
                <a:latin typeface="Georgia Pro Condensed"/>
                <a:ea typeface="Georgia Pro Condensed"/>
                <a:cs typeface="Georgia Pro Condensed"/>
                <a:sym typeface="Georgia Pro Condensed"/>
              </a:rPr>
              <a:t>Pre-Assessment</a:t>
            </a:r>
          </a:p>
        </p:txBody>
      </p:sp>
      <p:grpSp>
        <p:nvGrpSpPr>
          <p:cNvPr id="4" name="Group 4">
            <a:extLst>
              <a:ext uri="{FF2B5EF4-FFF2-40B4-BE49-F238E27FC236}">
                <a16:creationId xmlns:a16="http://schemas.microsoft.com/office/drawing/2014/main" id="{F6AF80AB-9140-2A7A-0A3B-F375D91E0317}"/>
              </a:ext>
            </a:extLst>
          </p:cNvPr>
          <p:cNvGrpSpPr/>
          <p:nvPr/>
        </p:nvGrpSpPr>
        <p:grpSpPr>
          <a:xfrm>
            <a:off x="8991600" y="0"/>
            <a:ext cx="9296400" cy="10287000"/>
            <a:chOff x="0" y="0"/>
            <a:chExt cx="1220873" cy="1350966"/>
          </a:xfrm>
        </p:grpSpPr>
        <p:sp>
          <p:nvSpPr>
            <p:cNvPr id="5" name="Freeform 5">
              <a:extLst>
                <a:ext uri="{FF2B5EF4-FFF2-40B4-BE49-F238E27FC236}">
                  <a16:creationId xmlns:a16="http://schemas.microsoft.com/office/drawing/2014/main" id="{2C2C4363-4B57-D516-B3C4-18C86ACC5D84}"/>
                </a:ext>
              </a:extLst>
            </p:cNvPr>
            <p:cNvSpPr/>
            <p:nvPr/>
          </p:nvSpPr>
          <p:spPr>
            <a:xfrm>
              <a:off x="0" y="0"/>
              <a:ext cx="1220873" cy="1350966"/>
            </a:xfrm>
            <a:custGeom>
              <a:avLst/>
              <a:gdLst/>
              <a:ahLst/>
              <a:cxnLst/>
              <a:rect l="l" t="t" r="r" b="b"/>
              <a:pathLst>
                <a:path w="1220873" h="1350966">
                  <a:moveTo>
                    <a:pt x="0" y="0"/>
                  </a:moveTo>
                  <a:lnTo>
                    <a:pt x="1220873" y="0"/>
                  </a:lnTo>
                  <a:lnTo>
                    <a:pt x="1220873" y="1350966"/>
                  </a:lnTo>
                  <a:lnTo>
                    <a:pt x="0" y="1350966"/>
                  </a:lnTo>
                  <a:close/>
                </a:path>
              </a:pathLst>
            </a:custGeom>
            <a:blipFill>
              <a:blip r:embed="rId2"/>
              <a:stretch>
                <a:fillRect t="-66" b="-66"/>
              </a:stretch>
            </a:blipFill>
          </p:spPr>
          <p:txBody>
            <a:bodyPr/>
            <a:lstStyle/>
            <a:p>
              <a:endParaRPr lang="en-US"/>
            </a:p>
          </p:txBody>
        </p:sp>
      </p:grpSp>
      <p:sp>
        <p:nvSpPr>
          <p:cNvPr id="7" name="Title 1">
            <a:extLst>
              <a:ext uri="{FF2B5EF4-FFF2-40B4-BE49-F238E27FC236}">
                <a16:creationId xmlns:a16="http://schemas.microsoft.com/office/drawing/2014/main" id="{8C076C96-28D4-132B-19CA-E96BB918C700}"/>
              </a:ext>
            </a:extLst>
          </p:cNvPr>
          <p:cNvSpPr txBox="1">
            <a:spLocks/>
          </p:cNvSpPr>
          <p:nvPr/>
        </p:nvSpPr>
        <p:spPr>
          <a:xfrm>
            <a:off x="6827402" y="6117100"/>
            <a:ext cx="1950507" cy="71543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effectLst>
                  <a:outerShdw blurRad="38100" dist="38100" dir="2700000" algn="tl">
                    <a:srgbClr val="000000">
                      <a:alpha val="43137"/>
                    </a:srgbClr>
                  </a:outerShdw>
                </a:effectLst>
              </a:rPr>
              <a:t>IRS</a:t>
            </a:r>
          </a:p>
        </p:txBody>
      </p:sp>
      <p:sp>
        <p:nvSpPr>
          <p:cNvPr id="8" name="Rectangle 7">
            <a:extLst>
              <a:ext uri="{FF2B5EF4-FFF2-40B4-BE49-F238E27FC236}">
                <a16:creationId xmlns:a16="http://schemas.microsoft.com/office/drawing/2014/main" id="{0204B81D-8C37-9864-5147-5A5D2F2F8E81}"/>
              </a:ext>
            </a:extLst>
          </p:cNvPr>
          <p:cNvSpPr/>
          <p:nvPr/>
        </p:nvSpPr>
        <p:spPr>
          <a:xfrm>
            <a:off x="-10332" y="3343204"/>
            <a:ext cx="9296400" cy="2714910"/>
          </a:xfrm>
          <a:prstGeom prst="rect">
            <a:avLst/>
          </a:prstGeom>
        </p:spPr>
        <p:txBody>
          <a:bodyPr wrap="square">
            <a:spAutoFit/>
          </a:bodyPr>
          <a:lstStyle/>
          <a:p>
            <a:endParaRPr lang="en-US" sz="3200" b="1" dirty="0">
              <a:solidFill>
                <a:schemeClr val="bg2">
                  <a:lumMod val="75000"/>
                </a:schemeClr>
              </a:solidFill>
              <a:latin typeface="Catamaran" panose="020B0604020202020204" charset="0"/>
              <a:cs typeface="Catamaran" panose="020B0604020202020204" charset="0"/>
            </a:endParaRPr>
          </a:p>
          <a:p>
            <a:r>
              <a:rPr lang="en-US" sz="3200" b="1" dirty="0">
                <a:solidFill>
                  <a:schemeClr val="bg2">
                    <a:lumMod val="75000"/>
                  </a:schemeClr>
                </a:solidFill>
                <a:latin typeface="Catamaran" panose="020B0604020202020204" charset="0"/>
                <a:cs typeface="Catamaran" panose="020B0604020202020204" charset="0"/>
              </a:rPr>
              <a:t> </a:t>
            </a:r>
            <a:r>
              <a:rPr lang="en-US" sz="3600" b="1" dirty="0">
                <a:latin typeface="Catamaran" panose="020B0604020202020204" charset="0"/>
                <a:cs typeface="Catamaran" panose="020B0604020202020204" charset="0"/>
              </a:rPr>
              <a:t>1. My dad loves reading </a:t>
            </a:r>
          </a:p>
          <a:p>
            <a:pPr>
              <a:lnSpc>
                <a:spcPct val="150000"/>
              </a:lnSpc>
            </a:pPr>
            <a:r>
              <a:rPr lang="en-US" sz="3600" b="1" dirty="0">
                <a:latin typeface="Catamaran" panose="020B0604020202020204" charset="0"/>
                <a:cs typeface="Catamaran" panose="020B0604020202020204" charset="0"/>
              </a:rPr>
              <a:t>2. Reading is important</a:t>
            </a:r>
          </a:p>
          <a:p>
            <a:pPr>
              <a:lnSpc>
                <a:spcPct val="150000"/>
              </a:lnSpc>
            </a:pPr>
            <a:r>
              <a:rPr lang="en-US" sz="3600" b="1" dirty="0">
                <a:latin typeface="Catamaran" panose="020B0604020202020204" charset="0"/>
                <a:cs typeface="Catamaran" panose="020B0604020202020204" charset="0"/>
              </a:rPr>
              <a:t>3.   My favorite story is Alice in the Wonderland</a:t>
            </a:r>
          </a:p>
        </p:txBody>
      </p:sp>
      <p:pic>
        <p:nvPicPr>
          <p:cNvPr id="9" name="Picture 8">
            <a:extLst>
              <a:ext uri="{FF2B5EF4-FFF2-40B4-BE49-F238E27FC236}">
                <a16:creationId xmlns:a16="http://schemas.microsoft.com/office/drawing/2014/main" id="{ADC3EFDB-EB85-B279-794F-961023066E59}"/>
              </a:ext>
            </a:extLst>
          </p:cNvPr>
          <p:cNvPicPr>
            <a:picLocks noChangeAspect="1"/>
          </p:cNvPicPr>
          <p:nvPr/>
        </p:nvPicPr>
        <p:blipFill>
          <a:blip r:embed="rId3"/>
          <a:stretch>
            <a:fillRect/>
          </a:stretch>
        </p:blipFill>
        <p:spPr>
          <a:xfrm>
            <a:off x="6629400" y="7103374"/>
            <a:ext cx="2019987" cy="2997400"/>
          </a:xfrm>
          <a:prstGeom prst="rect">
            <a:avLst/>
          </a:prstGeom>
        </p:spPr>
      </p:pic>
      <p:sp>
        <p:nvSpPr>
          <p:cNvPr id="10" name="Rectangle 1">
            <a:extLst>
              <a:ext uri="{FF2B5EF4-FFF2-40B4-BE49-F238E27FC236}">
                <a16:creationId xmlns:a16="http://schemas.microsoft.com/office/drawing/2014/main" id="{3A4ACD7E-DF66-3DB5-5B97-CFA93438A052}"/>
              </a:ext>
            </a:extLst>
          </p:cNvPr>
          <p:cNvSpPr txBox="1">
            <a:spLocks noChangeArrowheads="1"/>
          </p:cNvSpPr>
          <p:nvPr/>
        </p:nvSpPr>
        <p:spPr bwMode="auto">
          <a:xfrm>
            <a:off x="-140417" y="1962482"/>
            <a:ext cx="7693837"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FontTx/>
              <a:buNone/>
            </a:pPr>
            <a:endParaRPr lang="en-US" altLang="en-US" sz="1800" dirty="0">
              <a:latin typeface="Arial" panose="020B0604020202020204" pitchFamily="34" charset="0"/>
            </a:endParaRPr>
          </a:p>
          <a:p>
            <a:r>
              <a:rPr lang="en-US" dirty="0"/>
              <a:t> </a:t>
            </a:r>
            <a:r>
              <a:rPr lang="en-US" sz="3600" b="1" dirty="0"/>
              <a:t>Which one of the following is a fact ?</a:t>
            </a:r>
          </a:p>
          <a:p>
            <a:pPr marL="0" indent="0" eaLnBrk="0" fontAlgn="base" hangingPunct="0">
              <a:spcBef>
                <a:spcPct val="0"/>
              </a:spcBef>
              <a:spcAft>
                <a:spcPct val="0"/>
              </a:spcAft>
              <a:buFontTx/>
              <a:buChar char="•"/>
            </a:pPr>
            <a:endParaRPr lang="en-US" altLang="en-US" sz="1800" dirty="0">
              <a:latin typeface="Arial" panose="020B0604020202020204" pitchFamily="34" charset="0"/>
            </a:endParaRPr>
          </a:p>
        </p:txBody>
      </p:sp>
      <p:sp>
        <p:nvSpPr>
          <p:cNvPr id="2" name="Oval 1">
            <a:extLst>
              <a:ext uri="{FF2B5EF4-FFF2-40B4-BE49-F238E27FC236}">
                <a16:creationId xmlns:a16="http://schemas.microsoft.com/office/drawing/2014/main" id="{989C4342-AB77-6AB8-43A2-06EE567E4FAA}"/>
              </a:ext>
            </a:extLst>
          </p:cNvPr>
          <p:cNvSpPr/>
          <p:nvPr/>
        </p:nvSpPr>
        <p:spPr>
          <a:xfrm>
            <a:off x="394011" y="4327119"/>
            <a:ext cx="4330389" cy="10609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534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7853A-C5DD-D68F-D43A-4F1A8FB64BB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F5C459D-40C5-DC97-FAA7-8F6D5E2A0CE9}"/>
              </a:ext>
            </a:extLst>
          </p:cNvPr>
          <p:cNvSpPr txBox="1"/>
          <p:nvPr/>
        </p:nvSpPr>
        <p:spPr>
          <a:xfrm>
            <a:off x="666750" y="581025"/>
            <a:ext cx="6886575" cy="1237839"/>
          </a:xfrm>
          <a:prstGeom prst="rect">
            <a:avLst/>
          </a:prstGeom>
        </p:spPr>
        <p:txBody>
          <a:bodyPr lIns="0" tIns="0" rIns="0" bIns="0" rtlCol="0" anchor="t">
            <a:spAutoFit/>
          </a:bodyPr>
          <a:lstStyle/>
          <a:p>
            <a:pPr marL="0" lvl="0" indent="0" algn="l">
              <a:lnSpc>
                <a:spcPts val="10400"/>
              </a:lnSpc>
            </a:pPr>
            <a:r>
              <a:rPr lang="en-US" sz="8000" spc="-240" dirty="0">
                <a:solidFill>
                  <a:srgbClr val="4A90E2"/>
                </a:solidFill>
                <a:latin typeface="Georgia Pro Condensed"/>
                <a:ea typeface="Georgia Pro Condensed"/>
                <a:cs typeface="Georgia Pro Condensed"/>
                <a:sym typeface="Georgia Pro Condensed"/>
              </a:rPr>
              <a:t>Pre-Assessment</a:t>
            </a:r>
          </a:p>
        </p:txBody>
      </p:sp>
      <p:grpSp>
        <p:nvGrpSpPr>
          <p:cNvPr id="4" name="Group 4">
            <a:extLst>
              <a:ext uri="{FF2B5EF4-FFF2-40B4-BE49-F238E27FC236}">
                <a16:creationId xmlns:a16="http://schemas.microsoft.com/office/drawing/2014/main" id="{BCE24330-84C8-0697-0946-EDD45EEAF64E}"/>
              </a:ext>
            </a:extLst>
          </p:cNvPr>
          <p:cNvGrpSpPr/>
          <p:nvPr/>
        </p:nvGrpSpPr>
        <p:grpSpPr>
          <a:xfrm>
            <a:off x="8991600" y="0"/>
            <a:ext cx="9296400" cy="10287000"/>
            <a:chOff x="0" y="0"/>
            <a:chExt cx="1220873" cy="1350966"/>
          </a:xfrm>
        </p:grpSpPr>
        <p:sp>
          <p:nvSpPr>
            <p:cNvPr id="5" name="Freeform 5">
              <a:extLst>
                <a:ext uri="{FF2B5EF4-FFF2-40B4-BE49-F238E27FC236}">
                  <a16:creationId xmlns:a16="http://schemas.microsoft.com/office/drawing/2014/main" id="{9A8EA49C-E945-9F3D-4C34-A4A6AEF34143}"/>
                </a:ext>
              </a:extLst>
            </p:cNvPr>
            <p:cNvSpPr/>
            <p:nvPr/>
          </p:nvSpPr>
          <p:spPr>
            <a:xfrm>
              <a:off x="0" y="0"/>
              <a:ext cx="1220873" cy="1350966"/>
            </a:xfrm>
            <a:custGeom>
              <a:avLst/>
              <a:gdLst/>
              <a:ahLst/>
              <a:cxnLst/>
              <a:rect l="l" t="t" r="r" b="b"/>
              <a:pathLst>
                <a:path w="1220873" h="1350966">
                  <a:moveTo>
                    <a:pt x="0" y="0"/>
                  </a:moveTo>
                  <a:lnTo>
                    <a:pt x="1220873" y="0"/>
                  </a:lnTo>
                  <a:lnTo>
                    <a:pt x="1220873" y="1350966"/>
                  </a:lnTo>
                  <a:lnTo>
                    <a:pt x="0" y="1350966"/>
                  </a:lnTo>
                  <a:close/>
                </a:path>
              </a:pathLst>
            </a:custGeom>
            <a:blipFill>
              <a:blip r:embed="rId2"/>
              <a:stretch>
                <a:fillRect t="-66" b="-66"/>
              </a:stretch>
            </a:blipFill>
          </p:spPr>
          <p:txBody>
            <a:bodyPr/>
            <a:lstStyle/>
            <a:p>
              <a:endParaRPr lang="en-US"/>
            </a:p>
          </p:txBody>
        </p:sp>
      </p:grpSp>
      <p:sp>
        <p:nvSpPr>
          <p:cNvPr id="7" name="Title 1">
            <a:extLst>
              <a:ext uri="{FF2B5EF4-FFF2-40B4-BE49-F238E27FC236}">
                <a16:creationId xmlns:a16="http://schemas.microsoft.com/office/drawing/2014/main" id="{F9038260-D987-4051-A5C1-FF79EB33B049}"/>
              </a:ext>
            </a:extLst>
          </p:cNvPr>
          <p:cNvSpPr txBox="1">
            <a:spLocks/>
          </p:cNvSpPr>
          <p:nvPr/>
        </p:nvSpPr>
        <p:spPr>
          <a:xfrm>
            <a:off x="7349768" y="6695445"/>
            <a:ext cx="1950507" cy="71543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effectLst>
                  <a:outerShdw blurRad="38100" dist="38100" dir="2700000" algn="tl">
                    <a:srgbClr val="000000">
                      <a:alpha val="43137"/>
                    </a:srgbClr>
                  </a:outerShdw>
                </a:effectLst>
              </a:rPr>
              <a:t>IRS</a:t>
            </a:r>
          </a:p>
        </p:txBody>
      </p:sp>
      <p:sp>
        <p:nvSpPr>
          <p:cNvPr id="8" name="Rectangle 7">
            <a:extLst>
              <a:ext uri="{FF2B5EF4-FFF2-40B4-BE49-F238E27FC236}">
                <a16:creationId xmlns:a16="http://schemas.microsoft.com/office/drawing/2014/main" id="{B1004039-A632-4CD3-AAFD-61BF4FF4C5C4}"/>
              </a:ext>
            </a:extLst>
          </p:cNvPr>
          <p:cNvSpPr/>
          <p:nvPr/>
        </p:nvSpPr>
        <p:spPr>
          <a:xfrm>
            <a:off x="-10332" y="3343204"/>
            <a:ext cx="10297332" cy="3970318"/>
          </a:xfrm>
          <a:prstGeom prst="rect">
            <a:avLst/>
          </a:prstGeom>
        </p:spPr>
        <p:txBody>
          <a:bodyPr wrap="square">
            <a:spAutoFit/>
          </a:bodyPr>
          <a:lstStyle/>
          <a:p>
            <a:endParaRPr lang="en-US" sz="3200" b="1" dirty="0">
              <a:solidFill>
                <a:schemeClr val="bg2">
                  <a:lumMod val="75000"/>
                </a:schemeClr>
              </a:solidFill>
              <a:latin typeface="Catamaran" panose="020B0604020202020204" charset="0"/>
              <a:cs typeface="Catamaran" panose="020B0604020202020204" charset="0"/>
            </a:endParaRPr>
          </a:p>
          <a:p>
            <a:r>
              <a:rPr lang="en-US" sz="3200" b="1" dirty="0">
                <a:solidFill>
                  <a:schemeClr val="bg2">
                    <a:lumMod val="75000"/>
                  </a:schemeClr>
                </a:solidFill>
                <a:latin typeface="Catamaran" panose="020B0604020202020204" charset="0"/>
                <a:cs typeface="Catamaran" panose="020B0604020202020204" charset="0"/>
              </a:rPr>
              <a:t> </a:t>
            </a:r>
            <a:r>
              <a:rPr lang="en-US" sz="4400" dirty="0">
                <a:latin typeface="Catamaran" panose="020B0604020202020204" charset="0"/>
                <a:cs typeface="Catamaran" panose="020B0604020202020204" charset="0"/>
              </a:rPr>
              <a:t>1. </a:t>
            </a:r>
            <a:r>
              <a:rPr lang="en-US" sz="4400" dirty="0"/>
              <a:t>Water freezes at 0°C</a:t>
            </a:r>
          </a:p>
          <a:p>
            <a:r>
              <a:rPr lang="en-US" sz="4400" dirty="0"/>
              <a:t> </a:t>
            </a:r>
          </a:p>
          <a:p>
            <a:r>
              <a:rPr lang="en-US" sz="4400" dirty="0">
                <a:latin typeface="Catamaran" panose="020B0604020202020204" charset="0"/>
                <a:cs typeface="Catamaran" panose="020B0604020202020204" charset="0"/>
              </a:rPr>
              <a:t>2. </a:t>
            </a:r>
            <a:r>
              <a:rPr lang="en-US" sz="4400" dirty="0"/>
              <a:t>Summer is the best season.🌞</a:t>
            </a:r>
          </a:p>
          <a:p>
            <a:endParaRPr lang="en-US" sz="4400" dirty="0"/>
          </a:p>
          <a:p>
            <a:r>
              <a:rPr lang="en-US" sz="4400" dirty="0">
                <a:latin typeface="Catamaran" panose="020B0604020202020204" charset="0"/>
                <a:cs typeface="Catamaran" panose="020B0604020202020204" charset="0"/>
              </a:rPr>
              <a:t>3. </a:t>
            </a:r>
            <a:r>
              <a:rPr lang="en-US" sz="4400" dirty="0"/>
              <a:t>There are 7 days in a week. 📅</a:t>
            </a:r>
            <a:endParaRPr lang="en-US" sz="4400" dirty="0">
              <a:latin typeface="Catamaran" panose="020B0604020202020204" charset="0"/>
              <a:cs typeface="Catamaran" panose="020B0604020202020204" charset="0"/>
            </a:endParaRPr>
          </a:p>
        </p:txBody>
      </p:sp>
      <p:pic>
        <p:nvPicPr>
          <p:cNvPr id="9" name="Picture 8">
            <a:extLst>
              <a:ext uri="{FF2B5EF4-FFF2-40B4-BE49-F238E27FC236}">
                <a16:creationId xmlns:a16="http://schemas.microsoft.com/office/drawing/2014/main" id="{BE6ED098-F197-3A2F-4F91-30D2EBE46CB3}"/>
              </a:ext>
            </a:extLst>
          </p:cNvPr>
          <p:cNvPicPr>
            <a:picLocks noChangeAspect="1"/>
          </p:cNvPicPr>
          <p:nvPr/>
        </p:nvPicPr>
        <p:blipFill>
          <a:blip r:embed="rId3"/>
          <a:stretch>
            <a:fillRect/>
          </a:stretch>
        </p:blipFill>
        <p:spPr>
          <a:xfrm>
            <a:off x="6971613" y="7383116"/>
            <a:ext cx="2019987" cy="2997400"/>
          </a:xfrm>
          <a:prstGeom prst="rect">
            <a:avLst/>
          </a:prstGeom>
        </p:spPr>
      </p:pic>
      <p:sp>
        <p:nvSpPr>
          <p:cNvPr id="10" name="Rectangle 1">
            <a:extLst>
              <a:ext uri="{FF2B5EF4-FFF2-40B4-BE49-F238E27FC236}">
                <a16:creationId xmlns:a16="http://schemas.microsoft.com/office/drawing/2014/main" id="{A22A8FAB-9617-B891-214C-7F127CF7D9F4}"/>
              </a:ext>
            </a:extLst>
          </p:cNvPr>
          <p:cNvSpPr txBox="1">
            <a:spLocks noChangeArrowheads="1"/>
          </p:cNvSpPr>
          <p:nvPr/>
        </p:nvSpPr>
        <p:spPr bwMode="auto">
          <a:xfrm>
            <a:off x="-140417" y="1962482"/>
            <a:ext cx="8587736"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FontTx/>
              <a:buNone/>
            </a:pPr>
            <a:endParaRPr lang="en-US" altLang="en-US" sz="1800" dirty="0">
              <a:latin typeface="Arial" panose="020B0604020202020204" pitchFamily="34" charset="0"/>
            </a:endParaRPr>
          </a:p>
          <a:p>
            <a:r>
              <a:rPr lang="en-US" dirty="0"/>
              <a:t> </a:t>
            </a:r>
            <a:r>
              <a:rPr lang="en-US" sz="3600" b="1" dirty="0"/>
              <a:t>Which one of the following is an opinion?</a:t>
            </a:r>
          </a:p>
          <a:p>
            <a:pPr marL="0" indent="0" eaLnBrk="0" fontAlgn="base" hangingPunct="0">
              <a:spcBef>
                <a:spcPct val="0"/>
              </a:spcBef>
              <a:spcAft>
                <a:spcPct val="0"/>
              </a:spcAft>
              <a:buFontTx/>
              <a:buChar char="•"/>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299256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AD18C-B4EC-EADA-B5EE-DE9A0FB9AC4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D395988D-DAD3-0FB4-5988-FD787E30F7AE}"/>
              </a:ext>
            </a:extLst>
          </p:cNvPr>
          <p:cNvSpPr txBox="1"/>
          <p:nvPr/>
        </p:nvSpPr>
        <p:spPr>
          <a:xfrm>
            <a:off x="666750" y="581025"/>
            <a:ext cx="6886575" cy="1237839"/>
          </a:xfrm>
          <a:prstGeom prst="rect">
            <a:avLst/>
          </a:prstGeom>
        </p:spPr>
        <p:txBody>
          <a:bodyPr lIns="0" tIns="0" rIns="0" bIns="0" rtlCol="0" anchor="t">
            <a:spAutoFit/>
          </a:bodyPr>
          <a:lstStyle/>
          <a:p>
            <a:pPr marL="0" lvl="0" indent="0" algn="l">
              <a:lnSpc>
                <a:spcPts val="10400"/>
              </a:lnSpc>
            </a:pPr>
            <a:r>
              <a:rPr lang="en-US" sz="8000" spc="-240" dirty="0">
                <a:solidFill>
                  <a:srgbClr val="4A90E2"/>
                </a:solidFill>
                <a:latin typeface="Georgia Pro Condensed"/>
                <a:ea typeface="Georgia Pro Condensed"/>
                <a:cs typeface="Georgia Pro Condensed"/>
                <a:sym typeface="Georgia Pro Condensed"/>
              </a:rPr>
              <a:t>Pre-Assessment</a:t>
            </a:r>
          </a:p>
        </p:txBody>
      </p:sp>
      <p:grpSp>
        <p:nvGrpSpPr>
          <p:cNvPr id="4" name="Group 4">
            <a:extLst>
              <a:ext uri="{FF2B5EF4-FFF2-40B4-BE49-F238E27FC236}">
                <a16:creationId xmlns:a16="http://schemas.microsoft.com/office/drawing/2014/main" id="{1EE98A52-9B31-BB75-DF87-B12B86E4C4A7}"/>
              </a:ext>
            </a:extLst>
          </p:cNvPr>
          <p:cNvGrpSpPr/>
          <p:nvPr/>
        </p:nvGrpSpPr>
        <p:grpSpPr>
          <a:xfrm>
            <a:off x="8991600" y="0"/>
            <a:ext cx="9296400" cy="10287000"/>
            <a:chOff x="0" y="0"/>
            <a:chExt cx="1220873" cy="1350966"/>
          </a:xfrm>
        </p:grpSpPr>
        <p:sp>
          <p:nvSpPr>
            <p:cNvPr id="5" name="Freeform 5">
              <a:extLst>
                <a:ext uri="{FF2B5EF4-FFF2-40B4-BE49-F238E27FC236}">
                  <a16:creationId xmlns:a16="http://schemas.microsoft.com/office/drawing/2014/main" id="{728B5DA4-DD53-90D7-5DBA-03D3E97D3F15}"/>
                </a:ext>
              </a:extLst>
            </p:cNvPr>
            <p:cNvSpPr/>
            <p:nvPr/>
          </p:nvSpPr>
          <p:spPr>
            <a:xfrm>
              <a:off x="0" y="0"/>
              <a:ext cx="1220873" cy="1350966"/>
            </a:xfrm>
            <a:custGeom>
              <a:avLst/>
              <a:gdLst/>
              <a:ahLst/>
              <a:cxnLst/>
              <a:rect l="l" t="t" r="r" b="b"/>
              <a:pathLst>
                <a:path w="1220873" h="1350966">
                  <a:moveTo>
                    <a:pt x="0" y="0"/>
                  </a:moveTo>
                  <a:lnTo>
                    <a:pt x="1220873" y="0"/>
                  </a:lnTo>
                  <a:lnTo>
                    <a:pt x="1220873" y="1350966"/>
                  </a:lnTo>
                  <a:lnTo>
                    <a:pt x="0" y="1350966"/>
                  </a:lnTo>
                  <a:close/>
                </a:path>
              </a:pathLst>
            </a:custGeom>
            <a:blipFill>
              <a:blip r:embed="rId2"/>
              <a:stretch>
                <a:fillRect t="-66" b="-66"/>
              </a:stretch>
            </a:blipFill>
          </p:spPr>
          <p:txBody>
            <a:bodyPr/>
            <a:lstStyle/>
            <a:p>
              <a:endParaRPr lang="en-US"/>
            </a:p>
          </p:txBody>
        </p:sp>
      </p:grpSp>
      <p:sp>
        <p:nvSpPr>
          <p:cNvPr id="7" name="Title 1">
            <a:extLst>
              <a:ext uri="{FF2B5EF4-FFF2-40B4-BE49-F238E27FC236}">
                <a16:creationId xmlns:a16="http://schemas.microsoft.com/office/drawing/2014/main" id="{988DDD33-8AEA-ACBC-9DAA-D12110F90E7A}"/>
              </a:ext>
            </a:extLst>
          </p:cNvPr>
          <p:cNvSpPr txBox="1">
            <a:spLocks/>
          </p:cNvSpPr>
          <p:nvPr/>
        </p:nvSpPr>
        <p:spPr>
          <a:xfrm>
            <a:off x="7349768" y="6695445"/>
            <a:ext cx="1950507" cy="71543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effectLst>
                  <a:outerShdw blurRad="38100" dist="38100" dir="2700000" algn="tl">
                    <a:srgbClr val="000000">
                      <a:alpha val="43137"/>
                    </a:srgbClr>
                  </a:outerShdw>
                </a:effectLst>
              </a:rPr>
              <a:t>IRS</a:t>
            </a:r>
          </a:p>
        </p:txBody>
      </p:sp>
      <p:sp>
        <p:nvSpPr>
          <p:cNvPr id="8" name="Rectangle 7">
            <a:extLst>
              <a:ext uri="{FF2B5EF4-FFF2-40B4-BE49-F238E27FC236}">
                <a16:creationId xmlns:a16="http://schemas.microsoft.com/office/drawing/2014/main" id="{1C4F6C79-D8E8-1A89-9461-33395391BE5D}"/>
              </a:ext>
            </a:extLst>
          </p:cNvPr>
          <p:cNvSpPr/>
          <p:nvPr/>
        </p:nvSpPr>
        <p:spPr>
          <a:xfrm>
            <a:off x="-10332" y="3343204"/>
            <a:ext cx="10297332" cy="3970318"/>
          </a:xfrm>
          <a:prstGeom prst="rect">
            <a:avLst/>
          </a:prstGeom>
        </p:spPr>
        <p:txBody>
          <a:bodyPr wrap="square">
            <a:spAutoFit/>
          </a:bodyPr>
          <a:lstStyle/>
          <a:p>
            <a:endParaRPr lang="en-US" sz="3200" b="1" dirty="0">
              <a:solidFill>
                <a:schemeClr val="bg2">
                  <a:lumMod val="75000"/>
                </a:schemeClr>
              </a:solidFill>
              <a:latin typeface="Catamaran" panose="020B0604020202020204" charset="0"/>
              <a:cs typeface="Catamaran" panose="020B0604020202020204" charset="0"/>
            </a:endParaRPr>
          </a:p>
          <a:p>
            <a:r>
              <a:rPr lang="en-US" sz="3200" b="1" dirty="0">
                <a:solidFill>
                  <a:schemeClr val="bg2">
                    <a:lumMod val="75000"/>
                  </a:schemeClr>
                </a:solidFill>
                <a:latin typeface="Catamaran" panose="020B0604020202020204" charset="0"/>
                <a:cs typeface="Catamaran" panose="020B0604020202020204" charset="0"/>
              </a:rPr>
              <a:t> </a:t>
            </a:r>
            <a:r>
              <a:rPr lang="en-US" sz="4400" dirty="0">
                <a:latin typeface="Catamaran" panose="020B0604020202020204" charset="0"/>
                <a:cs typeface="Catamaran" panose="020B0604020202020204" charset="0"/>
              </a:rPr>
              <a:t>1. </a:t>
            </a:r>
            <a:r>
              <a:rPr lang="en-US" sz="4400" dirty="0"/>
              <a:t>Water freezes at 0°C</a:t>
            </a:r>
          </a:p>
          <a:p>
            <a:r>
              <a:rPr lang="en-US" sz="4400" dirty="0"/>
              <a:t> </a:t>
            </a:r>
          </a:p>
          <a:p>
            <a:r>
              <a:rPr lang="en-US" sz="4400" dirty="0">
                <a:latin typeface="Catamaran" panose="020B0604020202020204" charset="0"/>
                <a:cs typeface="Catamaran" panose="020B0604020202020204" charset="0"/>
              </a:rPr>
              <a:t>2. </a:t>
            </a:r>
            <a:r>
              <a:rPr lang="en-US" sz="4400" dirty="0"/>
              <a:t>Summer is the best season.🌞</a:t>
            </a:r>
          </a:p>
          <a:p>
            <a:endParaRPr lang="en-US" sz="4400" dirty="0"/>
          </a:p>
          <a:p>
            <a:r>
              <a:rPr lang="en-US" sz="4400" dirty="0">
                <a:latin typeface="Catamaran" panose="020B0604020202020204" charset="0"/>
                <a:cs typeface="Catamaran" panose="020B0604020202020204" charset="0"/>
              </a:rPr>
              <a:t>3. </a:t>
            </a:r>
            <a:r>
              <a:rPr lang="en-US" sz="4400" dirty="0"/>
              <a:t>There are 7 days in a week. 📅</a:t>
            </a:r>
            <a:endParaRPr lang="en-US" sz="4400" dirty="0">
              <a:latin typeface="Catamaran" panose="020B0604020202020204" charset="0"/>
              <a:cs typeface="Catamaran" panose="020B0604020202020204" charset="0"/>
            </a:endParaRPr>
          </a:p>
        </p:txBody>
      </p:sp>
      <p:pic>
        <p:nvPicPr>
          <p:cNvPr id="9" name="Picture 8">
            <a:extLst>
              <a:ext uri="{FF2B5EF4-FFF2-40B4-BE49-F238E27FC236}">
                <a16:creationId xmlns:a16="http://schemas.microsoft.com/office/drawing/2014/main" id="{88BBCD09-55A1-A191-B0EC-DC647405D23A}"/>
              </a:ext>
            </a:extLst>
          </p:cNvPr>
          <p:cNvPicPr>
            <a:picLocks noChangeAspect="1"/>
          </p:cNvPicPr>
          <p:nvPr/>
        </p:nvPicPr>
        <p:blipFill>
          <a:blip r:embed="rId3"/>
          <a:stretch>
            <a:fillRect/>
          </a:stretch>
        </p:blipFill>
        <p:spPr>
          <a:xfrm>
            <a:off x="6971613" y="7383116"/>
            <a:ext cx="2019987" cy="2997400"/>
          </a:xfrm>
          <a:prstGeom prst="rect">
            <a:avLst/>
          </a:prstGeom>
        </p:spPr>
      </p:pic>
      <p:sp>
        <p:nvSpPr>
          <p:cNvPr id="10" name="Rectangle 1">
            <a:extLst>
              <a:ext uri="{FF2B5EF4-FFF2-40B4-BE49-F238E27FC236}">
                <a16:creationId xmlns:a16="http://schemas.microsoft.com/office/drawing/2014/main" id="{2D87EEDB-989C-48A4-CBE3-D28395633968}"/>
              </a:ext>
            </a:extLst>
          </p:cNvPr>
          <p:cNvSpPr txBox="1">
            <a:spLocks noChangeArrowheads="1"/>
          </p:cNvSpPr>
          <p:nvPr/>
        </p:nvSpPr>
        <p:spPr bwMode="auto">
          <a:xfrm>
            <a:off x="-140417" y="1962482"/>
            <a:ext cx="8587736"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FontTx/>
              <a:buNone/>
            </a:pPr>
            <a:endParaRPr lang="en-US" altLang="en-US" sz="1800" dirty="0">
              <a:latin typeface="Arial" panose="020B0604020202020204" pitchFamily="34" charset="0"/>
            </a:endParaRPr>
          </a:p>
          <a:p>
            <a:r>
              <a:rPr lang="en-US" dirty="0"/>
              <a:t> </a:t>
            </a:r>
            <a:r>
              <a:rPr lang="en-US" sz="3600" b="1" dirty="0"/>
              <a:t>Which one of the following is an opinion?</a:t>
            </a:r>
          </a:p>
          <a:p>
            <a:pPr marL="0" indent="0" eaLnBrk="0" fontAlgn="base" hangingPunct="0">
              <a:spcBef>
                <a:spcPct val="0"/>
              </a:spcBef>
              <a:spcAft>
                <a:spcPct val="0"/>
              </a:spcAft>
              <a:buFontTx/>
              <a:buChar char="•"/>
            </a:pPr>
            <a:endParaRPr lang="en-US" altLang="en-US" sz="1800" dirty="0">
              <a:latin typeface="Arial" panose="020B0604020202020204" pitchFamily="34" charset="0"/>
            </a:endParaRPr>
          </a:p>
        </p:txBody>
      </p:sp>
      <p:sp>
        <p:nvSpPr>
          <p:cNvPr id="2" name="Oval 1">
            <a:extLst>
              <a:ext uri="{FF2B5EF4-FFF2-40B4-BE49-F238E27FC236}">
                <a16:creationId xmlns:a16="http://schemas.microsoft.com/office/drawing/2014/main" id="{3CCA3377-D48D-DEAC-0B26-BA51849EA299}"/>
              </a:ext>
            </a:extLst>
          </p:cNvPr>
          <p:cNvSpPr/>
          <p:nvPr/>
        </p:nvSpPr>
        <p:spPr>
          <a:xfrm>
            <a:off x="-104254" y="4886203"/>
            <a:ext cx="8551573" cy="1311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755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59249-1C43-47F8-951E-8D0BF1EFC55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60FBFA9-A40E-9CF3-FE8B-D596B904D61B}"/>
              </a:ext>
            </a:extLst>
          </p:cNvPr>
          <p:cNvSpPr txBox="1"/>
          <p:nvPr/>
        </p:nvSpPr>
        <p:spPr>
          <a:xfrm>
            <a:off x="17259300" y="9220200"/>
            <a:ext cx="152400" cy="190500"/>
          </a:xfrm>
          <a:prstGeom prst="rect">
            <a:avLst/>
          </a:prstGeom>
        </p:spPr>
        <p:txBody>
          <a:bodyPr wrap="none" lIns="0" tIns="0" rIns="0" bIns="0" rtlCol="0" anchor="t">
            <a:spAutoFit/>
          </a:bodyPr>
          <a:lstStyle/>
          <a:p>
            <a:pPr marL="0" lvl="0" indent="0" algn="ctr">
              <a:lnSpc>
                <a:spcPts val="2800"/>
              </a:lnSpc>
              <a:spcBef>
                <a:spcPct val="0"/>
              </a:spcBef>
            </a:pPr>
            <a:r>
              <a:rPr lang="en-US" sz="2000">
                <a:solidFill>
                  <a:srgbClr val="222222"/>
                </a:solidFill>
                <a:latin typeface="Helvetica World"/>
                <a:ea typeface="Helvetica World"/>
                <a:cs typeface="Helvetica World"/>
                <a:sym typeface="Helvetica World"/>
              </a:rPr>
              <a:t>5</a:t>
            </a:r>
          </a:p>
        </p:txBody>
      </p:sp>
      <p:grpSp>
        <p:nvGrpSpPr>
          <p:cNvPr id="3" name="Group 3">
            <a:extLst>
              <a:ext uri="{FF2B5EF4-FFF2-40B4-BE49-F238E27FC236}">
                <a16:creationId xmlns:a16="http://schemas.microsoft.com/office/drawing/2014/main" id="{15E9E2A7-5F10-97ED-4616-453FCC6C625D}"/>
              </a:ext>
            </a:extLst>
          </p:cNvPr>
          <p:cNvGrpSpPr/>
          <p:nvPr/>
        </p:nvGrpSpPr>
        <p:grpSpPr>
          <a:xfrm>
            <a:off x="666750" y="666750"/>
            <a:ext cx="16954500" cy="8953500"/>
            <a:chOff x="0" y="0"/>
            <a:chExt cx="4465383" cy="2358123"/>
          </a:xfrm>
        </p:grpSpPr>
        <p:sp>
          <p:nvSpPr>
            <p:cNvPr id="4" name="Freeform 4">
              <a:extLst>
                <a:ext uri="{FF2B5EF4-FFF2-40B4-BE49-F238E27FC236}">
                  <a16:creationId xmlns:a16="http://schemas.microsoft.com/office/drawing/2014/main" id="{3BAF0859-8D69-DE22-E63D-3D3D5D067454}"/>
                </a:ext>
              </a:extLst>
            </p:cNvPr>
            <p:cNvSpPr/>
            <p:nvPr/>
          </p:nvSpPr>
          <p:spPr>
            <a:xfrm>
              <a:off x="0" y="0"/>
              <a:ext cx="4465383" cy="2358124"/>
            </a:xfrm>
            <a:custGeom>
              <a:avLst/>
              <a:gdLst/>
              <a:ahLst/>
              <a:cxnLst/>
              <a:rect l="l" t="t" r="r" b="b"/>
              <a:pathLst>
                <a:path w="4465383" h="2358124">
                  <a:moveTo>
                    <a:pt x="20548" y="0"/>
                  </a:moveTo>
                  <a:lnTo>
                    <a:pt x="4444835" y="0"/>
                  </a:lnTo>
                  <a:cubicBezTo>
                    <a:pt x="4456183" y="0"/>
                    <a:pt x="4465383" y="9200"/>
                    <a:pt x="4465383" y="20548"/>
                  </a:cubicBezTo>
                  <a:lnTo>
                    <a:pt x="4465383" y="2337575"/>
                  </a:lnTo>
                  <a:cubicBezTo>
                    <a:pt x="4465383" y="2348924"/>
                    <a:pt x="4456183" y="2358124"/>
                    <a:pt x="4444835" y="2358124"/>
                  </a:cubicBezTo>
                  <a:lnTo>
                    <a:pt x="20548" y="2358124"/>
                  </a:lnTo>
                  <a:cubicBezTo>
                    <a:pt x="9200" y="2358124"/>
                    <a:pt x="0" y="2348924"/>
                    <a:pt x="0" y="2337575"/>
                  </a:cubicBezTo>
                  <a:lnTo>
                    <a:pt x="0" y="20548"/>
                  </a:lnTo>
                  <a:cubicBezTo>
                    <a:pt x="0" y="9200"/>
                    <a:pt x="9200" y="0"/>
                    <a:pt x="20548" y="0"/>
                  </a:cubicBezTo>
                  <a:close/>
                </a:path>
              </a:pathLst>
            </a:custGeom>
            <a:solidFill>
              <a:srgbClr val="F9D5B3"/>
            </a:solidFill>
            <a:ln cap="rnd">
              <a:noFill/>
              <a:prstDash val="solid"/>
              <a:round/>
            </a:ln>
          </p:spPr>
          <p:txBody>
            <a:bodyPr/>
            <a:lstStyle/>
            <a:p>
              <a:endParaRPr lang="en-US"/>
            </a:p>
          </p:txBody>
        </p:sp>
        <p:sp>
          <p:nvSpPr>
            <p:cNvPr id="5" name="TextBox 5">
              <a:extLst>
                <a:ext uri="{FF2B5EF4-FFF2-40B4-BE49-F238E27FC236}">
                  <a16:creationId xmlns:a16="http://schemas.microsoft.com/office/drawing/2014/main" id="{538C9E8D-DF1F-FD34-D460-ED51169A0EE8}"/>
                </a:ext>
              </a:extLst>
            </p:cNvPr>
            <p:cNvSpPr txBox="1"/>
            <p:nvPr/>
          </p:nvSpPr>
          <p:spPr>
            <a:xfrm>
              <a:off x="0" y="-38100"/>
              <a:ext cx="4465383" cy="2396223"/>
            </a:xfrm>
            <a:prstGeom prst="rect">
              <a:avLst/>
            </a:prstGeom>
          </p:spPr>
          <p:txBody>
            <a:bodyPr lIns="50800" tIns="50800" rIns="50800" bIns="50800" rtlCol="0" anchor="ctr"/>
            <a:lstStyle/>
            <a:p>
              <a:pPr marL="0" lvl="0" indent="0" algn="ctr">
                <a:lnSpc>
                  <a:spcPts val="3359"/>
                </a:lnSpc>
                <a:spcBef>
                  <a:spcPct val="0"/>
                </a:spcBef>
              </a:pPr>
              <a:endParaRPr/>
            </a:p>
          </p:txBody>
        </p:sp>
      </p:grpSp>
      <p:grpSp>
        <p:nvGrpSpPr>
          <p:cNvPr id="6" name="Group 6">
            <a:extLst>
              <a:ext uri="{FF2B5EF4-FFF2-40B4-BE49-F238E27FC236}">
                <a16:creationId xmlns:a16="http://schemas.microsoft.com/office/drawing/2014/main" id="{4CF20DC1-6AE5-171D-76CA-73854374E79E}"/>
              </a:ext>
            </a:extLst>
          </p:cNvPr>
          <p:cNvGrpSpPr/>
          <p:nvPr/>
        </p:nvGrpSpPr>
        <p:grpSpPr>
          <a:xfrm>
            <a:off x="851115" y="680940"/>
            <a:ext cx="15344775" cy="2913790"/>
            <a:chOff x="-1265480" y="-1174880"/>
            <a:chExt cx="20459700" cy="3885053"/>
          </a:xfrm>
        </p:grpSpPr>
        <p:sp>
          <p:nvSpPr>
            <p:cNvPr id="7" name="TextBox 7">
              <a:extLst>
                <a:ext uri="{FF2B5EF4-FFF2-40B4-BE49-F238E27FC236}">
                  <a16:creationId xmlns:a16="http://schemas.microsoft.com/office/drawing/2014/main" id="{BCBB243F-3D88-572D-26A8-6773AC6031C4}"/>
                </a:ext>
              </a:extLst>
            </p:cNvPr>
            <p:cNvSpPr txBox="1"/>
            <p:nvPr/>
          </p:nvSpPr>
          <p:spPr>
            <a:xfrm>
              <a:off x="-1265480" y="-1174880"/>
              <a:ext cx="20459700" cy="3428717"/>
            </a:xfrm>
            <a:prstGeom prst="rect">
              <a:avLst/>
            </a:prstGeom>
          </p:spPr>
          <p:txBody>
            <a:bodyPr wrap="square" lIns="0" tIns="0" rIns="0" bIns="0" rtlCol="0" anchor="t">
              <a:spAutoFit/>
            </a:bodyPr>
            <a:lstStyle/>
            <a:p>
              <a:pPr marL="0" lvl="0" indent="0" algn="l">
                <a:lnSpc>
                  <a:spcPts val="10400"/>
                </a:lnSpc>
              </a:pPr>
              <a:r>
                <a:rPr lang="en-US" sz="8000" spc="-240" dirty="0">
                  <a:solidFill>
                    <a:srgbClr val="4A90E2"/>
                  </a:solidFill>
                  <a:latin typeface="Georgia Pro Condensed"/>
                  <a:ea typeface="Georgia Pro Condensed"/>
                  <a:cs typeface="Georgia Pro Condensed"/>
                  <a:sym typeface="Georgia Pro Condensed"/>
                </a:rPr>
                <a:t>Which paragraph gives facts. </a:t>
              </a:r>
            </a:p>
            <a:p>
              <a:pPr marL="0" lvl="0" indent="0" algn="l">
                <a:lnSpc>
                  <a:spcPts val="10400"/>
                </a:lnSpc>
              </a:pPr>
              <a:r>
                <a:rPr lang="en-US" sz="8000" spc="-240" dirty="0">
                  <a:solidFill>
                    <a:srgbClr val="4A90E2"/>
                  </a:solidFill>
                  <a:latin typeface="Georgia Pro Condensed"/>
                  <a:ea typeface="Georgia Pro Condensed"/>
                  <a:cs typeface="Georgia Pro Condensed"/>
                  <a:sym typeface="Georgia Pro Condensed"/>
                </a:rPr>
                <a:t>Give evidence .</a:t>
              </a:r>
            </a:p>
          </p:txBody>
        </p:sp>
        <p:sp>
          <p:nvSpPr>
            <p:cNvPr id="8" name="TextBox 8">
              <a:extLst>
                <a:ext uri="{FF2B5EF4-FFF2-40B4-BE49-F238E27FC236}">
                  <a16:creationId xmlns:a16="http://schemas.microsoft.com/office/drawing/2014/main" id="{47A97016-D45D-02B3-2D38-591016CA8427}"/>
                </a:ext>
              </a:extLst>
            </p:cNvPr>
            <p:cNvSpPr txBox="1"/>
            <p:nvPr/>
          </p:nvSpPr>
          <p:spPr>
            <a:xfrm>
              <a:off x="0" y="2197212"/>
              <a:ext cx="17665700" cy="512961"/>
            </a:xfrm>
            <a:prstGeom prst="rect">
              <a:avLst/>
            </a:prstGeom>
          </p:spPr>
          <p:txBody>
            <a:bodyPr lIns="0" tIns="0" rIns="0" bIns="0" rtlCol="0" anchor="t">
              <a:spAutoFit/>
            </a:bodyPr>
            <a:lstStyle/>
            <a:p>
              <a:pPr marL="0" lvl="0" indent="0" algn="l">
                <a:lnSpc>
                  <a:spcPts val="3000"/>
                </a:lnSpc>
                <a:spcBef>
                  <a:spcPct val="0"/>
                </a:spcBef>
              </a:pPr>
              <a:endParaRPr lang="en-US" sz="2500" b="1" spc="-37" dirty="0">
                <a:solidFill>
                  <a:srgbClr val="222222"/>
                </a:solidFill>
                <a:latin typeface="Helvetica World Bold"/>
                <a:ea typeface="Helvetica World Bold"/>
                <a:cs typeface="Helvetica World Bold"/>
                <a:sym typeface="Helvetica World Bold"/>
              </a:endParaRPr>
            </a:p>
          </p:txBody>
        </p:sp>
      </p:grpSp>
      <p:sp>
        <p:nvSpPr>
          <p:cNvPr id="18" name="Freeform 18">
            <a:extLst>
              <a:ext uri="{FF2B5EF4-FFF2-40B4-BE49-F238E27FC236}">
                <a16:creationId xmlns:a16="http://schemas.microsoft.com/office/drawing/2014/main" id="{951DC8BB-6BDF-5A81-2EF7-56A4FDBF2667}"/>
              </a:ext>
            </a:extLst>
          </p:cNvPr>
          <p:cNvSpPr/>
          <p:nvPr/>
        </p:nvSpPr>
        <p:spPr>
          <a:xfrm rot="-3117037">
            <a:off x="16099474" y="7952721"/>
            <a:ext cx="2112604" cy="1859092"/>
          </a:xfrm>
          <a:custGeom>
            <a:avLst/>
            <a:gdLst/>
            <a:ahLst/>
            <a:cxnLst/>
            <a:rect l="l" t="t" r="r" b="b"/>
            <a:pathLst>
              <a:path w="2112604" h="1859092">
                <a:moveTo>
                  <a:pt x="0" y="0"/>
                </a:moveTo>
                <a:lnTo>
                  <a:pt x="2112605" y="0"/>
                </a:lnTo>
                <a:lnTo>
                  <a:pt x="2112605" y="1859092"/>
                </a:lnTo>
                <a:lnTo>
                  <a:pt x="0" y="185909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pic>
        <p:nvPicPr>
          <p:cNvPr id="20" name="Picture 19" descr="A poster of a person and person&#10;&#10;AI-generated content may be incorrect.">
            <a:extLst>
              <a:ext uri="{FF2B5EF4-FFF2-40B4-BE49-F238E27FC236}">
                <a16:creationId xmlns:a16="http://schemas.microsoft.com/office/drawing/2014/main" id="{E6FA05D3-D287-C44D-5CD5-DC6CD0C2B8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96778" y="861120"/>
            <a:ext cx="4260771" cy="5524500"/>
          </a:xfrm>
          <a:prstGeom prst="rect">
            <a:avLst/>
          </a:prstGeom>
        </p:spPr>
      </p:pic>
      <p:sp>
        <p:nvSpPr>
          <p:cNvPr id="21" name="Rectangle 20">
            <a:extLst>
              <a:ext uri="{FF2B5EF4-FFF2-40B4-BE49-F238E27FC236}">
                <a16:creationId xmlns:a16="http://schemas.microsoft.com/office/drawing/2014/main" id="{A7185590-02D6-5E56-93C6-6CC33CF34593}"/>
              </a:ext>
            </a:extLst>
          </p:cNvPr>
          <p:cNvSpPr/>
          <p:nvPr/>
        </p:nvSpPr>
        <p:spPr>
          <a:xfrm>
            <a:off x="851115" y="3571099"/>
            <a:ext cx="6400800" cy="510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My Mother</a:t>
            </a:r>
          </a:p>
          <a:p>
            <a:r>
              <a:rPr lang="en-US" sz="2400" b="1" dirty="0"/>
              <a:t>     My mother is a very important person in my family. She is caring and hardworking, and she helps take care of everyone at home. Every morning, she makes breakfast for us and helps me get ready for school. She is also very good at cooking, and she likes to try new recipes. In her free time, she enjoys reading books and gardening. My mother teaches me many things, such as how to be responsible, kind, and organized. I admire her because she always works hard and supports our family.</a:t>
            </a:r>
          </a:p>
        </p:txBody>
      </p:sp>
      <p:sp>
        <p:nvSpPr>
          <p:cNvPr id="22" name="Rectangle 21">
            <a:extLst>
              <a:ext uri="{FF2B5EF4-FFF2-40B4-BE49-F238E27FC236}">
                <a16:creationId xmlns:a16="http://schemas.microsoft.com/office/drawing/2014/main" id="{D1F61CF2-6D2B-42E9-03B9-523C9A5A5282}"/>
              </a:ext>
            </a:extLst>
          </p:cNvPr>
          <p:cNvSpPr/>
          <p:nvPr/>
        </p:nvSpPr>
        <p:spPr>
          <a:xfrm>
            <a:off x="7344098" y="2838450"/>
            <a:ext cx="5760498" cy="6477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solidFill>
                  <a:schemeClr val="dk1"/>
                </a:solidFill>
              </a:rPr>
              <a:t>My Mother</a:t>
            </a:r>
          </a:p>
          <a:p>
            <a:r>
              <a:rPr lang="en-US" sz="2400" b="1" dirty="0">
                <a:solidFill>
                  <a:schemeClr val="dk1"/>
                </a:solidFill>
              </a:rPr>
              <a:t>My mother is a kind and loving person who takes care of our family every day. She has warm, gentle eyes that make everyone feel welcome and a bright smile that can cheer anyone up. Her hair is long and soft, and she usually ties it neatly when she works at home. She is always busy cooking delicious meals, helping me with my homework, and keeping the house tidy. I love how she tells stories and shares advice that helps me learn new things. My mother is not only hardworking but also patient and caring. She always listens to my problems and gives me the best guidance. I admire her because she makes our home happy and full of love.</a:t>
            </a:r>
          </a:p>
        </p:txBody>
      </p:sp>
    </p:spTree>
    <p:extLst>
      <p:ext uri="{BB962C8B-B14F-4D97-AF65-F5344CB8AC3E}">
        <p14:creationId xmlns:p14="http://schemas.microsoft.com/office/powerpoint/2010/main" val="197336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88CBC-387E-51ED-F6F2-71BFE1E44D7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66AF83D-1022-5440-35BC-680ED6A7B98F}"/>
              </a:ext>
            </a:extLst>
          </p:cNvPr>
          <p:cNvSpPr txBox="1"/>
          <p:nvPr/>
        </p:nvSpPr>
        <p:spPr>
          <a:xfrm>
            <a:off x="17259300" y="9220200"/>
            <a:ext cx="152400" cy="190500"/>
          </a:xfrm>
          <a:prstGeom prst="rect">
            <a:avLst/>
          </a:prstGeom>
        </p:spPr>
        <p:txBody>
          <a:bodyPr wrap="none" lIns="0" tIns="0" rIns="0" bIns="0" rtlCol="0" anchor="t">
            <a:spAutoFit/>
          </a:bodyPr>
          <a:lstStyle/>
          <a:p>
            <a:pPr marL="0" lvl="0" indent="0" algn="ctr">
              <a:lnSpc>
                <a:spcPts val="2800"/>
              </a:lnSpc>
              <a:spcBef>
                <a:spcPct val="0"/>
              </a:spcBef>
            </a:pPr>
            <a:r>
              <a:rPr lang="en-US" sz="2000">
                <a:solidFill>
                  <a:srgbClr val="222222"/>
                </a:solidFill>
                <a:latin typeface="Helvetica World"/>
                <a:ea typeface="Helvetica World"/>
                <a:cs typeface="Helvetica World"/>
                <a:sym typeface="Helvetica World"/>
              </a:rPr>
              <a:t>5</a:t>
            </a:r>
          </a:p>
        </p:txBody>
      </p:sp>
      <p:grpSp>
        <p:nvGrpSpPr>
          <p:cNvPr id="3" name="Group 3">
            <a:extLst>
              <a:ext uri="{FF2B5EF4-FFF2-40B4-BE49-F238E27FC236}">
                <a16:creationId xmlns:a16="http://schemas.microsoft.com/office/drawing/2014/main" id="{CDB4B968-DE3E-15A0-D627-B5A08E67FC6D}"/>
              </a:ext>
            </a:extLst>
          </p:cNvPr>
          <p:cNvGrpSpPr/>
          <p:nvPr/>
        </p:nvGrpSpPr>
        <p:grpSpPr>
          <a:xfrm>
            <a:off x="457200" y="705544"/>
            <a:ext cx="16954500" cy="8953500"/>
            <a:chOff x="0" y="0"/>
            <a:chExt cx="4465383" cy="2358123"/>
          </a:xfrm>
        </p:grpSpPr>
        <p:sp>
          <p:nvSpPr>
            <p:cNvPr id="4" name="Freeform 4">
              <a:extLst>
                <a:ext uri="{FF2B5EF4-FFF2-40B4-BE49-F238E27FC236}">
                  <a16:creationId xmlns:a16="http://schemas.microsoft.com/office/drawing/2014/main" id="{7A43CEB8-AB28-85E1-EB19-447B058AB0F8}"/>
                </a:ext>
              </a:extLst>
            </p:cNvPr>
            <p:cNvSpPr/>
            <p:nvPr/>
          </p:nvSpPr>
          <p:spPr>
            <a:xfrm>
              <a:off x="0" y="0"/>
              <a:ext cx="4465383" cy="2358124"/>
            </a:xfrm>
            <a:custGeom>
              <a:avLst/>
              <a:gdLst/>
              <a:ahLst/>
              <a:cxnLst/>
              <a:rect l="l" t="t" r="r" b="b"/>
              <a:pathLst>
                <a:path w="4465383" h="2358124">
                  <a:moveTo>
                    <a:pt x="20548" y="0"/>
                  </a:moveTo>
                  <a:lnTo>
                    <a:pt x="4444835" y="0"/>
                  </a:lnTo>
                  <a:cubicBezTo>
                    <a:pt x="4456183" y="0"/>
                    <a:pt x="4465383" y="9200"/>
                    <a:pt x="4465383" y="20548"/>
                  </a:cubicBezTo>
                  <a:lnTo>
                    <a:pt x="4465383" y="2337575"/>
                  </a:lnTo>
                  <a:cubicBezTo>
                    <a:pt x="4465383" y="2348924"/>
                    <a:pt x="4456183" y="2358124"/>
                    <a:pt x="4444835" y="2358124"/>
                  </a:cubicBezTo>
                  <a:lnTo>
                    <a:pt x="20548" y="2358124"/>
                  </a:lnTo>
                  <a:cubicBezTo>
                    <a:pt x="9200" y="2358124"/>
                    <a:pt x="0" y="2348924"/>
                    <a:pt x="0" y="2337575"/>
                  </a:cubicBezTo>
                  <a:lnTo>
                    <a:pt x="0" y="20548"/>
                  </a:lnTo>
                  <a:cubicBezTo>
                    <a:pt x="0" y="9200"/>
                    <a:pt x="9200" y="0"/>
                    <a:pt x="20548" y="0"/>
                  </a:cubicBezTo>
                  <a:close/>
                </a:path>
              </a:pathLst>
            </a:custGeom>
            <a:solidFill>
              <a:srgbClr val="F9D5B3"/>
            </a:solidFill>
            <a:ln cap="rnd">
              <a:noFill/>
              <a:prstDash val="solid"/>
              <a:round/>
            </a:ln>
          </p:spPr>
          <p:txBody>
            <a:bodyPr/>
            <a:lstStyle/>
            <a:p>
              <a:endParaRPr lang="en-US"/>
            </a:p>
          </p:txBody>
        </p:sp>
        <p:sp>
          <p:nvSpPr>
            <p:cNvPr id="5" name="TextBox 5">
              <a:extLst>
                <a:ext uri="{FF2B5EF4-FFF2-40B4-BE49-F238E27FC236}">
                  <a16:creationId xmlns:a16="http://schemas.microsoft.com/office/drawing/2014/main" id="{6B141E38-53CB-F31E-2AEE-5701AC7C9DAB}"/>
                </a:ext>
              </a:extLst>
            </p:cNvPr>
            <p:cNvSpPr txBox="1"/>
            <p:nvPr/>
          </p:nvSpPr>
          <p:spPr>
            <a:xfrm>
              <a:off x="0" y="-38100"/>
              <a:ext cx="4465383" cy="2396223"/>
            </a:xfrm>
            <a:prstGeom prst="rect">
              <a:avLst/>
            </a:prstGeom>
          </p:spPr>
          <p:txBody>
            <a:bodyPr lIns="50800" tIns="50800" rIns="50800" bIns="50800" rtlCol="0" anchor="ctr"/>
            <a:lstStyle/>
            <a:p>
              <a:pPr marL="0" lvl="0" indent="0" algn="ctr">
                <a:lnSpc>
                  <a:spcPts val="3359"/>
                </a:lnSpc>
                <a:spcBef>
                  <a:spcPct val="0"/>
                </a:spcBef>
              </a:pPr>
              <a:endParaRPr/>
            </a:p>
          </p:txBody>
        </p:sp>
      </p:grpSp>
      <p:grpSp>
        <p:nvGrpSpPr>
          <p:cNvPr id="6" name="Group 6">
            <a:extLst>
              <a:ext uri="{FF2B5EF4-FFF2-40B4-BE49-F238E27FC236}">
                <a16:creationId xmlns:a16="http://schemas.microsoft.com/office/drawing/2014/main" id="{D2C83F42-374C-EC15-075C-099542E55A95}"/>
              </a:ext>
            </a:extLst>
          </p:cNvPr>
          <p:cNvGrpSpPr/>
          <p:nvPr/>
        </p:nvGrpSpPr>
        <p:grpSpPr>
          <a:xfrm>
            <a:off x="851115" y="680940"/>
            <a:ext cx="15344775" cy="2913790"/>
            <a:chOff x="-1265480" y="-1174880"/>
            <a:chExt cx="20459700" cy="3885053"/>
          </a:xfrm>
        </p:grpSpPr>
        <p:sp>
          <p:nvSpPr>
            <p:cNvPr id="7" name="TextBox 7">
              <a:extLst>
                <a:ext uri="{FF2B5EF4-FFF2-40B4-BE49-F238E27FC236}">
                  <a16:creationId xmlns:a16="http://schemas.microsoft.com/office/drawing/2014/main" id="{E4B25F39-A665-3AB3-C0BB-0FF97A78FE4B}"/>
                </a:ext>
              </a:extLst>
            </p:cNvPr>
            <p:cNvSpPr txBox="1"/>
            <p:nvPr/>
          </p:nvSpPr>
          <p:spPr>
            <a:xfrm>
              <a:off x="-1265480" y="-1174880"/>
              <a:ext cx="20459700" cy="3428717"/>
            </a:xfrm>
            <a:prstGeom prst="rect">
              <a:avLst/>
            </a:prstGeom>
          </p:spPr>
          <p:txBody>
            <a:bodyPr wrap="square" lIns="0" tIns="0" rIns="0" bIns="0" rtlCol="0" anchor="t">
              <a:spAutoFit/>
            </a:bodyPr>
            <a:lstStyle/>
            <a:p>
              <a:pPr marL="0" lvl="0" indent="0" algn="l">
                <a:lnSpc>
                  <a:spcPts val="10400"/>
                </a:lnSpc>
              </a:pPr>
              <a:r>
                <a:rPr lang="en-US" sz="8000" spc="-240" dirty="0">
                  <a:solidFill>
                    <a:srgbClr val="4A90E2"/>
                  </a:solidFill>
                  <a:latin typeface="Georgia Pro Condensed"/>
                  <a:ea typeface="Georgia Pro Condensed"/>
                  <a:cs typeface="Georgia Pro Condensed"/>
                  <a:sym typeface="Georgia Pro Condensed"/>
                </a:rPr>
                <a:t>Which paragraph gives facts. </a:t>
              </a:r>
            </a:p>
            <a:p>
              <a:pPr marL="0" lvl="0" indent="0" algn="l">
                <a:lnSpc>
                  <a:spcPts val="10400"/>
                </a:lnSpc>
              </a:pPr>
              <a:r>
                <a:rPr lang="en-US" sz="8000" spc="-240" dirty="0">
                  <a:solidFill>
                    <a:srgbClr val="4A90E2"/>
                  </a:solidFill>
                  <a:latin typeface="Georgia Pro Condensed"/>
                  <a:ea typeface="Georgia Pro Condensed"/>
                  <a:cs typeface="Georgia Pro Condensed"/>
                  <a:sym typeface="Georgia Pro Condensed"/>
                </a:rPr>
                <a:t>Give evidence .</a:t>
              </a:r>
            </a:p>
          </p:txBody>
        </p:sp>
        <p:sp>
          <p:nvSpPr>
            <p:cNvPr id="8" name="TextBox 8">
              <a:extLst>
                <a:ext uri="{FF2B5EF4-FFF2-40B4-BE49-F238E27FC236}">
                  <a16:creationId xmlns:a16="http://schemas.microsoft.com/office/drawing/2014/main" id="{23DDA873-A237-9225-8B43-188394E4B637}"/>
                </a:ext>
              </a:extLst>
            </p:cNvPr>
            <p:cNvSpPr txBox="1"/>
            <p:nvPr/>
          </p:nvSpPr>
          <p:spPr>
            <a:xfrm>
              <a:off x="0" y="2197212"/>
              <a:ext cx="17665700" cy="512961"/>
            </a:xfrm>
            <a:prstGeom prst="rect">
              <a:avLst/>
            </a:prstGeom>
          </p:spPr>
          <p:txBody>
            <a:bodyPr lIns="0" tIns="0" rIns="0" bIns="0" rtlCol="0" anchor="t">
              <a:spAutoFit/>
            </a:bodyPr>
            <a:lstStyle/>
            <a:p>
              <a:pPr marL="0" lvl="0" indent="0" algn="l">
                <a:lnSpc>
                  <a:spcPts val="3000"/>
                </a:lnSpc>
                <a:spcBef>
                  <a:spcPct val="0"/>
                </a:spcBef>
              </a:pPr>
              <a:endParaRPr lang="en-US" sz="2500" b="1" spc="-37" dirty="0">
                <a:solidFill>
                  <a:srgbClr val="222222"/>
                </a:solidFill>
                <a:latin typeface="Helvetica World Bold"/>
                <a:ea typeface="Helvetica World Bold"/>
                <a:cs typeface="Helvetica World Bold"/>
                <a:sym typeface="Helvetica World Bold"/>
              </a:endParaRPr>
            </a:p>
          </p:txBody>
        </p:sp>
      </p:grpSp>
      <p:sp>
        <p:nvSpPr>
          <p:cNvPr id="18" name="Freeform 18">
            <a:extLst>
              <a:ext uri="{FF2B5EF4-FFF2-40B4-BE49-F238E27FC236}">
                <a16:creationId xmlns:a16="http://schemas.microsoft.com/office/drawing/2014/main" id="{2CAC978C-ADE8-0BCE-7DD0-BCABD5A35B09}"/>
              </a:ext>
            </a:extLst>
          </p:cNvPr>
          <p:cNvSpPr/>
          <p:nvPr/>
        </p:nvSpPr>
        <p:spPr>
          <a:xfrm rot="-3117037">
            <a:off x="16099474" y="7952721"/>
            <a:ext cx="2112604" cy="1859092"/>
          </a:xfrm>
          <a:custGeom>
            <a:avLst/>
            <a:gdLst/>
            <a:ahLst/>
            <a:cxnLst/>
            <a:rect l="l" t="t" r="r" b="b"/>
            <a:pathLst>
              <a:path w="2112604" h="1859092">
                <a:moveTo>
                  <a:pt x="0" y="0"/>
                </a:moveTo>
                <a:lnTo>
                  <a:pt x="2112605" y="0"/>
                </a:lnTo>
                <a:lnTo>
                  <a:pt x="2112605" y="1859092"/>
                </a:lnTo>
                <a:lnTo>
                  <a:pt x="0" y="185909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pic>
        <p:nvPicPr>
          <p:cNvPr id="20" name="Picture 19" descr="A poster of a person and person&#10;&#10;AI-generated content may be incorrect.">
            <a:extLst>
              <a:ext uri="{FF2B5EF4-FFF2-40B4-BE49-F238E27FC236}">
                <a16:creationId xmlns:a16="http://schemas.microsoft.com/office/drawing/2014/main" id="{E08E691D-8E2A-E851-3149-F4584BCF4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96778" y="861120"/>
            <a:ext cx="4260771" cy="5524500"/>
          </a:xfrm>
          <a:prstGeom prst="rect">
            <a:avLst/>
          </a:prstGeom>
        </p:spPr>
      </p:pic>
      <p:sp>
        <p:nvSpPr>
          <p:cNvPr id="21" name="Rectangle 20">
            <a:extLst>
              <a:ext uri="{FF2B5EF4-FFF2-40B4-BE49-F238E27FC236}">
                <a16:creationId xmlns:a16="http://schemas.microsoft.com/office/drawing/2014/main" id="{0D98316A-43F2-2EB9-F63B-35C2169DA930}"/>
              </a:ext>
            </a:extLst>
          </p:cNvPr>
          <p:cNvSpPr/>
          <p:nvPr/>
        </p:nvSpPr>
        <p:spPr>
          <a:xfrm>
            <a:off x="851115" y="3571099"/>
            <a:ext cx="6400800" cy="510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My Mother</a:t>
            </a:r>
          </a:p>
          <a:p>
            <a:r>
              <a:rPr lang="en-US" sz="2400" b="1" dirty="0"/>
              <a:t>     My mother is a very important person in my family. She is caring and hardworking, and she helps take care of everyone at home. Every morning, she makes breakfast for us and helps me get ready for school. She is also very good at cooking, and she likes to try new recipes. In her free time, she enjoys reading books and gardening. My mother teaches me many things, such as how to be responsible, kind, and organized. I admire her because she always works hard and supports our family.</a:t>
            </a:r>
          </a:p>
        </p:txBody>
      </p:sp>
      <p:sp>
        <p:nvSpPr>
          <p:cNvPr id="22" name="Rectangle 21">
            <a:extLst>
              <a:ext uri="{FF2B5EF4-FFF2-40B4-BE49-F238E27FC236}">
                <a16:creationId xmlns:a16="http://schemas.microsoft.com/office/drawing/2014/main" id="{52E1B916-05C9-2F1D-4BDD-4B190B384185}"/>
              </a:ext>
            </a:extLst>
          </p:cNvPr>
          <p:cNvSpPr/>
          <p:nvPr/>
        </p:nvSpPr>
        <p:spPr>
          <a:xfrm>
            <a:off x="7344098" y="2838450"/>
            <a:ext cx="5760498" cy="64770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solidFill>
                  <a:schemeClr val="dk1"/>
                </a:solidFill>
              </a:rPr>
              <a:t>My Mother</a:t>
            </a:r>
          </a:p>
          <a:p>
            <a:r>
              <a:rPr lang="en-US" sz="2400" b="1" dirty="0">
                <a:solidFill>
                  <a:schemeClr val="dk1"/>
                </a:solidFill>
              </a:rPr>
              <a:t>My mother is a kind and loving person who takes care of our family every day. She has warm, gentle eyes that make everyone feel welcome and a bright smile that can cheer anyone up. Her hair is long and soft, and she usually ties it neatly when she works at home. She is always busy cooking delicious meals, helping me with my homework, and keeping the house tidy. I love how she tells stories and shares advice that helps me learn new things. My mother is not only hardworking but also patient and caring. She always listens to my problems and gives me the best guidance. I admire her because she makes our home happy and full of love.</a:t>
            </a:r>
          </a:p>
        </p:txBody>
      </p:sp>
      <p:sp>
        <p:nvSpPr>
          <p:cNvPr id="12" name="TextBox 11">
            <a:extLst>
              <a:ext uri="{FF2B5EF4-FFF2-40B4-BE49-F238E27FC236}">
                <a16:creationId xmlns:a16="http://schemas.microsoft.com/office/drawing/2014/main" id="{6EF0B48D-7E85-DD68-AD56-40A731EDD034}"/>
              </a:ext>
            </a:extLst>
          </p:cNvPr>
          <p:cNvSpPr txBox="1"/>
          <p:nvPr/>
        </p:nvSpPr>
        <p:spPr>
          <a:xfrm>
            <a:off x="2819400" y="8726525"/>
            <a:ext cx="9275734" cy="830997"/>
          </a:xfrm>
          <a:prstGeom prst="rect">
            <a:avLst/>
          </a:prstGeom>
          <a:noFill/>
        </p:spPr>
        <p:txBody>
          <a:bodyPr wrap="square">
            <a:spAutoFit/>
          </a:bodyPr>
          <a:lstStyle/>
          <a:p>
            <a:r>
              <a:rPr lang="en-US" sz="4800" b="1" dirty="0">
                <a:highlight>
                  <a:srgbClr val="FFFF00"/>
                </a:highlight>
              </a:rPr>
              <a:t>facts</a:t>
            </a:r>
          </a:p>
        </p:txBody>
      </p:sp>
      <p:cxnSp>
        <p:nvCxnSpPr>
          <p:cNvPr id="14" name="Straight Connector 13">
            <a:extLst>
              <a:ext uri="{FF2B5EF4-FFF2-40B4-BE49-F238E27FC236}">
                <a16:creationId xmlns:a16="http://schemas.microsoft.com/office/drawing/2014/main" id="{BAD05609-BB5A-E52B-529A-A6813166DA14}"/>
              </a:ext>
            </a:extLst>
          </p:cNvPr>
          <p:cNvCxnSpPr/>
          <p:nvPr/>
        </p:nvCxnSpPr>
        <p:spPr>
          <a:xfrm>
            <a:off x="7467600" y="3009900"/>
            <a:ext cx="5486400" cy="630555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1C7AAE-5269-283D-2DF0-58240FA19A30}"/>
              </a:ext>
            </a:extLst>
          </p:cNvPr>
          <p:cNvCxnSpPr>
            <a:cxnSpLocks/>
          </p:cNvCxnSpPr>
          <p:nvPr/>
        </p:nvCxnSpPr>
        <p:spPr>
          <a:xfrm flipV="1">
            <a:off x="7344097" y="2908378"/>
            <a:ext cx="5760499" cy="6407072"/>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862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1372</Words>
  <Application>Microsoft Office PowerPoint</Application>
  <PresentationFormat>Custom</PresentationFormat>
  <Paragraphs>184</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Helvetica World</vt:lpstr>
      <vt:lpstr>Calibri</vt:lpstr>
      <vt:lpstr>Catamaran</vt:lpstr>
      <vt:lpstr>Bellota Text</vt:lpstr>
      <vt:lpstr>Helvetica World Bold</vt:lpstr>
      <vt:lpstr>Roboto Condensed Light</vt:lpstr>
      <vt:lpstr>Overpass Black</vt:lpstr>
      <vt:lpstr>Georgia Pro Condensed</vt:lpstr>
      <vt:lpstr>Arial</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What Is Informative Writing?</dc:title>
  <dc:description>Presentation - What Is Informative Writing?</dc:description>
  <cp:lastModifiedBy>asmayacoub82@outlook.com</cp:lastModifiedBy>
  <cp:revision>23</cp:revision>
  <dcterms:created xsi:type="dcterms:W3CDTF">2006-08-16T00:00:00Z</dcterms:created>
  <dcterms:modified xsi:type="dcterms:W3CDTF">2025-10-27T20:43:38Z</dcterms:modified>
  <dc:identifier>DAG3AhEir7Q</dc:identifier>
</cp:coreProperties>
</file>