
<file path=[Content_Types].xml><?xml version="1.0" encoding="utf-8"?>
<Types xmlns="http://schemas.openxmlformats.org/package/2006/content-types">
  <Default Extension="png" ContentType="image/png"/>
  <Default Extension="mp3" ContentType="audio/mpe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gif" ContentType="image/gif"/>
  <Default Extension="jpg" ContentType="image/jpeg"/>
  <Default Extension="mp4" ContentType="video/mp4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.xml" ContentType="application/vnd.openxmlformats-officedocument.theme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8" r:id="rId1"/>
    <p:sldMasterId id="2147483693" r:id="rId2"/>
    <p:sldMasterId id="2147483705" r:id="rId3"/>
  </p:sldMasterIdLst>
  <p:notesMasterIdLst>
    <p:notesMasterId r:id="rId55"/>
  </p:notesMasterIdLst>
  <p:sldIdLst>
    <p:sldId id="256" r:id="rId4"/>
    <p:sldId id="322" r:id="rId5"/>
    <p:sldId id="331" r:id="rId6"/>
    <p:sldId id="258" r:id="rId7"/>
    <p:sldId id="265" r:id="rId8"/>
    <p:sldId id="262" r:id="rId9"/>
    <p:sldId id="278" r:id="rId10"/>
    <p:sldId id="297" r:id="rId11"/>
    <p:sldId id="300" r:id="rId12"/>
    <p:sldId id="298" r:id="rId13"/>
    <p:sldId id="301" r:id="rId14"/>
    <p:sldId id="304" r:id="rId15"/>
    <p:sldId id="302" r:id="rId16"/>
    <p:sldId id="303" r:id="rId17"/>
    <p:sldId id="317" r:id="rId18"/>
    <p:sldId id="319" r:id="rId19"/>
    <p:sldId id="326" r:id="rId20"/>
    <p:sldId id="323" r:id="rId21"/>
    <p:sldId id="324" r:id="rId22"/>
    <p:sldId id="327" r:id="rId23"/>
    <p:sldId id="305" r:id="rId24"/>
    <p:sldId id="306" r:id="rId25"/>
    <p:sldId id="308" r:id="rId26"/>
    <p:sldId id="307" r:id="rId27"/>
    <p:sldId id="328" r:id="rId28"/>
    <p:sldId id="329" r:id="rId29"/>
    <p:sldId id="330" r:id="rId30"/>
    <p:sldId id="261" r:id="rId31"/>
    <p:sldId id="309" r:id="rId32"/>
    <p:sldId id="315" r:id="rId33"/>
    <p:sldId id="332" r:id="rId34"/>
    <p:sldId id="333" r:id="rId35"/>
    <p:sldId id="334" r:id="rId36"/>
    <p:sldId id="335" r:id="rId37"/>
    <p:sldId id="336" r:id="rId38"/>
    <p:sldId id="337" r:id="rId39"/>
    <p:sldId id="338" r:id="rId40"/>
    <p:sldId id="339" r:id="rId41"/>
    <p:sldId id="340" r:id="rId42"/>
    <p:sldId id="341" r:id="rId43"/>
    <p:sldId id="345" r:id="rId44"/>
    <p:sldId id="346" r:id="rId45"/>
    <p:sldId id="347" r:id="rId46"/>
    <p:sldId id="348" r:id="rId47"/>
    <p:sldId id="349" r:id="rId48"/>
    <p:sldId id="343" r:id="rId49"/>
    <p:sldId id="344" r:id="rId50"/>
    <p:sldId id="351" r:id="rId51"/>
    <p:sldId id="352" r:id="rId52"/>
    <p:sldId id="313" r:id="rId53"/>
    <p:sldId id="353" r:id="rId54"/>
  </p:sldIdLst>
  <p:sldSz cx="9144000" cy="5143500" type="screen16x9"/>
  <p:notesSz cx="6858000" cy="9144000"/>
  <p:embeddedFontLst>
    <p:embeddedFont>
      <p:font typeface="Hind" panose="020B0604020202020204" charset="0"/>
      <p:regular r:id="rId56"/>
      <p:bold r:id="rId57"/>
    </p:embeddedFont>
    <p:embeddedFont>
      <p:font typeface="Righteous" panose="020B0604020202020204" charset="0"/>
      <p:regular r:id="rId58"/>
    </p:embeddedFont>
    <p:embeddedFont>
      <p:font typeface="Segoe Print" panose="02000600000000000000" pitchFamily="2" charset="0"/>
      <p:regular r:id="rId59"/>
      <p:bold r:id="rId60"/>
    </p:embeddedFont>
    <p:embeddedFont>
      <p:font typeface="Lato" panose="020B0604020202020204" charset="0"/>
      <p:regular r:id="rId61"/>
      <p:bold r:id="rId62"/>
      <p:italic r:id="rId63"/>
      <p:boldItalic r:id="rId64"/>
    </p:embeddedFont>
    <p:embeddedFont>
      <p:font typeface="Slackey" panose="020B0604020202020204" charset="0"/>
      <p:regular r:id="rId65"/>
    </p:embeddedFont>
    <p:embeddedFont>
      <p:font typeface="Lexend Mega" panose="020B0604020202020204" charset="0"/>
      <p:regular r:id="rId66"/>
      <p:bold r:id="rId67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6B60B5AA-6857-4A34-B2B2-C49FAC597D96}">
  <a:tblStyle styleId="{6B60B5AA-6857-4A34-B2B2-C49FAC597D96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87" d="100"/>
          <a:sy n="87" d="100"/>
        </p:scale>
        <p:origin x="680" y="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3.xml"/><Relationship Id="rId21" Type="http://schemas.openxmlformats.org/officeDocument/2006/relationships/slide" Target="slides/slide18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63" Type="http://schemas.openxmlformats.org/officeDocument/2006/relationships/font" Target="fonts/font8.fntdata"/><Relationship Id="rId68" Type="http://schemas.openxmlformats.org/officeDocument/2006/relationships/presProps" Target="presProps.xml"/><Relationship Id="rId7" Type="http://schemas.openxmlformats.org/officeDocument/2006/relationships/slide" Target="slides/slide4.xml"/><Relationship Id="rId71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slide" Target="slides/slide50.xml"/><Relationship Id="rId58" Type="http://schemas.openxmlformats.org/officeDocument/2006/relationships/font" Target="fonts/font3.fntdata"/><Relationship Id="rId66" Type="http://schemas.openxmlformats.org/officeDocument/2006/relationships/font" Target="fonts/font11.fntdata"/><Relationship Id="rId5" Type="http://schemas.openxmlformats.org/officeDocument/2006/relationships/slide" Target="slides/slide2.xml"/><Relationship Id="rId61" Type="http://schemas.openxmlformats.org/officeDocument/2006/relationships/font" Target="fonts/font6.fntdata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font" Target="fonts/font1.fntdata"/><Relationship Id="rId64" Type="http://schemas.openxmlformats.org/officeDocument/2006/relationships/font" Target="fonts/font9.fntdata"/><Relationship Id="rId69" Type="http://schemas.openxmlformats.org/officeDocument/2006/relationships/viewProps" Target="viewProps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59" Type="http://schemas.openxmlformats.org/officeDocument/2006/relationships/font" Target="fonts/font4.fntdata"/><Relationship Id="rId67" Type="http://schemas.openxmlformats.org/officeDocument/2006/relationships/font" Target="fonts/font12.fntdata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slide" Target="slides/slide51.xml"/><Relationship Id="rId62" Type="http://schemas.openxmlformats.org/officeDocument/2006/relationships/font" Target="fonts/font7.fntdata"/><Relationship Id="rId7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font" Target="fonts/font2.fntdata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Relationship Id="rId60" Type="http://schemas.openxmlformats.org/officeDocument/2006/relationships/font" Target="fonts/font5.fntdata"/><Relationship Id="rId65" Type="http://schemas.openxmlformats.org/officeDocument/2006/relationships/font" Target="fonts/font10.fntdata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slide" Target="slides/slide36.xml"/><Relationship Id="rId34" Type="http://schemas.openxmlformats.org/officeDocument/2006/relationships/slide" Target="slides/slide31.xml"/><Relationship Id="rId50" Type="http://schemas.openxmlformats.org/officeDocument/2006/relationships/slide" Target="slides/slide47.xml"/><Relationship Id="rId55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1123738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" name="Google Shape;310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1" name="Google Shape;311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02571751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09" name="Google Shape;22709;g99e5419c5c_0_10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710" name="Google Shape;22710;g99e5419c5c_0_10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2951258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" name="Google Shape;558;ge60fcaed85_0_10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9" name="Google Shape;559;ge60fcaed85_0_10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5377972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" name="Google Shape;558;ge60fcaed85_0_10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9" name="Google Shape;559;ge60fcaed85_0_10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0469410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" name="Google Shape;558;ge60fcaed85_0_10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9" name="Google Shape;559;ge60fcaed85_0_10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2404246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5" name="Google Shape;4025;ge207fd22f2_0_5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26" name="Google Shape;4026;ge207fd22f2_0_5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6170581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09" name="Google Shape;22709;g99e5419c5c_0_10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710" name="Google Shape;22710;g99e5419c5c_0_10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0492104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5" name="Google Shape;4025;ge207fd22f2_0_5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26" name="Google Shape;4026;ge207fd22f2_0_5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2965041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09" name="Google Shape;22709;g99e5419c5c_0_10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710" name="Google Shape;22710;g99e5419c5c_0_10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3389920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" name="Google Shape;558;ge60fcaed85_0_10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9" name="Google Shape;559;ge60fcaed85_0_10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0601487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" name="Google Shape;558;ge60fcaed85_0_10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9" name="Google Shape;559;ge60fcaed85_0_10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8891337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" name="Google Shape;378;ge1d838b627_0_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9" name="Google Shape;379;ge1d838b627_0_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86686908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" name="Google Shape;558;ge60fcaed85_0_10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9" name="Google Shape;559;ge60fcaed85_0_10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1167961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" name="Google Shape;529;ge1d838b627_4_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0" name="Google Shape;530;ge1d838b627_4_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7807859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" name="Google Shape;529;ge1d838b627_4_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0" name="Google Shape;530;ge1d838b627_4_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49163439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" name="Google Shape;529;ge1d838b627_4_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0" name="Google Shape;530;ge1d838b627_4_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92442290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" name="Google Shape;529;ge1d838b627_4_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0" name="Google Shape;530;ge1d838b627_4_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69013821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" name="Google Shape;529;ge1d838b627_4_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0" name="Google Shape;530;ge1d838b627_4_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22825452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5" name="Google Shape;4025;ge207fd22f2_0_5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26" name="Google Shape;4026;ge207fd22f2_0_5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79880505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09" name="Google Shape;22709;g99e5419c5c_0_10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710" name="Google Shape;22710;g99e5419c5c_0_10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12463080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5" name="Google Shape;4025;ge207fd22f2_0_5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26" name="Google Shape;4026;ge207fd22f2_0_5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73853661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09" name="Google Shape;22709;g99e5419c5c_0_10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710" name="Google Shape;22710;g99e5419c5c_0_10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9434724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8" name="Google Shape;948;ge1d838b627_4_1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49" name="Google Shape;949;ge1d838b627_4_1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74899268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5" name="Google Shape;4025;ge207fd22f2_0_5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26" name="Google Shape;4026;ge207fd22f2_0_5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93630095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09" name="Google Shape;22709;g99e5419c5c_0_10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710" name="Google Shape;22710;g99e5419c5c_0_10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54186444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5" name="Google Shape;4025;ge207fd22f2_0_5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26" name="Google Shape;4026;ge207fd22f2_0_5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30518082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09" name="Google Shape;22709;g99e5419c5c_0_10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710" name="Google Shape;22710;g99e5419c5c_0_10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94893831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" name="Google Shape;529;ge1d838b627_4_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0" name="Google Shape;530;ge1d838b627_4_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66513222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" name="Google Shape;529;ge1d838b627_4_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0" name="Google Shape;530;ge1d838b627_4_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79587214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" name="Google Shape;529;ge1d838b627_4_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0" name="Google Shape;530;ge1d838b627_4_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25266725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" name="Google Shape;529;ge1d838b627_4_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0" name="Google Shape;530;ge1d838b627_4_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31186396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" name="Google Shape;529;ge1d838b627_4_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0" name="Google Shape;530;ge1d838b627_4_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63548493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" name="Google Shape;529;ge1d838b627_4_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0" name="Google Shape;530;ge1d838b627_4_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9812174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" name="Google Shape;558;ge60fcaed85_0_10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9" name="Google Shape;559;ge60fcaed85_0_10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95111391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" name="Google Shape;423;ge1d838b627_4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4" name="Google Shape;424;ge1d838b627_4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1842063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5" name="Google Shape;4025;ge207fd22f2_0_5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26" name="Google Shape;4026;ge207fd22f2_0_5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9376254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09" name="Google Shape;22709;g99e5419c5c_0_10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710" name="Google Shape;22710;g99e5419c5c_0_10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6255220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5" name="Google Shape;4025;ge207fd22f2_0_5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26" name="Google Shape;4026;ge207fd22f2_0_5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2840992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09" name="Google Shape;22709;g99e5419c5c_0_10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710" name="Google Shape;22710;g99e5419c5c_0_10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9047007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5" name="Google Shape;4025;ge207fd22f2_0_5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26" name="Google Shape;4026;ge207fd22f2_0_5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0431436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7" Type="http://schemas.openxmlformats.org/officeDocument/2006/relationships/image" Target="../media/image16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0.png"/><Relationship Id="rId5" Type="http://schemas.openxmlformats.org/officeDocument/2006/relationships/image" Target="../media/image11.png"/><Relationship Id="rId4" Type="http://schemas.openxmlformats.org/officeDocument/2006/relationships/image" Target="../media/image15.png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8.png"/><Relationship Id="rId4" Type="http://schemas.openxmlformats.org/officeDocument/2006/relationships/image" Target="../media/image10.png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1.png"/><Relationship Id="rId5" Type="http://schemas.openxmlformats.org/officeDocument/2006/relationships/image" Target="../media/image13.png"/><Relationship Id="rId4" Type="http://schemas.openxmlformats.org/officeDocument/2006/relationships/image" Target="../media/image9.png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8.png"/><Relationship Id="rId4" Type="http://schemas.openxmlformats.org/officeDocument/2006/relationships/image" Target="../media/image10.png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16.png"/><Relationship Id="rId4" Type="http://schemas.openxmlformats.org/officeDocument/2006/relationships/image" Target="../media/image10.png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7" Type="http://schemas.openxmlformats.org/officeDocument/2006/relationships/image" Target="../media/image16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0.png"/><Relationship Id="rId5" Type="http://schemas.openxmlformats.org/officeDocument/2006/relationships/image" Target="../media/image11.png"/><Relationship Id="rId4" Type="http://schemas.openxmlformats.org/officeDocument/2006/relationships/image" Target="../media/image15.png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11.png"/><Relationship Id="rId4" Type="http://schemas.openxmlformats.org/officeDocument/2006/relationships/image" Target="../media/image8.png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15.png"/><Relationship Id="rId4" Type="http://schemas.openxmlformats.org/officeDocument/2006/relationships/image" Target="../media/image13.png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16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8.png"/><Relationship Id="rId5" Type="http://schemas.openxmlformats.org/officeDocument/2006/relationships/image" Target="../media/image13.png"/><Relationship Id="rId4" Type="http://schemas.openxmlformats.org/officeDocument/2006/relationships/image" Target="../media/image18.png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bg>
      <p:bgPr>
        <a:solidFill>
          <a:schemeClr val="lt1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0" y="0"/>
            <a:ext cx="9160875" cy="5150351"/>
            <a:chOff x="0" y="0"/>
            <a:chExt cx="9160875" cy="5150351"/>
          </a:xfrm>
        </p:grpSpPr>
        <p:sp>
          <p:nvSpPr>
            <p:cNvPr id="10" name="Google Shape;10;p2"/>
            <p:cNvSpPr/>
            <p:nvPr/>
          </p:nvSpPr>
          <p:spPr>
            <a:xfrm>
              <a:off x="0" y="0"/>
              <a:ext cx="7954422" cy="4058471"/>
            </a:xfrm>
            <a:custGeom>
              <a:avLst/>
              <a:gdLst/>
              <a:ahLst/>
              <a:cxnLst/>
              <a:rect l="l" t="t" r="r" b="b"/>
              <a:pathLst>
                <a:path w="248246" h="126659" extrusionOk="0">
                  <a:moveTo>
                    <a:pt x="0" y="0"/>
                  </a:moveTo>
                  <a:lnTo>
                    <a:pt x="0" y="126658"/>
                  </a:lnTo>
                  <a:lnTo>
                    <a:pt x="163568" y="126658"/>
                  </a:lnTo>
                  <a:lnTo>
                    <a:pt x="24824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4644581" y="0"/>
              <a:ext cx="4516294" cy="5150351"/>
            </a:xfrm>
            <a:custGeom>
              <a:avLst/>
              <a:gdLst/>
              <a:ahLst/>
              <a:cxnLst/>
              <a:rect l="l" t="t" r="r" b="b"/>
              <a:pathLst>
                <a:path w="140947" h="160735" extrusionOk="0">
                  <a:moveTo>
                    <a:pt x="107157" y="0"/>
                  </a:moveTo>
                  <a:lnTo>
                    <a:pt x="1" y="160734"/>
                  </a:lnTo>
                  <a:lnTo>
                    <a:pt x="140947" y="160734"/>
                  </a:lnTo>
                  <a:lnTo>
                    <a:pt x="14094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0" y="4177255"/>
              <a:ext cx="5159900" cy="970952"/>
            </a:xfrm>
            <a:custGeom>
              <a:avLst/>
              <a:gdLst/>
              <a:ahLst/>
              <a:cxnLst/>
              <a:rect l="l" t="t" r="r" b="b"/>
              <a:pathLst>
                <a:path w="161033" h="30302" extrusionOk="0">
                  <a:moveTo>
                    <a:pt x="0" y="0"/>
                  </a:moveTo>
                  <a:lnTo>
                    <a:pt x="0" y="30302"/>
                  </a:lnTo>
                  <a:lnTo>
                    <a:pt x="139970" y="30302"/>
                  </a:lnTo>
                  <a:lnTo>
                    <a:pt x="16103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3" name="Google Shape;13;p2"/>
          <p:cNvPicPr preferRelativeResize="0"/>
          <p:nvPr/>
        </p:nvPicPr>
        <p:blipFill rotWithShape="1">
          <a:blip r:embed="rId2">
            <a:alphaModFix/>
          </a:blip>
          <a:srcRect t="22532" b="19452"/>
          <a:stretch/>
        </p:blipFill>
        <p:spPr>
          <a:xfrm>
            <a:off x="0" y="0"/>
            <a:ext cx="9160873" cy="5150351"/>
          </a:xfrm>
          <a:prstGeom prst="rect">
            <a:avLst/>
          </a:prstGeom>
          <a:noFill/>
          <a:ln>
            <a:noFill/>
          </a:ln>
        </p:spPr>
      </p:pic>
      <p:sp>
        <p:nvSpPr>
          <p:cNvPr id="14" name="Google Shape;14;p2"/>
          <p:cNvSpPr txBox="1">
            <a:spLocks noGrp="1"/>
          </p:cNvSpPr>
          <p:nvPr>
            <p:ph type="ctrTitle"/>
          </p:nvPr>
        </p:nvSpPr>
        <p:spPr>
          <a:xfrm>
            <a:off x="713225" y="819150"/>
            <a:ext cx="4215900" cy="171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000" b="1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5" name="Google Shape;15;p2"/>
          <p:cNvSpPr txBox="1">
            <a:spLocks noGrp="1"/>
          </p:cNvSpPr>
          <p:nvPr>
            <p:ph type="subTitle" idx="1"/>
          </p:nvPr>
        </p:nvSpPr>
        <p:spPr>
          <a:xfrm>
            <a:off x="713225" y="4383150"/>
            <a:ext cx="3706500" cy="3165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6" name="Google Shape;16;p2"/>
          <p:cNvSpPr txBox="1">
            <a:spLocks noGrp="1"/>
          </p:cNvSpPr>
          <p:nvPr>
            <p:ph type="ctrTitle" idx="2"/>
          </p:nvPr>
        </p:nvSpPr>
        <p:spPr>
          <a:xfrm>
            <a:off x="713225" y="2533638"/>
            <a:ext cx="3372000" cy="810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2200" b="1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grpSp>
        <p:nvGrpSpPr>
          <p:cNvPr id="17" name="Google Shape;17;p2"/>
          <p:cNvGrpSpPr/>
          <p:nvPr/>
        </p:nvGrpSpPr>
        <p:grpSpPr>
          <a:xfrm>
            <a:off x="0" y="-19050"/>
            <a:ext cx="8101025" cy="5210175"/>
            <a:chOff x="0" y="-19050"/>
            <a:chExt cx="8101025" cy="5210175"/>
          </a:xfrm>
        </p:grpSpPr>
        <p:sp>
          <p:nvSpPr>
            <p:cNvPr id="18" name="Google Shape;18;p2"/>
            <p:cNvSpPr/>
            <p:nvPr/>
          </p:nvSpPr>
          <p:spPr>
            <a:xfrm>
              <a:off x="0" y="4057650"/>
              <a:ext cx="5295900" cy="1143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4457700" y="-19050"/>
              <a:ext cx="3643325" cy="5210175"/>
            </a:xfrm>
            <a:custGeom>
              <a:avLst/>
              <a:gdLst/>
              <a:ahLst/>
              <a:cxnLst/>
              <a:rect l="l" t="t" r="r" b="b"/>
              <a:pathLst>
                <a:path w="145733" h="208407" extrusionOk="0">
                  <a:moveTo>
                    <a:pt x="139827" y="0"/>
                  </a:moveTo>
                  <a:lnTo>
                    <a:pt x="0" y="208407"/>
                  </a:lnTo>
                  <a:lnTo>
                    <a:pt x="8382" y="207645"/>
                  </a:lnTo>
                  <a:lnTo>
                    <a:pt x="145733" y="19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</p: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LANK_1_1_1_1_1_1_1_1">
    <p:spTree>
      <p:nvGrpSpPr>
        <p:cNvPr id="1" name="Shape 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6" name="Google Shape;266;p26"/>
          <p:cNvGrpSpPr/>
          <p:nvPr/>
        </p:nvGrpSpPr>
        <p:grpSpPr>
          <a:xfrm>
            <a:off x="-2" y="-7175"/>
            <a:ext cx="9374729" cy="5157529"/>
            <a:chOff x="-2" y="-7175"/>
            <a:chExt cx="9374729" cy="5157529"/>
          </a:xfrm>
        </p:grpSpPr>
        <p:grpSp>
          <p:nvGrpSpPr>
            <p:cNvPr id="267" name="Google Shape;267;p26"/>
            <p:cNvGrpSpPr/>
            <p:nvPr/>
          </p:nvGrpSpPr>
          <p:grpSpPr>
            <a:xfrm>
              <a:off x="-2" y="-7175"/>
              <a:ext cx="9374729" cy="5155397"/>
              <a:chOff x="-28698" y="-7177"/>
              <a:chExt cx="9402938" cy="5155397"/>
            </a:xfrm>
          </p:grpSpPr>
          <p:sp>
            <p:nvSpPr>
              <p:cNvPr id="268" name="Google Shape;268;p26"/>
              <p:cNvSpPr/>
              <p:nvPr/>
            </p:nvSpPr>
            <p:spPr>
              <a:xfrm>
                <a:off x="-28696" y="2677698"/>
                <a:ext cx="6347116" cy="2470522"/>
              </a:xfrm>
              <a:custGeom>
                <a:avLst/>
                <a:gdLst/>
                <a:ahLst/>
                <a:cxnLst/>
                <a:rect l="l" t="t" r="r" b="b"/>
                <a:pathLst>
                  <a:path w="161033" h="30302" extrusionOk="0">
                    <a:moveTo>
                      <a:pt x="0" y="0"/>
                    </a:moveTo>
                    <a:lnTo>
                      <a:pt x="0" y="30302"/>
                    </a:lnTo>
                    <a:lnTo>
                      <a:pt x="139970" y="30302"/>
                    </a:lnTo>
                    <a:lnTo>
                      <a:pt x="16103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269;p26"/>
              <p:cNvSpPr/>
              <p:nvPr/>
            </p:nvSpPr>
            <p:spPr>
              <a:xfrm>
                <a:off x="-28698" y="-7177"/>
                <a:ext cx="9402938" cy="2580994"/>
              </a:xfrm>
              <a:custGeom>
                <a:avLst/>
                <a:gdLst/>
                <a:ahLst/>
                <a:cxnLst/>
                <a:rect l="l" t="t" r="r" b="b"/>
                <a:pathLst>
                  <a:path w="248246" h="126659" extrusionOk="0">
                    <a:moveTo>
                      <a:pt x="0" y="0"/>
                    </a:moveTo>
                    <a:lnTo>
                      <a:pt x="0" y="126658"/>
                    </a:lnTo>
                    <a:lnTo>
                      <a:pt x="163568" y="126658"/>
                    </a:lnTo>
                    <a:lnTo>
                      <a:pt x="24824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70" name="Google Shape;270;p26"/>
            <p:cNvSpPr/>
            <p:nvPr/>
          </p:nvSpPr>
          <p:spPr>
            <a:xfrm>
              <a:off x="4659257" y="2"/>
              <a:ext cx="4502904" cy="5150351"/>
            </a:xfrm>
            <a:custGeom>
              <a:avLst/>
              <a:gdLst/>
              <a:ahLst/>
              <a:cxnLst/>
              <a:rect l="l" t="t" r="r" b="b"/>
              <a:pathLst>
                <a:path w="140947" h="160735" extrusionOk="0">
                  <a:moveTo>
                    <a:pt x="107157" y="0"/>
                  </a:moveTo>
                  <a:lnTo>
                    <a:pt x="1" y="160734"/>
                  </a:lnTo>
                  <a:lnTo>
                    <a:pt x="140947" y="160734"/>
                  </a:lnTo>
                  <a:lnTo>
                    <a:pt x="14094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71" name="Google Shape;271;p26"/>
          <p:cNvPicPr preferRelativeResize="0"/>
          <p:nvPr/>
        </p:nvPicPr>
        <p:blipFill rotWithShape="1">
          <a:blip r:embed="rId2">
            <a:alphaModFix/>
          </a:blip>
          <a:srcRect t="22532" b="19452"/>
          <a:stretch/>
        </p:blipFill>
        <p:spPr>
          <a:xfrm>
            <a:off x="0" y="0"/>
            <a:ext cx="9144003" cy="515035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72" name="Google Shape;272;p26"/>
          <p:cNvGrpSpPr/>
          <p:nvPr/>
        </p:nvGrpSpPr>
        <p:grpSpPr>
          <a:xfrm>
            <a:off x="0" y="-19050"/>
            <a:ext cx="8101025" cy="5210175"/>
            <a:chOff x="0" y="-19050"/>
            <a:chExt cx="8101025" cy="5210175"/>
          </a:xfrm>
        </p:grpSpPr>
        <p:sp>
          <p:nvSpPr>
            <p:cNvPr id="273" name="Google Shape;273;p26"/>
            <p:cNvSpPr/>
            <p:nvPr/>
          </p:nvSpPr>
          <p:spPr>
            <a:xfrm>
              <a:off x="0" y="2572175"/>
              <a:ext cx="6260700" cy="1143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6"/>
            <p:cNvSpPr/>
            <p:nvPr/>
          </p:nvSpPr>
          <p:spPr>
            <a:xfrm>
              <a:off x="4457700" y="-19050"/>
              <a:ext cx="3643325" cy="5210175"/>
            </a:xfrm>
            <a:custGeom>
              <a:avLst/>
              <a:gdLst/>
              <a:ahLst/>
              <a:cxnLst/>
              <a:rect l="l" t="t" r="r" b="b"/>
              <a:pathLst>
                <a:path w="145733" h="208407" extrusionOk="0">
                  <a:moveTo>
                    <a:pt x="139827" y="0"/>
                  </a:moveTo>
                  <a:lnTo>
                    <a:pt x="0" y="208407"/>
                  </a:lnTo>
                  <a:lnTo>
                    <a:pt x="8382" y="207645"/>
                  </a:lnTo>
                  <a:lnTo>
                    <a:pt x="145733" y="19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LANK_1_1_1_1_1_1_1_1_1">
    <p:spTree>
      <p:nvGrpSpPr>
        <p:cNvPr id="1" name="Shape 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6" name="Google Shape;276;p27"/>
          <p:cNvGrpSpPr/>
          <p:nvPr/>
        </p:nvGrpSpPr>
        <p:grpSpPr>
          <a:xfrm>
            <a:off x="1900" y="-7175"/>
            <a:ext cx="9174200" cy="5176350"/>
            <a:chOff x="1900" y="-7175"/>
            <a:chExt cx="9174200" cy="5176350"/>
          </a:xfrm>
        </p:grpSpPr>
        <p:sp>
          <p:nvSpPr>
            <p:cNvPr id="277" name="Google Shape;277;p27"/>
            <p:cNvSpPr/>
            <p:nvPr/>
          </p:nvSpPr>
          <p:spPr>
            <a:xfrm>
              <a:off x="1900" y="-7175"/>
              <a:ext cx="9144000" cy="11331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7"/>
            <p:cNvSpPr/>
            <p:nvPr/>
          </p:nvSpPr>
          <p:spPr>
            <a:xfrm>
              <a:off x="1187950" y="1143000"/>
              <a:ext cx="7988150" cy="4026175"/>
            </a:xfrm>
            <a:custGeom>
              <a:avLst/>
              <a:gdLst/>
              <a:ahLst/>
              <a:cxnLst/>
              <a:rect l="l" t="t" r="r" b="b"/>
              <a:pathLst>
                <a:path w="319526" h="161047" extrusionOk="0">
                  <a:moveTo>
                    <a:pt x="318756" y="0"/>
                  </a:moveTo>
                  <a:lnTo>
                    <a:pt x="72433" y="514"/>
                  </a:lnTo>
                  <a:lnTo>
                    <a:pt x="0" y="161047"/>
                  </a:lnTo>
                  <a:lnTo>
                    <a:pt x="319526" y="1597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</p:sp>
      </p:grpSp>
      <p:pic>
        <p:nvPicPr>
          <p:cNvPr id="279" name="Google Shape;279;p27"/>
          <p:cNvPicPr preferRelativeResize="0"/>
          <p:nvPr/>
        </p:nvPicPr>
        <p:blipFill rotWithShape="1">
          <a:blip r:embed="rId2">
            <a:alphaModFix/>
          </a:blip>
          <a:srcRect t="22532" b="19452"/>
          <a:stretch/>
        </p:blipFill>
        <p:spPr>
          <a:xfrm rot="10800000">
            <a:off x="-14349" y="-7174"/>
            <a:ext cx="9175224" cy="517924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80" name="Google Shape;280;p27"/>
          <p:cNvGrpSpPr/>
          <p:nvPr/>
        </p:nvGrpSpPr>
        <p:grpSpPr>
          <a:xfrm rot="10800000">
            <a:off x="-7250" y="1114850"/>
            <a:ext cx="9164100" cy="4073600"/>
            <a:chOff x="-31850" y="-16375"/>
            <a:chExt cx="9164100" cy="4073600"/>
          </a:xfrm>
        </p:grpSpPr>
        <p:sp>
          <p:nvSpPr>
            <p:cNvPr id="281" name="Google Shape;281;p27"/>
            <p:cNvSpPr/>
            <p:nvPr/>
          </p:nvSpPr>
          <p:spPr>
            <a:xfrm>
              <a:off x="-31850" y="3942925"/>
              <a:ext cx="9164100" cy="1143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7"/>
            <p:cNvSpPr/>
            <p:nvPr/>
          </p:nvSpPr>
          <p:spPr>
            <a:xfrm>
              <a:off x="6087700" y="-16375"/>
              <a:ext cx="1945675" cy="4045450"/>
            </a:xfrm>
            <a:custGeom>
              <a:avLst/>
              <a:gdLst/>
              <a:ahLst/>
              <a:cxnLst/>
              <a:rect l="l" t="t" r="r" b="b"/>
              <a:pathLst>
                <a:path w="77827" h="161818" extrusionOk="0">
                  <a:moveTo>
                    <a:pt x="71405" y="0"/>
                  </a:moveTo>
                  <a:lnTo>
                    <a:pt x="0" y="161561"/>
                  </a:lnTo>
                  <a:lnTo>
                    <a:pt x="6165" y="161818"/>
                  </a:lnTo>
                  <a:lnTo>
                    <a:pt x="77827" y="51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</p: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LANK_1_1_1_1_1_1_1_1_1_1">
    <p:spTree>
      <p:nvGrpSpPr>
        <p:cNvPr id="1" name="Shape 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4" name="Google Shape;284;p28"/>
          <p:cNvGrpSpPr/>
          <p:nvPr/>
        </p:nvGrpSpPr>
        <p:grpSpPr>
          <a:xfrm>
            <a:off x="-19050" y="-19050"/>
            <a:ext cx="9197850" cy="5172075"/>
            <a:chOff x="-19050" y="-19050"/>
            <a:chExt cx="9197850" cy="5172075"/>
          </a:xfrm>
        </p:grpSpPr>
        <p:sp>
          <p:nvSpPr>
            <p:cNvPr id="285" name="Google Shape;285;p28"/>
            <p:cNvSpPr/>
            <p:nvPr/>
          </p:nvSpPr>
          <p:spPr>
            <a:xfrm>
              <a:off x="3754050" y="-12050"/>
              <a:ext cx="5414800" cy="2481400"/>
            </a:xfrm>
            <a:custGeom>
              <a:avLst/>
              <a:gdLst/>
              <a:ahLst/>
              <a:cxnLst/>
              <a:rect l="l" t="t" r="r" b="b"/>
              <a:pathLst>
                <a:path w="216592" h="99256" extrusionOk="0">
                  <a:moveTo>
                    <a:pt x="216592" y="234"/>
                  </a:moveTo>
                  <a:lnTo>
                    <a:pt x="44087" y="0"/>
                  </a:lnTo>
                  <a:lnTo>
                    <a:pt x="0" y="99256"/>
                  </a:lnTo>
                  <a:lnTo>
                    <a:pt x="215785" y="9901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</p:sp>
        <p:sp>
          <p:nvSpPr>
            <p:cNvPr id="286" name="Google Shape;286;p28"/>
            <p:cNvSpPr/>
            <p:nvPr/>
          </p:nvSpPr>
          <p:spPr>
            <a:xfrm>
              <a:off x="-19050" y="-19050"/>
              <a:ext cx="4714875" cy="5172075"/>
            </a:xfrm>
            <a:custGeom>
              <a:avLst/>
              <a:gdLst/>
              <a:ahLst/>
              <a:cxnLst/>
              <a:rect l="l" t="t" r="r" b="b"/>
              <a:pathLst>
                <a:path w="188595" h="206883" extrusionOk="0">
                  <a:moveTo>
                    <a:pt x="381" y="0"/>
                  </a:moveTo>
                  <a:lnTo>
                    <a:pt x="188595" y="381"/>
                  </a:lnTo>
                  <a:lnTo>
                    <a:pt x="96774" y="206502"/>
                  </a:lnTo>
                  <a:lnTo>
                    <a:pt x="0" y="2068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</p:sp>
        <p:sp>
          <p:nvSpPr>
            <p:cNvPr id="287" name="Google Shape;287;p28"/>
            <p:cNvSpPr/>
            <p:nvPr/>
          </p:nvSpPr>
          <p:spPr>
            <a:xfrm>
              <a:off x="2561525" y="2595575"/>
              <a:ext cx="6617275" cy="2547850"/>
            </a:xfrm>
            <a:custGeom>
              <a:avLst/>
              <a:gdLst/>
              <a:ahLst/>
              <a:cxnLst/>
              <a:rect l="l" t="t" r="r" b="b"/>
              <a:pathLst>
                <a:path w="264691" h="101914" extrusionOk="0">
                  <a:moveTo>
                    <a:pt x="263871" y="190"/>
                  </a:moveTo>
                  <a:lnTo>
                    <a:pt x="44605" y="0"/>
                  </a:lnTo>
                  <a:lnTo>
                    <a:pt x="0" y="101914"/>
                  </a:lnTo>
                  <a:lnTo>
                    <a:pt x="264691" y="10191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</p:sp>
      </p:grpSp>
      <p:pic>
        <p:nvPicPr>
          <p:cNvPr id="288" name="Google Shape;288;p28"/>
          <p:cNvPicPr preferRelativeResize="0"/>
          <p:nvPr/>
        </p:nvPicPr>
        <p:blipFill rotWithShape="1">
          <a:blip r:embed="rId2">
            <a:alphaModFix/>
          </a:blip>
          <a:srcRect t="22319" b="19418"/>
          <a:stretch/>
        </p:blipFill>
        <p:spPr>
          <a:xfrm>
            <a:off x="0" y="-19050"/>
            <a:ext cx="8967798" cy="517207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89" name="Google Shape;289;p28"/>
          <p:cNvGrpSpPr/>
          <p:nvPr/>
        </p:nvGrpSpPr>
        <p:grpSpPr>
          <a:xfrm>
            <a:off x="2381250" y="-66675"/>
            <a:ext cx="6797550" cy="5262575"/>
            <a:chOff x="2381250" y="-66675"/>
            <a:chExt cx="6797550" cy="5262575"/>
          </a:xfrm>
        </p:grpSpPr>
        <p:sp>
          <p:nvSpPr>
            <p:cNvPr id="290" name="Google Shape;290;p28"/>
            <p:cNvSpPr/>
            <p:nvPr/>
          </p:nvSpPr>
          <p:spPr>
            <a:xfrm>
              <a:off x="3657600" y="2466975"/>
              <a:ext cx="5521200" cy="1287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8"/>
            <p:cNvSpPr/>
            <p:nvPr/>
          </p:nvSpPr>
          <p:spPr>
            <a:xfrm>
              <a:off x="2381250" y="-66675"/>
              <a:ext cx="2495550" cy="5262575"/>
            </a:xfrm>
            <a:custGeom>
              <a:avLst/>
              <a:gdLst/>
              <a:ahLst/>
              <a:cxnLst/>
              <a:rect l="l" t="t" r="r" b="b"/>
              <a:pathLst>
                <a:path w="99822" h="210503" extrusionOk="0">
                  <a:moveTo>
                    <a:pt x="93345" y="572"/>
                  </a:moveTo>
                  <a:lnTo>
                    <a:pt x="0" y="209931"/>
                  </a:lnTo>
                  <a:lnTo>
                    <a:pt x="6668" y="210503"/>
                  </a:lnTo>
                  <a:lnTo>
                    <a:pt x="9982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LANK_1_1_1_1_1_1_1_1_1_1_1">
    <p:bg>
      <p:bgPr>
        <a:solidFill>
          <a:schemeClr val="lt1"/>
        </a:solidFill>
        <a:effectLst/>
      </p:bgPr>
    </p:bg>
    <p:spTree>
      <p:nvGrpSpPr>
        <p:cNvPr id="1" name="Shape 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" name="Google Shape;293;p29"/>
          <p:cNvSpPr/>
          <p:nvPr/>
        </p:nvSpPr>
        <p:spPr>
          <a:xfrm>
            <a:off x="206850" y="193150"/>
            <a:ext cx="5931900" cy="47541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94" name="Google Shape;294;p29"/>
          <p:cNvPicPr preferRelativeResize="0"/>
          <p:nvPr/>
        </p:nvPicPr>
        <p:blipFill rotWithShape="1">
          <a:blip r:embed="rId2">
            <a:alphaModFix/>
          </a:blip>
          <a:srcRect l="22732" t="22825" r="7215" b="12457"/>
          <a:stretch/>
        </p:blipFill>
        <p:spPr>
          <a:xfrm>
            <a:off x="206850" y="193150"/>
            <a:ext cx="5931901" cy="4754101"/>
          </a:xfrm>
          <a:prstGeom prst="rect">
            <a:avLst/>
          </a:prstGeom>
          <a:noFill/>
          <a:ln>
            <a:noFill/>
          </a:ln>
        </p:spPr>
      </p:pic>
      <p:sp>
        <p:nvSpPr>
          <p:cNvPr id="295" name="Google Shape;295;p29"/>
          <p:cNvSpPr/>
          <p:nvPr/>
        </p:nvSpPr>
        <p:spPr>
          <a:xfrm>
            <a:off x="6344250" y="193150"/>
            <a:ext cx="2592900" cy="47541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96" name="Google Shape;296;p29"/>
          <p:cNvPicPr preferRelativeResize="0"/>
          <p:nvPr/>
        </p:nvPicPr>
        <p:blipFill rotWithShape="1">
          <a:blip r:embed="rId3">
            <a:alphaModFix/>
          </a:blip>
          <a:srcRect r="5908" b="1545"/>
          <a:stretch/>
        </p:blipFill>
        <p:spPr>
          <a:xfrm>
            <a:off x="6344250" y="196250"/>
            <a:ext cx="2592900" cy="47540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LANK_1_1_1_1_1_1_1_1_1_1_1_1">
    <p:spTree>
      <p:nvGrpSpPr>
        <p:cNvPr id="1" name="Shape 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8" name="Google Shape;298;p30"/>
          <p:cNvSpPr/>
          <p:nvPr/>
        </p:nvSpPr>
        <p:spPr>
          <a:xfrm>
            <a:off x="4409835" y="1284750"/>
            <a:ext cx="4757000" cy="3871650"/>
          </a:xfrm>
          <a:custGeom>
            <a:avLst/>
            <a:gdLst/>
            <a:ahLst/>
            <a:cxnLst/>
            <a:rect l="l" t="t" r="r" b="b"/>
            <a:pathLst>
              <a:path w="190280" h="154866" extrusionOk="0">
                <a:moveTo>
                  <a:pt x="21425" y="239"/>
                </a:moveTo>
                <a:lnTo>
                  <a:pt x="0" y="154866"/>
                </a:lnTo>
                <a:lnTo>
                  <a:pt x="190280" y="154745"/>
                </a:lnTo>
                <a:lnTo>
                  <a:pt x="189993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</p:sp>
      <p:sp>
        <p:nvSpPr>
          <p:cNvPr id="299" name="Google Shape;299;p30"/>
          <p:cNvSpPr/>
          <p:nvPr/>
        </p:nvSpPr>
        <p:spPr>
          <a:xfrm>
            <a:off x="-27390" y="-45175"/>
            <a:ext cx="9180000" cy="1157400"/>
          </a:xfrm>
          <a:prstGeom prst="rect">
            <a:avLst/>
          </a:pr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" name="Google Shape;300;p30"/>
          <p:cNvSpPr/>
          <p:nvPr/>
        </p:nvSpPr>
        <p:spPr>
          <a:xfrm>
            <a:off x="-13040" y="1291925"/>
            <a:ext cx="4745550" cy="3870925"/>
          </a:xfrm>
          <a:custGeom>
            <a:avLst/>
            <a:gdLst/>
            <a:ahLst/>
            <a:cxnLst/>
            <a:rect l="l" t="t" r="r" b="b"/>
            <a:pathLst>
              <a:path w="189822" h="154837" extrusionOk="0">
                <a:moveTo>
                  <a:pt x="0" y="0"/>
                </a:moveTo>
                <a:lnTo>
                  <a:pt x="189822" y="468"/>
                </a:lnTo>
                <a:lnTo>
                  <a:pt x="167363" y="154837"/>
                </a:lnTo>
                <a:lnTo>
                  <a:pt x="287" y="15474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pic>
        <p:nvPicPr>
          <p:cNvPr id="301" name="Google Shape;301;p30"/>
          <p:cNvPicPr preferRelativeResize="0"/>
          <p:nvPr/>
        </p:nvPicPr>
        <p:blipFill rotWithShape="1">
          <a:blip r:embed="rId2">
            <a:alphaModFix/>
          </a:blip>
          <a:srcRect l="-391" t="22022" b="19453"/>
          <a:stretch/>
        </p:blipFill>
        <p:spPr>
          <a:xfrm>
            <a:off x="-27390" y="-45175"/>
            <a:ext cx="9196749" cy="519552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02" name="Google Shape;302;p30"/>
          <p:cNvGrpSpPr/>
          <p:nvPr/>
        </p:nvGrpSpPr>
        <p:grpSpPr>
          <a:xfrm>
            <a:off x="-27390" y="1123950"/>
            <a:ext cx="9256200" cy="4038600"/>
            <a:chOff x="-35875" y="1123950"/>
            <a:chExt cx="9256200" cy="4038600"/>
          </a:xfrm>
        </p:grpSpPr>
        <p:sp>
          <p:nvSpPr>
            <p:cNvPr id="303" name="Google Shape;303;p30"/>
            <p:cNvSpPr/>
            <p:nvPr/>
          </p:nvSpPr>
          <p:spPr>
            <a:xfrm>
              <a:off x="-35875" y="1123950"/>
              <a:ext cx="9256200" cy="1680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30"/>
            <p:cNvSpPr/>
            <p:nvPr/>
          </p:nvSpPr>
          <p:spPr>
            <a:xfrm>
              <a:off x="4171950" y="1262075"/>
              <a:ext cx="790575" cy="3900475"/>
            </a:xfrm>
            <a:custGeom>
              <a:avLst/>
              <a:gdLst/>
              <a:ahLst/>
              <a:cxnLst/>
              <a:rect l="l" t="t" r="r" b="b"/>
              <a:pathLst>
                <a:path w="31623" h="156019" extrusionOk="0">
                  <a:moveTo>
                    <a:pt x="21908" y="381"/>
                  </a:moveTo>
                  <a:lnTo>
                    <a:pt x="31623" y="0"/>
                  </a:lnTo>
                  <a:lnTo>
                    <a:pt x="9144" y="156019"/>
                  </a:lnTo>
                  <a:lnTo>
                    <a:pt x="0" y="156019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</p:sp>
      </p:grp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1_Main point">
    <p:spTree>
      <p:nvGrpSpPr>
        <p:cNvPr id="1" name="Shape 5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69" name="Google Shape;5469;p8"/>
          <p:cNvSpPr/>
          <p:nvPr/>
        </p:nvSpPr>
        <p:spPr>
          <a:xfrm>
            <a:off x="5495868" y="-73712"/>
            <a:ext cx="3724245" cy="5317026"/>
          </a:xfrm>
          <a:custGeom>
            <a:avLst/>
            <a:gdLst/>
            <a:ahLst/>
            <a:cxnLst/>
            <a:rect l="l" t="t" r="r" b="b"/>
            <a:pathLst>
              <a:path w="94578" h="135027" extrusionOk="0">
                <a:moveTo>
                  <a:pt x="2901" y="135027"/>
                </a:moveTo>
                <a:cubicBezTo>
                  <a:pt x="1582" y="133119"/>
                  <a:pt x="512" y="130979"/>
                  <a:pt x="342" y="128668"/>
                </a:cubicBezTo>
                <a:cubicBezTo>
                  <a:pt x="0" y="124341"/>
                  <a:pt x="2854" y="120339"/>
                  <a:pt x="6328" y="117749"/>
                </a:cubicBezTo>
                <a:cubicBezTo>
                  <a:pt x="9802" y="115159"/>
                  <a:pt x="13943" y="113593"/>
                  <a:pt x="17697" y="111437"/>
                </a:cubicBezTo>
                <a:cubicBezTo>
                  <a:pt x="27266" y="105962"/>
                  <a:pt x="28104" y="97881"/>
                  <a:pt x="23668" y="88358"/>
                </a:cubicBezTo>
                <a:cubicBezTo>
                  <a:pt x="21217" y="83101"/>
                  <a:pt x="18193" y="76990"/>
                  <a:pt x="20737" y="71205"/>
                </a:cubicBezTo>
                <a:cubicBezTo>
                  <a:pt x="22722" y="66676"/>
                  <a:pt x="27173" y="63745"/>
                  <a:pt x="31671" y="61666"/>
                </a:cubicBezTo>
                <a:cubicBezTo>
                  <a:pt x="37518" y="58952"/>
                  <a:pt x="43241" y="56595"/>
                  <a:pt x="48514" y="52810"/>
                </a:cubicBezTo>
                <a:cubicBezTo>
                  <a:pt x="57091" y="46700"/>
                  <a:pt x="61790" y="35595"/>
                  <a:pt x="60224" y="25172"/>
                </a:cubicBezTo>
                <a:cubicBezTo>
                  <a:pt x="58813" y="15681"/>
                  <a:pt x="52810" y="7600"/>
                  <a:pt x="46948" y="0"/>
                </a:cubicBezTo>
                <a:lnTo>
                  <a:pt x="94578" y="0"/>
                </a:lnTo>
                <a:lnTo>
                  <a:pt x="94578" y="132328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70" name="Google Shape;5470;p8"/>
          <p:cNvSpPr/>
          <p:nvPr/>
        </p:nvSpPr>
        <p:spPr>
          <a:xfrm flipH="1">
            <a:off x="372344" y="-73698"/>
            <a:ext cx="2810592" cy="3266708"/>
          </a:xfrm>
          <a:custGeom>
            <a:avLst/>
            <a:gdLst/>
            <a:ahLst/>
            <a:cxnLst/>
            <a:rect l="l" t="t" r="r" b="b"/>
            <a:pathLst>
              <a:path w="104551" h="121518" extrusionOk="0">
                <a:moveTo>
                  <a:pt x="1" y="869"/>
                </a:moveTo>
                <a:cubicBezTo>
                  <a:pt x="14626" y="3707"/>
                  <a:pt x="28771" y="11865"/>
                  <a:pt x="38092" y="22598"/>
                </a:cubicBezTo>
                <a:cubicBezTo>
                  <a:pt x="42838" y="28042"/>
                  <a:pt x="46374" y="34416"/>
                  <a:pt x="47491" y="41380"/>
                </a:cubicBezTo>
                <a:cubicBezTo>
                  <a:pt x="48871" y="49957"/>
                  <a:pt x="44342" y="57386"/>
                  <a:pt x="43955" y="65792"/>
                </a:cubicBezTo>
                <a:cubicBezTo>
                  <a:pt x="43071" y="84481"/>
                  <a:pt x="64086" y="91476"/>
                  <a:pt x="78339" y="96253"/>
                </a:cubicBezTo>
                <a:cubicBezTo>
                  <a:pt x="86373" y="98951"/>
                  <a:pt x="94702" y="102364"/>
                  <a:pt x="99851" y="109110"/>
                </a:cubicBezTo>
                <a:cubicBezTo>
                  <a:pt x="102581" y="112708"/>
                  <a:pt x="104209" y="117020"/>
                  <a:pt x="104550" y="121518"/>
                </a:cubicBezTo>
                <a:lnTo>
                  <a:pt x="104550" y="0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5471" name="Google Shape;5471;p8"/>
          <p:cNvPicPr preferRelativeResize="0"/>
          <p:nvPr/>
        </p:nvPicPr>
        <p:blipFill rotWithShape="1">
          <a:blip r:embed="rId2">
            <a:alphaModFix/>
          </a:blip>
          <a:srcRect l="19789" t="9478" r="32295" b="1521"/>
          <a:stretch/>
        </p:blipFill>
        <p:spPr>
          <a:xfrm flipH="1">
            <a:off x="-83250" y="-73700"/>
            <a:ext cx="1245299" cy="5405750"/>
          </a:xfrm>
          <a:prstGeom prst="rect">
            <a:avLst/>
          </a:prstGeom>
          <a:noFill/>
          <a:ln>
            <a:noFill/>
          </a:ln>
        </p:spPr>
      </p:pic>
      <p:pic>
        <p:nvPicPr>
          <p:cNvPr id="5472" name="Google Shape;5472;p8"/>
          <p:cNvPicPr preferRelativeResize="0"/>
          <p:nvPr/>
        </p:nvPicPr>
        <p:blipFill rotWithShape="1">
          <a:blip r:embed="rId3">
            <a:alphaModFix/>
          </a:blip>
          <a:srcRect l="-8464" t="13657" r="3056" b="11632"/>
          <a:stretch/>
        </p:blipFill>
        <p:spPr>
          <a:xfrm rot="10800000" flipH="1">
            <a:off x="6154000" y="3450598"/>
            <a:ext cx="3066200" cy="1735977"/>
          </a:xfrm>
          <a:prstGeom prst="rect">
            <a:avLst/>
          </a:prstGeom>
          <a:noFill/>
          <a:ln>
            <a:noFill/>
          </a:ln>
        </p:spPr>
      </p:pic>
      <p:pic>
        <p:nvPicPr>
          <p:cNvPr id="5473" name="Google Shape;5473;p8"/>
          <p:cNvPicPr preferRelativeResize="0"/>
          <p:nvPr/>
        </p:nvPicPr>
        <p:blipFill rotWithShape="1">
          <a:blip r:embed="rId4">
            <a:alphaModFix/>
          </a:blip>
          <a:srcRect l="39568" t="10964" r="-10265" b="34672"/>
          <a:stretch/>
        </p:blipFill>
        <p:spPr>
          <a:xfrm flipH="1">
            <a:off x="7705201" y="-73700"/>
            <a:ext cx="1542249" cy="1577849"/>
          </a:xfrm>
          <a:prstGeom prst="rect">
            <a:avLst/>
          </a:prstGeom>
          <a:noFill/>
          <a:ln>
            <a:noFill/>
          </a:ln>
        </p:spPr>
      </p:pic>
      <p:sp>
        <p:nvSpPr>
          <p:cNvPr id="5474" name="Google Shape;5474;p8"/>
          <p:cNvSpPr txBox="1">
            <a:spLocks noGrp="1"/>
          </p:cNvSpPr>
          <p:nvPr>
            <p:ph type="title"/>
          </p:nvPr>
        </p:nvSpPr>
        <p:spPr>
          <a:xfrm>
            <a:off x="1206900" y="380250"/>
            <a:ext cx="6730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475" name="Google Shape;5475;p8"/>
          <p:cNvSpPr txBox="1">
            <a:spLocks noGrp="1"/>
          </p:cNvSpPr>
          <p:nvPr>
            <p:ph type="body" idx="1"/>
          </p:nvPr>
        </p:nvSpPr>
        <p:spPr>
          <a:xfrm>
            <a:off x="996625" y="1603650"/>
            <a:ext cx="3748800" cy="23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/>
            </a:lvl9pPr>
          </a:lstStyle>
          <a:p>
            <a:endParaRPr/>
          </a:p>
        </p:txBody>
      </p:sp>
      <p:grpSp>
        <p:nvGrpSpPr>
          <p:cNvPr id="5476" name="Google Shape;5476;p8"/>
          <p:cNvGrpSpPr/>
          <p:nvPr/>
        </p:nvGrpSpPr>
        <p:grpSpPr>
          <a:xfrm>
            <a:off x="-1181517" y="1215292"/>
            <a:ext cx="2447903" cy="4116751"/>
            <a:chOff x="5540550" y="165863"/>
            <a:chExt cx="1864075" cy="3134900"/>
          </a:xfrm>
        </p:grpSpPr>
        <p:sp>
          <p:nvSpPr>
            <p:cNvPr id="5477" name="Google Shape;5477;p8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8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8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8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8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8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8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8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8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8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8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8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8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8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8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8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8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8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8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8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8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8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8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8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8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8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8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8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8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8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8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8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8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8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8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8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8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8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8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8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8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8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8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8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8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8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8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8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8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8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8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8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8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8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8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8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8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8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8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8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8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8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8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8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8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8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8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8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8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8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8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8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8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8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8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8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8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8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8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8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8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8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8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8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8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8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8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8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8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8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8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8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8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8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8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8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8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8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8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8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8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8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8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8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8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8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8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8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8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8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8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8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8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8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8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8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8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8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8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8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8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8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8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8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8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8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8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8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8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8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8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8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8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8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8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8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8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8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8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8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8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8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8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8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8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8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8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8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8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8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8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8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8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8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8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8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8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8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8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8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8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8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8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8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8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8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8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8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8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8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8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8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8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8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8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8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8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8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8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8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8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8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8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8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8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8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8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8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8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8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8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8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8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8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8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8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8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8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8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8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8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8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8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8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8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8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8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8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8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8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8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8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8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8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8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8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8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8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8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8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8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8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8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8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8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8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8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8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8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8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8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8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8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8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8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8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8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8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8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8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8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8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8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8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8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8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8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8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8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8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8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8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8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8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8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8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8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8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8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8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8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8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8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8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8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8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8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8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8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8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8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8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8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8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8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8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8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8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8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8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8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8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8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8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8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8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8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8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8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8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8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8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8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8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8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8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8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8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8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8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8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8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8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8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8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8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8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8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8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8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8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8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8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8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8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8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8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8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8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8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8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8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8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8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8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8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8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8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8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8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8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8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8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8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8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8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8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8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8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8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8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8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8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8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8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8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8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8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8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8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8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8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8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8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8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8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8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8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8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8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8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8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8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8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8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8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8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8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8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8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8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8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8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8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8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8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8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8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8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8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8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8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8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8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8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8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8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8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8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8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8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8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8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8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8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8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8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8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8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8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8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8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8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8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8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8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8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8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8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8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8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8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8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8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8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8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8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8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8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8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8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8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8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8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8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8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8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8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8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8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8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8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8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8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8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8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8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8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8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8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8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8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8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8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8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8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8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8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8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8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8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8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8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8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8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8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8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8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8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8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8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8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8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8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8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8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8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8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8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8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8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8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8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8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8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8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8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8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8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8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8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8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8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8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8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8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8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8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8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8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8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8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8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8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8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8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8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8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8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8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8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8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8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8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8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8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8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8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8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8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8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8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8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8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8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8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8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8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8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8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8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8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8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8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8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8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8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8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8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8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8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8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8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8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8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8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8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8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8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8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8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8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8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8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8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8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8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8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8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8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8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8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8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8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8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8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8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8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8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8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8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8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8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8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8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8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8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8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8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8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8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8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8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8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8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8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8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8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8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8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8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8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8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8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8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8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8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8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8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8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8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8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8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8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8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8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8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8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8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6076" name="Google Shape;6076;p8"/>
          <p:cNvPicPr preferRelativeResize="0"/>
          <p:nvPr/>
        </p:nvPicPr>
        <p:blipFill rotWithShape="1">
          <a:blip r:embed="rId5">
            <a:alphaModFix/>
          </a:blip>
          <a:srcRect l="6327" t="6911" r="6160" b="5153"/>
          <a:stretch/>
        </p:blipFill>
        <p:spPr>
          <a:xfrm>
            <a:off x="-351425" y="4366900"/>
            <a:ext cx="3400026" cy="3266574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92793245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5765125" y="469025"/>
            <a:ext cx="3378799" cy="4823840"/>
          </a:xfrm>
          <a:custGeom>
            <a:avLst/>
            <a:gdLst/>
            <a:ahLst/>
            <a:cxnLst/>
            <a:rect l="l" t="t" r="r" b="b"/>
            <a:pathLst>
              <a:path w="94578" h="135027" extrusionOk="0">
                <a:moveTo>
                  <a:pt x="2901" y="135027"/>
                </a:moveTo>
                <a:cubicBezTo>
                  <a:pt x="1582" y="133119"/>
                  <a:pt x="512" y="130979"/>
                  <a:pt x="342" y="128668"/>
                </a:cubicBezTo>
                <a:cubicBezTo>
                  <a:pt x="0" y="124341"/>
                  <a:pt x="2854" y="120339"/>
                  <a:pt x="6328" y="117749"/>
                </a:cubicBezTo>
                <a:cubicBezTo>
                  <a:pt x="9802" y="115159"/>
                  <a:pt x="13943" y="113593"/>
                  <a:pt x="17697" y="111437"/>
                </a:cubicBezTo>
                <a:cubicBezTo>
                  <a:pt x="27266" y="105962"/>
                  <a:pt x="28104" y="97881"/>
                  <a:pt x="23668" y="88358"/>
                </a:cubicBezTo>
                <a:cubicBezTo>
                  <a:pt x="21217" y="83101"/>
                  <a:pt x="18193" y="76990"/>
                  <a:pt x="20737" y="71205"/>
                </a:cubicBezTo>
                <a:cubicBezTo>
                  <a:pt x="22722" y="66676"/>
                  <a:pt x="27173" y="63745"/>
                  <a:pt x="31671" y="61666"/>
                </a:cubicBezTo>
                <a:cubicBezTo>
                  <a:pt x="37518" y="58952"/>
                  <a:pt x="43241" y="56595"/>
                  <a:pt x="48514" y="52810"/>
                </a:cubicBezTo>
                <a:cubicBezTo>
                  <a:pt x="57091" y="46700"/>
                  <a:pt x="61790" y="35595"/>
                  <a:pt x="60224" y="25172"/>
                </a:cubicBezTo>
                <a:cubicBezTo>
                  <a:pt x="58813" y="15681"/>
                  <a:pt x="52810" y="7600"/>
                  <a:pt x="46948" y="0"/>
                </a:cubicBezTo>
                <a:lnTo>
                  <a:pt x="94578" y="0"/>
                </a:lnTo>
                <a:lnTo>
                  <a:pt x="94578" y="132328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2071800" y="3157975"/>
            <a:ext cx="5000400" cy="52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-120675" y="-69000"/>
            <a:ext cx="3435819" cy="3226884"/>
          </a:xfrm>
          <a:custGeom>
            <a:avLst/>
            <a:gdLst/>
            <a:ahLst/>
            <a:cxnLst/>
            <a:rect l="l" t="t" r="r" b="b"/>
            <a:pathLst>
              <a:path w="109421" h="102767" extrusionOk="0">
                <a:moveTo>
                  <a:pt x="0" y="102767"/>
                </a:moveTo>
                <a:cubicBezTo>
                  <a:pt x="5894" y="93771"/>
                  <a:pt x="15013" y="87381"/>
                  <a:pt x="25467" y="84930"/>
                </a:cubicBezTo>
                <a:cubicBezTo>
                  <a:pt x="35641" y="82573"/>
                  <a:pt x="46591" y="84077"/>
                  <a:pt x="56377" y="80464"/>
                </a:cubicBezTo>
                <a:cubicBezTo>
                  <a:pt x="68428" y="76012"/>
                  <a:pt x="75454" y="64659"/>
                  <a:pt x="77191" y="52329"/>
                </a:cubicBezTo>
                <a:cubicBezTo>
                  <a:pt x="78525" y="42791"/>
                  <a:pt x="74725" y="30414"/>
                  <a:pt x="81441" y="22551"/>
                </a:cubicBezTo>
                <a:cubicBezTo>
                  <a:pt x="85939" y="17293"/>
                  <a:pt x="109420" y="9507"/>
                  <a:pt x="101169" y="0"/>
                </a:cubicBezTo>
                <a:lnTo>
                  <a:pt x="2451" y="0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12" name="Google Shape;12;p2"/>
          <p:cNvPicPr preferRelativeResize="0"/>
          <p:nvPr/>
        </p:nvPicPr>
        <p:blipFill rotWithShape="1">
          <a:blip r:embed="rId2">
            <a:alphaModFix/>
          </a:blip>
          <a:srcRect l="10744" t="43971" r="5250" b="12136"/>
          <a:stretch/>
        </p:blipFill>
        <p:spPr>
          <a:xfrm>
            <a:off x="6208607" y="-69000"/>
            <a:ext cx="1377419" cy="688097"/>
          </a:xfrm>
          <a:prstGeom prst="rect">
            <a:avLst/>
          </a:prstGeom>
          <a:noFill/>
          <a:ln>
            <a:noFill/>
          </a:ln>
        </p:spPr>
      </p:pic>
      <p:pic>
        <p:nvPicPr>
          <p:cNvPr id="13" name="Google Shape;13;p2"/>
          <p:cNvPicPr preferRelativeResize="0"/>
          <p:nvPr/>
        </p:nvPicPr>
        <p:blipFill rotWithShape="1">
          <a:blip r:embed="rId3">
            <a:alphaModFix/>
          </a:blip>
          <a:srcRect t="12845" r="30771" b="14580"/>
          <a:stretch/>
        </p:blipFill>
        <p:spPr>
          <a:xfrm>
            <a:off x="5054675" y="619100"/>
            <a:ext cx="4205775" cy="4674453"/>
          </a:xfrm>
          <a:prstGeom prst="rect">
            <a:avLst/>
          </a:prstGeom>
          <a:noFill/>
          <a:ln>
            <a:noFill/>
          </a:ln>
        </p:spPr>
      </p:pic>
      <p:pic>
        <p:nvPicPr>
          <p:cNvPr id="14" name="Google Shape;14;p2"/>
          <p:cNvPicPr preferRelativeResize="0"/>
          <p:nvPr/>
        </p:nvPicPr>
        <p:blipFill rotWithShape="1">
          <a:blip r:embed="rId4">
            <a:alphaModFix/>
          </a:blip>
          <a:srcRect l="19721" t="24501" r="29671" b="-4938"/>
          <a:stretch/>
        </p:blipFill>
        <p:spPr>
          <a:xfrm>
            <a:off x="7149075" y="-78874"/>
            <a:ext cx="2300823" cy="3496803"/>
          </a:xfrm>
          <a:prstGeom prst="rect">
            <a:avLst/>
          </a:prstGeom>
          <a:noFill/>
          <a:ln>
            <a:noFill/>
          </a:ln>
        </p:spPr>
      </p:pic>
      <p:pic>
        <p:nvPicPr>
          <p:cNvPr id="15" name="Google Shape;15;p2"/>
          <p:cNvPicPr preferRelativeResize="0"/>
          <p:nvPr/>
        </p:nvPicPr>
        <p:blipFill rotWithShape="1">
          <a:blip r:embed="rId5">
            <a:alphaModFix/>
          </a:blip>
          <a:srcRect l="56369" t="6911" r="6160" b="5153"/>
          <a:stretch/>
        </p:blipFill>
        <p:spPr>
          <a:xfrm rot="5400000" flipH="1">
            <a:off x="2773551" y="4145526"/>
            <a:ext cx="688100" cy="1543999"/>
          </a:xfrm>
          <a:prstGeom prst="rect">
            <a:avLst/>
          </a:prstGeom>
          <a:noFill/>
          <a:ln>
            <a:noFill/>
          </a:ln>
        </p:spPr>
      </p:pic>
      <p:sp>
        <p:nvSpPr>
          <p:cNvPr id="16" name="Google Shape;16;p2"/>
          <p:cNvSpPr txBox="1">
            <a:spLocks noGrp="1"/>
          </p:cNvSpPr>
          <p:nvPr>
            <p:ph type="ctrTitle"/>
          </p:nvPr>
        </p:nvSpPr>
        <p:spPr>
          <a:xfrm>
            <a:off x="1846200" y="1459925"/>
            <a:ext cx="5451600" cy="177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pic>
        <p:nvPicPr>
          <p:cNvPr id="17" name="Google Shape;17;p2"/>
          <p:cNvPicPr preferRelativeResize="0"/>
          <p:nvPr/>
        </p:nvPicPr>
        <p:blipFill rotWithShape="1">
          <a:blip r:embed="rId6">
            <a:alphaModFix/>
          </a:blip>
          <a:srcRect l="10590" t="10545" r="7118" b="13805"/>
          <a:stretch/>
        </p:blipFill>
        <p:spPr>
          <a:xfrm rot="-5400000">
            <a:off x="-405849" y="2484700"/>
            <a:ext cx="2989198" cy="2627351"/>
          </a:xfrm>
          <a:prstGeom prst="rect">
            <a:avLst/>
          </a:prstGeom>
          <a:noFill/>
          <a:ln>
            <a:noFill/>
          </a:ln>
        </p:spPr>
      </p:pic>
      <p:pic>
        <p:nvPicPr>
          <p:cNvPr id="18" name="Google Shape;18;p2"/>
          <p:cNvPicPr preferRelativeResize="0"/>
          <p:nvPr/>
        </p:nvPicPr>
        <p:blipFill rotWithShape="1">
          <a:blip r:embed="rId7">
            <a:alphaModFix/>
          </a:blip>
          <a:srcRect l="7058" t="18522" r="6868" b="10940"/>
          <a:stretch/>
        </p:blipFill>
        <p:spPr>
          <a:xfrm>
            <a:off x="-224925" y="-408025"/>
            <a:ext cx="2674722" cy="209542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" name="Google Shape;19;p2"/>
          <p:cNvGrpSpPr/>
          <p:nvPr/>
        </p:nvGrpSpPr>
        <p:grpSpPr>
          <a:xfrm>
            <a:off x="-1518992" y="1782117"/>
            <a:ext cx="2447903" cy="4116751"/>
            <a:chOff x="5540550" y="165863"/>
            <a:chExt cx="1864075" cy="3134900"/>
          </a:xfrm>
        </p:grpSpPr>
        <p:sp>
          <p:nvSpPr>
            <p:cNvPr id="20" name="Google Shape;20;p2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" name="Google Shape;606;p2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9" name="Google Shape;619;p2"/>
          <p:cNvGrpSpPr/>
          <p:nvPr/>
        </p:nvGrpSpPr>
        <p:grpSpPr>
          <a:xfrm>
            <a:off x="7736358" y="-320158"/>
            <a:ext cx="2447903" cy="4116751"/>
            <a:chOff x="5540550" y="165863"/>
            <a:chExt cx="1864075" cy="3134900"/>
          </a:xfrm>
        </p:grpSpPr>
        <p:sp>
          <p:nvSpPr>
            <p:cNvPr id="620" name="Google Shape;620;p2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" name="Google Shape;909;p2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" name="Google Shape;910;p2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" name="Google Shape;911;p2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" name="Google Shape;912;p2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" name="Google Shape;913;p2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" name="Google Shape;914;p2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" name="Google Shape;915;p2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2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" name="Google Shape;917;p2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2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2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2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2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" name="Google Shape;925;p2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" name="Google Shape;926;p2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2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" name="Google Shape;931;p2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" name="Google Shape;932;p2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2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" name="Google Shape;958;p2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" name="Google Shape;959;p2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" name="Google Shape;960;p2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" name="Google Shape;961;p2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" name="Google Shape;974;p2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" name="Google Shape;975;p2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" name="Google Shape;976;p2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" name="Google Shape;977;p2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" name="Google Shape;978;p2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979;p2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980;p2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981;p2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2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983;p2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984;p2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985;p2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" name="Google Shape;986;p2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" name="Google Shape;987;p2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988;p2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" name="Google Shape;989;p2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" name="Google Shape;990;p2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" name="Google Shape;991;p2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" name="Google Shape;992;p2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" name="Google Shape;993;p2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" name="Google Shape;994;p2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" name="Google Shape;995;p2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" name="Google Shape;996;p2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" name="Google Shape;997;p2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" name="Google Shape;998;p2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" name="Google Shape;999;p2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" name="Google Shape;1000;p2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" name="Google Shape;1001;p2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" name="Google Shape;1002;p2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" name="Google Shape;1003;p2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" name="Google Shape;1004;p2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" name="Google Shape;1005;p2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" name="Google Shape;1006;p2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" name="Google Shape;1007;p2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" name="Google Shape;1008;p2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" name="Google Shape;1009;p2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" name="Google Shape;1010;p2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" name="Google Shape;1011;p2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" name="Google Shape;1012;p2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" name="Google Shape;1013;p2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1014;p2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" name="Google Shape;1015;p2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" name="Google Shape;1016;p2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" name="Google Shape;1017;p2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2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2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2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2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2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2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2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2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2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2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2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2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2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2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2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2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2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2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2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2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2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2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2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2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2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2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2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2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2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2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2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" name="Google Shape;1049;p2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" name="Google Shape;1050;p2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" name="Google Shape;1051;p2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2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" name="Google Shape;1053;p2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4" name="Google Shape;1054;p2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5" name="Google Shape;1055;p2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6" name="Google Shape;1056;p2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7" name="Google Shape;1057;p2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2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2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2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2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2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2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2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2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2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2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2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2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" name="Google Shape;1070;p2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2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2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" name="Google Shape;1073;p2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2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2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2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" name="Google Shape;1077;p2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" name="Google Shape;1078;p2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2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2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" name="Google Shape;1081;p2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" name="Google Shape;1082;p2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" name="Google Shape;1083;p2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" name="Google Shape;1084;p2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" name="Google Shape;1085;p2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" name="Google Shape;1086;p2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" name="Google Shape;1087;p2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" name="Google Shape;1088;p2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" name="Google Shape;1089;p2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" name="Google Shape;1090;p2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" name="Google Shape;1091;p2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" name="Google Shape;1092;p2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" name="Google Shape;1093;p2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" name="Google Shape;1094;p2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" name="Google Shape;1095;p2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" name="Google Shape;1096;p2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" name="Google Shape;1097;p2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" name="Google Shape;1098;p2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" name="Google Shape;1099;p2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" name="Google Shape;1100;p2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" name="Google Shape;1101;p2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" name="Google Shape;1102;p2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" name="Google Shape;1103;p2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" name="Google Shape;1104;p2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" name="Google Shape;1105;p2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" name="Google Shape;1106;p2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" name="Google Shape;1107;p2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" name="Google Shape;1108;p2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" name="Google Shape;1109;p2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" name="Google Shape;1110;p2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1111;p2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" name="Google Shape;1112;p2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" name="Google Shape;1113;p2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" name="Google Shape;1114;p2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1115;p2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" name="Google Shape;1116;p2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" name="Google Shape;1117;p2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1118;p2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1119;p2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" name="Google Shape;1120;p2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" name="Google Shape;1121;p2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" name="Google Shape;1122;p2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" name="Google Shape;1123;p2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" name="Google Shape;1124;p2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" name="Google Shape;1125;p2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" name="Google Shape;1126;p2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" name="Google Shape;1127;p2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" name="Google Shape;1128;p2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2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2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2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" name="Google Shape;1132;p2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" name="Google Shape;1133;p2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2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" name="Google Shape;1135;p2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" name="Google Shape;1136;p2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" name="Google Shape;1137;p2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" name="Google Shape;1138;p2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2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2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" name="Google Shape;1141;p2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" name="Google Shape;1142;p2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2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2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" name="Google Shape;1145;p2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" name="Google Shape;1146;p2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" name="Google Shape;1147;p2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" name="Google Shape;1148;p2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" name="Google Shape;1149;p2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" name="Google Shape;1150;p2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" name="Google Shape;1151;p2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" name="Google Shape;1152;p2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" name="Google Shape;1153;p2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" name="Google Shape;1154;p2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" name="Google Shape;1155;p2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" name="Google Shape;1156;p2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" name="Google Shape;1157;p2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" name="Google Shape;1158;p2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" name="Google Shape;1159;p2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" name="Google Shape;1160;p2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" name="Google Shape;1161;p2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" name="Google Shape;1162;p2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" name="Google Shape;1163;p2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2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2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" name="Google Shape;1166;p2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" name="Google Shape;1167;p2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" name="Google Shape;1168;p2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2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" name="Google Shape;1170;p2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2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" name="Google Shape;1172;p2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2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" name="Google Shape;1174;p2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" name="Google Shape;1175;p2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" name="Google Shape;1176;p2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" name="Google Shape;1177;p2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" name="Google Shape;1178;p2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" name="Google Shape;1179;p2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" name="Google Shape;1180;p2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" name="Google Shape;1181;p2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" name="Google Shape;1182;p2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" name="Google Shape;1183;p2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" name="Google Shape;1184;p2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" name="Google Shape;1185;p2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" name="Google Shape;1186;p2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" name="Google Shape;1187;p2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" name="Google Shape;1188;p2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" name="Google Shape;1189;p2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" name="Google Shape;1190;p2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" name="Google Shape;1191;p2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" name="Google Shape;1192;p2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" name="Google Shape;1193;p2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" name="Google Shape;1194;p2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" name="Google Shape;1195;p2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" name="Google Shape;1196;p2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" name="Google Shape;1197;p2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" name="Google Shape;1198;p2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" name="Google Shape;1199;p2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" name="Google Shape;1200;p2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" name="Google Shape;1201;p2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" name="Google Shape;1202;p2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" name="Google Shape;1203;p2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" name="Google Shape;1204;p2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" name="Google Shape;1205;p2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" name="Google Shape;1206;p2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" name="Google Shape;1207;p2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" name="Google Shape;1208;p2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" name="Google Shape;1209;p2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" name="Google Shape;1210;p2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1" name="Google Shape;1211;p2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" name="Google Shape;1212;p2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2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2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" name="Google Shape;1215;p2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2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2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2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2376160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4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1" name="Google Shape;4251;p6"/>
          <p:cNvSpPr/>
          <p:nvPr/>
        </p:nvSpPr>
        <p:spPr>
          <a:xfrm flipH="1">
            <a:off x="-148529" y="-76198"/>
            <a:ext cx="2854242" cy="3317441"/>
          </a:xfrm>
          <a:custGeom>
            <a:avLst/>
            <a:gdLst/>
            <a:ahLst/>
            <a:cxnLst/>
            <a:rect l="l" t="t" r="r" b="b"/>
            <a:pathLst>
              <a:path w="104551" h="121518" extrusionOk="0">
                <a:moveTo>
                  <a:pt x="1" y="869"/>
                </a:moveTo>
                <a:cubicBezTo>
                  <a:pt x="14626" y="3707"/>
                  <a:pt x="28771" y="11865"/>
                  <a:pt x="38092" y="22598"/>
                </a:cubicBezTo>
                <a:cubicBezTo>
                  <a:pt x="42838" y="28042"/>
                  <a:pt x="46374" y="34416"/>
                  <a:pt x="47491" y="41380"/>
                </a:cubicBezTo>
                <a:cubicBezTo>
                  <a:pt x="48871" y="49957"/>
                  <a:pt x="44342" y="57386"/>
                  <a:pt x="43955" y="65792"/>
                </a:cubicBezTo>
                <a:cubicBezTo>
                  <a:pt x="43071" y="84481"/>
                  <a:pt x="64086" y="91476"/>
                  <a:pt x="78339" y="96253"/>
                </a:cubicBezTo>
                <a:cubicBezTo>
                  <a:pt x="86373" y="98951"/>
                  <a:pt x="94702" y="102364"/>
                  <a:pt x="99851" y="109110"/>
                </a:cubicBezTo>
                <a:cubicBezTo>
                  <a:pt x="102581" y="112708"/>
                  <a:pt x="104209" y="117020"/>
                  <a:pt x="104550" y="121518"/>
                </a:cubicBezTo>
                <a:lnTo>
                  <a:pt x="104550" y="0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52" name="Google Shape;4252;p6"/>
          <p:cNvSpPr/>
          <p:nvPr/>
        </p:nvSpPr>
        <p:spPr>
          <a:xfrm>
            <a:off x="5735009" y="-229744"/>
            <a:ext cx="3907963" cy="5579316"/>
          </a:xfrm>
          <a:custGeom>
            <a:avLst/>
            <a:gdLst/>
            <a:ahLst/>
            <a:cxnLst/>
            <a:rect l="l" t="t" r="r" b="b"/>
            <a:pathLst>
              <a:path w="94578" h="135027" extrusionOk="0">
                <a:moveTo>
                  <a:pt x="2901" y="135027"/>
                </a:moveTo>
                <a:cubicBezTo>
                  <a:pt x="1582" y="133119"/>
                  <a:pt x="512" y="130979"/>
                  <a:pt x="342" y="128668"/>
                </a:cubicBezTo>
                <a:cubicBezTo>
                  <a:pt x="0" y="124341"/>
                  <a:pt x="2854" y="120339"/>
                  <a:pt x="6328" y="117749"/>
                </a:cubicBezTo>
                <a:cubicBezTo>
                  <a:pt x="9802" y="115159"/>
                  <a:pt x="13943" y="113593"/>
                  <a:pt x="17697" y="111437"/>
                </a:cubicBezTo>
                <a:cubicBezTo>
                  <a:pt x="27266" y="105962"/>
                  <a:pt x="28104" y="97881"/>
                  <a:pt x="23668" y="88358"/>
                </a:cubicBezTo>
                <a:cubicBezTo>
                  <a:pt x="21217" y="83101"/>
                  <a:pt x="18193" y="76990"/>
                  <a:pt x="20737" y="71205"/>
                </a:cubicBezTo>
                <a:cubicBezTo>
                  <a:pt x="22722" y="66676"/>
                  <a:pt x="27173" y="63745"/>
                  <a:pt x="31671" y="61666"/>
                </a:cubicBezTo>
                <a:cubicBezTo>
                  <a:pt x="37518" y="58952"/>
                  <a:pt x="43241" y="56595"/>
                  <a:pt x="48514" y="52810"/>
                </a:cubicBezTo>
                <a:cubicBezTo>
                  <a:pt x="57091" y="46700"/>
                  <a:pt x="61790" y="35595"/>
                  <a:pt x="60224" y="25172"/>
                </a:cubicBezTo>
                <a:cubicBezTo>
                  <a:pt x="58813" y="15681"/>
                  <a:pt x="52810" y="7600"/>
                  <a:pt x="46948" y="0"/>
                </a:cubicBezTo>
                <a:lnTo>
                  <a:pt x="94578" y="0"/>
                </a:lnTo>
                <a:lnTo>
                  <a:pt x="94578" y="132328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4253" name="Google Shape;4253;p6"/>
          <p:cNvPicPr preferRelativeResize="0"/>
          <p:nvPr/>
        </p:nvPicPr>
        <p:blipFill rotWithShape="1">
          <a:blip r:embed="rId2">
            <a:alphaModFix/>
          </a:blip>
          <a:srcRect l="6327" t="6911" r="6160" b="5153"/>
          <a:stretch/>
        </p:blipFill>
        <p:spPr>
          <a:xfrm>
            <a:off x="-1355251" y="-758599"/>
            <a:ext cx="2466251" cy="2369450"/>
          </a:xfrm>
          <a:prstGeom prst="rect">
            <a:avLst/>
          </a:prstGeom>
          <a:noFill/>
          <a:ln>
            <a:noFill/>
          </a:ln>
        </p:spPr>
      </p:pic>
      <p:pic>
        <p:nvPicPr>
          <p:cNvPr id="4254" name="Google Shape;4254;p6"/>
          <p:cNvPicPr preferRelativeResize="0"/>
          <p:nvPr/>
        </p:nvPicPr>
        <p:blipFill rotWithShape="1">
          <a:blip r:embed="rId3">
            <a:alphaModFix/>
          </a:blip>
          <a:srcRect l="12493" t="12202" r="35709" b="20494"/>
          <a:stretch/>
        </p:blipFill>
        <p:spPr>
          <a:xfrm rot="10800000" flipH="1">
            <a:off x="5678625" y="-76200"/>
            <a:ext cx="3589602" cy="5231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255" name="Google Shape;4255;p6"/>
          <p:cNvPicPr preferRelativeResize="0"/>
          <p:nvPr/>
        </p:nvPicPr>
        <p:blipFill rotWithShape="1">
          <a:blip r:embed="rId4">
            <a:alphaModFix/>
          </a:blip>
          <a:srcRect l="36916" t="35969" r="3328" b="15632"/>
          <a:stretch/>
        </p:blipFill>
        <p:spPr>
          <a:xfrm rot="-5400000">
            <a:off x="-1354986" y="1109311"/>
            <a:ext cx="5466125" cy="2901203"/>
          </a:xfrm>
          <a:prstGeom prst="rect">
            <a:avLst/>
          </a:prstGeom>
          <a:noFill/>
          <a:ln>
            <a:noFill/>
          </a:ln>
        </p:spPr>
      </p:pic>
      <p:pic>
        <p:nvPicPr>
          <p:cNvPr id="4256" name="Google Shape;4256;p6"/>
          <p:cNvPicPr preferRelativeResize="0"/>
          <p:nvPr/>
        </p:nvPicPr>
        <p:blipFill rotWithShape="1">
          <a:blip r:embed="rId5">
            <a:alphaModFix/>
          </a:blip>
          <a:srcRect l="11716" t="4054" r="51111" b="20159"/>
          <a:stretch/>
        </p:blipFill>
        <p:spPr>
          <a:xfrm rot="-5400000" flipH="1">
            <a:off x="1114787" y="2695538"/>
            <a:ext cx="1100751" cy="3818374"/>
          </a:xfrm>
          <a:prstGeom prst="rect">
            <a:avLst/>
          </a:prstGeom>
          <a:noFill/>
          <a:ln>
            <a:noFill/>
          </a:ln>
        </p:spPr>
      </p:pic>
      <p:sp>
        <p:nvSpPr>
          <p:cNvPr id="4257" name="Google Shape;4257;p6"/>
          <p:cNvSpPr txBox="1">
            <a:spLocks noGrp="1"/>
          </p:cNvSpPr>
          <p:nvPr>
            <p:ph type="title"/>
          </p:nvPr>
        </p:nvSpPr>
        <p:spPr>
          <a:xfrm>
            <a:off x="1365600" y="380250"/>
            <a:ext cx="6412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4258" name="Google Shape;4258;p6"/>
          <p:cNvGrpSpPr/>
          <p:nvPr/>
        </p:nvGrpSpPr>
        <p:grpSpPr>
          <a:xfrm>
            <a:off x="-1639949" y="1806717"/>
            <a:ext cx="2447903" cy="4116751"/>
            <a:chOff x="5540550" y="165863"/>
            <a:chExt cx="1864075" cy="3134900"/>
          </a:xfrm>
        </p:grpSpPr>
        <p:sp>
          <p:nvSpPr>
            <p:cNvPr id="4259" name="Google Shape;4259;p6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0" name="Google Shape;4260;p6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1" name="Google Shape;4261;p6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2" name="Google Shape;4262;p6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3" name="Google Shape;4263;p6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4" name="Google Shape;4264;p6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5" name="Google Shape;4265;p6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6" name="Google Shape;4266;p6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7" name="Google Shape;4267;p6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8" name="Google Shape;4268;p6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9" name="Google Shape;4269;p6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0" name="Google Shape;4270;p6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1" name="Google Shape;4271;p6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2" name="Google Shape;4272;p6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3" name="Google Shape;4273;p6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4" name="Google Shape;4274;p6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5" name="Google Shape;4275;p6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6" name="Google Shape;4276;p6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7" name="Google Shape;4277;p6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8" name="Google Shape;4278;p6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9" name="Google Shape;4279;p6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0" name="Google Shape;4280;p6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1" name="Google Shape;4281;p6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2" name="Google Shape;4282;p6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3" name="Google Shape;4283;p6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4" name="Google Shape;4284;p6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5" name="Google Shape;4285;p6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6" name="Google Shape;4286;p6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7" name="Google Shape;4287;p6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8" name="Google Shape;4288;p6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9" name="Google Shape;4289;p6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0" name="Google Shape;4290;p6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1" name="Google Shape;4291;p6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2" name="Google Shape;4292;p6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3" name="Google Shape;4293;p6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4" name="Google Shape;4294;p6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5" name="Google Shape;4295;p6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6" name="Google Shape;4296;p6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7" name="Google Shape;4297;p6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8" name="Google Shape;4298;p6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9" name="Google Shape;4299;p6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0" name="Google Shape;4300;p6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1" name="Google Shape;4301;p6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2" name="Google Shape;4302;p6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3" name="Google Shape;4303;p6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4" name="Google Shape;4304;p6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5" name="Google Shape;4305;p6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6" name="Google Shape;4306;p6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7" name="Google Shape;4307;p6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8" name="Google Shape;4308;p6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9" name="Google Shape;4309;p6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0" name="Google Shape;4310;p6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1" name="Google Shape;4311;p6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2" name="Google Shape;4312;p6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3" name="Google Shape;4313;p6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4" name="Google Shape;4314;p6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5" name="Google Shape;4315;p6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6" name="Google Shape;4316;p6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7" name="Google Shape;4317;p6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8" name="Google Shape;4318;p6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9" name="Google Shape;4319;p6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0" name="Google Shape;4320;p6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1" name="Google Shape;4321;p6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2" name="Google Shape;4322;p6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3" name="Google Shape;4323;p6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4" name="Google Shape;4324;p6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5" name="Google Shape;4325;p6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6" name="Google Shape;4326;p6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7" name="Google Shape;4327;p6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8" name="Google Shape;4328;p6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9" name="Google Shape;4329;p6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0" name="Google Shape;4330;p6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1" name="Google Shape;4331;p6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2" name="Google Shape;4332;p6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3" name="Google Shape;4333;p6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4" name="Google Shape;4334;p6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5" name="Google Shape;4335;p6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6" name="Google Shape;4336;p6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7" name="Google Shape;4337;p6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8" name="Google Shape;4338;p6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9" name="Google Shape;4339;p6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0" name="Google Shape;4340;p6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1" name="Google Shape;4341;p6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2" name="Google Shape;4342;p6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3" name="Google Shape;4343;p6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4" name="Google Shape;4344;p6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5" name="Google Shape;4345;p6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6" name="Google Shape;4346;p6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7" name="Google Shape;4347;p6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8" name="Google Shape;4348;p6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9" name="Google Shape;4349;p6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0" name="Google Shape;4350;p6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1" name="Google Shape;4351;p6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2" name="Google Shape;4352;p6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3" name="Google Shape;4353;p6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4" name="Google Shape;4354;p6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5" name="Google Shape;4355;p6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6" name="Google Shape;4356;p6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7" name="Google Shape;4357;p6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8" name="Google Shape;4358;p6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9" name="Google Shape;4359;p6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0" name="Google Shape;4360;p6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1" name="Google Shape;4361;p6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2" name="Google Shape;4362;p6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3" name="Google Shape;4363;p6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4" name="Google Shape;4364;p6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5" name="Google Shape;4365;p6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6" name="Google Shape;4366;p6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7" name="Google Shape;4367;p6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8" name="Google Shape;4368;p6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9" name="Google Shape;4369;p6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0" name="Google Shape;4370;p6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1" name="Google Shape;4371;p6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2" name="Google Shape;4372;p6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3" name="Google Shape;4373;p6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4" name="Google Shape;4374;p6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5" name="Google Shape;4375;p6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6" name="Google Shape;4376;p6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7" name="Google Shape;4377;p6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8" name="Google Shape;4378;p6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9" name="Google Shape;4379;p6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0" name="Google Shape;4380;p6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1" name="Google Shape;4381;p6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2" name="Google Shape;4382;p6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3" name="Google Shape;4383;p6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4" name="Google Shape;4384;p6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5" name="Google Shape;4385;p6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6" name="Google Shape;4386;p6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7" name="Google Shape;4387;p6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8" name="Google Shape;4388;p6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9" name="Google Shape;4389;p6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0" name="Google Shape;4390;p6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1" name="Google Shape;4391;p6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2" name="Google Shape;4392;p6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3" name="Google Shape;4393;p6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4" name="Google Shape;4394;p6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5" name="Google Shape;4395;p6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6" name="Google Shape;4396;p6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7" name="Google Shape;4397;p6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8" name="Google Shape;4398;p6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9" name="Google Shape;4399;p6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0" name="Google Shape;4400;p6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1" name="Google Shape;4401;p6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2" name="Google Shape;4402;p6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3" name="Google Shape;4403;p6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4" name="Google Shape;4404;p6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5" name="Google Shape;4405;p6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6" name="Google Shape;4406;p6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7" name="Google Shape;4407;p6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8" name="Google Shape;4408;p6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9" name="Google Shape;4409;p6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0" name="Google Shape;4410;p6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1" name="Google Shape;4411;p6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2" name="Google Shape;4412;p6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3" name="Google Shape;4413;p6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4" name="Google Shape;4414;p6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5" name="Google Shape;4415;p6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6" name="Google Shape;4416;p6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7" name="Google Shape;4417;p6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8" name="Google Shape;4418;p6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9" name="Google Shape;4419;p6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0" name="Google Shape;4420;p6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1" name="Google Shape;4421;p6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2" name="Google Shape;4422;p6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3" name="Google Shape;4423;p6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4" name="Google Shape;4424;p6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5" name="Google Shape;4425;p6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6" name="Google Shape;4426;p6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7" name="Google Shape;4427;p6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8" name="Google Shape;4428;p6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9" name="Google Shape;4429;p6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0" name="Google Shape;4430;p6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1" name="Google Shape;4431;p6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2" name="Google Shape;4432;p6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3" name="Google Shape;4433;p6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4" name="Google Shape;4434;p6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5" name="Google Shape;4435;p6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6" name="Google Shape;4436;p6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7" name="Google Shape;4437;p6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8" name="Google Shape;4438;p6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9" name="Google Shape;4439;p6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0" name="Google Shape;4440;p6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1" name="Google Shape;4441;p6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2" name="Google Shape;4442;p6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3" name="Google Shape;4443;p6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4" name="Google Shape;4444;p6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5" name="Google Shape;4445;p6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6" name="Google Shape;4446;p6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7" name="Google Shape;4447;p6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8" name="Google Shape;4448;p6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9" name="Google Shape;4449;p6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0" name="Google Shape;4450;p6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1" name="Google Shape;4451;p6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2" name="Google Shape;4452;p6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3" name="Google Shape;4453;p6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4" name="Google Shape;4454;p6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5" name="Google Shape;4455;p6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6" name="Google Shape;4456;p6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7" name="Google Shape;4457;p6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8" name="Google Shape;4458;p6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9" name="Google Shape;4459;p6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0" name="Google Shape;4460;p6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1" name="Google Shape;4461;p6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2" name="Google Shape;4462;p6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3" name="Google Shape;4463;p6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4" name="Google Shape;4464;p6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5" name="Google Shape;4465;p6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6" name="Google Shape;4466;p6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7" name="Google Shape;4467;p6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8" name="Google Shape;4468;p6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9" name="Google Shape;4469;p6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0" name="Google Shape;4470;p6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1" name="Google Shape;4471;p6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2" name="Google Shape;4472;p6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3" name="Google Shape;4473;p6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4" name="Google Shape;4474;p6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5" name="Google Shape;4475;p6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6" name="Google Shape;4476;p6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7" name="Google Shape;4477;p6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8" name="Google Shape;4478;p6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9" name="Google Shape;4479;p6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0" name="Google Shape;4480;p6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1" name="Google Shape;4481;p6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2" name="Google Shape;4482;p6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3" name="Google Shape;4483;p6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4" name="Google Shape;4484;p6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5" name="Google Shape;4485;p6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6" name="Google Shape;4486;p6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7" name="Google Shape;4487;p6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8" name="Google Shape;4488;p6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9" name="Google Shape;4489;p6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0" name="Google Shape;4490;p6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1" name="Google Shape;4491;p6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2" name="Google Shape;4492;p6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3" name="Google Shape;4493;p6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4" name="Google Shape;4494;p6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5" name="Google Shape;4495;p6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6" name="Google Shape;4496;p6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7" name="Google Shape;4497;p6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8" name="Google Shape;4498;p6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9" name="Google Shape;4499;p6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0" name="Google Shape;4500;p6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1" name="Google Shape;4501;p6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2" name="Google Shape;4502;p6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3" name="Google Shape;4503;p6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4" name="Google Shape;4504;p6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5" name="Google Shape;4505;p6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6" name="Google Shape;4506;p6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7" name="Google Shape;4507;p6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8" name="Google Shape;4508;p6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9" name="Google Shape;4509;p6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0" name="Google Shape;4510;p6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1" name="Google Shape;4511;p6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2" name="Google Shape;4512;p6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3" name="Google Shape;4513;p6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4" name="Google Shape;4514;p6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5" name="Google Shape;4515;p6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6" name="Google Shape;4516;p6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7" name="Google Shape;4517;p6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8" name="Google Shape;4518;p6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9" name="Google Shape;4519;p6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0" name="Google Shape;4520;p6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1" name="Google Shape;4521;p6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2" name="Google Shape;4522;p6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3" name="Google Shape;4523;p6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4" name="Google Shape;4524;p6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5" name="Google Shape;4525;p6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6" name="Google Shape;4526;p6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7" name="Google Shape;4527;p6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8" name="Google Shape;4528;p6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9" name="Google Shape;4529;p6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0" name="Google Shape;4530;p6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1" name="Google Shape;4531;p6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2" name="Google Shape;4532;p6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3" name="Google Shape;4533;p6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4" name="Google Shape;4534;p6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5" name="Google Shape;4535;p6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6" name="Google Shape;4536;p6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7" name="Google Shape;4537;p6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8" name="Google Shape;4538;p6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9" name="Google Shape;4539;p6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0" name="Google Shape;4540;p6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1" name="Google Shape;4541;p6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2" name="Google Shape;4542;p6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3" name="Google Shape;4543;p6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4" name="Google Shape;4544;p6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5" name="Google Shape;4545;p6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6" name="Google Shape;4546;p6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7" name="Google Shape;4547;p6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8" name="Google Shape;4548;p6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9" name="Google Shape;4549;p6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0" name="Google Shape;4550;p6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1" name="Google Shape;4551;p6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2" name="Google Shape;4552;p6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3" name="Google Shape;4553;p6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4" name="Google Shape;4554;p6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5" name="Google Shape;4555;p6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6" name="Google Shape;4556;p6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7" name="Google Shape;4557;p6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8" name="Google Shape;4558;p6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9" name="Google Shape;4559;p6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0" name="Google Shape;4560;p6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1" name="Google Shape;4561;p6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2" name="Google Shape;4562;p6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3" name="Google Shape;4563;p6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4" name="Google Shape;4564;p6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5" name="Google Shape;4565;p6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6" name="Google Shape;4566;p6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7" name="Google Shape;4567;p6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8" name="Google Shape;4568;p6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9" name="Google Shape;4569;p6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0" name="Google Shape;4570;p6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1" name="Google Shape;4571;p6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2" name="Google Shape;4572;p6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3" name="Google Shape;4573;p6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4" name="Google Shape;4574;p6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5" name="Google Shape;4575;p6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6" name="Google Shape;4576;p6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7" name="Google Shape;4577;p6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8" name="Google Shape;4578;p6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9" name="Google Shape;4579;p6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0" name="Google Shape;4580;p6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1" name="Google Shape;4581;p6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2" name="Google Shape;4582;p6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3" name="Google Shape;4583;p6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4" name="Google Shape;4584;p6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5" name="Google Shape;4585;p6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6" name="Google Shape;4586;p6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7" name="Google Shape;4587;p6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8" name="Google Shape;4588;p6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9" name="Google Shape;4589;p6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0" name="Google Shape;4590;p6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1" name="Google Shape;4591;p6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2" name="Google Shape;4592;p6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3" name="Google Shape;4593;p6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4" name="Google Shape;4594;p6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5" name="Google Shape;4595;p6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6" name="Google Shape;4596;p6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7" name="Google Shape;4597;p6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8" name="Google Shape;4598;p6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9" name="Google Shape;4599;p6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0" name="Google Shape;4600;p6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1" name="Google Shape;4601;p6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2" name="Google Shape;4602;p6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3" name="Google Shape;4603;p6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4" name="Google Shape;4604;p6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5" name="Google Shape;4605;p6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6" name="Google Shape;4606;p6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7" name="Google Shape;4607;p6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8" name="Google Shape;4608;p6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9" name="Google Shape;4609;p6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0" name="Google Shape;4610;p6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1" name="Google Shape;4611;p6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2" name="Google Shape;4612;p6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3" name="Google Shape;4613;p6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4" name="Google Shape;4614;p6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5" name="Google Shape;4615;p6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6" name="Google Shape;4616;p6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7" name="Google Shape;4617;p6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8" name="Google Shape;4618;p6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9" name="Google Shape;4619;p6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0" name="Google Shape;4620;p6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1" name="Google Shape;4621;p6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2" name="Google Shape;4622;p6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3" name="Google Shape;4623;p6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4" name="Google Shape;4624;p6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5" name="Google Shape;4625;p6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6" name="Google Shape;4626;p6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7" name="Google Shape;4627;p6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8" name="Google Shape;4628;p6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9" name="Google Shape;4629;p6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0" name="Google Shape;4630;p6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1" name="Google Shape;4631;p6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2" name="Google Shape;4632;p6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3" name="Google Shape;4633;p6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4" name="Google Shape;4634;p6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5" name="Google Shape;4635;p6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6" name="Google Shape;4636;p6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7" name="Google Shape;4637;p6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8" name="Google Shape;4638;p6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9" name="Google Shape;4639;p6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0" name="Google Shape;4640;p6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1" name="Google Shape;4641;p6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2" name="Google Shape;4642;p6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3" name="Google Shape;4643;p6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4" name="Google Shape;4644;p6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5" name="Google Shape;4645;p6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6" name="Google Shape;4646;p6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7" name="Google Shape;4647;p6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8" name="Google Shape;4648;p6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9" name="Google Shape;4649;p6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0" name="Google Shape;4650;p6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1" name="Google Shape;4651;p6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2" name="Google Shape;4652;p6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3" name="Google Shape;4653;p6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4" name="Google Shape;4654;p6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5" name="Google Shape;4655;p6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6" name="Google Shape;4656;p6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7" name="Google Shape;4657;p6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8" name="Google Shape;4658;p6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9" name="Google Shape;4659;p6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0" name="Google Shape;4660;p6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1" name="Google Shape;4661;p6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2" name="Google Shape;4662;p6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3" name="Google Shape;4663;p6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4" name="Google Shape;4664;p6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5" name="Google Shape;4665;p6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6" name="Google Shape;4666;p6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7" name="Google Shape;4667;p6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8" name="Google Shape;4668;p6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9" name="Google Shape;4669;p6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0" name="Google Shape;4670;p6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1" name="Google Shape;4671;p6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2" name="Google Shape;4672;p6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3" name="Google Shape;4673;p6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4" name="Google Shape;4674;p6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5" name="Google Shape;4675;p6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6" name="Google Shape;4676;p6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7" name="Google Shape;4677;p6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8" name="Google Shape;4678;p6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9" name="Google Shape;4679;p6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0" name="Google Shape;4680;p6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1" name="Google Shape;4681;p6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2" name="Google Shape;4682;p6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3" name="Google Shape;4683;p6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4" name="Google Shape;4684;p6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5" name="Google Shape;4685;p6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6" name="Google Shape;4686;p6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7" name="Google Shape;4687;p6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8" name="Google Shape;4688;p6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9" name="Google Shape;4689;p6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0" name="Google Shape;4690;p6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1" name="Google Shape;4691;p6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2" name="Google Shape;4692;p6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3" name="Google Shape;4693;p6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4" name="Google Shape;4694;p6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5" name="Google Shape;4695;p6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6" name="Google Shape;4696;p6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7" name="Google Shape;4697;p6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8" name="Google Shape;4698;p6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9" name="Google Shape;4699;p6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0" name="Google Shape;4700;p6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1" name="Google Shape;4701;p6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2" name="Google Shape;4702;p6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3" name="Google Shape;4703;p6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4" name="Google Shape;4704;p6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5" name="Google Shape;4705;p6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6" name="Google Shape;4706;p6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7" name="Google Shape;4707;p6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8" name="Google Shape;4708;p6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9" name="Google Shape;4709;p6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0" name="Google Shape;4710;p6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1" name="Google Shape;4711;p6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2" name="Google Shape;4712;p6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3" name="Google Shape;4713;p6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4" name="Google Shape;4714;p6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5" name="Google Shape;4715;p6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6" name="Google Shape;4716;p6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7" name="Google Shape;4717;p6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8" name="Google Shape;4718;p6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9" name="Google Shape;4719;p6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0" name="Google Shape;4720;p6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1" name="Google Shape;4721;p6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2" name="Google Shape;4722;p6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3" name="Google Shape;4723;p6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4" name="Google Shape;4724;p6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5" name="Google Shape;4725;p6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6" name="Google Shape;4726;p6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7" name="Google Shape;4727;p6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8" name="Google Shape;4728;p6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9" name="Google Shape;4729;p6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0" name="Google Shape;4730;p6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1" name="Google Shape;4731;p6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2" name="Google Shape;4732;p6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3" name="Google Shape;4733;p6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4" name="Google Shape;4734;p6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5" name="Google Shape;4735;p6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6" name="Google Shape;4736;p6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7" name="Google Shape;4737;p6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8" name="Google Shape;4738;p6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9" name="Google Shape;4739;p6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0" name="Google Shape;4740;p6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1" name="Google Shape;4741;p6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2" name="Google Shape;4742;p6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3" name="Google Shape;4743;p6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4" name="Google Shape;4744;p6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5" name="Google Shape;4745;p6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6" name="Google Shape;4746;p6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7" name="Google Shape;4747;p6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8" name="Google Shape;4748;p6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9" name="Google Shape;4749;p6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0" name="Google Shape;4750;p6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1" name="Google Shape;4751;p6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2" name="Google Shape;4752;p6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3" name="Google Shape;4753;p6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4" name="Google Shape;4754;p6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5" name="Google Shape;4755;p6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6" name="Google Shape;4756;p6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7" name="Google Shape;4757;p6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8" name="Google Shape;4758;p6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9" name="Google Shape;4759;p6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0" name="Google Shape;4760;p6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1" name="Google Shape;4761;p6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2" name="Google Shape;4762;p6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3" name="Google Shape;4763;p6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4" name="Google Shape;4764;p6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5" name="Google Shape;4765;p6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6" name="Google Shape;4766;p6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7" name="Google Shape;4767;p6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8" name="Google Shape;4768;p6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9" name="Google Shape;4769;p6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0" name="Google Shape;4770;p6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1" name="Google Shape;4771;p6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2" name="Google Shape;4772;p6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3" name="Google Shape;4773;p6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4" name="Google Shape;4774;p6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5" name="Google Shape;4775;p6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6" name="Google Shape;4776;p6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7" name="Google Shape;4777;p6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8" name="Google Shape;4778;p6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9" name="Google Shape;4779;p6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0" name="Google Shape;4780;p6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1" name="Google Shape;4781;p6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2" name="Google Shape;4782;p6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3" name="Google Shape;4783;p6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4" name="Google Shape;4784;p6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5" name="Google Shape;4785;p6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6" name="Google Shape;4786;p6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7" name="Google Shape;4787;p6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8" name="Google Shape;4788;p6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9" name="Google Shape;4789;p6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0" name="Google Shape;4790;p6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1" name="Google Shape;4791;p6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2" name="Google Shape;4792;p6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3" name="Google Shape;4793;p6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4" name="Google Shape;4794;p6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5" name="Google Shape;4795;p6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6" name="Google Shape;4796;p6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7" name="Google Shape;4797;p6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8" name="Google Shape;4798;p6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9" name="Google Shape;4799;p6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0" name="Google Shape;4800;p6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1" name="Google Shape;4801;p6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2" name="Google Shape;4802;p6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3" name="Google Shape;4803;p6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4" name="Google Shape;4804;p6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5" name="Google Shape;4805;p6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6" name="Google Shape;4806;p6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7" name="Google Shape;4807;p6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8" name="Google Shape;4808;p6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9" name="Google Shape;4809;p6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0" name="Google Shape;4810;p6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1" name="Google Shape;4811;p6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2" name="Google Shape;4812;p6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3" name="Google Shape;4813;p6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4" name="Google Shape;4814;p6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5" name="Google Shape;4815;p6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6" name="Google Shape;4816;p6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7" name="Google Shape;4817;p6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8" name="Google Shape;4818;p6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9" name="Google Shape;4819;p6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0" name="Google Shape;4820;p6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1" name="Google Shape;4821;p6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2" name="Google Shape;4822;p6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3" name="Google Shape;4823;p6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4" name="Google Shape;4824;p6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5" name="Google Shape;4825;p6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6" name="Google Shape;4826;p6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7" name="Google Shape;4827;p6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8" name="Google Shape;4828;p6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9" name="Google Shape;4829;p6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0" name="Google Shape;4830;p6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1" name="Google Shape;4831;p6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2" name="Google Shape;4832;p6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3" name="Google Shape;4833;p6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4" name="Google Shape;4834;p6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5" name="Google Shape;4835;p6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6" name="Google Shape;4836;p6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7" name="Google Shape;4837;p6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8" name="Google Shape;4838;p6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9" name="Google Shape;4839;p6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0" name="Google Shape;4840;p6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1" name="Google Shape;4841;p6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2" name="Google Shape;4842;p6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3" name="Google Shape;4843;p6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4" name="Google Shape;4844;p6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5" name="Google Shape;4845;p6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6" name="Google Shape;4846;p6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7" name="Google Shape;4847;p6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8" name="Google Shape;4848;p6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9" name="Google Shape;4849;p6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0" name="Google Shape;4850;p6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1" name="Google Shape;4851;p6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2" name="Google Shape;4852;p6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3" name="Google Shape;4853;p6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4" name="Google Shape;4854;p6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5" name="Google Shape;4855;p6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6" name="Google Shape;4856;p6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7" name="Google Shape;4857;p6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0437212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5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69" name="Google Shape;5469;p8"/>
          <p:cNvSpPr/>
          <p:nvPr/>
        </p:nvSpPr>
        <p:spPr>
          <a:xfrm>
            <a:off x="5495868" y="-73712"/>
            <a:ext cx="3724245" cy="5317026"/>
          </a:xfrm>
          <a:custGeom>
            <a:avLst/>
            <a:gdLst/>
            <a:ahLst/>
            <a:cxnLst/>
            <a:rect l="l" t="t" r="r" b="b"/>
            <a:pathLst>
              <a:path w="94578" h="135027" extrusionOk="0">
                <a:moveTo>
                  <a:pt x="2901" y="135027"/>
                </a:moveTo>
                <a:cubicBezTo>
                  <a:pt x="1582" y="133119"/>
                  <a:pt x="512" y="130979"/>
                  <a:pt x="342" y="128668"/>
                </a:cubicBezTo>
                <a:cubicBezTo>
                  <a:pt x="0" y="124341"/>
                  <a:pt x="2854" y="120339"/>
                  <a:pt x="6328" y="117749"/>
                </a:cubicBezTo>
                <a:cubicBezTo>
                  <a:pt x="9802" y="115159"/>
                  <a:pt x="13943" y="113593"/>
                  <a:pt x="17697" y="111437"/>
                </a:cubicBezTo>
                <a:cubicBezTo>
                  <a:pt x="27266" y="105962"/>
                  <a:pt x="28104" y="97881"/>
                  <a:pt x="23668" y="88358"/>
                </a:cubicBezTo>
                <a:cubicBezTo>
                  <a:pt x="21217" y="83101"/>
                  <a:pt x="18193" y="76990"/>
                  <a:pt x="20737" y="71205"/>
                </a:cubicBezTo>
                <a:cubicBezTo>
                  <a:pt x="22722" y="66676"/>
                  <a:pt x="27173" y="63745"/>
                  <a:pt x="31671" y="61666"/>
                </a:cubicBezTo>
                <a:cubicBezTo>
                  <a:pt x="37518" y="58952"/>
                  <a:pt x="43241" y="56595"/>
                  <a:pt x="48514" y="52810"/>
                </a:cubicBezTo>
                <a:cubicBezTo>
                  <a:pt x="57091" y="46700"/>
                  <a:pt x="61790" y="35595"/>
                  <a:pt x="60224" y="25172"/>
                </a:cubicBezTo>
                <a:cubicBezTo>
                  <a:pt x="58813" y="15681"/>
                  <a:pt x="52810" y="7600"/>
                  <a:pt x="46948" y="0"/>
                </a:cubicBezTo>
                <a:lnTo>
                  <a:pt x="94578" y="0"/>
                </a:lnTo>
                <a:lnTo>
                  <a:pt x="94578" y="132328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70" name="Google Shape;5470;p8"/>
          <p:cNvSpPr/>
          <p:nvPr/>
        </p:nvSpPr>
        <p:spPr>
          <a:xfrm flipH="1">
            <a:off x="372344" y="-73698"/>
            <a:ext cx="2810592" cy="3266708"/>
          </a:xfrm>
          <a:custGeom>
            <a:avLst/>
            <a:gdLst/>
            <a:ahLst/>
            <a:cxnLst/>
            <a:rect l="l" t="t" r="r" b="b"/>
            <a:pathLst>
              <a:path w="104551" h="121518" extrusionOk="0">
                <a:moveTo>
                  <a:pt x="1" y="869"/>
                </a:moveTo>
                <a:cubicBezTo>
                  <a:pt x="14626" y="3707"/>
                  <a:pt x="28771" y="11865"/>
                  <a:pt x="38092" y="22598"/>
                </a:cubicBezTo>
                <a:cubicBezTo>
                  <a:pt x="42838" y="28042"/>
                  <a:pt x="46374" y="34416"/>
                  <a:pt x="47491" y="41380"/>
                </a:cubicBezTo>
                <a:cubicBezTo>
                  <a:pt x="48871" y="49957"/>
                  <a:pt x="44342" y="57386"/>
                  <a:pt x="43955" y="65792"/>
                </a:cubicBezTo>
                <a:cubicBezTo>
                  <a:pt x="43071" y="84481"/>
                  <a:pt x="64086" y="91476"/>
                  <a:pt x="78339" y="96253"/>
                </a:cubicBezTo>
                <a:cubicBezTo>
                  <a:pt x="86373" y="98951"/>
                  <a:pt x="94702" y="102364"/>
                  <a:pt x="99851" y="109110"/>
                </a:cubicBezTo>
                <a:cubicBezTo>
                  <a:pt x="102581" y="112708"/>
                  <a:pt x="104209" y="117020"/>
                  <a:pt x="104550" y="121518"/>
                </a:cubicBezTo>
                <a:lnTo>
                  <a:pt x="104550" y="0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5471" name="Google Shape;5471;p8"/>
          <p:cNvPicPr preferRelativeResize="0"/>
          <p:nvPr/>
        </p:nvPicPr>
        <p:blipFill rotWithShape="1">
          <a:blip r:embed="rId2">
            <a:alphaModFix/>
          </a:blip>
          <a:srcRect l="19789" t="9478" r="32295" b="1521"/>
          <a:stretch/>
        </p:blipFill>
        <p:spPr>
          <a:xfrm flipH="1">
            <a:off x="-83250" y="-73700"/>
            <a:ext cx="1245299" cy="5405750"/>
          </a:xfrm>
          <a:prstGeom prst="rect">
            <a:avLst/>
          </a:prstGeom>
          <a:noFill/>
          <a:ln>
            <a:noFill/>
          </a:ln>
        </p:spPr>
      </p:pic>
      <p:pic>
        <p:nvPicPr>
          <p:cNvPr id="5472" name="Google Shape;5472;p8"/>
          <p:cNvPicPr preferRelativeResize="0"/>
          <p:nvPr/>
        </p:nvPicPr>
        <p:blipFill rotWithShape="1">
          <a:blip r:embed="rId3">
            <a:alphaModFix/>
          </a:blip>
          <a:srcRect l="-8464" t="13657" r="3056" b="11632"/>
          <a:stretch/>
        </p:blipFill>
        <p:spPr>
          <a:xfrm rot="10800000" flipH="1">
            <a:off x="6154000" y="3450598"/>
            <a:ext cx="3066200" cy="1735977"/>
          </a:xfrm>
          <a:prstGeom prst="rect">
            <a:avLst/>
          </a:prstGeom>
          <a:noFill/>
          <a:ln>
            <a:noFill/>
          </a:ln>
        </p:spPr>
      </p:pic>
      <p:pic>
        <p:nvPicPr>
          <p:cNvPr id="5473" name="Google Shape;5473;p8"/>
          <p:cNvPicPr preferRelativeResize="0"/>
          <p:nvPr/>
        </p:nvPicPr>
        <p:blipFill rotWithShape="1">
          <a:blip r:embed="rId4">
            <a:alphaModFix/>
          </a:blip>
          <a:srcRect l="39568" t="10964" r="-10265" b="34672"/>
          <a:stretch/>
        </p:blipFill>
        <p:spPr>
          <a:xfrm flipH="1">
            <a:off x="7705201" y="-73700"/>
            <a:ext cx="1542249" cy="1577849"/>
          </a:xfrm>
          <a:prstGeom prst="rect">
            <a:avLst/>
          </a:prstGeom>
          <a:noFill/>
          <a:ln>
            <a:noFill/>
          </a:ln>
        </p:spPr>
      </p:pic>
      <p:sp>
        <p:nvSpPr>
          <p:cNvPr id="5474" name="Google Shape;5474;p8"/>
          <p:cNvSpPr txBox="1">
            <a:spLocks noGrp="1"/>
          </p:cNvSpPr>
          <p:nvPr>
            <p:ph type="title"/>
          </p:nvPr>
        </p:nvSpPr>
        <p:spPr>
          <a:xfrm>
            <a:off x="1206900" y="380250"/>
            <a:ext cx="6730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475" name="Google Shape;5475;p8"/>
          <p:cNvSpPr txBox="1">
            <a:spLocks noGrp="1"/>
          </p:cNvSpPr>
          <p:nvPr>
            <p:ph type="body" idx="1"/>
          </p:nvPr>
        </p:nvSpPr>
        <p:spPr>
          <a:xfrm>
            <a:off x="996625" y="1603650"/>
            <a:ext cx="3748800" cy="23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/>
            </a:lvl9pPr>
          </a:lstStyle>
          <a:p>
            <a:endParaRPr/>
          </a:p>
        </p:txBody>
      </p:sp>
      <p:grpSp>
        <p:nvGrpSpPr>
          <p:cNvPr id="5476" name="Google Shape;5476;p8"/>
          <p:cNvGrpSpPr/>
          <p:nvPr/>
        </p:nvGrpSpPr>
        <p:grpSpPr>
          <a:xfrm>
            <a:off x="-1181517" y="1215292"/>
            <a:ext cx="2447903" cy="4116751"/>
            <a:chOff x="5540550" y="165863"/>
            <a:chExt cx="1864075" cy="3134900"/>
          </a:xfrm>
        </p:grpSpPr>
        <p:sp>
          <p:nvSpPr>
            <p:cNvPr id="5477" name="Google Shape;5477;p8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8" name="Google Shape;5478;p8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9" name="Google Shape;5479;p8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0" name="Google Shape;5480;p8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1" name="Google Shape;5481;p8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2" name="Google Shape;5482;p8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3" name="Google Shape;5483;p8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4" name="Google Shape;5484;p8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5" name="Google Shape;5485;p8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6" name="Google Shape;5486;p8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7" name="Google Shape;5487;p8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8" name="Google Shape;5488;p8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9" name="Google Shape;5489;p8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0" name="Google Shape;5490;p8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1" name="Google Shape;5491;p8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2" name="Google Shape;5492;p8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3" name="Google Shape;5493;p8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4" name="Google Shape;5494;p8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5" name="Google Shape;5495;p8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6" name="Google Shape;5496;p8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7" name="Google Shape;5497;p8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8" name="Google Shape;5498;p8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9" name="Google Shape;5499;p8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0" name="Google Shape;5500;p8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1" name="Google Shape;5501;p8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2" name="Google Shape;5502;p8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3" name="Google Shape;5503;p8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4" name="Google Shape;5504;p8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5" name="Google Shape;5505;p8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6" name="Google Shape;5506;p8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7" name="Google Shape;5507;p8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8" name="Google Shape;5508;p8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9" name="Google Shape;5509;p8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0" name="Google Shape;5510;p8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1" name="Google Shape;5511;p8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2" name="Google Shape;5512;p8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3" name="Google Shape;5513;p8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4" name="Google Shape;5514;p8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5" name="Google Shape;5515;p8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6" name="Google Shape;5516;p8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7" name="Google Shape;5517;p8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8" name="Google Shape;5518;p8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9" name="Google Shape;5519;p8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0" name="Google Shape;5520;p8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1" name="Google Shape;5521;p8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2" name="Google Shape;5522;p8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3" name="Google Shape;5523;p8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4" name="Google Shape;5524;p8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5" name="Google Shape;5525;p8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6" name="Google Shape;5526;p8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7" name="Google Shape;5527;p8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8" name="Google Shape;5528;p8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9" name="Google Shape;5529;p8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0" name="Google Shape;5530;p8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1" name="Google Shape;5531;p8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2" name="Google Shape;5532;p8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3" name="Google Shape;5533;p8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4" name="Google Shape;5534;p8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5" name="Google Shape;5535;p8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6" name="Google Shape;5536;p8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7" name="Google Shape;5537;p8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8" name="Google Shape;5538;p8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9" name="Google Shape;5539;p8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0" name="Google Shape;5540;p8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1" name="Google Shape;5541;p8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2" name="Google Shape;5542;p8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3" name="Google Shape;5543;p8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4" name="Google Shape;5544;p8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5" name="Google Shape;5545;p8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6" name="Google Shape;5546;p8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7" name="Google Shape;5547;p8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8" name="Google Shape;5548;p8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9" name="Google Shape;5549;p8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0" name="Google Shape;5550;p8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1" name="Google Shape;5551;p8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2" name="Google Shape;5552;p8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3" name="Google Shape;5553;p8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4" name="Google Shape;5554;p8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5" name="Google Shape;5555;p8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6" name="Google Shape;5556;p8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7" name="Google Shape;5557;p8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8" name="Google Shape;5558;p8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9" name="Google Shape;5559;p8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0" name="Google Shape;5560;p8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1" name="Google Shape;5561;p8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2" name="Google Shape;5562;p8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3" name="Google Shape;5563;p8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4" name="Google Shape;5564;p8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5" name="Google Shape;5565;p8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6" name="Google Shape;5566;p8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7" name="Google Shape;5567;p8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8" name="Google Shape;5568;p8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9" name="Google Shape;5569;p8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0" name="Google Shape;5570;p8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1" name="Google Shape;5571;p8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2" name="Google Shape;5572;p8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3" name="Google Shape;5573;p8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4" name="Google Shape;5574;p8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5" name="Google Shape;5575;p8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6" name="Google Shape;5576;p8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7" name="Google Shape;5577;p8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8" name="Google Shape;5578;p8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9" name="Google Shape;5579;p8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0" name="Google Shape;5580;p8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1" name="Google Shape;5581;p8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2" name="Google Shape;5582;p8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3" name="Google Shape;5583;p8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4" name="Google Shape;5584;p8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5" name="Google Shape;5585;p8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6" name="Google Shape;5586;p8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7" name="Google Shape;5587;p8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8" name="Google Shape;5588;p8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9" name="Google Shape;5589;p8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0" name="Google Shape;5590;p8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1" name="Google Shape;5591;p8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2" name="Google Shape;5592;p8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3" name="Google Shape;5593;p8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4" name="Google Shape;5594;p8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5" name="Google Shape;5595;p8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6" name="Google Shape;5596;p8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7" name="Google Shape;5597;p8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8" name="Google Shape;5598;p8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9" name="Google Shape;5599;p8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0" name="Google Shape;5600;p8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1" name="Google Shape;5601;p8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2" name="Google Shape;5602;p8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3" name="Google Shape;5603;p8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4" name="Google Shape;5604;p8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5" name="Google Shape;5605;p8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6" name="Google Shape;5606;p8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7" name="Google Shape;5607;p8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8" name="Google Shape;5608;p8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9" name="Google Shape;5609;p8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0" name="Google Shape;5610;p8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1" name="Google Shape;5611;p8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2" name="Google Shape;5612;p8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3" name="Google Shape;5613;p8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4" name="Google Shape;5614;p8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5" name="Google Shape;5615;p8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6" name="Google Shape;5616;p8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7" name="Google Shape;5617;p8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8" name="Google Shape;5618;p8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9" name="Google Shape;5619;p8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0" name="Google Shape;5620;p8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1" name="Google Shape;5621;p8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2" name="Google Shape;5622;p8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3" name="Google Shape;5623;p8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4" name="Google Shape;5624;p8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5" name="Google Shape;5625;p8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6" name="Google Shape;5626;p8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7" name="Google Shape;5627;p8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8" name="Google Shape;5628;p8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9" name="Google Shape;5629;p8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0" name="Google Shape;5630;p8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1" name="Google Shape;5631;p8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2" name="Google Shape;5632;p8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3" name="Google Shape;5633;p8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4" name="Google Shape;5634;p8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5" name="Google Shape;5635;p8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6" name="Google Shape;5636;p8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7" name="Google Shape;5637;p8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8" name="Google Shape;5638;p8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9" name="Google Shape;5639;p8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0" name="Google Shape;5640;p8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1" name="Google Shape;5641;p8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2" name="Google Shape;5642;p8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3" name="Google Shape;5643;p8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4" name="Google Shape;5644;p8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5" name="Google Shape;5645;p8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6" name="Google Shape;5646;p8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7" name="Google Shape;5647;p8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8" name="Google Shape;5648;p8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9" name="Google Shape;5649;p8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0" name="Google Shape;5650;p8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1" name="Google Shape;5651;p8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2" name="Google Shape;5652;p8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3" name="Google Shape;5653;p8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4" name="Google Shape;5654;p8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5" name="Google Shape;5655;p8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6" name="Google Shape;5656;p8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7" name="Google Shape;5657;p8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8" name="Google Shape;5658;p8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9" name="Google Shape;5659;p8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0" name="Google Shape;5660;p8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1" name="Google Shape;5661;p8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2" name="Google Shape;5662;p8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3" name="Google Shape;5663;p8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4" name="Google Shape;5664;p8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5" name="Google Shape;5665;p8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6" name="Google Shape;5666;p8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7" name="Google Shape;5667;p8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8" name="Google Shape;5668;p8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9" name="Google Shape;5669;p8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0" name="Google Shape;5670;p8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1" name="Google Shape;5671;p8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2" name="Google Shape;5672;p8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3" name="Google Shape;5673;p8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4" name="Google Shape;5674;p8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5" name="Google Shape;5675;p8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6" name="Google Shape;5676;p8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7" name="Google Shape;5677;p8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8" name="Google Shape;5678;p8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9" name="Google Shape;5679;p8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0" name="Google Shape;5680;p8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1" name="Google Shape;5681;p8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2" name="Google Shape;5682;p8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3" name="Google Shape;5683;p8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4" name="Google Shape;5684;p8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5" name="Google Shape;5685;p8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6" name="Google Shape;5686;p8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7" name="Google Shape;5687;p8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8" name="Google Shape;5688;p8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9" name="Google Shape;5689;p8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0" name="Google Shape;5690;p8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1" name="Google Shape;5691;p8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2" name="Google Shape;5692;p8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3" name="Google Shape;5693;p8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4" name="Google Shape;5694;p8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5" name="Google Shape;5695;p8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6" name="Google Shape;5696;p8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7" name="Google Shape;5697;p8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8" name="Google Shape;5698;p8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9" name="Google Shape;5699;p8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0" name="Google Shape;5700;p8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1" name="Google Shape;5701;p8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2" name="Google Shape;5702;p8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3" name="Google Shape;5703;p8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4" name="Google Shape;5704;p8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5" name="Google Shape;5705;p8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6" name="Google Shape;5706;p8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7" name="Google Shape;5707;p8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8" name="Google Shape;5708;p8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9" name="Google Shape;5709;p8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0" name="Google Shape;5710;p8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1" name="Google Shape;5711;p8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2" name="Google Shape;5712;p8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3" name="Google Shape;5713;p8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4" name="Google Shape;5714;p8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5" name="Google Shape;5715;p8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6" name="Google Shape;5716;p8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7" name="Google Shape;5717;p8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8" name="Google Shape;5718;p8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9" name="Google Shape;5719;p8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0" name="Google Shape;5720;p8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1" name="Google Shape;5721;p8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2" name="Google Shape;5722;p8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3" name="Google Shape;5723;p8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4" name="Google Shape;5724;p8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5" name="Google Shape;5725;p8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6" name="Google Shape;5726;p8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7" name="Google Shape;5727;p8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8" name="Google Shape;5728;p8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9" name="Google Shape;5729;p8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0" name="Google Shape;5730;p8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1" name="Google Shape;5731;p8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2" name="Google Shape;5732;p8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3" name="Google Shape;5733;p8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4" name="Google Shape;5734;p8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5" name="Google Shape;5735;p8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6" name="Google Shape;5736;p8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7" name="Google Shape;5737;p8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8" name="Google Shape;5738;p8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9" name="Google Shape;5739;p8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0" name="Google Shape;5740;p8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1" name="Google Shape;5741;p8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2" name="Google Shape;5742;p8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3" name="Google Shape;5743;p8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4" name="Google Shape;5744;p8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5" name="Google Shape;5745;p8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6" name="Google Shape;5746;p8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7" name="Google Shape;5747;p8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8" name="Google Shape;5748;p8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9" name="Google Shape;5749;p8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0" name="Google Shape;5750;p8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1" name="Google Shape;5751;p8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2" name="Google Shape;5752;p8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3" name="Google Shape;5753;p8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4" name="Google Shape;5754;p8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5" name="Google Shape;5755;p8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6" name="Google Shape;5756;p8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7" name="Google Shape;5757;p8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8" name="Google Shape;5758;p8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9" name="Google Shape;5759;p8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0" name="Google Shape;5760;p8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1" name="Google Shape;5761;p8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2" name="Google Shape;5762;p8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3" name="Google Shape;5763;p8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4" name="Google Shape;5764;p8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5" name="Google Shape;5765;p8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6" name="Google Shape;5766;p8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7" name="Google Shape;5767;p8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8" name="Google Shape;5768;p8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9" name="Google Shape;5769;p8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0" name="Google Shape;5770;p8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1" name="Google Shape;5771;p8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2" name="Google Shape;5772;p8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3" name="Google Shape;5773;p8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4" name="Google Shape;5774;p8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5" name="Google Shape;5775;p8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6" name="Google Shape;5776;p8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7" name="Google Shape;5777;p8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8" name="Google Shape;5778;p8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9" name="Google Shape;5779;p8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0" name="Google Shape;5780;p8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1" name="Google Shape;5781;p8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2" name="Google Shape;5782;p8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3" name="Google Shape;5783;p8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4" name="Google Shape;5784;p8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5" name="Google Shape;5785;p8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6" name="Google Shape;5786;p8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7" name="Google Shape;5787;p8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8" name="Google Shape;5788;p8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9" name="Google Shape;5789;p8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0" name="Google Shape;5790;p8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1" name="Google Shape;5791;p8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2" name="Google Shape;5792;p8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3" name="Google Shape;5793;p8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4" name="Google Shape;5794;p8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5" name="Google Shape;5795;p8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6" name="Google Shape;5796;p8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7" name="Google Shape;5797;p8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8" name="Google Shape;5798;p8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9" name="Google Shape;5799;p8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0" name="Google Shape;5800;p8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1" name="Google Shape;5801;p8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2" name="Google Shape;5802;p8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3" name="Google Shape;5803;p8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4" name="Google Shape;5804;p8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5" name="Google Shape;5805;p8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6" name="Google Shape;5806;p8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7" name="Google Shape;5807;p8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8" name="Google Shape;5808;p8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9" name="Google Shape;5809;p8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0" name="Google Shape;5810;p8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1" name="Google Shape;5811;p8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2" name="Google Shape;5812;p8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3" name="Google Shape;5813;p8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4" name="Google Shape;5814;p8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5" name="Google Shape;5815;p8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6" name="Google Shape;5816;p8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7" name="Google Shape;5817;p8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8" name="Google Shape;5818;p8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9" name="Google Shape;5819;p8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0" name="Google Shape;5820;p8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1" name="Google Shape;5821;p8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2" name="Google Shape;5822;p8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3" name="Google Shape;5823;p8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4" name="Google Shape;5824;p8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5" name="Google Shape;5825;p8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6" name="Google Shape;5826;p8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7" name="Google Shape;5827;p8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8" name="Google Shape;5828;p8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9" name="Google Shape;5829;p8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0" name="Google Shape;5830;p8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1" name="Google Shape;5831;p8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2" name="Google Shape;5832;p8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3" name="Google Shape;5833;p8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4" name="Google Shape;5834;p8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5" name="Google Shape;5835;p8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6" name="Google Shape;5836;p8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7" name="Google Shape;5837;p8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8" name="Google Shape;5838;p8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9" name="Google Shape;5839;p8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0" name="Google Shape;5840;p8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1" name="Google Shape;5841;p8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2" name="Google Shape;5842;p8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3" name="Google Shape;5843;p8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4" name="Google Shape;5844;p8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5" name="Google Shape;5845;p8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6" name="Google Shape;5846;p8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7" name="Google Shape;5847;p8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8" name="Google Shape;5848;p8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9" name="Google Shape;5849;p8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0" name="Google Shape;5850;p8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1" name="Google Shape;5851;p8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2" name="Google Shape;5852;p8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3" name="Google Shape;5853;p8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4" name="Google Shape;5854;p8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5" name="Google Shape;5855;p8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6" name="Google Shape;5856;p8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7" name="Google Shape;5857;p8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8" name="Google Shape;5858;p8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9" name="Google Shape;5859;p8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0" name="Google Shape;5860;p8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1" name="Google Shape;5861;p8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2" name="Google Shape;5862;p8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3" name="Google Shape;5863;p8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4" name="Google Shape;5864;p8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5" name="Google Shape;5865;p8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6" name="Google Shape;5866;p8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7" name="Google Shape;5867;p8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8" name="Google Shape;5868;p8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9" name="Google Shape;5869;p8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0" name="Google Shape;5870;p8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1" name="Google Shape;5871;p8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2" name="Google Shape;5872;p8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3" name="Google Shape;5873;p8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4" name="Google Shape;5874;p8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5" name="Google Shape;5875;p8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6" name="Google Shape;5876;p8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7" name="Google Shape;5877;p8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8" name="Google Shape;5878;p8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9" name="Google Shape;5879;p8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0" name="Google Shape;5880;p8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1" name="Google Shape;5881;p8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2" name="Google Shape;5882;p8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3" name="Google Shape;5883;p8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4" name="Google Shape;5884;p8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5" name="Google Shape;5885;p8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6" name="Google Shape;5886;p8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7" name="Google Shape;5887;p8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8" name="Google Shape;5888;p8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9" name="Google Shape;5889;p8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0" name="Google Shape;5890;p8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1" name="Google Shape;5891;p8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2" name="Google Shape;5892;p8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3" name="Google Shape;5893;p8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4" name="Google Shape;5894;p8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5" name="Google Shape;5895;p8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6" name="Google Shape;5896;p8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7" name="Google Shape;5897;p8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8" name="Google Shape;5898;p8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9" name="Google Shape;5899;p8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0" name="Google Shape;5900;p8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1" name="Google Shape;5901;p8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2" name="Google Shape;5902;p8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3" name="Google Shape;5903;p8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4" name="Google Shape;5904;p8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5" name="Google Shape;5905;p8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6" name="Google Shape;5906;p8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7" name="Google Shape;5907;p8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8" name="Google Shape;5908;p8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9" name="Google Shape;5909;p8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0" name="Google Shape;5910;p8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1" name="Google Shape;5911;p8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2" name="Google Shape;5912;p8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3" name="Google Shape;5913;p8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4" name="Google Shape;5914;p8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5" name="Google Shape;5915;p8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6" name="Google Shape;5916;p8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7" name="Google Shape;5917;p8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8" name="Google Shape;5918;p8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9" name="Google Shape;5919;p8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0" name="Google Shape;5920;p8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1" name="Google Shape;5921;p8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2" name="Google Shape;5922;p8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3" name="Google Shape;5923;p8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4" name="Google Shape;5924;p8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5" name="Google Shape;5925;p8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6" name="Google Shape;5926;p8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7" name="Google Shape;5927;p8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8" name="Google Shape;5928;p8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9" name="Google Shape;5929;p8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0" name="Google Shape;5930;p8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1" name="Google Shape;5931;p8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2" name="Google Shape;5932;p8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3" name="Google Shape;5933;p8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4" name="Google Shape;5934;p8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5" name="Google Shape;5935;p8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6" name="Google Shape;5936;p8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7" name="Google Shape;5937;p8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8" name="Google Shape;5938;p8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9" name="Google Shape;5939;p8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0" name="Google Shape;5940;p8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1" name="Google Shape;5941;p8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2" name="Google Shape;5942;p8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3" name="Google Shape;5943;p8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4" name="Google Shape;5944;p8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5" name="Google Shape;5945;p8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6" name="Google Shape;5946;p8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7" name="Google Shape;5947;p8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8" name="Google Shape;5948;p8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9" name="Google Shape;5949;p8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0" name="Google Shape;5950;p8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1" name="Google Shape;5951;p8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2" name="Google Shape;5952;p8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3" name="Google Shape;5953;p8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4" name="Google Shape;5954;p8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5" name="Google Shape;5955;p8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6" name="Google Shape;5956;p8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7" name="Google Shape;5957;p8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8" name="Google Shape;5958;p8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9" name="Google Shape;5959;p8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0" name="Google Shape;5960;p8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1" name="Google Shape;5961;p8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2" name="Google Shape;5962;p8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3" name="Google Shape;5963;p8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4" name="Google Shape;5964;p8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5" name="Google Shape;5965;p8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6" name="Google Shape;5966;p8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7" name="Google Shape;5967;p8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8" name="Google Shape;5968;p8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9" name="Google Shape;5969;p8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0" name="Google Shape;5970;p8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1" name="Google Shape;5971;p8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2" name="Google Shape;5972;p8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3" name="Google Shape;5973;p8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4" name="Google Shape;5974;p8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5" name="Google Shape;5975;p8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6" name="Google Shape;5976;p8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7" name="Google Shape;5977;p8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8" name="Google Shape;5978;p8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9" name="Google Shape;5979;p8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0" name="Google Shape;5980;p8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1" name="Google Shape;5981;p8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2" name="Google Shape;5982;p8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3" name="Google Shape;5983;p8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4" name="Google Shape;5984;p8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5" name="Google Shape;5985;p8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6" name="Google Shape;5986;p8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7" name="Google Shape;5987;p8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8" name="Google Shape;5988;p8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9" name="Google Shape;5989;p8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0" name="Google Shape;5990;p8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1" name="Google Shape;5991;p8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2" name="Google Shape;5992;p8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3" name="Google Shape;5993;p8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4" name="Google Shape;5994;p8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5" name="Google Shape;5995;p8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6" name="Google Shape;5996;p8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7" name="Google Shape;5997;p8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8" name="Google Shape;5998;p8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9" name="Google Shape;5999;p8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0" name="Google Shape;6000;p8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1" name="Google Shape;6001;p8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2" name="Google Shape;6002;p8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3" name="Google Shape;6003;p8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4" name="Google Shape;6004;p8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5" name="Google Shape;6005;p8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6" name="Google Shape;6006;p8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7" name="Google Shape;6007;p8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8" name="Google Shape;6008;p8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9" name="Google Shape;6009;p8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0" name="Google Shape;6010;p8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1" name="Google Shape;6011;p8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2" name="Google Shape;6012;p8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3" name="Google Shape;6013;p8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4" name="Google Shape;6014;p8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5" name="Google Shape;6015;p8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6" name="Google Shape;6016;p8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7" name="Google Shape;6017;p8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8" name="Google Shape;6018;p8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9" name="Google Shape;6019;p8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0" name="Google Shape;6020;p8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1" name="Google Shape;6021;p8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2" name="Google Shape;6022;p8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3" name="Google Shape;6023;p8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4" name="Google Shape;6024;p8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5" name="Google Shape;6025;p8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6" name="Google Shape;6026;p8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7" name="Google Shape;6027;p8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8" name="Google Shape;6028;p8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9" name="Google Shape;6029;p8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0" name="Google Shape;6030;p8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1" name="Google Shape;6031;p8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2" name="Google Shape;6032;p8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3" name="Google Shape;6033;p8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4" name="Google Shape;6034;p8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5" name="Google Shape;6035;p8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6" name="Google Shape;6036;p8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7" name="Google Shape;6037;p8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8" name="Google Shape;6038;p8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9" name="Google Shape;6039;p8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0" name="Google Shape;6040;p8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1" name="Google Shape;6041;p8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2" name="Google Shape;6042;p8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3" name="Google Shape;6043;p8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4" name="Google Shape;6044;p8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5" name="Google Shape;6045;p8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6" name="Google Shape;6046;p8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7" name="Google Shape;6047;p8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8" name="Google Shape;6048;p8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9" name="Google Shape;6049;p8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0" name="Google Shape;6050;p8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1" name="Google Shape;6051;p8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2" name="Google Shape;6052;p8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3" name="Google Shape;6053;p8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4" name="Google Shape;6054;p8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5" name="Google Shape;6055;p8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6" name="Google Shape;6056;p8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7" name="Google Shape;6057;p8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8" name="Google Shape;6058;p8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9" name="Google Shape;6059;p8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0" name="Google Shape;6060;p8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1" name="Google Shape;6061;p8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2" name="Google Shape;6062;p8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3" name="Google Shape;6063;p8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4" name="Google Shape;6064;p8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5" name="Google Shape;6065;p8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6" name="Google Shape;6066;p8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7" name="Google Shape;6067;p8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8" name="Google Shape;6068;p8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9" name="Google Shape;6069;p8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0" name="Google Shape;6070;p8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1" name="Google Shape;6071;p8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2" name="Google Shape;6072;p8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3" name="Google Shape;6073;p8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4" name="Google Shape;6074;p8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5" name="Google Shape;6075;p8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6076" name="Google Shape;6076;p8"/>
          <p:cNvPicPr preferRelativeResize="0"/>
          <p:nvPr/>
        </p:nvPicPr>
        <p:blipFill rotWithShape="1">
          <a:blip r:embed="rId5">
            <a:alphaModFix/>
          </a:blip>
          <a:srcRect l="6327" t="6911" r="6160" b="5153"/>
          <a:stretch/>
        </p:blipFill>
        <p:spPr>
          <a:xfrm>
            <a:off x="-351425" y="4366900"/>
            <a:ext cx="3400026" cy="3266574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40529233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790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886271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bg>
      <p:bgPr>
        <a:solidFill>
          <a:schemeClr val="dk2"/>
        </a:solidFill>
        <a:effectLst/>
      </p:bgPr>
    </p:bg>
    <p:spTree>
      <p:nvGrpSpPr>
        <p:cNvPr id="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" name="Google Shape;72;p6"/>
          <p:cNvGrpSpPr/>
          <p:nvPr/>
        </p:nvGrpSpPr>
        <p:grpSpPr>
          <a:xfrm>
            <a:off x="-18625" y="-18075"/>
            <a:ext cx="9193675" cy="5192625"/>
            <a:chOff x="-18625" y="-18075"/>
            <a:chExt cx="9193675" cy="5192625"/>
          </a:xfrm>
        </p:grpSpPr>
        <p:sp>
          <p:nvSpPr>
            <p:cNvPr id="73" name="Google Shape;73;p6"/>
            <p:cNvSpPr/>
            <p:nvPr/>
          </p:nvSpPr>
          <p:spPr>
            <a:xfrm>
              <a:off x="-18625" y="770925"/>
              <a:ext cx="9193675" cy="4403625"/>
            </a:xfrm>
            <a:custGeom>
              <a:avLst/>
              <a:gdLst/>
              <a:ahLst/>
              <a:cxnLst/>
              <a:rect l="l" t="t" r="r" b="b"/>
              <a:pathLst>
                <a:path w="367747" h="176145" extrusionOk="0">
                  <a:moveTo>
                    <a:pt x="504" y="20796"/>
                  </a:moveTo>
                  <a:lnTo>
                    <a:pt x="367415" y="0"/>
                  </a:lnTo>
                  <a:lnTo>
                    <a:pt x="367747" y="176145"/>
                  </a:lnTo>
                  <a:lnTo>
                    <a:pt x="0" y="17589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</p:sp>
        <p:sp>
          <p:nvSpPr>
            <p:cNvPr id="74" name="Google Shape;74;p6"/>
            <p:cNvSpPr/>
            <p:nvPr/>
          </p:nvSpPr>
          <p:spPr>
            <a:xfrm>
              <a:off x="-12050" y="-18075"/>
              <a:ext cx="9178575" cy="1228675"/>
            </a:xfrm>
            <a:custGeom>
              <a:avLst/>
              <a:gdLst/>
              <a:ahLst/>
              <a:cxnLst/>
              <a:rect l="l" t="t" r="r" b="b"/>
              <a:pathLst>
                <a:path w="367143" h="49147" extrusionOk="0">
                  <a:moveTo>
                    <a:pt x="0" y="723"/>
                  </a:moveTo>
                  <a:lnTo>
                    <a:pt x="290" y="49147"/>
                  </a:lnTo>
                  <a:lnTo>
                    <a:pt x="366902" y="26019"/>
                  </a:lnTo>
                  <a:lnTo>
                    <a:pt x="3671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</p:sp>
      </p:grpSp>
      <p:pic>
        <p:nvPicPr>
          <p:cNvPr id="75" name="Google Shape;75;p6"/>
          <p:cNvPicPr preferRelativeResize="0"/>
          <p:nvPr/>
        </p:nvPicPr>
        <p:blipFill rotWithShape="1">
          <a:blip r:embed="rId2">
            <a:alphaModFix/>
          </a:blip>
          <a:srcRect l="-391" t="22022" b="19453"/>
          <a:stretch/>
        </p:blipFill>
        <p:spPr>
          <a:xfrm>
            <a:off x="-35875" y="-45175"/>
            <a:ext cx="9196749" cy="5195525"/>
          </a:xfrm>
          <a:prstGeom prst="rect">
            <a:avLst/>
          </a:prstGeom>
          <a:noFill/>
          <a:ln>
            <a:noFill/>
          </a:ln>
        </p:spPr>
      </p:pic>
      <p:sp>
        <p:nvSpPr>
          <p:cNvPr id="76" name="Google Shape;76;p6"/>
          <p:cNvSpPr/>
          <p:nvPr/>
        </p:nvSpPr>
        <p:spPr>
          <a:xfrm>
            <a:off x="-36143" y="626375"/>
            <a:ext cx="9208925" cy="758875"/>
          </a:xfrm>
          <a:custGeom>
            <a:avLst/>
            <a:gdLst/>
            <a:ahLst/>
            <a:cxnLst/>
            <a:rect l="l" t="t" r="r" b="b"/>
            <a:pathLst>
              <a:path w="368357" h="30355" extrusionOk="0">
                <a:moveTo>
                  <a:pt x="723" y="23609"/>
                </a:moveTo>
                <a:lnTo>
                  <a:pt x="368357" y="0"/>
                </a:lnTo>
                <a:lnTo>
                  <a:pt x="368116" y="6023"/>
                </a:lnTo>
                <a:lnTo>
                  <a:pt x="0" y="30355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</p:sp>
      <p:sp>
        <p:nvSpPr>
          <p:cNvPr id="77" name="Google Shape;77;p6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109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7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05" name="Google Shape;7905;p13"/>
          <p:cNvSpPr/>
          <p:nvPr/>
        </p:nvSpPr>
        <p:spPr>
          <a:xfrm rot="5400000">
            <a:off x="6473567" y="2489323"/>
            <a:ext cx="2545555" cy="2958660"/>
          </a:xfrm>
          <a:custGeom>
            <a:avLst/>
            <a:gdLst/>
            <a:ahLst/>
            <a:cxnLst/>
            <a:rect l="l" t="t" r="r" b="b"/>
            <a:pathLst>
              <a:path w="104551" h="121518" extrusionOk="0">
                <a:moveTo>
                  <a:pt x="1" y="869"/>
                </a:moveTo>
                <a:cubicBezTo>
                  <a:pt x="14626" y="3707"/>
                  <a:pt x="28771" y="11865"/>
                  <a:pt x="38092" y="22598"/>
                </a:cubicBezTo>
                <a:cubicBezTo>
                  <a:pt x="42838" y="28042"/>
                  <a:pt x="46374" y="34416"/>
                  <a:pt x="47491" y="41380"/>
                </a:cubicBezTo>
                <a:cubicBezTo>
                  <a:pt x="48871" y="49957"/>
                  <a:pt x="44342" y="57386"/>
                  <a:pt x="43955" y="65792"/>
                </a:cubicBezTo>
                <a:cubicBezTo>
                  <a:pt x="43071" y="84481"/>
                  <a:pt x="64086" y="91476"/>
                  <a:pt x="78339" y="96253"/>
                </a:cubicBezTo>
                <a:cubicBezTo>
                  <a:pt x="86373" y="98951"/>
                  <a:pt x="94702" y="102364"/>
                  <a:pt x="99851" y="109110"/>
                </a:cubicBezTo>
                <a:cubicBezTo>
                  <a:pt x="102581" y="112708"/>
                  <a:pt x="104209" y="117020"/>
                  <a:pt x="104550" y="121518"/>
                </a:cubicBezTo>
                <a:lnTo>
                  <a:pt x="104550" y="0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06" name="Google Shape;7906;p13"/>
          <p:cNvSpPr/>
          <p:nvPr/>
        </p:nvSpPr>
        <p:spPr>
          <a:xfrm flipH="1">
            <a:off x="-163480" y="-73699"/>
            <a:ext cx="3817168" cy="5449690"/>
          </a:xfrm>
          <a:custGeom>
            <a:avLst/>
            <a:gdLst/>
            <a:ahLst/>
            <a:cxnLst/>
            <a:rect l="l" t="t" r="r" b="b"/>
            <a:pathLst>
              <a:path w="94578" h="135027" extrusionOk="0">
                <a:moveTo>
                  <a:pt x="2901" y="135027"/>
                </a:moveTo>
                <a:cubicBezTo>
                  <a:pt x="1582" y="133119"/>
                  <a:pt x="512" y="130979"/>
                  <a:pt x="342" y="128668"/>
                </a:cubicBezTo>
                <a:cubicBezTo>
                  <a:pt x="0" y="124341"/>
                  <a:pt x="2854" y="120339"/>
                  <a:pt x="6328" y="117749"/>
                </a:cubicBezTo>
                <a:cubicBezTo>
                  <a:pt x="9802" y="115159"/>
                  <a:pt x="13943" y="113593"/>
                  <a:pt x="17697" y="111437"/>
                </a:cubicBezTo>
                <a:cubicBezTo>
                  <a:pt x="27266" y="105962"/>
                  <a:pt x="28104" y="97881"/>
                  <a:pt x="23668" y="88358"/>
                </a:cubicBezTo>
                <a:cubicBezTo>
                  <a:pt x="21217" y="83101"/>
                  <a:pt x="18193" y="76990"/>
                  <a:pt x="20737" y="71205"/>
                </a:cubicBezTo>
                <a:cubicBezTo>
                  <a:pt x="22722" y="66676"/>
                  <a:pt x="27173" y="63745"/>
                  <a:pt x="31671" y="61666"/>
                </a:cubicBezTo>
                <a:cubicBezTo>
                  <a:pt x="37518" y="58952"/>
                  <a:pt x="43241" y="56595"/>
                  <a:pt x="48514" y="52810"/>
                </a:cubicBezTo>
                <a:cubicBezTo>
                  <a:pt x="57091" y="46700"/>
                  <a:pt x="61790" y="35595"/>
                  <a:pt x="60224" y="25172"/>
                </a:cubicBezTo>
                <a:cubicBezTo>
                  <a:pt x="58813" y="15681"/>
                  <a:pt x="52810" y="7600"/>
                  <a:pt x="46948" y="0"/>
                </a:cubicBezTo>
                <a:lnTo>
                  <a:pt x="94578" y="0"/>
                </a:lnTo>
                <a:lnTo>
                  <a:pt x="94578" y="132328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7907" name="Google Shape;7907;p13"/>
          <p:cNvPicPr preferRelativeResize="0"/>
          <p:nvPr/>
        </p:nvPicPr>
        <p:blipFill rotWithShape="1">
          <a:blip r:embed="rId2">
            <a:alphaModFix/>
          </a:blip>
          <a:srcRect l="15941" t="-8020" r="50335" b="26261"/>
          <a:stretch/>
        </p:blipFill>
        <p:spPr>
          <a:xfrm rot="-5400000" flipH="1">
            <a:off x="1427150" y="2226675"/>
            <a:ext cx="1367299" cy="4548448"/>
          </a:xfrm>
          <a:prstGeom prst="rect">
            <a:avLst/>
          </a:prstGeom>
          <a:noFill/>
          <a:ln>
            <a:noFill/>
          </a:ln>
        </p:spPr>
      </p:pic>
      <p:sp>
        <p:nvSpPr>
          <p:cNvPr id="7908" name="Google Shape;7908;p13"/>
          <p:cNvSpPr txBox="1">
            <a:spLocks noGrp="1"/>
          </p:cNvSpPr>
          <p:nvPr>
            <p:ph type="title"/>
          </p:nvPr>
        </p:nvSpPr>
        <p:spPr>
          <a:xfrm>
            <a:off x="1088063" y="1503888"/>
            <a:ext cx="2096100" cy="403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7909" name="Google Shape;7909;p13"/>
          <p:cNvSpPr txBox="1">
            <a:spLocks noGrp="1"/>
          </p:cNvSpPr>
          <p:nvPr>
            <p:ph type="subTitle" idx="1"/>
          </p:nvPr>
        </p:nvSpPr>
        <p:spPr>
          <a:xfrm>
            <a:off x="1088063" y="1867063"/>
            <a:ext cx="2096100" cy="49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ato"/>
              <a:buNone/>
              <a:defRPr sz="1400">
                <a:latin typeface="Lato"/>
                <a:ea typeface="Lato"/>
                <a:cs typeface="Lato"/>
                <a:sym typeface="Lato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7910" name="Google Shape;7910;p13"/>
          <p:cNvSpPr txBox="1">
            <a:spLocks noGrp="1"/>
          </p:cNvSpPr>
          <p:nvPr>
            <p:ph type="title" idx="2" hasCustomPrompt="1"/>
          </p:nvPr>
        </p:nvSpPr>
        <p:spPr>
          <a:xfrm>
            <a:off x="3346138" y="1615300"/>
            <a:ext cx="1201800" cy="75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7911" name="Google Shape;7911;p13"/>
          <p:cNvSpPr txBox="1">
            <a:spLocks noGrp="1"/>
          </p:cNvSpPr>
          <p:nvPr>
            <p:ph type="title" idx="3"/>
          </p:nvPr>
        </p:nvSpPr>
        <p:spPr>
          <a:xfrm>
            <a:off x="1088063" y="3233713"/>
            <a:ext cx="2096100" cy="403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7912" name="Google Shape;7912;p13"/>
          <p:cNvSpPr txBox="1">
            <a:spLocks noGrp="1"/>
          </p:cNvSpPr>
          <p:nvPr>
            <p:ph type="subTitle" idx="4"/>
          </p:nvPr>
        </p:nvSpPr>
        <p:spPr>
          <a:xfrm>
            <a:off x="1088063" y="3597013"/>
            <a:ext cx="2096100" cy="49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ato"/>
              <a:buNone/>
              <a:defRPr sz="1400">
                <a:latin typeface="Lato"/>
                <a:ea typeface="Lato"/>
                <a:cs typeface="Lato"/>
                <a:sym typeface="Lato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7913" name="Google Shape;7913;p13"/>
          <p:cNvSpPr txBox="1">
            <a:spLocks noGrp="1"/>
          </p:cNvSpPr>
          <p:nvPr>
            <p:ph type="title" idx="5" hasCustomPrompt="1"/>
          </p:nvPr>
        </p:nvSpPr>
        <p:spPr>
          <a:xfrm>
            <a:off x="3346138" y="3345250"/>
            <a:ext cx="1201800" cy="75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7914" name="Google Shape;7914;p13"/>
          <p:cNvSpPr txBox="1">
            <a:spLocks noGrp="1"/>
          </p:cNvSpPr>
          <p:nvPr>
            <p:ph type="title" idx="6"/>
          </p:nvPr>
        </p:nvSpPr>
        <p:spPr>
          <a:xfrm>
            <a:off x="5959838" y="1503888"/>
            <a:ext cx="2096100" cy="403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7915" name="Google Shape;7915;p13"/>
          <p:cNvSpPr txBox="1">
            <a:spLocks noGrp="1"/>
          </p:cNvSpPr>
          <p:nvPr>
            <p:ph type="subTitle" idx="7"/>
          </p:nvPr>
        </p:nvSpPr>
        <p:spPr>
          <a:xfrm>
            <a:off x="5959838" y="1867063"/>
            <a:ext cx="2096100" cy="49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ato"/>
              <a:buNone/>
              <a:defRPr sz="1400">
                <a:latin typeface="Lato"/>
                <a:ea typeface="Lato"/>
                <a:cs typeface="Lato"/>
                <a:sym typeface="La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7916" name="Google Shape;7916;p13"/>
          <p:cNvSpPr txBox="1">
            <a:spLocks noGrp="1"/>
          </p:cNvSpPr>
          <p:nvPr>
            <p:ph type="title" idx="8" hasCustomPrompt="1"/>
          </p:nvPr>
        </p:nvSpPr>
        <p:spPr>
          <a:xfrm>
            <a:off x="4539031" y="1615300"/>
            <a:ext cx="1201800" cy="75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7917" name="Google Shape;7917;p13"/>
          <p:cNvSpPr txBox="1">
            <a:spLocks noGrp="1"/>
          </p:cNvSpPr>
          <p:nvPr>
            <p:ph type="title" idx="9"/>
          </p:nvPr>
        </p:nvSpPr>
        <p:spPr>
          <a:xfrm>
            <a:off x="5959838" y="3233713"/>
            <a:ext cx="2096100" cy="403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7918" name="Google Shape;7918;p13"/>
          <p:cNvSpPr txBox="1">
            <a:spLocks noGrp="1"/>
          </p:cNvSpPr>
          <p:nvPr>
            <p:ph type="subTitle" idx="13"/>
          </p:nvPr>
        </p:nvSpPr>
        <p:spPr>
          <a:xfrm>
            <a:off x="5959838" y="3597013"/>
            <a:ext cx="2096100" cy="49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Lato"/>
              <a:buNone/>
              <a:defRPr sz="1400">
                <a:latin typeface="Lato"/>
                <a:ea typeface="Lato"/>
                <a:cs typeface="Lato"/>
                <a:sym typeface="La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Lato"/>
              <a:buNone/>
              <a:defRPr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7919" name="Google Shape;7919;p13"/>
          <p:cNvSpPr txBox="1">
            <a:spLocks noGrp="1"/>
          </p:cNvSpPr>
          <p:nvPr>
            <p:ph type="title" idx="14" hasCustomPrompt="1"/>
          </p:nvPr>
        </p:nvSpPr>
        <p:spPr>
          <a:xfrm>
            <a:off x="4539031" y="3345250"/>
            <a:ext cx="1201800" cy="75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pic>
        <p:nvPicPr>
          <p:cNvPr id="7920" name="Google Shape;7920;p13"/>
          <p:cNvPicPr preferRelativeResize="0"/>
          <p:nvPr/>
        </p:nvPicPr>
        <p:blipFill rotWithShape="1">
          <a:blip r:embed="rId3">
            <a:alphaModFix/>
          </a:blip>
          <a:srcRect l="50409" t="20140" r="-114290" b="-20139"/>
          <a:stretch/>
        </p:blipFill>
        <p:spPr>
          <a:xfrm flipH="1">
            <a:off x="4982150" y="-73700"/>
            <a:ext cx="4294350" cy="3342749"/>
          </a:xfrm>
          <a:prstGeom prst="rect">
            <a:avLst/>
          </a:prstGeom>
          <a:noFill/>
          <a:ln>
            <a:noFill/>
          </a:ln>
        </p:spPr>
      </p:pic>
      <p:pic>
        <p:nvPicPr>
          <p:cNvPr id="7921" name="Google Shape;7921;p13"/>
          <p:cNvPicPr preferRelativeResize="0"/>
          <p:nvPr/>
        </p:nvPicPr>
        <p:blipFill rotWithShape="1">
          <a:blip r:embed="rId4">
            <a:alphaModFix/>
          </a:blip>
          <a:srcRect l="1696" t="31384" r="5107" b="-12356"/>
          <a:stretch/>
        </p:blipFill>
        <p:spPr>
          <a:xfrm rot="-5400000" flipH="1">
            <a:off x="-1147824" y="2114224"/>
            <a:ext cx="4177101" cy="1881452"/>
          </a:xfrm>
          <a:prstGeom prst="rect">
            <a:avLst/>
          </a:prstGeom>
          <a:noFill/>
          <a:ln>
            <a:noFill/>
          </a:ln>
        </p:spPr>
      </p:pic>
      <p:pic>
        <p:nvPicPr>
          <p:cNvPr id="7922" name="Google Shape;7922;p13"/>
          <p:cNvPicPr preferRelativeResize="0"/>
          <p:nvPr/>
        </p:nvPicPr>
        <p:blipFill rotWithShape="1">
          <a:blip r:embed="rId5">
            <a:alphaModFix/>
          </a:blip>
          <a:srcRect l="4589" t="3325" r="25869" b="32095"/>
          <a:stretch/>
        </p:blipFill>
        <p:spPr>
          <a:xfrm>
            <a:off x="7685765" y="3817250"/>
            <a:ext cx="1539912" cy="1367302"/>
          </a:xfrm>
          <a:prstGeom prst="rect">
            <a:avLst/>
          </a:prstGeom>
          <a:noFill/>
          <a:ln>
            <a:noFill/>
          </a:ln>
        </p:spPr>
      </p:pic>
      <p:pic>
        <p:nvPicPr>
          <p:cNvPr id="7923" name="Google Shape;7923;p13"/>
          <p:cNvPicPr preferRelativeResize="0"/>
          <p:nvPr/>
        </p:nvPicPr>
        <p:blipFill rotWithShape="1">
          <a:blip r:embed="rId6">
            <a:alphaModFix/>
          </a:blip>
          <a:srcRect l="6327" t="6911" r="6160" b="5153"/>
          <a:stretch/>
        </p:blipFill>
        <p:spPr>
          <a:xfrm>
            <a:off x="-404425" y="-461950"/>
            <a:ext cx="1881448" cy="1807626"/>
          </a:xfrm>
          <a:prstGeom prst="rect">
            <a:avLst/>
          </a:prstGeom>
          <a:noFill/>
          <a:ln>
            <a:noFill/>
          </a:ln>
        </p:spPr>
      </p:pic>
      <p:sp>
        <p:nvSpPr>
          <p:cNvPr id="7924" name="Google Shape;7924;p13"/>
          <p:cNvSpPr txBox="1">
            <a:spLocks noGrp="1"/>
          </p:cNvSpPr>
          <p:nvPr>
            <p:ph type="title" idx="15"/>
          </p:nvPr>
        </p:nvSpPr>
        <p:spPr>
          <a:xfrm>
            <a:off x="1365600" y="380250"/>
            <a:ext cx="6412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7925" name="Google Shape;7925;p13"/>
          <p:cNvGrpSpPr/>
          <p:nvPr/>
        </p:nvGrpSpPr>
        <p:grpSpPr>
          <a:xfrm>
            <a:off x="7637283" y="-945983"/>
            <a:ext cx="2447903" cy="4116751"/>
            <a:chOff x="5540550" y="165863"/>
            <a:chExt cx="1864075" cy="3134900"/>
          </a:xfrm>
        </p:grpSpPr>
        <p:sp>
          <p:nvSpPr>
            <p:cNvPr id="7926" name="Google Shape;7926;p13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7" name="Google Shape;7927;p13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8" name="Google Shape;7928;p13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9" name="Google Shape;7929;p13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0" name="Google Shape;7930;p13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1" name="Google Shape;7931;p13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2" name="Google Shape;7932;p13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3" name="Google Shape;7933;p13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4" name="Google Shape;7934;p13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5" name="Google Shape;7935;p13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6" name="Google Shape;7936;p13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7" name="Google Shape;7937;p13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8" name="Google Shape;7938;p13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9" name="Google Shape;7939;p13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0" name="Google Shape;7940;p13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1" name="Google Shape;7941;p13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2" name="Google Shape;7942;p13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3" name="Google Shape;7943;p13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4" name="Google Shape;7944;p13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5" name="Google Shape;7945;p13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6" name="Google Shape;7946;p13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7" name="Google Shape;7947;p13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8" name="Google Shape;7948;p13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9" name="Google Shape;7949;p13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0" name="Google Shape;7950;p13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1" name="Google Shape;7951;p13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2" name="Google Shape;7952;p13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3" name="Google Shape;7953;p13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4" name="Google Shape;7954;p13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5" name="Google Shape;7955;p13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6" name="Google Shape;7956;p13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7" name="Google Shape;7957;p13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8" name="Google Shape;7958;p13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9" name="Google Shape;7959;p13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0" name="Google Shape;7960;p13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1" name="Google Shape;7961;p13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2" name="Google Shape;7962;p13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3" name="Google Shape;7963;p13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4" name="Google Shape;7964;p13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5" name="Google Shape;7965;p13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6" name="Google Shape;7966;p13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7" name="Google Shape;7967;p13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8" name="Google Shape;7968;p13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9" name="Google Shape;7969;p13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0" name="Google Shape;7970;p13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1" name="Google Shape;7971;p13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2" name="Google Shape;7972;p13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3" name="Google Shape;7973;p13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4" name="Google Shape;7974;p13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5" name="Google Shape;7975;p13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6" name="Google Shape;7976;p13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7" name="Google Shape;7977;p13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8" name="Google Shape;7978;p13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9" name="Google Shape;7979;p13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0" name="Google Shape;7980;p13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1" name="Google Shape;7981;p13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2" name="Google Shape;7982;p13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3" name="Google Shape;7983;p13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4" name="Google Shape;7984;p13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5" name="Google Shape;7985;p13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6" name="Google Shape;7986;p13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7" name="Google Shape;7987;p13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8" name="Google Shape;7988;p13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9" name="Google Shape;7989;p13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0" name="Google Shape;7990;p13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1" name="Google Shape;7991;p13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2" name="Google Shape;7992;p13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3" name="Google Shape;7993;p13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4" name="Google Shape;7994;p13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5" name="Google Shape;7995;p13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6" name="Google Shape;7996;p13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7" name="Google Shape;7997;p13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8" name="Google Shape;7998;p13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9" name="Google Shape;7999;p13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0" name="Google Shape;8000;p13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1" name="Google Shape;8001;p13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2" name="Google Shape;8002;p13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3" name="Google Shape;8003;p13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4" name="Google Shape;8004;p13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5" name="Google Shape;8005;p13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6" name="Google Shape;8006;p13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7" name="Google Shape;8007;p13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8" name="Google Shape;8008;p13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9" name="Google Shape;8009;p13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0" name="Google Shape;8010;p13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1" name="Google Shape;8011;p13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2" name="Google Shape;8012;p13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3" name="Google Shape;8013;p13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4" name="Google Shape;8014;p13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5" name="Google Shape;8015;p13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6" name="Google Shape;8016;p13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7" name="Google Shape;8017;p13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8" name="Google Shape;8018;p13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9" name="Google Shape;8019;p13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0" name="Google Shape;8020;p13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1" name="Google Shape;8021;p13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2" name="Google Shape;8022;p13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3" name="Google Shape;8023;p13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4" name="Google Shape;8024;p13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5" name="Google Shape;8025;p13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6" name="Google Shape;8026;p13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7" name="Google Shape;8027;p13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8" name="Google Shape;8028;p13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9" name="Google Shape;8029;p13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0" name="Google Shape;8030;p13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1" name="Google Shape;8031;p13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2" name="Google Shape;8032;p13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3" name="Google Shape;8033;p13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4" name="Google Shape;8034;p13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5" name="Google Shape;8035;p13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6" name="Google Shape;8036;p13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7" name="Google Shape;8037;p13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8" name="Google Shape;8038;p13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9" name="Google Shape;8039;p13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0" name="Google Shape;8040;p13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1" name="Google Shape;8041;p13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2" name="Google Shape;8042;p13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3" name="Google Shape;8043;p13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4" name="Google Shape;8044;p13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5" name="Google Shape;8045;p13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6" name="Google Shape;8046;p13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7" name="Google Shape;8047;p13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8" name="Google Shape;8048;p13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9" name="Google Shape;8049;p13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0" name="Google Shape;8050;p13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1" name="Google Shape;8051;p13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2" name="Google Shape;8052;p13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3" name="Google Shape;8053;p13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4" name="Google Shape;8054;p13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5" name="Google Shape;8055;p13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6" name="Google Shape;8056;p13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7" name="Google Shape;8057;p13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8" name="Google Shape;8058;p13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9" name="Google Shape;8059;p13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0" name="Google Shape;8060;p13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1" name="Google Shape;8061;p13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2" name="Google Shape;8062;p13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3" name="Google Shape;8063;p13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4" name="Google Shape;8064;p13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5" name="Google Shape;8065;p13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6" name="Google Shape;8066;p13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7" name="Google Shape;8067;p13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8" name="Google Shape;8068;p13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9" name="Google Shape;8069;p13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0" name="Google Shape;8070;p13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1" name="Google Shape;8071;p13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2" name="Google Shape;8072;p13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3" name="Google Shape;8073;p13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4" name="Google Shape;8074;p13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5" name="Google Shape;8075;p13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6" name="Google Shape;8076;p13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7" name="Google Shape;8077;p13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8" name="Google Shape;8078;p13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9" name="Google Shape;8079;p13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0" name="Google Shape;8080;p13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1" name="Google Shape;8081;p13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2" name="Google Shape;8082;p13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3" name="Google Shape;8083;p13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4" name="Google Shape;8084;p13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5" name="Google Shape;8085;p13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6" name="Google Shape;8086;p13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7" name="Google Shape;8087;p13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8" name="Google Shape;8088;p13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9" name="Google Shape;8089;p13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0" name="Google Shape;8090;p13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1" name="Google Shape;8091;p13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2" name="Google Shape;8092;p13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3" name="Google Shape;8093;p13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4" name="Google Shape;8094;p13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5" name="Google Shape;8095;p13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6" name="Google Shape;8096;p13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7" name="Google Shape;8097;p13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8" name="Google Shape;8098;p13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9" name="Google Shape;8099;p13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0" name="Google Shape;8100;p13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1" name="Google Shape;8101;p13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2" name="Google Shape;8102;p13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3" name="Google Shape;8103;p13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4" name="Google Shape;8104;p13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5" name="Google Shape;8105;p13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6" name="Google Shape;8106;p13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7" name="Google Shape;8107;p13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8" name="Google Shape;8108;p13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9" name="Google Shape;8109;p13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0" name="Google Shape;8110;p13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1" name="Google Shape;8111;p13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2" name="Google Shape;8112;p13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3" name="Google Shape;8113;p13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4" name="Google Shape;8114;p13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5" name="Google Shape;8115;p13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6" name="Google Shape;8116;p13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7" name="Google Shape;8117;p13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8" name="Google Shape;8118;p13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9" name="Google Shape;8119;p13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0" name="Google Shape;8120;p13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1" name="Google Shape;8121;p13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2" name="Google Shape;8122;p13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3" name="Google Shape;8123;p13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4" name="Google Shape;8124;p13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5" name="Google Shape;8125;p13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6" name="Google Shape;8126;p13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7" name="Google Shape;8127;p13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8" name="Google Shape;8128;p13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9" name="Google Shape;8129;p13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0" name="Google Shape;8130;p13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1" name="Google Shape;8131;p13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2" name="Google Shape;8132;p13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3" name="Google Shape;8133;p13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4" name="Google Shape;8134;p13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5" name="Google Shape;8135;p13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6" name="Google Shape;8136;p13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7" name="Google Shape;8137;p13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8" name="Google Shape;8138;p13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9" name="Google Shape;8139;p13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0" name="Google Shape;8140;p13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1" name="Google Shape;8141;p13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2" name="Google Shape;8142;p13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3" name="Google Shape;8143;p13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4" name="Google Shape;8144;p13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5" name="Google Shape;8145;p13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6" name="Google Shape;8146;p13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7" name="Google Shape;8147;p13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8" name="Google Shape;8148;p13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9" name="Google Shape;8149;p13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0" name="Google Shape;8150;p13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1" name="Google Shape;8151;p13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2" name="Google Shape;8152;p13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3" name="Google Shape;8153;p13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4" name="Google Shape;8154;p13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5" name="Google Shape;8155;p13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6" name="Google Shape;8156;p13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7" name="Google Shape;8157;p13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8" name="Google Shape;8158;p13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9" name="Google Shape;8159;p13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0" name="Google Shape;8160;p13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1" name="Google Shape;8161;p13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2" name="Google Shape;8162;p13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3" name="Google Shape;8163;p13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4" name="Google Shape;8164;p13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5" name="Google Shape;8165;p13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6" name="Google Shape;8166;p13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7" name="Google Shape;8167;p13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8" name="Google Shape;8168;p13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9" name="Google Shape;8169;p13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0" name="Google Shape;8170;p13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1" name="Google Shape;8171;p13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2" name="Google Shape;8172;p13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3" name="Google Shape;8173;p13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4" name="Google Shape;8174;p13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5" name="Google Shape;8175;p13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6" name="Google Shape;8176;p13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7" name="Google Shape;8177;p13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8" name="Google Shape;8178;p13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9" name="Google Shape;8179;p13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0" name="Google Shape;8180;p13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1" name="Google Shape;8181;p13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2" name="Google Shape;8182;p13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3" name="Google Shape;8183;p13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4" name="Google Shape;8184;p13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5" name="Google Shape;8185;p13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6" name="Google Shape;8186;p13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7" name="Google Shape;8187;p13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8" name="Google Shape;8188;p13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9" name="Google Shape;8189;p13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0" name="Google Shape;8190;p13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1" name="Google Shape;8191;p13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2" name="Google Shape;8192;p13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3" name="Google Shape;8193;p13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4" name="Google Shape;8194;p13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5" name="Google Shape;8195;p13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6" name="Google Shape;8196;p13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7" name="Google Shape;8197;p13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8" name="Google Shape;8198;p13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9" name="Google Shape;8199;p13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0" name="Google Shape;8200;p13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1" name="Google Shape;8201;p13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2" name="Google Shape;8202;p13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3" name="Google Shape;8203;p13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4" name="Google Shape;8204;p13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5" name="Google Shape;8205;p13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6" name="Google Shape;8206;p13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7" name="Google Shape;8207;p13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8" name="Google Shape;8208;p13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9" name="Google Shape;8209;p13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0" name="Google Shape;8210;p13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1" name="Google Shape;8211;p13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2" name="Google Shape;8212;p13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3" name="Google Shape;8213;p13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4" name="Google Shape;8214;p13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5" name="Google Shape;8215;p13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6" name="Google Shape;8216;p13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7" name="Google Shape;8217;p13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8" name="Google Shape;8218;p13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9" name="Google Shape;8219;p13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0" name="Google Shape;8220;p13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1" name="Google Shape;8221;p13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2" name="Google Shape;8222;p13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3" name="Google Shape;8223;p13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4" name="Google Shape;8224;p13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5" name="Google Shape;8225;p13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6" name="Google Shape;8226;p13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7" name="Google Shape;8227;p13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8" name="Google Shape;8228;p13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9" name="Google Shape;8229;p13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0" name="Google Shape;8230;p13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1" name="Google Shape;8231;p13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2" name="Google Shape;8232;p13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3" name="Google Shape;8233;p13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4" name="Google Shape;8234;p13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5" name="Google Shape;8235;p13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6" name="Google Shape;8236;p13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7" name="Google Shape;8237;p13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8" name="Google Shape;8238;p13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9" name="Google Shape;8239;p13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0" name="Google Shape;8240;p13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1" name="Google Shape;8241;p13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2" name="Google Shape;8242;p13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3" name="Google Shape;8243;p13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4" name="Google Shape;8244;p13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5" name="Google Shape;8245;p13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6" name="Google Shape;8246;p13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7" name="Google Shape;8247;p13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8" name="Google Shape;8248;p13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9" name="Google Shape;8249;p13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0" name="Google Shape;8250;p13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1" name="Google Shape;8251;p13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2" name="Google Shape;8252;p13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3" name="Google Shape;8253;p13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4" name="Google Shape;8254;p13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5" name="Google Shape;8255;p13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6" name="Google Shape;8256;p13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7" name="Google Shape;8257;p13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8" name="Google Shape;8258;p13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9" name="Google Shape;8259;p13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0" name="Google Shape;8260;p13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1" name="Google Shape;8261;p13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2" name="Google Shape;8262;p13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3" name="Google Shape;8263;p13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4" name="Google Shape;8264;p13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5" name="Google Shape;8265;p13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6" name="Google Shape;8266;p13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7" name="Google Shape;8267;p13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8" name="Google Shape;8268;p13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9" name="Google Shape;8269;p13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0" name="Google Shape;8270;p13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1" name="Google Shape;8271;p13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2" name="Google Shape;8272;p13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3" name="Google Shape;8273;p13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4" name="Google Shape;8274;p13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5" name="Google Shape;8275;p13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6" name="Google Shape;8276;p13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7" name="Google Shape;8277;p13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8" name="Google Shape;8278;p13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9" name="Google Shape;8279;p13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0" name="Google Shape;8280;p13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1" name="Google Shape;8281;p13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2" name="Google Shape;8282;p13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3" name="Google Shape;8283;p13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4" name="Google Shape;8284;p13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5" name="Google Shape;8285;p13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6" name="Google Shape;8286;p13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7" name="Google Shape;8287;p13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8" name="Google Shape;8288;p13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9" name="Google Shape;8289;p13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0" name="Google Shape;8290;p13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1" name="Google Shape;8291;p13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2" name="Google Shape;8292;p13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3" name="Google Shape;8293;p13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4" name="Google Shape;8294;p13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5" name="Google Shape;8295;p13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6" name="Google Shape;8296;p13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7" name="Google Shape;8297;p13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8" name="Google Shape;8298;p13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9" name="Google Shape;8299;p13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0" name="Google Shape;8300;p13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1" name="Google Shape;8301;p13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2" name="Google Shape;8302;p13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3" name="Google Shape;8303;p13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4" name="Google Shape;8304;p13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5" name="Google Shape;8305;p13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6" name="Google Shape;8306;p13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7" name="Google Shape;8307;p13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8" name="Google Shape;8308;p13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9" name="Google Shape;8309;p13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0" name="Google Shape;8310;p13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1" name="Google Shape;8311;p13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2" name="Google Shape;8312;p13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3" name="Google Shape;8313;p13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4" name="Google Shape;8314;p13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5" name="Google Shape;8315;p13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6" name="Google Shape;8316;p13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7" name="Google Shape;8317;p13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8" name="Google Shape;8318;p13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9" name="Google Shape;8319;p13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0" name="Google Shape;8320;p13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1" name="Google Shape;8321;p13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2" name="Google Shape;8322;p13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3" name="Google Shape;8323;p13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4" name="Google Shape;8324;p13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5" name="Google Shape;8325;p13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6" name="Google Shape;8326;p13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7" name="Google Shape;8327;p13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8" name="Google Shape;8328;p13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9" name="Google Shape;8329;p13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0" name="Google Shape;8330;p13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1" name="Google Shape;8331;p13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2" name="Google Shape;8332;p13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3" name="Google Shape;8333;p13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4" name="Google Shape;8334;p13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5" name="Google Shape;8335;p13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6" name="Google Shape;8336;p13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7" name="Google Shape;8337;p13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8" name="Google Shape;8338;p13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9" name="Google Shape;8339;p13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0" name="Google Shape;8340;p13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1" name="Google Shape;8341;p13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2" name="Google Shape;8342;p13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3" name="Google Shape;8343;p13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4" name="Google Shape;8344;p13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5" name="Google Shape;8345;p13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6" name="Google Shape;8346;p13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7" name="Google Shape;8347;p13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8" name="Google Shape;8348;p13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9" name="Google Shape;8349;p13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0" name="Google Shape;8350;p13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1" name="Google Shape;8351;p13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2" name="Google Shape;8352;p13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3" name="Google Shape;8353;p13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4" name="Google Shape;8354;p13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5" name="Google Shape;8355;p13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6" name="Google Shape;8356;p13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7" name="Google Shape;8357;p13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8" name="Google Shape;8358;p13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9" name="Google Shape;8359;p13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0" name="Google Shape;8360;p13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1" name="Google Shape;8361;p13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2" name="Google Shape;8362;p13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3" name="Google Shape;8363;p13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4" name="Google Shape;8364;p13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5" name="Google Shape;8365;p13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6" name="Google Shape;8366;p13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7" name="Google Shape;8367;p13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8" name="Google Shape;8368;p13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9" name="Google Shape;8369;p13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0" name="Google Shape;8370;p13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1" name="Google Shape;8371;p13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2" name="Google Shape;8372;p13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3" name="Google Shape;8373;p13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4" name="Google Shape;8374;p13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5" name="Google Shape;8375;p13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6" name="Google Shape;8376;p13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7" name="Google Shape;8377;p13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8" name="Google Shape;8378;p13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9" name="Google Shape;8379;p13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0" name="Google Shape;8380;p13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1" name="Google Shape;8381;p13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2" name="Google Shape;8382;p13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3" name="Google Shape;8383;p13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4" name="Google Shape;8384;p13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5" name="Google Shape;8385;p13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6" name="Google Shape;8386;p13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7" name="Google Shape;8387;p13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8" name="Google Shape;8388;p13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9" name="Google Shape;8389;p13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0" name="Google Shape;8390;p13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1" name="Google Shape;8391;p13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2" name="Google Shape;8392;p13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3" name="Google Shape;8393;p13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4" name="Google Shape;8394;p13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5" name="Google Shape;8395;p13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6" name="Google Shape;8396;p13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7" name="Google Shape;8397;p13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8" name="Google Shape;8398;p13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9" name="Google Shape;8399;p13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0" name="Google Shape;8400;p13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1" name="Google Shape;8401;p13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2" name="Google Shape;8402;p13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3" name="Google Shape;8403;p13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4" name="Google Shape;8404;p13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5" name="Google Shape;8405;p13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6" name="Google Shape;8406;p13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7" name="Google Shape;8407;p13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8" name="Google Shape;8408;p13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9" name="Google Shape;8409;p13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0" name="Google Shape;8410;p13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1" name="Google Shape;8411;p13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2" name="Google Shape;8412;p13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3" name="Google Shape;8413;p13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4" name="Google Shape;8414;p13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5" name="Google Shape;8415;p13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6" name="Google Shape;8416;p13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7" name="Google Shape;8417;p13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8" name="Google Shape;8418;p13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9" name="Google Shape;8419;p13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0" name="Google Shape;8420;p13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1" name="Google Shape;8421;p13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2" name="Google Shape;8422;p13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3" name="Google Shape;8423;p13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4" name="Google Shape;8424;p13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5" name="Google Shape;8425;p13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6" name="Google Shape;8426;p13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7" name="Google Shape;8427;p13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8" name="Google Shape;8428;p13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9" name="Google Shape;8429;p13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0" name="Google Shape;8430;p13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1" name="Google Shape;8431;p13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2" name="Google Shape;8432;p13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3" name="Google Shape;8433;p13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4" name="Google Shape;8434;p13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5" name="Google Shape;8435;p13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6" name="Google Shape;8436;p13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7" name="Google Shape;8437;p13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8" name="Google Shape;8438;p13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9" name="Google Shape;8439;p13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0" name="Google Shape;8440;p13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1" name="Google Shape;8441;p13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2" name="Google Shape;8442;p13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3" name="Google Shape;8443;p13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4" name="Google Shape;8444;p13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5" name="Google Shape;8445;p13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6" name="Google Shape;8446;p13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7" name="Google Shape;8447;p13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8" name="Google Shape;8448;p13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9" name="Google Shape;8449;p13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0" name="Google Shape;8450;p13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1" name="Google Shape;8451;p13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2" name="Google Shape;8452;p13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3" name="Google Shape;8453;p13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4" name="Google Shape;8454;p13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5" name="Google Shape;8455;p13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6" name="Google Shape;8456;p13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7" name="Google Shape;8457;p13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8" name="Google Shape;8458;p13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9" name="Google Shape;8459;p13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0" name="Google Shape;8460;p13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1" name="Google Shape;8461;p13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2" name="Google Shape;8462;p13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3" name="Google Shape;8463;p13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4" name="Google Shape;8464;p13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5" name="Google Shape;8465;p13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6" name="Google Shape;8466;p13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7" name="Google Shape;8467;p13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8" name="Google Shape;8468;p13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9" name="Google Shape;8469;p13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0" name="Google Shape;8470;p13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1" name="Google Shape;8471;p13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2" name="Google Shape;8472;p13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3" name="Google Shape;8473;p13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4" name="Google Shape;8474;p13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5" name="Google Shape;8475;p13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6" name="Google Shape;8476;p13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7" name="Google Shape;8477;p13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8" name="Google Shape;8478;p13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9" name="Google Shape;8479;p13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0" name="Google Shape;8480;p13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1" name="Google Shape;8481;p13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2" name="Google Shape;8482;p13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3" name="Google Shape;8483;p13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4" name="Google Shape;8484;p13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5" name="Google Shape;8485;p13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6" name="Google Shape;8486;p13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7" name="Google Shape;8487;p13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8" name="Google Shape;8488;p13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9" name="Google Shape;8489;p13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0" name="Google Shape;8490;p13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1" name="Google Shape;8491;p13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2" name="Google Shape;8492;p13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3" name="Google Shape;8493;p13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4" name="Google Shape;8494;p13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5" name="Google Shape;8495;p13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6" name="Google Shape;8496;p13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7" name="Google Shape;8497;p13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8" name="Google Shape;8498;p13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9" name="Google Shape;8499;p13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0" name="Google Shape;8500;p13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1" name="Google Shape;8501;p13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2" name="Google Shape;8502;p13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3" name="Google Shape;8503;p13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4" name="Google Shape;8504;p13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5" name="Google Shape;8505;p13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6" name="Google Shape;8506;p13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7" name="Google Shape;8507;p13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8" name="Google Shape;8508;p13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9" name="Google Shape;8509;p13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0" name="Google Shape;8510;p13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1" name="Google Shape;8511;p13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2" name="Google Shape;8512;p13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3" name="Google Shape;8513;p13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4" name="Google Shape;8514;p13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5" name="Google Shape;8515;p13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6" name="Google Shape;8516;p13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7" name="Google Shape;8517;p13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8" name="Google Shape;8518;p13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9" name="Google Shape;8519;p13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0" name="Google Shape;8520;p13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1" name="Google Shape;8521;p13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2" name="Google Shape;8522;p13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3" name="Google Shape;8523;p13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4" name="Google Shape;8524;p13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8260995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12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1" name="Google Shape;12201;p20"/>
          <p:cNvSpPr/>
          <p:nvPr/>
        </p:nvSpPr>
        <p:spPr>
          <a:xfrm flipH="1">
            <a:off x="-141180" y="3"/>
            <a:ext cx="3502197" cy="4070549"/>
          </a:xfrm>
          <a:custGeom>
            <a:avLst/>
            <a:gdLst/>
            <a:ahLst/>
            <a:cxnLst/>
            <a:rect l="l" t="t" r="r" b="b"/>
            <a:pathLst>
              <a:path w="104551" h="121518" extrusionOk="0">
                <a:moveTo>
                  <a:pt x="1" y="869"/>
                </a:moveTo>
                <a:cubicBezTo>
                  <a:pt x="14626" y="3707"/>
                  <a:pt x="28771" y="11865"/>
                  <a:pt x="38092" y="22598"/>
                </a:cubicBezTo>
                <a:cubicBezTo>
                  <a:pt x="42838" y="28042"/>
                  <a:pt x="46374" y="34416"/>
                  <a:pt x="47491" y="41380"/>
                </a:cubicBezTo>
                <a:cubicBezTo>
                  <a:pt x="48871" y="49957"/>
                  <a:pt x="44342" y="57386"/>
                  <a:pt x="43955" y="65792"/>
                </a:cubicBezTo>
                <a:cubicBezTo>
                  <a:pt x="43071" y="84481"/>
                  <a:pt x="64086" y="91476"/>
                  <a:pt x="78339" y="96253"/>
                </a:cubicBezTo>
                <a:cubicBezTo>
                  <a:pt x="86373" y="98951"/>
                  <a:pt x="94702" y="102364"/>
                  <a:pt x="99851" y="109110"/>
                </a:cubicBezTo>
                <a:cubicBezTo>
                  <a:pt x="102581" y="112708"/>
                  <a:pt x="104209" y="117020"/>
                  <a:pt x="104550" y="121518"/>
                </a:cubicBezTo>
                <a:lnTo>
                  <a:pt x="104550" y="0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02" name="Google Shape;12202;p20"/>
          <p:cNvSpPr/>
          <p:nvPr/>
        </p:nvSpPr>
        <p:spPr>
          <a:xfrm>
            <a:off x="5979547" y="-146850"/>
            <a:ext cx="4250335" cy="5437200"/>
          </a:xfrm>
          <a:custGeom>
            <a:avLst/>
            <a:gdLst/>
            <a:ahLst/>
            <a:cxnLst/>
            <a:rect l="l" t="t" r="r" b="b"/>
            <a:pathLst>
              <a:path w="94578" h="135027" extrusionOk="0">
                <a:moveTo>
                  <a:pt x="2901" y="135027"/>
                </a:moveTo>
                <a:cubicBezTo>
                  <a:pt x="1582" y="133119"/>
                  <a:pt x="512" y="130979"/>
                  <a:pt x="342" y="128668"/>
                </a:cubicBezTo>
                <a:cubicBezTo>
                  <a:pt x="0" y="124341"/>
                  <a:pt x="2854" y="120339"/>
                  <a:pt x="6328" y="117749"/>
                </a:cubicBezTo>
                <a:cubicBezTo>
                  <a:pt x="9802" y="115159"/>
                  <a:pt x="13943" y="113593"/>
                  <a:pt x="17697" y="111437"/>
                </a:cubicBezTo>
                <a:cubicBezTo>
                  <a:pt x="27266" y="105962"/>
                  <a:pt x="28104" y="97881"/>
                  <a:pt x="23668" y="88358"/>
                </a:cubicBezTo>
                <a:cubicBezTo>
                  <a:pt x="21217" y="83101"/>
                  <a:pt x="18193" y="76990"/>
                  <a:pt x="20737" y="71205"/>
                </a:cubicBezTo>
                <a:cubicBezTo>
                  <a:pt x="22722" y="66676"/>
                  <a:pt x="27173" y="63745"/>
                  <a:pt x="31671" y="61666"/>
                </a:cubicBezTo>
                <a:cubicBezTo>
                  <a:pt x="37518" y="58952"/>
                  <a:pt x="43241" y="56595"/>
                  <a:pt x="48514" y="52810"/>
                </a:cubicBezTo>
                <a:cubicBezTo>
                  <a:pt x="57091" y="46700"/>
                  <a:pt x="61790" y="35595"/>
                  <a:pt x="60224" y="25172"/>
                </a:cubicBezTo>
                <a:cubicBezTo>
                  <a:pt x="58813" y="15681"/>
                  <a:pt x="52810" y="7600"/>
                  <a:pt x="46948" y="0"/>
                </a:cubicBezTo>
                <a:lnTo>
                  <a:pt x="94578" y="0"/>
                </a:lnTo>
                <a:lnTo>
                  <a:pt x="94578" y="132328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12203" name="Google Shape;12203;p20"/>
          <p:cNvPicPr preferRelativeResize="0"/>
          <p:nvPr/>
        </p:nvPicPr>
        <p:blipFill rotWithShape="1">
          <a:blip r:embed="rId2">
            <a:alphaModFix/>
          </a:blip>
          <a:srcRect l="4588" t="3325" r="17771" b="32095"/>
          <a:stretch/>
        </p:blipFill>
        <p:spPr>
          <a:xfrm>
            <a:off x="6823203" y="4371175"/>
            <a:ext cx="1752597" cy="1393848"/>
          </a:xfrm>
          <a:prstGeom prst="rect">
            <a:avLst/>
          </a:prstGeom>
          <a:noFill/>
          <a:ln>
            <a:noFill/>
          </a:ln>
        </p:spPr>
      </p:pic>
      <p:pic>
        <p:nvPicPr>
          <p:cNvPr id="12204" name="Google Shape;12204;p20"/>
          <p:cNvPicPr preferRelativeResize="0"/>
          <p:nvPr/>
        </p:nvPicPr>
        <p:blipFill rotWithShape="1">
          <a:blip r:embed="rId3">
            <a:alphaModFix/>
          </a:blip>
          <a:srcRect l="9682" t="12202" r="35708" b="20494"/>
          <a:stretch/>
        </p:blipFill>
        <p:spPr>
          <a:xfrm flipH="1">
            <a:off x="-141175" y="-76200"/>
            <a:ext cx="3784475" cy="5231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205" name="Google Shape;12205;p20"/>
          <p:cNvPicPr preferRelativeResize="0"/>
          <p:nvPr/>
        </p:nvPicPr>
        <p:blipFill rotWithShape="1">
          <a:blip r:embed="rId4">
            <a:alphaModFix/>
          </a:blip>
          <a:srcRect l="36916" t="35969" r="3328" b="15632"/>
          <a:stretch/>
        </p:blipFill>
        <p:spPr>
          <a:xfrm flipH="1">
            <a:off x="3737161" y="-76189"/>
            <a:ext cx="5466125" cy="2901203"/>
          </a:xfrm>
          <a:prstGeom prst="rect">
            <a:avLst/>
          </a:prstGeom>
          <a:noFill/>
          <a:ln>
            <a:noFill/>
          </a:ln>
        </p:spPr>
      </p:pic>
      <p:pic>
        <p:nvPicPr>
          <p:cNvPr id="12206" name="Google Shape;12206;p20"/>
          <p:cNvPicPr preferRelativeResize="0"/>
          <p:nvPr/>
        </p:nvPicPr>
        <p:blipFill rotWithShape="1">
          <a:blip r:embed="rId5">
            <a:alphaModFix/>
          </a:blip>
          <a:srcRect l="22273" t="5823" r="40554" b="14836"/>
          <a:stretch/>
        </p:blipFill>
        <p:spPr>
          <a:xfrm rot="10800000" flipH="1">
            <a:off x="8043250" y="1275128"/>
            <a:ext cx="1100751" cy="3997322"/>
          </a:xfrm>
          <a:prstGeom prst="rect">
            <a:avLst/>
          </a:prstGeom>
          <a:noFill/>
          <a:ln>
            <a:noFill/>
          </a:ln>
        </p:spPr>
      </p:pic>
      <p:sp>
        <p:nvSpPr>
          <p:cNvPr id="12207" name="Google Shape;12207;p20"/>
          <p:cNvSpPr txBox="1">
            <a:spLocks noGrp="1"/>
          </p:cNvSpPr>
          <p:nvPr>
            <p:ph type="title"/>
          </p:nvPr>
        </p:nvSpPr>
        <p:spPr>
          <a:xfrm>
            <a:off x="1365600" y="380250"/>
            <a:ext cx="6412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12208" name="Google Shape;12208;p20"/>
          <p:cNvGrpSpPr/>
          <p:nvPr/>
        </p:nvGrpSpPr>
        <p:grpSpPr>
          <a:xfrm>
            <a:off x="-1295167" y="1388792"/>
            <a:ext cx="2447903" cy="4116751"/>
            <a:chOff x="5540550" y="165863"/>
            <a:chExt cx="1864075" cy="3134900"/>
          </a:xfrm>
        </p:grpSpPr>
        <p:sp>
          <p:nvSpPr>
            <p:cNvPr id="12209" name="Google Shape;12209;p20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0" name="Google Shape;12210;p20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1" name="Google Shape;12211;p20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2" name="Google Shape;12212;p20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3" name="Google Shape;12213;p20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4" name="Google Shape;12214;p20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5" name="Google Shape;12215;p20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6" name="Google Shape;12216;p20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7" name="Google Shape;12217;p20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8" name="Google Shape;12218;p20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9" name="Google Shape;12219;p20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0" name="Google Shape;12220;p20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1" name="Google Shape;12221;p20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2" name="Google Shape;12222;p20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3" name="Google Shape;12223;p20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4" name="Google Shape;12224;p20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5" name="Google Shape;12225;p20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6" name="Google Shape;12226;p20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7" name="Google Shape;12227;p20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8" name="Google Shape;12228;p20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9" name="Google Shape;12229;p20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0" name="Google Shape;12230;p20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1" name="Google Shape;12231;p20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2" name="Google Shape;12232;p20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3" name="Google Shape;12233;p20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4" name="Google Shape;12234;p20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5" name="Google Shape;12235;p20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6" name="Google Shape;12236;p20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7" name="Google Shape;12237;p20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8" name="Google Shape;12238;p20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9" name="Google Shape;12239;p20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0" name="Google Shape;12240;p20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1" name="Google Shape;12241;p20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2" name="Google Shape;12242;p20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3" name="Google Shape;12243;p20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4" name="Google Shape;12244;p20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5" name="Google Shape;12245;p20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6" name="Google Shape;12246;p20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7" name="Google Shape;12247;p20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8" name="Google Shape;12248;p20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9" name="Google Shape;12249;p20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0" name="Google Shape;12250;p20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1" name="Google Shape;12251;p20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2" name="Google Shape;12252;p20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3" name="Google Shape;12253;p20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4" name="Google Shape;12254;p20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5" name="Google Shape;12255;p20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6" name="Google Shape;12256;p20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7" name="Google Shape;12257;p20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8" name="Google Shape;12258;p20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9" name="Google Shape;12259;p20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0" name="Google Shape;12260;p20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1" name="Google Shape;12261;p20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2" name="Google Shape;12262;p20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3" name="Google Shape;12263;p20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4" name="Google Shape;12264;p20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5" name="Google Shape;12265;p20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6" name="Google Shape;12266;p20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0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0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9" name="Google Shape;12269;p20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0" name="Google Shape;12270;p20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0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0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3" name="Google Shape;12273;p20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4" name="Google Shape;12274;p20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0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0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7" name="Google Shape;12277;p20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8" name="Google Shape;12278;p20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9" name="Google Shape;12279;p20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0" name="Google Shape;12280;p20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0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0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3" name="Google Shape;12283;p20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4" name="Google Shape;12284;p20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5" name="Google Shape;12285;p20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6" name="Google Shape;12286;p20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7" name="Google Shape;12287;p20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8" name="Google Shape;12288;p20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9" name="Google Shape;12289;p20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0" name="Google Shape;12290;p20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1" name="Google Shape;12291;p20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2" name="Google Shape;12292;p20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3" name="Google Shape;12293;p20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4" name="Google Shape;12294;p20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5" name="Google Shape;12295;p20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6" name="Google Shape;12296;p20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7" name="Google Shape;12297;p20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8" name="Google Shape;12298;p20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9" name="Google Shape;12299;p20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0" name="Google Shape;12300;p20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1" name="Google Shape;12301;p20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2" name="Google Shape;12302;p20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3" name="Google Shape;12303;p20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4" name="Google Shape;12304;p20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5" name="Google Shape;12305;p20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6" name="Google Shape;12306;p20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7" name="Google Shape;12307;p20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8" name="Google Shape;12308;p20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9" name="Google Shape;12309;p20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0" name="Google Shape;12310;p20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1" name="Google Shape;12311;p20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2" name="Google Shape;12312;p20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3" name="Google Shape;12313;p20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4" name="Google Shape;12314;p20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5" name="Google Shape;12315;p20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6" name="Google Shape;12316;p20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7" name="Google Shape;12317;p20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8" name="Google Shape;12318;p20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9" name="Google Shape;12319;p20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0" name="Google Shape;12320;p20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1" name="Google Shape;12321;p20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2" name="Google Shape;12322;p20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3" name="Google Shape;12323;p20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4" name="Google Shape;12324;p20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5" name="Google Shape;12325;p20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6" name="Google Shape;12326;p20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7" name="Google Shape;12327;p20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8" name="Google Shape;12328;p20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9" name="Google Shape;12329;p20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0" name="Google Shape;12330;p20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1" name="Google Shape;12331;p20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2" name="Google Shape;12332;p20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3" name="Google Shape;12333;p20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4" name="Google Shape;12334;p20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5" name="Google Shape;12335;p20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6" name="Google Shape;12336;p20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7" name="Google Shape;12337;p20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8" name="Google Shape;12338;p20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9" name="Google Shape;12339;p20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0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1" name="Google Shape;12341;p20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2" name="Google Shape;12342;p20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0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4" name="Google Shape;12344;p20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5" name="Google Shape;12345;p20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0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0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8" name="Google Shape;12348;p20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9" name="Google Shape;12349;p20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0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0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0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3" name="Google Shape;12353;p20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4" name="Google Shape;12354;p20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5" name="Google Shape;12355;p20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6" name="Google Shape;12356;p20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7" name="Google Shape;12357;p20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8" name="Google Shape;12358;p20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9" name="Google Shape;12359;p20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0" name="Google Shape;12360;p20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1" name="Google Shape;12361;p20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2" name="Google Shape;12362;p20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3" name="Google Shape;12363;p20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4" name="Google Shape;12364;p20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5" name="Google Shape;12365;p20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6" name="Google Shape;12366;p20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7" name="Google Shape;12367;p20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8" name="Google Shape;12368;p20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9" name="Google Shape;12369;p20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0" name="Google Shape;12370;p20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1" name="Google Shape;12371;p20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2" name="Google Shape;12372;p20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3" name="Google Shape;12373;p20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4" name="Google Shape;12374;p20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5" name="Google Shape;12375;p20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6" name="Google Shape;12376;p20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7" name="Google Shape;12377;p20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8" name="Google Shape;12378;p20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9" name="Google Shape;12379;p20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0" name="Google Shape;12380;p20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1" name="Google Shape;12381;p20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2" name="Google Shape;12382;p20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3" name="Google Shape;12383;p20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4" name="Google Shape;12384;p20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5" name="Google Shape;12385;p20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6" name="Google Shape;12386;p20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7" name="Google Shape;12387;p20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8" name="Google Shape;12388;p20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9" name="Google Shape;12389;p20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0" name="Google Shape;12390;p20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1" name="Google Shape;12391;p20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2" name="Google Shape;12392;p20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3" name="Google Shape;12393;p20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4" name="Google Shape;12394;p20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5" name="Google Shape;12395;p20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6" name="Google Shape;12396;p20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7" name="Google Shape;12397;p20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8" name="Google Shape;12398;p20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9" name="Google Shape;12399;p20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0" name="Google Shape;12400;p20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1" name="Google Shape;12401;p20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2" name="Google Shape;12402;p20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3" name="Google Shape;12403;p20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4" name="Google Shape;12404;p20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5" name="Google Shape;12405;p20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6" name="Google Shape;12406;p20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7" name="Google Shape;12407;p20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8" name="Google Shape;12408;p20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9" name="Google Shape;12409;p20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0" name="Google Shape;12410;p20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1" name="Google Shape;12411;p20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2" name="Google Shape;12412;p20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3" name="Google Shape;12413;p20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4" name="Google Shape;12414;p20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5" name="Google Shape;12415;p20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6" name="Google Shape;12416;p20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7" name="Google Shape;12417;p20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8" name="Google Shape;12418;p20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9" name="Google Shape;12419;p20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0" name="Google Shape;12420;p20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1" name="Google Shape;12421;p20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2" name="Google Shape;12422;p20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3" name="Google Shape;12423;p20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4" name="Google Shape;12424;p20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5" name="Google Shape;12425;p20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6" name="Google Shape;12426;p20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7" name="Google Shape;12427;p20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8" name="Google Shape;12428;p20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9" name="Google Shape;12429;p20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0" name="Google Shape;12430;p20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1" name="Google Shape;12431;p20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2" name="Google Shape;12432;p20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3" name="Google Shape;12433;p20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4" name="Google Shape;12434;p20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5" name="Google Shape;12435;p20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6" name="Google Shape;12436;p20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7" name="Google Shape;12437;p20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8" name="Google Shape;12438;p20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9" name="Google Shape;12439;p20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0" name="Google Shape;12440;p20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1" name="Google Shape;12441;p20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2" name="Google Shape;12442;p20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3" name="Google Shape;12443;p20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4" name="Google Shape;12444;p20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5" name="Google Shape;12445;p20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6" name="Google Shape;12446;p20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7" name="Google Shape;12447;p20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8" name="Google Shape;12448;p20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9" name="Google Shape;12449;p20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0" name="Google Shape;12450;p20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1" name="Google Shape;12451;p20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2" name="Google Shape;12452;p20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3" name="Google Shape;12453;p20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4" name="Google Shape;12454;p20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5" name="Google Shape;12455;p20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6" name="Google Shape;12456;p20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7" name="Google Shape;12457;p20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8" name="Google Shape;12458;p20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9" name="Google Shape;12459;p20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0" name="Google Shape;12460;p20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1" name="Google Shape;12461;p20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2" name="Google Shape;12462;p20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3" name="Google Shape;12463;p20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4" name="Google Shape;12464;p20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5" name="Google Shape;12465;p20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6" name="Google Shape;12466;p20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7" name="Google Shape;12467;p20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8" name="Google Shape;12468;p20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9" name="Google Shape;12469;p20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0" name="Google Shape;12470;p20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1" name="Google Shape;12471;p20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2" name="Google Shape;12472;p20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3" name="Google Shape;12473;p20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4" name="Google Shape;12474;p20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5" name="Google Shape;12475;p20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6" name="Google Shape;12476;p20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7" name="Google Shape;12477;p20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8" name="Google Shape;12478;p20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9" name="Google Shape;12479;p20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0" name="Google Shape;12480;p20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1" name="Google Shape;12481;p20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2" name="Google Shape;12482;p20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3" name="Google Shape;12483;p20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4" name="Google Shape;12484;p20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5" name="Google Shape;12485;p20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6" name="Google Shape;12486;p20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7" name="Google Shape;12487;p20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8" name="Google Shape;12488;p20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9" name="Google Shape;12489;p20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0" name="Google Shape;12490;p20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1" name="Google Shape;12491;p20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2" name="Google Shape;12492;p20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3" name="Google Shape;12493;p20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4" name="Google Shape;12494;p20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5" name="Google Shape;12495;p20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6" name="Google Shape;12496;p20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7" name="Google Shape;12497;p20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8" name="Google Shape;12498;p20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9" name="Google Shape;12499;p20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0" name="Google Shape;12500;p20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1" name="Google Shape;12501;p20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2" name="Google Shape;12502;p20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3" name="Google Shape;12503;p20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4" name="Google Shape;12504;p20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5" name="Google Shape;12505;p20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6" name="Google Shape;12506;p20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7" name="Google Shape;12507;p20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8" name="Google Shape;12508;p20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9" name="Google Shape;12509;p20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0" name="Google Shape;12510;p20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1" name="Google Shape;12511;p20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2" name="Google Shape;12512;p20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3" name="Google Shape;12513;p20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4" name="Google Shape;12514;p20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5" name="Google Shape;12515;p20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6" name="Google Shape;12516;p20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7" name="Google Shape;12517;p20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8" name="Google Shape;12518;p20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9" name="Google Shape;12519;p20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0" name="Google Shape;12520;p20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1" name="Google Shape;12521;p20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2" name="Google Shape;12522;p20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3" name="Google Shape;12523;p20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4" name="Google Shape;12524;p20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5" name="Google Shape;12525;p20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6" name="Google Shape;12526;p20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7" name="Google Shape;12527;p20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8" name="Google Shape;12528;p20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9" name="Google Shape;12529;p20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0" name="Google Shape;12530;p20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1" name="Google Shape;12531;p20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2" name="Google Shape;12532;p20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3" name="Google Shape;12533;p20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4" name="Google Shape;12534;p20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5" name="Google Shape;12535;p20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6" name="Google Shape;12536;p20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7" name="Google Shape;12537;p20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8" name="Google Shape;12538;p20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9" name="Google Shape;12539;p20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0" name="Google Shape;12540;p20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1" name="Google Shape;12541;p20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2" name="Google Shape;12542;p20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3" name="Google Shape;12543;p20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4" name="Google Shape;12544;p20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5" name="Google Shape;12545;p20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6" name="Google Shape;12546;p20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7" name="Google Shape;12547;p20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8" name="Google Shape;12548;p20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9" name="Google Shape;12549;p20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0" name="Google Shape;12550;p20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1" name="Google Shape;12551;p20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2" name="Google Shape;12552;p20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3" name="Google Shape;12553;p20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4" name="Google Shape;12554;p20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5" name="Google Shape;12555;p20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6" name="Google Shape;12556;p20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7" name="Google Shape;12557;p20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8" name="Google Shape;12558;p20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9" name="Google Shape;12559;p20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0" name="Google Shape;12560;p20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1" name="Google Shape;12561;p20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2" name="Google Shape;12562;p20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3" name="Google Shape;12563;p20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4" name="Google Shape;12564;p20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5" name="Google Shape;12565;p20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6" name="Google Shape;12566;p20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7" name="Google Shape;12567;p20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8" name="Google Shape;12568;p20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9" name="Google Shape;12569;p20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0" name="Google Shape;12570;p20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1" name="Google Shape;12571;p20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2" name="Google Shape;12572;p20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3" name="Google Shape;12573;p20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4" name="Google Shape;12574;p20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5" name="Google Shape;12575;p20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6" name="Google Shape;12576;p20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7" name="Google Shape;12577;p20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8" name="Google Shape;12578;p20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9" name="Google Shape;12579;p20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0" name="Google Shape;12580;p20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1" name="Google Shape;12581;p20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2" name="Google Shape;12582;p20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3" name="Google Shape;12583;p20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4" name="Google Shape;12584;p20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5" name="Google Shape;12585;p20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6" name="Google Shape;12586;p20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7" name="Google Shape;12587;p20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8" name="Google Shape;12588;p20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9" name="Google Shape;12589;p20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0" name="Google Shape;12590;p20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1" name="Google Shape;12591;p20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2" name="Google Shape;12592;p20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3" name="Google Shape;12593;p20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4" name="Google Shape;12594;p20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5" name="Google Shape;12595;p20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6" name="Google Shape;12596;p20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7" name="Google Shape;12597;p20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8" name="Google Shape;12598;p20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9" name="Google Shape;12599;p20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0" name="Google Shape;12600;p20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1" name="Google Shape;12601;p20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2" name="Google Shape;12602;p20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3" name="Google Shape;12603;p20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4" name="Google Shape;12604;p20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5" name="Google Shape;12605;p20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6" name="Google Shape;12606;p20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7" name="Google Shape;12607;p20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8" name="Google Shape;12608;p20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9" name="Google Shape;12609;p20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0" name="Google Shape;12610;p20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1" name="Google Shape;12611;p20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2" name="Google Shape;12612;p20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3" name="Google Shape;12613;p20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4" name="Google Shape;12614;p20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5" name="Google Shape;12615;p20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6" name="Google Shape;12616;p20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7" name="Google Shape;12617;p20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8" name="Google Shape;12618;p20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9" name="Google Shape;12619;p20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0" name="Google Shape;12620;p20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1" name="Google Shape;12621;p20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2" name="Google Shape;12622;p20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3" name="Google Shape;12623;p20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4" name="Google Shape;12624;p20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5" name="Google Shape;12625;p20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6" name="Google Shape;12626;p20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7" name="Google Shape;12627;p20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8" name="Google Shape;12628;p20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9" name="Google Shape;12629;p20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0" name="Google Shape;12630;p20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1" name="Google Shape;12631;p20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2" name="Google Shape;12632;p20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3" name="Google Shape;12633;p20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4" name="Google Shape;12634;p20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5" name="Google Shape;12635;p20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6" name="Google Shape;12636;p20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7" name="Google Shape;12637;p20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8" name="Google Shape;12638;p20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9" name="Google Shape;12639;p20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0" name="Google Shape;12640;p20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1" name="Google Shape;12641;p20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2" name="Google Shape;12642;p20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3" name="Google Shape;12643;p20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4" name="Google Shape;12644;p20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5" name="Google Shape;12645;p20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6" name="Google Shape;12646;p20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7" name="Google Shape;12647;p20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8" name="Google Shape;12648;p20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9" name="Google Shape;12649;p20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0" name="Google Shape;12650;p20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1" name="Google Shape;12651;p20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2" name="Google Shape;12652;p20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3" name="Google Shape;12653;p20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4" name="Google Shape;12654;p20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5" name="Google Shape;12655;p20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6" name="Google Shape;12656;p20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7" name="Google Shape;12657;p20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8" name="Google Shape;12658;p20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9" name="Google Shape;12659;p20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0" name="Google Shape;12660;p20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1" name="Google Shape;12661;p20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2" name="Google Shape;12662;p20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3" name="Google Shape;12663;p20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4" name="Google Shape;12664;p20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5" name="Google Shape;12665;p20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6" name="Google Shape;12666;p20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7" name="Google Shape;12667;p20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8" name="Google Shape;12668;p20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9" name="Google Shape;12669;p20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0" name="Google Shape;12670;p20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1" name="Google Shape;12671;p20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2" name="Google Shape;12672;p20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3" name="Google Shape;12673;p20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4" name="Google Shape;12674;p20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5" name="Google Shape;12675;p20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6" name="Google Shape;12676;p20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7" name="Google Shape;12677;p20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8" name="Google Shape;12678;p20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9" name="Google Shape;12679;p20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0" name="Google Shape;12680;p20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1" name="Google Shape;12681;p20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2" name="Google Shape;12682;p20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3" name="Google Shape;12683;p20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4" name="Google Shape;12684;p20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5" name="Google Shape;12685;p20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6" name="Google Shape;12686;p20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7" name="Google Shape;12687;p20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8" name="Google Shape;12688;p20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9" name="Google Shape;12689;p20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0" name="Google Shape;12690;p20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1" name="Google Shape;12691;p20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2" name="Google Shape;12692;p20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3" name="Google Shape;12693;p20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4" name="Google Shape;12694;p20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5" name="Google Shape;12695;p20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6" name="Google Shape;12696;p20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7" name="Google Shape;12697;p20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8" name="Google Shape;12698;p20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9" name="Google Shape;12699;p20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0" name="Google Shape;12700;p20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1" name="Google Shape;12701;p20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2" name="Google Shape;12702;p20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3" name="Google Shape;12703;p20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4" name="Google Shape;12704;p20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5" name="Google Shape;12705;p20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6" name="Google Shape;12706;p20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7" name="Google Shape;12707;p20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8" name="Google Shape;12708;p20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9" name="Google Shape;12709;p20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0" name="Google Shape;12710;p20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1" name="Google Shape;12711;p20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2" name="Google Shape;12712;p20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3" name="Google Shape;12713;p20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4" name="Google Shape;12714;p20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5" name="Google Shape;12715;p20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6" name="Google Shape;12716;p20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7" name="Google Shape;12717;p20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8" name="Google Shape;12718;p20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9" name="Google Shape;12719;p20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0" name="Google Shape;12720;p20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1" name="Google Shape;12721;p20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2" name="Google Shape;12722;p20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3" name="Google Shape;12723;p20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4" name="Google Shape;12724;p20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5" name="Google Shape;12725;p20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6" name="Google Shape;12726;p20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7" name="Google Shape;12727;p20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8" name="Google Shape;12728;p20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9" name="Google Shape;12729;p20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0" name="Google Shape;12730;p20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1" name="Google Shape;12731;p20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2" name="Google Shape;12732;p20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3" name="Google Shape;12733;p20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4" name="Google Shape;12734;p20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5" name="Google Shape;12735;p20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6" name="Google Shape;12736;p20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7" name="Google Shape;12737;p20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8" name="Google Shape;12738;p20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9" name="Google Shape;12739;p20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0" name="Google Shape;12740;p20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1" name="Google Shape;12741;p20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2" name="Google Shape;12742;p20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3" name="Google Shape;12743;p20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4" name="Google Shape;12744;p20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5" name="Google Shape;12745;p20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6" name="Google Shape;12746;p20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7" name="Google Shape;12747;p20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8" name="Google Shape;12748;p20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9" name="Google Shape;12749;p20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0" name="Google Shape;12750;p20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1" name="Google Shape;12751;p20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2" name="Google Shape;12752;p20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3" name="Google Shape;12753;p20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4" name="Google Shape;12754;p20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5" name="Google Shape;12755;p20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6" name="Google Shape;12756;p20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7" name="Google Shape;12757;p20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8" name="Google Shape;12758;p20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9" name="Google Shape;12759;p20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0" name="Google Shape;12760;p20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1" name="Google Shape;12761;p20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2" name="Google Shape;12762;p20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3" name="Google Shape;12763;p20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4" name="Google Shape;12764;p20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5" name="Google Shape;12765;p20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6" name="Google Shape;12766;p20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7" name="Google Shape;12767;p20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8" name="Google Shape;12768;p20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9" name="Google Shape;12769;p20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0" name="Google Shape;12770;p20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1" name="Google Shape;12771;p20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2" name="Google Shape;12772;p20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3" name="Google Shape;12773;p20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4" name="Google Shape;12774;p20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5" name="Google Shape;12775;p20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6" name="Google Shape;12776;p20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7" name="Google Shape;12777;p20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8" name="Google Shape;12778;p20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9" name="Google Shape;12779;p20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0" name="Google Shape;12780;p20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1" name="Google Shape;12781;p20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2" name="Google Shape;12782;p20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3" name="Google Shape;12783;p20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4" name="Google Shape;12784;p20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5" name="Google Shape;12785;p20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6" name="Google Shape;12786;p20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7" name="Google Shape;12787;p20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8" name="Google Shape;12788;p20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9" name="Google Shape;12789;p20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0" name="Google Shape;12790;p20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1" name="Google Shape;12791;p20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2" name="Google Shape;12792;p20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3" name="Google Shape;12793;p20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4" name="Google Shape;12794;p20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5" name="Google Shape;12795;p20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6" name="Google Shape;12796;p20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7" name="Google Shape;12797;p20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8" name="Google Shape;12798;p20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9" name="Google Shape;12799;p20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0" name="Google Shape;12800;p20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1" name="Google Shape;12801;p20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2" name="Google Shape;12802;p20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3" name="Google Shape;12803;p20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4" name="Google Shape;12804;p20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5" name="Google Shape;12805;p20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6" name="Google Shape;12806;p20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7" name="Google Shape;12807;p20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7749157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Six Columns ">
  <p:cSld name="Title + Six Columns ">
    <p:spTree>
      <p:nvGrpSpPr>
        <p:cNvPr id="1" name="Shape 16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53" name="Google Shape;16453;p26"/>
          <p:cNvSpPr/>
          <p:nvPr/>
        </p:nvSpPr>
        <p:spPr>
          <a:xfrm>
            <a:off x="6058486" y="-61447"/>
            <a:ext cx="3132871" cy="3641287"/>
          </a:xfrm>
          <a:custGeom>
            <a:avLst/>
            <a:gdLst/>
            <a:ahLst/>
            <a:cxnLst/>
            <a:rect l="l" t="t" r="r" b="b"/>
            <a:pathLst>
              <a:path w="104551" h="121518" extrusionOk="0">
                <a:moveTo>
                  <a:pt x="1" y="869"/>
                </a:moveTo>
                <a:cubicBezTo>
                  <a:pt x="14626" y="3707"/>
                  <a:pt x="28771" y="11865"/>
                  <a:pt x="38092" y="22598"/>
                </a:cubicBezTo>
                <a:cubicBezTo>
                  <a:pt x="42838" y="28042"/>
                  <a:pt x="46374" y="34416"/>
                  <a:pt x="47491" y="41380"/>
                </a:cubicBezTo>
                <a:cubicBezTo>
                  <a:pt x="48871" y="49957"/>
                  <a:pt x="44342" y="57386"/>
                  <a:pt x="43955" y="65792"/>
                </a:cubicBezTo>
                <a:cubicBezTo>
                  <a:pt x="43071" y="84481"/>
                  <a:pt x="64086" y="91476"/>
                  <a:pt x="78339" y="96253"/>
                </a:cubicBezTo>
                <a:cubicBezTo>
                  <a:pt x="86373" y="98951"/>
                  <a:pt x="94702" y="102364"/>
                  <a:pt x="99851" y="109110"/>
                </a:cubicBezTo>
                <a:cubicBezTo>
                  <a:pt x="102581" y="112708"/>
                  <a:pt x="104209" y="117020"/>
                  <a:pt x="104550" y="121518"/>
                </a:cubicBezTo>
                <a:lnTo>
                  <a:pt x="104550" y="0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16454" name="Google Shape;16454;p26"/>
          <p:cNvPicPr preferRelativeResize="0"/>
          <p:nvPr/>
        </p:nvPicPr>
        <p:blipFill rotWithShape="1">
          <a:blip r:embed="rId2">
            <a:alphaModFix/>
          </a:blip>
          <a:srcRect l="47165" t="10227" b="2129"/>
          <a:stretch/>
        </p:blipFill>
        <p:spPr>
          <a:xfrm flipH="1">
            <a:off x="7891997" y="-73700"/>
            <a:ext cx="1384503" cy="2929652"/>
          </a:xfrm>
          <a:prstGeom prst="rect">
            <a:avLst/>
          </a:prstGeom>
          <a:noFill/>
          <a:ln>
            <a:noFill/>
          </a:ln>
        </p:spPr>
      </p:pic>
      <p:sp>
        <p:nvSpPr>
          <p:cNvPr id="16455" name="Google Shape;16455;p26"/>
          <p:cNvSpPr/>
          <p:nvPr/>
        </p:nvSpPr>
        <p:spPr>
          <a:xfrm flipH="1">
            <a:off x="-393134" y="484492"/>
            <a:ext cx="1816134" cy="4285419"/>
          </a:xfrm>
          <a:custGeom>
            <a:avLst/>
            <a:gdLst/>
            <a:ahLst/>
            <a:cxnLst/>
            <a:rect l="l" t="t" r="r" b="b"/>
            <a:pathLst>
              <a:path w="94578" h="135027" extrusionOk="0">
                <a:moveTo>
                  <a:pt x="2901" y="135027"/>
                </a:moveTo>
                <a:cubicBezTo>
                  <a:pt x="1582" y="133119"/>
                  <a:pt x="512" y="130979"/>
                  <a:pt x="342" y="128668"/>
                </a:cubicBezTo>
                <a:cubicBezTo>
                  <a:pt x="0" y="124341"/>
                  <a:pt x="2854" y="120339"/>
                  <a:pt x="6328" y="117749"/>
                </a:cubicBezTo>
                <a:cubicBezTo>
                  <a:pt x="9802" y="115159"/>
                  <a:pt x="13943" y="113593"/>
                  <a:pt x="17697" y="111437"/>
                </a:cubicBezTo>
                <a:cubicBezTo>
                  <a:pt x="27266" y="105962"/>
                  <a:pt x="28104" y="97881"/>
                  <a:pt x="23668" y="88358"/>
                </a:cubicBezTo>
                <a:cubicBezTo>
                  <a:pt x="21217" y="83101"/>
                  <a:pt x="18193" y="76990"/>
                  <a:pt x="20737" y="71205"/>
                </a:cubicBezTo>
                <a:cubicBezTo>
                  <a:pt x="22722" y="66676"/>
                  <a:pt x="27173" y="63745"/>
                  <a:pt x="31671" y="61666"/>
                </a:cubicBezTo>
                <a:cubicBezTo>
                  <a:pt x="37518" y="58952"/>
                  <a:pt x="43241" y="56595"/>
                  <a:pt x="48514" y="52810"/>
                </a:cubicBezTo>
                <a:cubicBezTo>
                  <a:pt x="57091" y="46700"/>
                  <a:pt x="61790" y="35595"/>
                  <a:pt x="60224" y="25172"/>
                </a:cubicBezTo>
                <a:cubicBezTo>
                  <a:pt x="58813" y="15681"/>
                  <a:pt x="52810" y="7600"/>
                  <a:pt x="46948" y="0"/>
                </a:cubicBezTo>
                <a:lnTo>
                  <a:pt x="94578" y="0"/>
                </a:lnTo>
                <a:lnTo>
                  <a:pt x="94578" y="132328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456" name="Google Shape;16456;p26"/>
          <p:cNvSpPr txBox="1">
            <a:spLocks noGrp="1"/>
          </p:cNvSpPr>
          <p:nvPr>
            <p:ph type="title"/>
          </p:nvPr>
        </p:nvSpPr>
        <p:spPr>
          <a:xfrm>
            <a:off x="1076700" y="1607054"/>
            <a:ext cx="2096100" cy="49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6457" name="Google Shape;16457;p26"/>
          <p:cNvSpPr txBox="1">
            <a:spLocks noGrp="1"/>
          </p:cNvSpPr>
          <p:nvPr>
            <p:ph type="subTitle" idx="1"/>
          </p:nvPr>
        </p:nvSpPr>
        <p:spPr>
          <a:xfrm>
            <a:off x="967800" y="1998996"/>
            <a:ext cx="2313900" cy="58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cxnSp>
        <p:nvCxnSpPr>
          <p:cNvPr id="16458" name="Google Shape;16458;p26"/>
          <p:cNvCxnSpPr/>
          <p:nvPr/>
        </p:nvCxnSpPr>
        <p:spPr>
          <a:xfrm>
            <a:off x="-122675" y="1231625"/>
            <a:ext cx="4211100" cy="0"/>
          </a:xfrm>
          <a:prstGeom prst="straightConnector1">
            <a:avLst/>
          </a:prstGeom>
          <a:noFill/>
          <a:ln w="9525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6459" name="Google Shape;16459;p26"/>
          <p:cNvSpPr txBox="1">
            <a:spLocks noGrp="1"/>
          </p:cNvSpPr>
          <p:nvPr>
            <p:ph type="title" idx="2"/>
          </p:nvPr>
        </p:nvSpPr>
        <p:spPr>
          <a:xfrm>
            <a:off x="3523950" y="1607054"/>
            <a:ext cx="2096100" cy="49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6460" name="Google Shape;16460;p26"/>
          <p:cNvSpPr txBox="1">
            <a:spLocks noGrp="1"/>
          </p:cNvSpPr>
          <p:nvPr>
            <p:ph type="subTitle" idx="3"/>
          </p:nvPr>
        </p:nvSpPr>
        <p:spPr>
          <a:xfrm>
            <a:off x="3415050" y="2001396"/>
            <a:ext cx="2313900" cy="58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16461" name="Google Shape;16461;p26"/>
          <p:cNvSpPr txBox="1">
            <a:spLocks noGrp="1"/>
          </p:cNvSpPr>
          <p:nvPr>
            <p:ph type="title" idx="4"/>
          </p:nvPr>
        </p:nvSpPr>
        <p:spPr>
          <a:xfrm>
            <a:off x="5971188" y="1609454"/>
            <a:ext cx="2096100" cy="49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6462" name="Google Shape;16462;p26"/>
          <p:cNvSpPr txBox="1">
            <a:spLocks noGrp="1"/>
          </p:cNvSpPr>
          <p:nvPr>
            <p:ph type="subTitle" idx="5"/>
          </p:nvPr>
        </p:nvSpPr>
        <p:spPr>
          <a:xfrm>
            <a:off x="5862288" y="2003796"/>
            <a:ext cx="2313900" cy="58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16463" name="Google Shape;16463;p26"/>
          <p:cNvSpPr txBox="1">
            <a:spLocks noGrp="1"/>
          </p:cNvSpPr>
          <p:nvPr>
            <p:ph type="title" idx="6"/>
          </p:nvPr>
        </p:nvSpPr>
        <p:spPr>
          <a:xfrm>
            <a:off x="1076700" y="3372404"/>
            <a:ext cx="2096100" cy="49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6464" name="Google Shape;16464;p26"/>
          <p:cNvSpPr txBox="1">
            <a:spLocks noGrp="1"/>
          </p:cNvSpPr>
          <p:nvPr>
            <p:ph type="subTitle" idx="7"/>
          </p:nvPr>
        </p:nvSpPr>
        <p:spPr>
          <a:xfrm>
            <a:off x="967800" y="3745825"/>
            <a:ext cx="2313900" cy="58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16465" name="Google Shape;16465;p26"/>
          <p:cNvSpPr txBox="1">
            <a:spLocks noGrp="1"/>
          </p:cNvSpPr>
          <p:nvPr>
            <p:ph type="title" idx="8"/>
          </p:nvPr>
        </p:nvSpPr>
        <p:spPr>
          <a:xfrm>
            <a:off x="3523950" y="3374804"/>
            <a:ext cx="2096100" cy="49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6466" name="Google Shape;16466;p26"/>
          <p:cNvSpPr txBox="1">
            <a:spLocks noGrp="1"/>
          </p:cNvSpPr>
          <p:nvPr>
            <p:ph type="subTitle" idx="9"/>
          </p:nvPr>
        </p:nvSpPr>
        <p:spPr>
          <a:xfrm>
            <a:off x="3415050" y="3773825"/>
            <a:ext cx="2313900" cy="58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16467" name="Google Shape;16467;p26"/>
          <p:cNvSpPr txBox="1">
            <a:spLocks noGrp="1"/>
          </p:cNvSpPr>
          <p:nvPr>
            <p:ph type="title" idx="13"/>
          </p:nvPr>
        </p:nvSpPr>
        <p:spPr>
          <a:xfrm>
            <a:off x="5971188" y="3377204"/>
            <a:ext cx="2096100" cy="49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6468" name="Google Shape;16468;p26"/>
          <p:cNvSpPr txBox="1">
            <a:spLocks noGrp="1"/>
          </p:cNvSpPr>
          <p:nvPr>
            <p:ph type="subTitle" idx="14"/>
          </p:nvPr>
        </p:nvSpPr>
        <p:spPr>
          <a:xfrm>
            <a:off x="5862288" y="3776225"/>
            <a:ext cx="2313900" cy="58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16469" name="Google Shape;16469;p26"/>
          <p:cNvSpPr txBox="1">
            <a:spLocks noGrp="1"/>
          </p:cNvSpPr>
          <p:nvPr>
            <p:ph type="title" idx="15"/>
          </p:nvPr>
        </p:nvSpPr>
        <p:spPr>
          <a:xfrm>
            <a:off x="1365600" y="380250"/>
            <a:ext cx="6412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pic>
        <p:nvPicPr>
          <p:cNvPr id="16470" name="Google Shape;16470;p26"/>
          <p:cNvPicPr preferRelativeResize="0"/>
          <p:nvPr/>
        </p:nvPicPr>
        <p:blipFill rotWithShape="1">
          <a:blip r:embed="rId3">
            <a:alphaModFix/>
          </a:blip>
          <a:srcRect l="-4911" t="9601" r="44866" b="4206"/>
          <a:stretch/>
        </p:blipFill>
        <p:spPr>
          <a:xfrm flipH="1">
            <a:off x="-97066" y="2433196"/>
            <a:ext cx="2546397" cy="2721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6471" name="Google Shape;16471;p26"/>
          <p:cNvPicPr preferRelativeResize="0"/>
          <p:nvPr/>
        </p:nvPicPr>
        <p:blipFill rotWithShape="1">
          <a:blip r:embed="rId4">
            <a:alphaModFix/>
          </a:blip>
          <a:srcRect l="37556" t="20156" r="1623" b="24439"/>
          <a:stretch/>
        </p:blipFill>
        <p:spPr>
          <a:xfrm>
            <a:off x="-97074" y="-134300"/>
            <a:ext cx="1952449" cy="1700498"/>
          </a:xfrm>
          <a:prstGeom prst="rect">
            <a:avLst/>
          </a:prstGeom>
          <a:noFill/>
          <a:ln>
            <a:noFill/>
          </a:ln>
        </p:spPr>
      </p:pic>
      <p:pic>
        <p:nvPicPr>
          <p:cNvPr id="16472" name="Google Shape;16472;p26"/>
          <p:cNvPicPr preferRelativeResize="0"/>
          <p:nvPr/>
        </p:nvPicPr>
        <p:blipFill rotWithShape="1">
          <a:blip r:embed="rId5">
            <a:alphaModFix/>
          </a:blip>
          <a:srcRect l="6963" t="48190" r="6963" b="2978"/>
          <a:stretch/>
        </p:blipFill>
        <p:spPr>
          <a:xfrm rot="5400000" flipH="1">
            <a:off x="6596324" y="2536899"/>
            <a:ext cx="3570325" cy="193632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473" name="Google Shape;16473;p26"/>
          <p:cNvGrpSpPr/>
          <p:nvPr/>
        </p:nvGrpSpPr>
        <p:grpSpPr>
          <a:xfrm rot="5400000" flipH="1">
            <a:off x="63183" y="2948055"/>
            <a:ext cx="2447903" cy="4116751"/>
            <a:chOff x="5540550" y="165863"/>
            <a:chExt cx="1864075" cy="3134900"/>
          </a:xfrm>
        </p:grpSpPr>
        <p:sp>
          <p:nvSpPr>
            <p:cNvPr id="16474" name="Google Shape;16474;p26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75" name="Google Shape;16475;p26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76" name="Google Shape;16476;p26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77" name="Google Shape;16477;p26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78" name="Google Shape;16478;p26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79" name="Google Shape;16479;p26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80" name="Google Shape;16480;p26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81" name="Google Shape;16481;p26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82" name="Google Shape;16482;p26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83" name="Google Shape;16483;p26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84" name="Google Shape;16484;p26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85" name="Google Shape;16485;p26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86" name="Google Shape;16486;p26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87" name="Google Shape;16487;p26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88" name="Google Shape;16488;p26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89" name="Google Shape;16489;p26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90" name="Google Shape;16490;p26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91" name="Google Shape;16491;p26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92" name="Google Shape;16492;p26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93" name="Google Shape;16493;p26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94" name="Google Shape;16494;p26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95" name="Google Shape;16495;p26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96" name="Google Shape;16496;p26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97" name="Google Shape;16497;p26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98" name="Google Shape;16498;p26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99" name="Google Shape;16499;p26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00" name="Google Shape;16500;p26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01" name="Google Shape;16501;p26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02" name="Google Shape;16502;p26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03" name="Google Shape;16503;p26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04" name="Google Shape;16504;p26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05" name="Google Shape;16505;p26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06" name="Google Shape;16506;p26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07" name="Google Shape;16507;p26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08" name="Google Shape;16508;p26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09" name="Google Shape;16509;p26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10" name="Google Shape;16510;p26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11" name="Google Shape;16511;p26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12" name="Google Shape;16512;p26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13" name="Google Shape;16513;p26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14" name="Google Shape;16514;p26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15" name="Google Shape;16515;p26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16" name="Google Shape;16516;p26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17" name="Google Shape;16517;p26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18" name="Google Shape;16518;p26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19" name="Google Shape;16519;p26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20" name="Google Shape;16520;p26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21" name="Google Shape;16521;p26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22" name="Google Shape;16522;p26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23" name="Google Shape;16523;p26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24" name="Google Shape;16524;p26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25" name="Google Shape;16525;p26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26" name="Google Shape;16526;p26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27" name="Google Shape;16527;p26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28" name="Google Shape;16528;p26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29" name="Google Shape;16529;p26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30" name="Google Shape;16530;p26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31" name="Google Shape;16531;p26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32" name="Google Shape;16532;p26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33" name="Google Shape;16533;p26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34" name="Google Shape;16534;p26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35" name="Google Shape;16535;p26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36" name="Google Shape;16536;p26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37" name="Google Shape;16537;p26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38" name="Google Shape;16538;p26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39" name="Google Shape;16539;p26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40" name="Google Shape;16540;p26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41" name="Google Shape;16541;p26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42" name="Google Shape;16542;p26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43" name="Google Shape;16543;p26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44" name="Google Shape;16544;p26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45" name="Google Shape;16545;p26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46" name="Google Shape;16546;p26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47" name="Google Shape;16547;p26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48" name="Google Shape;16548;p26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49" name="Google Shape;16549;p26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50" name="Google Shape;16550;p26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51" name="Google Shape;16551;p26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52" name="Google Shape;16552;p26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53" name="Google Shape;16553;p26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54" name="Google Shape;16554;p26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55" name="Google Shape;16555;p26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56" name="Google Shape;16556;p26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57" name="Google Shape;16557;p26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58" name="Google Shape;16558;p26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59" name="Google Shape;16559;p26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60" name="Google Shape;16560;p26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61" name="Google Shape;16561;p26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62" name="Google Shape;16562;p26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63" name="Google Shape;16563;p26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64" name="Google Shape;16564;p26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65" name="Google Shape;16565;p26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66" name="Google Shape;16566;p26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67" name="Google Shape;16567;p26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68" name="Google Shape;16568;p26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69" name="Google Shape;16569;p26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70" name="Google Shape;16570;p26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71" name="Google Shape;16571;p26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72" name="Google Shape;16572;p26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73" name="Google Shape;16573;p26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74" name="Google Shape;16574;p26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75" name="Google Shape;16575;p26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76" name="Google Shape;16576;p26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77" name="Google Shape;16577;p26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78" name="Google Shape;16578;p26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79" name="Google Shape;16579;p26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80" name="Google Shape;16580;p26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81" name="Google Shape;16581;p26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82" name="Google Shape;16582;p26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83" name="Google Shape;16583;p26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84" name="Google Shape;16584;p26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85" name="Google Shape;16585;p26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86" name="Google Shape;16586;p26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87" name="Google Shape;16587;p26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88" name="Google Shape;16588;p26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89" name="Google Shape;16589;p26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90" name="Google Shape;16590;p26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91" name="Google Shape;16591;p26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92" name="Google Shape;16592;p26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93" name="Google Shape;16593;p26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94" name="Google Shape;16594;p26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95" name="Google Shape;16595;p26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96" name="Google Shape;16596;p26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97" name="Google Shape;16597;p26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98" name="Google Shape;16598;p26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99" name="Google Shape;16599;p26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00" name="Google Shape;16600;p26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01" name="Google Shape;16601;p26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02" name="Google Shape;16602;p26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03" name="Google Shape;16603;p26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04" name="Google Shape;16604;p26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05" name="Google Shape;16605;p26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06" name="Google Shape;16606;p26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07" name="Google Shape;16607;p26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08" name="Google Shape;16608;p26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09" name="Google Shape;16609;p26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10" name="Google Shape;16610;p26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11" name="Google Shape;16611;p26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12" name="Google Shape;16612;p26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13" name="Google Shape;16613;p26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14" name="Google Shape;16614;p26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15" name="Google Shape;16615;p26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16" name="Google Shape;16616;p26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17" name="Google Shape;16617;p26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18" name="Google Shape;16618;p26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19" name="Google Shape;16619;p26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20" name="Google Shape;16620;p26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21" name="Google Shape;16621;p26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22" name="Google Shape;16622;p26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23" name="Google Shape;16623;p26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24" name="Google Shape;16624;p26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25" name="Google Shape;16625;p26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26" name="Google Shape;16626;p26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27" name="Google Shape;16627;p26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28" name="Google Shape;16628;p26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29" name="Google Shape;16629;p26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30" name="Google Shape;16630;p26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31" name="Google Shape;16631;p26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32" name="Google Shape;16632;p26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33" name="Google Shape;16633;p26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34" name="Google Shape;16634;p26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35" name="Google Shape;16635;p26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36" name="Google Shape;16636;p26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37" name="Google Shape;16637;p26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38" name="Google Shape;16638;p26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39" name="Google Shape;16639;p26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40" name="Google Shape;16640;p26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41" name="Google Shape;16641;p26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42" name="Google Shape;16642;p26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43" name="Google Shape;16643;p26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44" name="Google Shape;16644;p26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45" name="Google Shape;16645;p26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46" name="Google Shape;16646;p26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47" name="Google Shape;16647;p26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48" name="Google Shape;16648;p26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49" name="Google Shape;16649;p26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50" name="Google Shape;16650;p26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51" name="Google Shape;16651;p26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52" name="Google Shape;16652;p26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53" name="Google Shape;16653;p26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54" name="Google Shape;16654;p26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55" name="Google Shape;16655;p26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56" name="Google Shape;16656;p26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57" name="Google Shape;16657;p26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58" name="Google Shape;16658;p26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59" name="Google Shape;16659;p26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60" name="Google Shape;16660;p26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61" name="Google Shape;16661;p26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62" name="Google Shape;16662;p26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63" name="Google Shape;16663;p26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64" name="Google Shape;16664;p26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65" name="Google Shape;16665;p26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66" name="Google Shape;16666;p26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67" name="Google Shape;16667;p26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68" name="Google Shape;16668;p26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69" name="Google Shape;16669;p26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70" name="Google Shape;16670;p26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71" name="Google Shape;16671;p26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72" name="Google Shape;16672;p26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73" name="Google Shape;16673;p26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74" name="Google Shape;16674;p26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75" name="Google Shape;16675;p26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76" name="Google Shape;16676;p26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77" name="Google Shape;16677;p26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78" name="Google Shape;16678;p26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79" name="Google Shape;16679;p26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80" name="Google Shape;16680;p26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81" name="Google Shape;16681;p26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82" name="Google Shape;16682;p26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83" name="Google Shape;16683;p26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84" name="Google Shape;16684;p26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85" name="Google Shape;16685;p26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86" name="Google Shape;16686;p26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87" name="Google Shape;16687;p26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88" name="Google Shape;16688;p26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89" name="Google Shape;16689;p26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90" name="Google Shape;16690;p26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91" name="Google Shape;16691;p26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92" name="Google Shape;16692;p26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93" name="Google Shape;16693;p26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94" name="Google Shape;16694;p26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95" name="Google Shape;16695;p26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96" name="Google Shape;16696;p26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97" name="Google Shape;16697;p26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98" name="Google Shape;16698;p26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99" name="Google Shape;16699;p26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00" name="Google Shape;16700;p26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01" name="Google Shape;16701;p26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02" name="Google Shape;16702;p26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03" name="Google Shape;16703;p26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04" name="Google Shape;16704;p26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05" name="Google Shape;16705;p26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06" name="Google Shape;16706;p26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07" name="Google Shape;16707;p26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08" name="Google Shape;16708;p26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09" name="Google Shape;16709;p26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10" name="Google Shape;16710;p26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11" name="Google Shape;16711;p26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12" name="Google Shape;16712;p26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13" name="Google Shape;16713;p26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14" name="Google Shape;16714;p26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15" name="Google Shape;16715;p26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16" name="Google Shape;16716;p26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17" name="Google Shape;16717;p26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18" name="Google Shape;16718;p26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19" name="Google Shape;16719;p26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20" name="Google Shape;16720;p26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21" name="Google Shape;16721;p26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22" name="Google Shape;16722;p26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23" name="Google Shape;16723;p26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24" name="Google Shape;16724;p26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25" name="Google Shape;16725;p26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26" name="Google Shape;16726;p26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27" name="Google Shape;16727;p26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28" name="Google Shape;16728;p26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29" name="Google Shape;16729;p26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30" name="Google Shape;16730;p26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31" name="Google Shape;16731;p26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32" name="Google Shape;16732;p26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33" name="Google Shape;16733;p26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34" name="Google Shape;16734;p26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35" name="Google Shape;16735;p26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36" name="Google Shape;16736;p26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37" name="Google Shape;16737;p26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38" name="Google Shape;16738;p26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39" name="Google Shape;16739;p26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40" name="Google Shape;16740;p26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41" name="Google Shape;16741;p26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42" name="Google Shape;16742;p26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43" name="Google Shape;16743;p26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44" name="Google Shape;16744;p26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45" name="Google Shape;16745;p26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46" name="Google Shape;16746;p26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47" name="Google Shape;16747;p26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48" name="Google Shape;16748;p26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49" name="Google Shape;16749;p26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50" name="Google Shape;16750;p26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51" name="Google Shape;16751;p26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52" name="Google Shape;16752;p26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53" name="Google Shape;16753;p26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54" name="Google Shape;16754;p26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55" name="Google Shape;16755;p26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56" name="Google Shape;16756;p26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57" name="Google Shape;16757;p26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58" name="Google Shape;16758;p26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59" name="Google Shape;16759;p26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60" name="Google Shape;16760;p26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61" name="Google Shape;16761;p26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62" name="Google Shape;16762;p26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63" name="Google Shape;16763;p26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64" name="Google Shape;16764;p26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65" name="Google Shape;16765;p26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66" name="Google Shape;16766;p26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67" name="Google Shape;16767;p26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68" name="Google Shape;16768;p26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69" name="Google Shape;16769;p26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70" name="Google Shape;16770;p26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71" name="Google Shape;16771;p26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72" name="Google Shape;16772;p26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73" name="Google Shape;16773;p26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74" name="Google Shape;16774;p26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75" name="Google Shape;16775;p26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76" name="Google Shape;16776;p26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77" name="Google Shape;16777;p26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78" name="Google Shape;16778;p26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79" name="Google Shape;16779;p26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80" name="Google Shape;16780;p26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81" name="Google Shape;16781;p26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82" name="Google Shape;16782;p26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83" name="Google Shape;16783;p26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84" name="Google Shape;16784;p26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85" name="Google Shape;16785;p26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86" name="Google Shape;16786;p26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87" name="Google Shape;16787;p26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88" name="Google Shape;16788;p26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89" name="Google Shape;16789;p26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90" name="Google Shape;16790;p26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91" name="Google Shape;16791;p26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92" name="Google Shape;16792;p26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93" name="Google Shape;16793;p26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94" name="Google Shape;16794;p26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95" name="Google Shape;16795;p26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96" name="Google Shape;16796;p26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97" name="Google Shape;16797;p26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98" name="Google Shape;16798;p26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99" name="Google Shape;16799;p26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00" name="Google Shape;16800;p26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01" name="Google Shape;16801;p26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02" name="Google Shape;16802;p26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03" name="Google Shape;16803;p26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04" name="Google Shape;16804;p26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05" name="Google Shape;16805;p26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06" name="Google Shape;16806;p26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07" name="Google Shape;16807;p26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08" name="Google Shape;16808;p26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09" name="Google Shape;16809;p26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10" name="Google Shape;16810;p26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11" name="Google Shape;16811;p26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12" name="Google Shape;16812;p26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13" name="Google Shape;16813;p26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14" name="Google Shape;16814;p26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15" name="Google Shape;16815;p26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16" name="Google Shape;16816;p26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17" name="Google Shape;16817;p26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18" name="Google Shape;16818;p26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19" name="Google Shape;16819;p26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20" name="Google Shape;16820;p26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21" name="Google Shape;16821;p26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22" name="Google Shape;16822;p26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23" name="Google Shape;16823;p26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24" name="Google Shape;16824;p26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25" name="Google Shape;16825;p26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26" name="Google Shape;16826;p26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27" name="Google Shape;16827;p26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28" name="Google Shape;16828;p26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29" name="Google Shape;16829;p26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30" name="Google Shape;16830;p26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31" name="Google Shape;16831;p26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32" name="Google Shape;16832;p26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33" name="Google Shape;16833;p26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34" name="Google Shape;16834;p26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35" name="Google Shape;16835;p26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36" name="Google Shape;16836;p26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37" name="Google Shape;16837;p26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38" name="Google Shape;16838;p26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39" name="Google Shape;16839;p26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40" name="Google Shape;16840;p26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41" name="Google Shape;16841;p26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42" name="Google Shape;16842;p26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43" name="Google Shape;16843;p26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44" name="Google Shape;16844;p26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45" name="Google Shape;16845;p26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46" name="Google Shape;16846;p26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47" name="Google Shape;16847;p26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48" name="Google Shape;16848;p26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49" name="Google Shape;16849;p26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50" name="Google Shape;16850;p26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51" name="Google Shape;16851;p26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52" name="Google Shape;16852;p26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53" name="Google Shape;16853;p26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54" name="Google Shape;16854;p26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55" name="Google Shape;16855;p26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56" name="Google Shape;16856;p26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57" name="Google Shape;16857;p26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58" name="Google Shape;16858;p26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59" name="Google Shape;16859;p26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60" name="Google Shape;16860;p26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61" name="Google Shape;16861;p26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62" name="Google Shape;16862;p26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63" name="Google Shape;16863;p26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64" name="Google Shape;16864;p26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65" name="Google Shape;16865;p26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66" name="Google Shape;16866;p26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67" name="Google Shape;16867;p26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68" name="Google Shape;16868;p26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69" name="Google Shape;16869;p26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70" name="Google Shape;16870;p26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71" name="Google Shape;16871;p26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72" name="Google Shape;16872;p26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73" name="Google Shape;16873;p26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74" name="Google Shape;16874;p26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75" name="Google Shape;16875;p26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76" name="Google Shape;16876;p26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77" name="Google Shape;16877;p26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78" name="Google Shape;16878;p26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79" name="Google Shape;16879;p26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80" name="Google Shape;16880;p26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81" name="Google Shape;16881;p26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82" name="Google Shape;16882;p26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83" name="Google Shape;16883;p26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84" name="Google Shape;16884;p26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85" name="Google Shape;16885;p26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86" name="Google Shape;16886;p26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87" name="Google Shape;16887;p26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88" name="Google Shape;16888;p26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89" name="Google Shape;16889;p26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90" name="Google Shape;16890;p26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91" name="Google Shape;16891;p26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92" name="Google Shape;16892;p26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93" name="Google Shape;16893;p26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94" name="Google Shape;16894;p26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95" name="Google Shape;16895;p26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96" name="Google Shape;16896;p26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97" name="Google Shape;16897;p26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98" name="Google Shape;16898;p26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99" name="Google Shape;16899;p26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00" name="Google Shape;16900;p26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01" name="Google Shape;16901;p26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02" name="Google Shape;16902;p26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03" name="Google Shape;16903;p26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04" name="Google Shape;16904;p26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05" name="Google Shape;16905;p26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06" name="Google Shape;16906;p26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07" name="Google Shape;16907;p26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08" name="Google Shape;16908;p26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09" name="Google Shape;16909;p26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10" name="Google Shape;16910;p26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11" name="Google Shape;16911;p26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12" name="Google Shape;16912;p26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13" name="Google Shape;16913;p26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14" name="Google Shape;16914;p26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15" name="Google Shape;16915;p26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16" name="Google Shape;16916;p26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17" name="Google Shape;16917;p26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18" name="Google Shape;16918;p26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19" name="Google Shape;16919;p26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20" name="Google Shape;16920;p26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21" name="Google Shape;16921;p26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22" name="Google Shape;16922;p26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23" name="Google Shape;16923;p26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24" name="Google Shape;16924;p26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25" name="Google Shape;16925;p26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26" name="Google Shape;16926;p26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27" name="Google Shape;16927;p26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28" name="Google Shape;16928;p26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29" name="Google Shape;16929;p26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30" name="Google Shape;16930;p26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31" name="Google Shape;16931;p26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32" name="Google Shape;16932;p26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33" name="Google Shape;16933;p26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34" name="Google Shape;16934;p26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35" name="Google Shape;16935;p26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36" name="Google Shape;16936;p26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37" name="Google Shape;16937;p26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38" name="Google Shape;16938;p26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39" name="Google Shape;16939;p26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40" name="Google Shape;16940;p26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41" name="Google Shape;16941;p26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42" name="Google Shape;16942;p26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43" name="Google Shape;16943;p26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44" name="Google Shape;16944;p26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45" name="Google Shape;16945;p26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46" name="Google Shape;16946;p26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47" name="Google Shape;16947;p26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48" name="Google Shape;16948;p26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49" name="Google Shape;16949;p26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50" name="Google Shape;16950;p26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51" name="Google Shape;16951;p26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52" name="Google Shape;16952;p26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53" name="Google Shape;16953;p26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54" name="Google Shape;16954;p26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55" name="Google Shape;16955;p26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56" name="Google Shape;16956;p26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57" name="Google Shape;16957;p26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58" name="Google Shape;16958;p26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59" name="Google Shape;16959;p26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60" name="Google Shape;16960;p26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61" name="Google Shape;16961;p26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62" name="Google Shape;16962;p26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63" name="Google Shape;16963;p26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64" name="Google Shape;16964;p26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65" name="Google Shape;16965;p26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66" name="Google Shape;16966;p26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67" name="Google Shape;16967;p26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68" name="Google Shape;16968;p26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69" name="Google Shape;16969;p26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70" name="Google Shape;16970;p26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71" name="Google Shape;16971;p26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72" name="Google Shape;16972;p26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73" name="Google Shape;16973;p26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74" name="Google Shape;16974;p26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75" name="Google Shape;16975;p26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76" name="Google Shape;16976;p26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77" name="Google Shape;16977;p26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78" name="Google Shape;16978;p26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79" name="Google Shape;16979;p26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80" name="Google Shape;16980;p26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81" name="Google Shape;16981;p26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82" name="Google Shape;16982;p26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83" name="Google Shape;16983;p26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84" name="Google Shape;16984;p26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85" name="Google Shape;16985;p26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86" name="Google Shape;16986;p26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87" name="Google Shape;16987;p26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88" name="Google Shape;16988;p26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89" name="Google Shape;16989;p26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90" name="Google Shape;16990;p26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91" name="Google Shape;16991;p26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92" name="Google Shape;16992;p26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93" name="Google Shape;16993;p26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94" name="Google Shape;16994;p26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95" name="Google Shape;16995;p26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96" name="Google Shape;16996;p26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97" name="Google Shape;16997;p26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98" name="Google Shape;16998;p26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99" name="Google Shape;16999;p26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00" name="Google Shape;17000;p26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01" name="Google Shape;17001;p26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02" name="Google Shape;17002;p26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03" name="Google Shape;17003;p26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04" name="Google Shape;17004;p26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05" name="Google Shape;17005;p26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06" name="Google Shape;17006;p26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07" name="Google Shape;17007;p26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08" name="Google Shape;17008;p26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09" name="Google Shape;17009;p26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10" name="Google Shape;17010;p26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11" name="Google Shape;17011;p26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12" name="Google Shape;17012;p26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13" name="Google Shape;17013;p26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14" name="Google Shape;17014;p26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15" name="Google Shape;17015;p26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16" name="Google Shape;17016;p26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17" name="Google Shape;17017;p26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18" name="Google Shape;17018;p26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19" name="Google Shape;17019;p26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20" name="Google Shape;17020;p26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21" name="Google Shape;17021;p26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22" name="Google Shape;17022;p26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23" name="Google Shape;17023;p26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24" name="Google Shape;17024;p26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25" name="Google Shape;17025;p26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26" name="Google Shape;17026;p26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27" name="Google Shape;17027;p26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28" name="Google Shape;17028;p26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29" name="Google Shape;17029;p26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30" name="Google Shape;17030;p26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31" name="Google Shape;17031;p26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32" name="Google Shape;17032;p26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33" name="Google Shape;17033;p26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34" name="Google Shape;17034;p26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35" name="Google Shape;17035;p26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36" name="Google Shape;17036;p26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37" name="Google Shape;17037;p26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38" name="Google Shape;17038;p26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39" name="Google Shape;17039;p26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40" name="Google Shape;17040;p26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41" name="Google Shape;17041;p26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42" name="Google Shape;17042;p26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43" name="Google Shape;17043;p26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44" name="Google Shape;17044;p26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45" name="Google Shape;17045;p26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46" name="Google Shape;17046;p26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47" name="Google Shape;17047;p26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48" name="Google Shape;17048;p26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49" name="Google Shape;17049;p26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50" name="Google Shape;17050;p26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51" name="Google Shape;17051;p26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52" name="Google Shape;17052;p26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53" name="Google Shape;17053;p26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54" name="Google Shape;17054;p26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55" name="Google Shape;17055;p26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56" name="Google Shape;17056;p26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57" name="Google Shape;17057;p26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58" name="Google Shape;17058;p26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59" name="Google Shape;17059;p26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60" name="Google Shape;17060;p26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61" name="Google Shape;17061;p26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62" name="Google Shape;17062;p26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63" name="Google Shape;17063;p26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64" name="Google Shape;17064;p26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65" name="Google Shape;17065;p26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66" name="Google Shape;17066;p26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67" name="Google Shape;17067;p26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68" name="Google Shape;17068;p26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69" name="Google Shape;17069;p26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70" name="Google Shape;17070;p26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71" name="Google Shape;17071;p26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72" name="Google Shape;17072;p26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6647711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">
  <p:cSld name="Background ">
    <p:spTree>
      <p:nvGrpSpPr>
        <p:cNvPr id="1" name="Shape 18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04" name="Google Shape;18904;p29"/>
          <p:cNvSpPr/>
          <p:nvPr/>
        </p:nvSpPr>
        <p:spPr>
          <a:xfrm>
            <a:off x="5765125" y="469025"/>
            <a:ext cx="3378799" cy="4823840"/>
          </a:xfrm>
          <a:custGeom>
            <a:avLst/>
            <a:gdLst/>
            <a:ahLst/>
            <a:cxnLst/>
            <a:rect l="l" t="t" r="r" b="b"/>
            <a:pathLst>
              <a:path w="94578" h="135027" extrusionOk="0">
                <a:moveTo>
                  <a:pt x="2901" y="135027"/>
                </a:moveTo>
                <a:cubicBezTo>
                  <a:pt x="1582" y="133119"/>
                  <a:pt x="512" y="130979"/>
                  <a:pt x="342" y="128668"/>
                </a:cubicBezTo>
                <a:cubicBezTo>
                  <a:pt x="0" y="124341"/>
                  <a:pt x="2854" y="120339"/>
                  <a:pt x="6328" y="117749"/>
                </a:cubicBezTo>
                <a:cubicBezTo>
                  <a:pt x="9802" y="115159"/>
                  <a:pt x="13943" y="113593"/>
                  <a:pt x="17697" y="111437"/>
                </a:cubicBezTo>
                <a:cubicBezTo>
                  <a:pt x="27266" y="105962"/>
                  <a:pt x="28104" y="97881"/>
                  <a:pt x="23668" y="88358"/>
                </a:cubicBezTo>
                <a:cubicBezTo>
                  <a:pt x="21217" y="83101"/>
                  <a:pt x="18193" y="76990"/>
                  <a:pt x="20737" y="71205"/>
                </a:cubicBezTo>
                <a:cubicBezTo>
                  <a:pt x="22722" y="66676"/>
                  <a:pt x="27173" y="63745"/>
                  <a:pt x="31671" y="61666"/>
                </a:cubicBezTo>
                <a:cubicBezTo>
                  <a:pt x="37518" y="58952"/>
                  <a:pt x="43241" y="56595"/>
                  <a:pt x="48514" y="52810"/>
                </a:cubicBezTo>
                <a:cubicBezTo>
                  <a:pt x="57091" y="46700"/>
                  <a:pt x="61790" y="35595"/>
                  <a:pt x="60224" y="25172"/>
                </a:cubicBezTo>
                <a:cubicBezTo>
                  <a:pt x="58813" y="15681"/>
                  <a:pt x="52810" y="7600"/>
                  <a:pt x="46948" y="0"/>
                </a:cubicBezTo>
                <a:lnTo>
                  <a:pt x="94578" y="0"/>
                </a:lnTo>
                <a:lnTo>
                  <a:pt x="94578" y="132328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905" name="Google Shape;18905;p29"/>
          <p:cNvSpPr/>
          <p:nvPr/>
        </p:nvSpPr>
        <p:spPr>
          <a:xfrm>
            <a:off x="-120675" y="-69000"/>
            <a:ext cx="3435819" cy="3226884"/>
          </a:xfrm>
          <a:custGeom>
            <a:avLst/>
            <a:gdLst/>
            <a:ahLst/>
            <a:cxnLst/>
            <a:rect l="l" t="t" r="r" b="b"/>
            <a:pathLst>
              <a:path w="109421" h="102767" extrusionOk="0">
                <a:moveTo>
                  <a:pt x="0" y="102767"/>
                </a:moveTo>
                <a:cubicBezTo>
                  <a:pt x="5894" y="93771"/>
                  <a:pt x="15013" y="87381"/>
                  <a:pt x="25467" y="84930"/>
                </a:cubicBezTo>
                <a:cubicBezTo>
                  <a:pt x="35641" y="82573"/>
                  <a:pt x="46591" y="84077"/>
                  <a:pt x="56377" y="80464"/>
                </a:cubicBezTo>
                <a:cubicBezTo>
                  <a:pt x="68428" y="76012"/>
                  <a:pt x="75454" y="64659"/>
                  <a:pt x="77191" y="52329"/>
                </a:cubicBezTo>
                <a:cubicBezTo>
                  <a:pt x="78525" y="42791"/>
                  <a:pt x="74725" y="30414"/>
                  <a:pt x="81441" y="22551"/>
                </a:cubicBezTo>
                <a:cubicBezTo>
                  <a:pt x="85939" y="17293"/>
                  <a:pt x="109420" y="9507"/>
                  <a:pt x="101169" y="0"/>
                </a:cubicBezTo>
                <a:lnTo>
                  <a:pt x="2451" y="0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18906" name="Google Shape;18906;p29"/>
          <p:cNvPicPr preferRelativeResize="0"/>
          <p:nvPr/>
        </p:nvPicPr>
        <p:blipFill rotWithShape="1">
          <a:blip r:embed="rId2">
            <a:alphaModFix/>
          </a:blip>
          <a:srcRect l="10744" t="43971" r="5250" b="12136"/>
          <a:stretch/>
        </p:blipFill>
        <p:spPr>
          <a:xfrm>
            <a:off x="6017950" y="-173200"/>
            <a:ext cx="1918550" cy="958423"/>
          </a:xfrm>
          <a:prstGeom prst="rect">
            <a:avLst/>
          </a:prstGeom>
          <a:noFill/>
          <a:ln>
            <a:noFill/>
          </a:ln>
        </p:spPr>
      </p:pic>
      <p:pic>
        <p:nvPicPr>
          <p:cNvPr id="18907" name="Google Shape;18907;p29"/>
          <p:cNvPicPr preferRelativeResize="0"/>
          <p:nvPr/>
        </p:nvPicPr>
        <p:blipFill rotWithShape="1">
          <a:blip r:embed="rId3">
            <a:alphaModFix/>
          </a:blip>
          <a:srcRect t="12845" r="30771" b="14580"/>
          <a:stretch/>
        </p:blipFill>
        <p:spPr>
          <a:xfrm>
            <a:off x="5054675" y="619100"/>
            <a:ext cx="4205775" cy="4674453"/>
          </a:xfrm>
          <a:prstGeom prst="rect">
            <a:avLst/>
          </a:prstGeom>
          <a:noFill/>
          <a:ln>
            <a:noFill/>
          </a:ln>
        </p:spPr>
      </p:pic>
      <p:pic>
        <p:nvPicPr>
          <p:cNvPr id="18908" name="Google Shape;18908;p29"/>
          <p:cNvPicPr preferRelativeResize="0"/>
          <p:nvPr/>
        </p:nvPicPr>
        <p:blipFill rotWithShape="1">
          <a:blip r:embed="rId4">
            <a:alphaModFix/>
          </a:blip>
          <a:srcRect l="19721" t="24501" r="29671" b="-4938"/>
          <a:stretch/>
        </p:blipFill>
        <p:spPr>
          <a:xfrm>
            <a:off x="7149075" y="-78874"/>
            <a:ext cx="2300823" cy="3496803"/>
          </a:xfrm>
          <a:prstGeom prst="rect">
            <a:avLst/>
          </a:prstGeom>
          <a:noFill/>
          <a:ln>
            <a:noFill/>
          </a:ln>
        </p:spPr>
      </p:pic>
      <p:pic>
        <p:nvPicPr>
          <p:cNvPr id="18909" name="Google Shape;18909;p29"/>
          <p:cNvPicPr preferRelativeResize="0"/>
          <p:nvPr/>
        </p:nvPicPr>
        <p:blipFill rotWithShape="1">
          <a:blip r:embed="rId5">
            <a:alphaModFix/>
          </a:blip>
          <a:srcRect l="56369" t="6911" r="6160" b="5153"/>
          <a:stretch/>
        </p:blipFill>
        <p:spPr>
          <a:xfrm rot="5400000" flipH="1">
            <a:off x="2773551" y="4145526"/>
            <a:ext cx="688100" cy="15439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8910" name="Google Shape;18910;p29"/>
          <p:cNvPicPr preferRelativeResize="0"/>
          <p:nvPr/>
        </p:nvPicPr>
        <p:blipFill rotWithShape="1">
          <a:blip r:embed="rId6">
            <a:alphaModFix/>
          </a:blip>
          <a:srcRect l="10590" t="10545" r="7118" b="13805"/>
          <a:stretch/>
        </p:blipFill>
        <p:spPr>
          <a:xfrm rot="-5400000">
            <a:off x="-405849" y="2484700"/>
            <a:ext cx="2989198" cy="2627351"/>
          </a:xfrm>
          <a:prstGeom prst="rect">
            <a:avLst/>
          </a:prstGeom>
          <a:noFill/>
          <a:ln>
            <a:noFill/>
          </a:ln>
        </p:spPr>
      </p:pic>
      <p:pic>
        <p:nvPicPr>
          <p:cNvPr id="18911" name="Google Shape;18911;p29"/>
          <p:cNvPicPr preferRelativeResize="0"/>
          <p:nvPr/>
        </p:nvPicPr>
        <p:blipFill rotWithShape="1">
          <a:blip r:embed="rId7">
            <a:alphaModFix/>
          </a:blip>
          <a:srcRect l="7058" t="18522" r="6868" b="10940"/>
          <a:stretch/>
        </p:blipFill>
        <p:spPr>
          <a:xfrm>
            <a:off x="-224925" y="-408025"/>
            <a:ext cx="2674722" cy="209542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8912" name="Google Shape;18912;p29"/>
          <p:cNvGrpSpPr/>
          <p:nvPr/>
        </p:nvGrpSpPr>
        <p:grpSpPr>
          <a:xfrm>
            <a:off x="-1518992" y="1782117"/>
            <a:ext cx="2447903" cy="4116751"/>
            <a:chOff x="5540550" y="165863"/>
            <a:chExt cx="1864075" cy="3134900"/>
          </a:xfrm>
        </p:grpSpPr>
        <p:sp>
          <p:nvSpPr>
            <p:cNvPr id="18913" name="Google Shape;18913;p29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14" name="Google Shape;18914;p29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15" name="Google Shape;18915;p29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16" name="Google Shape;18916;p29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17" name="Google Shape;18917;p29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18" name="Google Shape;18918;p29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19" name="Google Shape;18919;p29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20" name="Google Shape;18920;p29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21" name="Google Shape;18921;p29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22" name="Google Shape;18922;p29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23" name="Google Shape;18923;p29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24" name="Google Shape;18924;p29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25" name="Google Shape;18925;p29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26" name="Google Shape;18926;p29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27" name="Google Shape;18927;p29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28" name="Google Shape;18928;p29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29" name="Google Shape;18929;p29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30" name="Google Shape;18930;p29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31" name="Google Shape;18931;p29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32" name="Google Shape;18932;p29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33" name="Google Shape;18933;p29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34" name="Google Shape;18934;p29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35" name="Google Shape;18935;p29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36" name="Google Shape;18936;p29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37" name="Google Shape;18937;p29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38" name="Google Shape;18938;p29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39" name="Google Shape;18939;p29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40" name="Google Shape;18940;p29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41" name="Google Shape;18941;p29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42" name="Google Shape;18942;p29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43" name="Google Shape;18943;p29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44" name="Google Shape;18944;p29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45" name="Google Shape;18945;p29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46" name="Google Shape;18946;p29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47" name="Google Shape;18947;p29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48" name="Google Shape;18948;p29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49" name="Google Shape;18949;p29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50" name="Google Shape;18950;p29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51" name="Google Shape;18951;p29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52" name="Google Shape;18952;p29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53" name="Google Shape;18953;p29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54" name="Google Shape;18954;p29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55" name="Google Shape;18955;p29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56" name="Google Shape;18956;p29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57" name="Google Shape;18957;p29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58" name="Google Shape;18958;p29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59" name="Google Shape;18959;p29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60" name="Google Shape;18960;p29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61" name="Google Shape;18961;p29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62" name="Google Shape;18962;p29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63" name="Google Shape;18963;p29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64" name="Google Shape;18964;p29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65" name="Google Shape;18965;p29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66" name="Google Shape;18966;p29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67" name="Google Shape;18967;p29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68" name="Google Shape;18968;p29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69" name="Google Shape;18969;p29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70" name="Google Shape;18970;p29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71" name="Google Shape;18971;p29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72" name="Google Shape;18972;p29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73" name="Google Shape;18973;p29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74" name="Google Shape;18974;p29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75" name="Google Shape;18975;p29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76" name="Google Shape;18976;p29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77" name="Google Shape;18977;p29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78" name="Google Shape;18978;p29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79" name="Google Shape;18979;p29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80" name="Google Shape;18980;p29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81" name="Google Shape;18981;p29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82" name="Google Shape;18982;p29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83" name="Google Shape;18983;p29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84" name="Google Shape;18984;p29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85" name="Google Shape;18985;p29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86" name="Google Shape;18986;p29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87" name="Google Shape;18987;p29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88" name="Google Shape;18988;p29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89" name="Google Shape;18989;p29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90" name="Google Shape;18990;p29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91" name="Google Shape;18991;p29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92" name="Google Shape;18992;p29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93" name="Google Shape;18993;p29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94" name="Google Shape;18994;p29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95" name="Google Shape;18995;p29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96" name="Google Shape;18996;p29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97" name="Google Shape;18997;p29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98" name="Google Shape;18998;p29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99" name="Google Shape;18999;p29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00" name="Google Shape;19000;p29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01" name="Google Shape;19001;p29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02" name="Google Shape;19002;p29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03" name="Google Shape;19003;p29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04" name="Google Shape;19004;p29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05" name="Google Shape;19005;p29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06" name="Google Shape;19006;p29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07" name="Google Shape;19007;p29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08" name="Google Shape;19008;p29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09" name="Google Shape;19009;p29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10" name="Google Shape;19010;p29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11" name="Google Shape;19011;p29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12" name="Google Shape;19012;p29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13" name="Google Shape;19013;p29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14" name="Google Shape;19014;p29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15" name="Google Shape;19015;p29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16" name="Google Shape;19016;p29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17" name="Google Shape;19017;p29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18" name="Google Shape;19018;p29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19" name="Google Shape;19019;p29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20" name="Google Shape;19020;p29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21" name="Google Shape;19021;p29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22" name="Google Shape;19022;p29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23" name="Google Shape;19023;p29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24" name="Google Shape;19024;p29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25" name="Google Shape;19025;p29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26" name="Google Shape;19026;p29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27" name="Google Shape;19027;p29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28" name="Google Shape;19028;p29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29" name="Google Shape;19029;p29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30" name="Google Shape;19030;p29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31" name="Google Shape;19031;p29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32" name="Google Shape;19032;p29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33" name="Google Shape;19033;p29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34" name="Google Shape;19034;p29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35" name="Google Shape;19035;p29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36" name="Google Shape;19036;p29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37" name="Google Shape;19037;p29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38" name="Google Shape;19038;p29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39" name="Google Shape;19039;p29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40" name="Google Shape;19040;p29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41" name="Google Shape;19041;p29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42" name="Google Shape;19042;p29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43" name="Google Shape;19043;p29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44" name="Google Shape;19044;p29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45" name="Google Shape;19045;p29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46" name="Google Shape;19046;p29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47" name="Google Shape;19047;p29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48" name="Google Shape;19048;p29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49" name="Google Shape;19049;p29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50" name="Google Shape;19050;p29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51" name="Google Shape;19051;p29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52" name="Google Shape;19052;p29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53" name="Google Shape;19053;p29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54" name="Google Shape;19054;p29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55" name="Google Shape;19055;p29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56" name="Google Shape;19056;p29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57" name="Google Shape;19057;p29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58" name="Google Shape;19058;p29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59" name="Google Shape;19059;p29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60" name="Google Shape;19060;p29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61" name="Google Shape;19061;p29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62" name="Google Shape;19062;p29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63" name="Google Shape;19063;p29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64" name="Google Shape;19064;p29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65" name="Google Shape;19065;p29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66" name="Google Shape;19066;p29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67" name="Google Shape;19067;p29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68" name="Google Shape;19068;p29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69" name="Google Shape;19069;p29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70" name="Google Shape;19070;p29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71" name="Google Shape;19071;p29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72" name="Google Shape;19072;p29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73" name="Google Shape;19073;p29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74" name="Google Shape;19074;p29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75" name="Google Shape;19075;p29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76" name="Google Shape;19076;p29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77" name="Google Shape;19077;p29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78" name="Google Shape;19078;p29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79" name="Google Shape;19079;p29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80" name="Google Shape;19080;p29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81" name="Google Shape;19081;p29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82" name="Google Shape;19082;p29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83" name="Google Shape;19083;p29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84" name="Google Shape;19084;p29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85" name="Google Shape;19085;p29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86" name="Google Shape;19086;p29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87" name="Google Shape;19087;p29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88" name="Google Shape;19088;p29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89" name="Google Shape;19089;p29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90" name="Google Shape;19090;p29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91" name="Google Shape;19091;p29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92" name="Google Shape;19092;p29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93" name="Google Shape;19093;p29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94" name="Google Shape;19094;p29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95" name="Google Shape;19095;p29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96" name="Google Shape;19096;p29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97" name="Google Shape;19097;p29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98" name="Google Shape;19098;p29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99" name="Google Shape;19099;p29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00" name="Google Shape;19100;p29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01" name="Google Shape;19101;p29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02" name="Google Shape;19102;p29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03" name="Google Shape;19103;p29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04" name="Google Shape;19104;p29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05" name="Google Shape;19105;p29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06" name="Google Shape;19106;p29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07" name="Google Shape;19107;p29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08" name="Google Shape;19108;p29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09" name="Google Shape;19109;p29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10" name="Google Shape;19110;p29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11" name="Google Shape;19111;p29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12" name="Google Shape;19112;p29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13" name="Google Shape;19113;p29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14" name="Google Shape;19114;p29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15" name="Google Shape;19115;p29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16" name="Google Shape;19116;p29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17" name="Google Shape;19117;p29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18" name="Google Shape;19118;p29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19" name="Google Shape;19119;p29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20" name="Google Shape;19120;p29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21" name="Google Shape;19121;p29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22" name="Google Shape;19122;p29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23" name="Google Shape;19123;p29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24" name="Google Shape;19124;p29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25" name="Google Shape;19125;p29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26" name="Google Shape;19126;p29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27" name="Google Shape;19127;p29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28" name="Google Shape;19128;p29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29" name="Google Shape;19129;p29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30" name="Google Shape;19130;p29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31" name="Google Shape;19131;p29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32" name="Google Shape;19132;p29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33" name="Google Shape;19133;p29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34" name="Google Shape;19134;p29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35" name="Google Shape;19135;p29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36" name="Google Shape;19136;p29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37" name="Google Shape;19137;p29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38" name="Google Shape;19138;p29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39" name="Google Shape;19139;p29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40" name="Google Shape;19140;p29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41" name="Google Shape;19141;p29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42" name="Google Shape;19142;p29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43" name="Google Shape;19143;p29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44" name="Google Shape;19144;p29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45" name="Google Shape;19145;p29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46" name="Google Shape;19146;p29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47" name="Google Shape;19147;p29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48" name="Google Shape;19148;p29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49" name="Google Shape;19149;p29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50" name="Google Shape;19150;p29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51" name="Google Shape;19151;p29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52" name="Google Shape;19152;p29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53" name="Google Shape;19153;p29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54" name="Google Shape;19154;p29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55" name="Google Shape;19155;p29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56" name="Google Shape;19156;p29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57" name="Google Shape;19157;p29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58" name="Google Shape;19158;p29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59" name="Google Shape;19159;p29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60" name="Google Shape;19160;p29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61" name="Google Shape;19161;p29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62" name="Google Shape;19162;p29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63" name="Google Shape;19163;p29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64" name="Google Shape;19164;p29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65" name="Google Shape;19165;p29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66" name="Google Shape;19166;p29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67" name="Google Shape;19167;p29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68" name="Google Shape;19168;p29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69" name="Google Shape;19169;p29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70" name="Google Shape;19170;p29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71" name="Google Shape;19171;p29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72" name="Google Shape;19172;p29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73" name="Google Shape;19173;p29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74" name="Google Shape;19174;p29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75" name="Google Shape;19175;p29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76" name="Google Shape;19176;p29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77" name="Google Shape;19177;p29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78" name="Google Shape;19178;p29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79" name="Google Shape;19179;p29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80" name="Google Shape;19180;p29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81" name="Google Shape;19181;p29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82" name="Google Shape;19182;p29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83" name="Google Shape;19183;p29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84" name="Google Shape;19184;p29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85" name="Google Shape;19185;p29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86" name="Google Shape;19186;p29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87" name="Google Shape;19187;p29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88" name="Google Shape;19188;p29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89" name="Google Shape;19189;p29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90" name="Google Shape;19190;p29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91" name="Google Shape;19191;p29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92" name="Google Shape;19192;p29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93" name="Google Shape;19193;p29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94" name="Google Shape;19194;p29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95" name="Google Shape;19195;p29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96" name="Google Shape;19196;p29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97" name="Google Shape;19197;p29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98" name="Google Shape;19198;p29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99" name="Google Shape;19199;p29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00" name="Google Shape;19200;p29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01" name="Google Shape;19201;p29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02" name="Google Shape;19202;p29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03" name="Google Shape;19203;p29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04" name="Google Shape;19204;p29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05" name="Google Shape;19205;p29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06" name="Google Shape;19206;p29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07" name="Google Shape;19207;p29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08" name="Google Shape;19208;p29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09" name="Google Shape;19209;p29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10" name="Google Shape;19210;p29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11" name="Google Shape;19211;p29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12" name="Google Shape;19212;p29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13" name="Google Shape;19213;p29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14" name="Google Shape;19214;p29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15" name="Google Shape;19215;p29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16" name="Google Shape;19216;p29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17" name="Google Shape;19217;p29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18" name="Google Shape;19218;p29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19" name="Google Shape;19219;p29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20" name="Google Shape;19220;p29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21" name="Google Shape;19221;p29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22" name="Google Shape;19222;p29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23" name="Google Shape;19223;p29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24" name="Google Shape;19224;p29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25" name="Google Shape;19225;p29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26" name="Google Shape;19226;p29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27" name="Google Shape;19227;p29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28" name="Google Shape;19228;p29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29" name="Google Shape;19229;p29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30" name="Google Shape;19230;p29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31" name="Google Shape;19231;p29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32" name="Google Shape;19232;p29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33" name="Google Shape;19233;p29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34" name="Google Shape;19234;p29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35" name="Google Shape;19235;p29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36" name="Google Shape;19236;p29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37" name="Google Shape;19237;p29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38" name="Google Shape;19238;p29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39" name="Google Shape;19239;p29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40" name="Google Shape;19240;p29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41" name="Google Shape;19241;p29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42" name="Google Shape;19242;p29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43" name="Google Shape;19243;p29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44" name="Google Shape;19244;p29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45" name="Google Shape;19245;p29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46" name="Google Shape;19246;p29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47" name="Google Shape;19247;p29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48" name="Google Shape;19248;p29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49" name="Google Shape;19249;p29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50" name="Google Shape;19250;p29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51" name="Google Shape;19251;p29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52" name="Google Shape;19252;p29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53" name="Google Shape;19253;p29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54" name="Google Shape;19254;p29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55" name="Google Shape;19255;p29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56" name="Google Shape;19256;p29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57" name="Google Shape;19257;p29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58" name="Google Shape;19258;p29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59" name="Google Shape;19259;p29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60" name="Google Shape;19260;p29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61" name="Google Shape;19261;p29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62" name="Google Shape;19262;p29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63" name="Google Shape;19263;p29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64" name="Google Shape;19264;p29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65" name="Google Shape;19265;p29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66" name="Google Shape;19266;p29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67" name="Google Shape;19267;p29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68" name="Google Shape;19268;p29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69" name="Google Shape;19269;p29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70" name="Google Shape;19270;p29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71" name="Google Shape;19271;p29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72" name="Google Shape;19272;p29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73" name="Google Shape;19273;p29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74" name="Google Shape;19274;p29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75" name="Google Shape;19275;p29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76" name="Google Shape;19276;p29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77" name="Google Shape;19277;p29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78" name="Google Shape;19278;p29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79" name="Google Shape;19279;p29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80" name="Google Shape;19280;p29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81" name="Google Shape;19281;p29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82" name="Google Shape;19282;p29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83" name="Google Shape;19283;p29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84" name="Google Shape;19284;p29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85" name="Google Shape;19285;p29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86" name="Google Shape;19286;p29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87" name="Google Shape;19287;p29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88" name="Google Shape;19288;p29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89" name="Google Shape;19289;p29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90" name="Google Shape;19290;p29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91" name="Google Shape;19291;p29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92" name="Google Shape;19292;p29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93" name="Google Shape;19293;p29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94" name="Google Shape;19294;p29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95" name="Google Shape;19295;p29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96" name="Google Shape;19296;p29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97" name="Google Shape;19297;p29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98" name="Google Shape;19298;p29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99" name="Google Shape;19299;p29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00" name="Google Shape;19300;p29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01" name="Google Shape;19301;p29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02" name="Google Shape;19302;p29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03" name="Google Shape;19303;p29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04" name="Google Shape;19304;p29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05" name="Google Shape;19305;p29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06" name="Google Shape;19306;p29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07" name="Google Shape;19307;p29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08" name="Google Shape;19308;p29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09" name="Google Shape;19309;p29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10" name="Google Shape;19310;p29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11" name="Google Shape;19311;p29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12" name="Google Shape;19312;p29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13" name="Google Shape;19313;p29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14" name="Google Shape;19314;p29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15" name="Google Shape;19315;p29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16" name="Google Shape;19316;p29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17" name="Google Shape;19317;p29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18" name="Google Shape;19318;p29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19" name="Google Shape;19319;p29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20" name="Google Shape;19320;p29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21" name="Google Shape;19321;p29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22" name="Google Shape;19322;p29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23" name="Google Shape;19323;p29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24" name="Google Shape;19324;p29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25" name="Google Shape;19325;p29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26" name="Google Shape;19326;p29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27" name="Google Shape;19327;p29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28" name="Google Shape;19328;p29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29" name="Google Shape;19329;p29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30" name="Google Shape;19330;p29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31" name="Google Shape;19331;p29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32" name="Google Shape;19332;p29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33" name="Google Shape;19333;p29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34" name="Google Shape;19334;p29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35" name="Google Shape;19335;p29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36" name="Google Shape;19336;p29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37" name="Google Shape;19337;p29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38" name="Google Shape;19338;p29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39" name="Google Shape;19339;p29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40" name="Google Shape;19340;p29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41" name="Google Shape;19341;p29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42" name="Google Shape;19342;p29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43" name="Google Shape;19343;p29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44" name="Google Shape;19344;p29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45" name="Google Shape;19345;p29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46" name="Google Shape;19346;p29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47" name="Google Shape;19347;p29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48" name="Google Shape;19348;p29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49" name="Google Shape;19349;p29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50" name="Google Shape;19350;p29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51" name="Google Shape;19351;p29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52" name="Google Shape;19352;p29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53" name="Google Shape;19353;p29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54" name="Google Shape;19354;p29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55" name="Google Shape;19355;p29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56" name="Google Shape;19356;p29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57" name="Google Shape;19357;p29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58" name="Google Shape;19358;p29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59" name="Google Shape;19359;p29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60" name="Google Shape;19360;p29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61" name="Google Shape;19361;p29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62" name="Google Shape;19362;p29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63" name="Google Shape;19363;p29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64" name="Google Shape;19364;p29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65" name="Google Shape;19365;p29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66" name="Google Shape;19366;p29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67" name="Google Shape;19367;p29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68" name="Google Shape;19368;p29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69" name="Google Shape;19369;p29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70" name="Google Shape;19370;p29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71" name="Google Shape;19371;p29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72" name="Google Shape;19372;p29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73" name="Google Shape;19373;p29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74" name="Google Shape;19374;p29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75" name="Google Shape;19375;p29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76" name="Google Shape;19376;p29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77" name="Google Shape;19377;p29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78" name="Google Shape;19378;p29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79" name="Google Shape;19379;p29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80" name="Google Shape;19380;p29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81" name="Google Shape;19381;p29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82" name="Google Shape;19382;p29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83" name="Google Shape;19383;p29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84" name="Google Shape;19384;p29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85" name="Google Shape;19385;p29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86" name="Google Shape;19386;p29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87" name="Google Shape;19387;p29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88" name="Google Shape;19388;p29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89" name="Google Shape;19389;p29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90" name="Google Shape;19390;p29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91" name="Google Shape;19391;p29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92" name="Google Shape;19392;p29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93" name="Google Shape;19393;p29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94" name="Google Shape;19394;p29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95" name="Google Shape;19395;p29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96" name="Google Shape;19396;p29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97" name="Google Shape;19397;p29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98" name="Google Shape;19398;p29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99" name="Google Shape;19399;p29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00" name="Google Shape;19400;p29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01" name="Google Shape;19401;p29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02" name="Google Shape;19402;p29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03" name="Google Shape;19403;p29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04" name="Google Shape;19404;p29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05" name="Google Shape;19405;p29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06" name="Google Shape;19406;p29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07" name="Google Shape;19407;p29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08" name="Google Shape;19408;p29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09" name="Google Shape;19409;p29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10" name="Google Shape;19410;p29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11" name="Google Shape;19411;p29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12" name="Google Shape;19412;p29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13" name="Google Shape;19413;p29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14" name="Google Shape;19414;p29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15" name="Google Shape;19415;p29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16" name="Google Shape;19416;p29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17" name="Google Shape;19417;p29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18" name="Google Shape;19418;p29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19" name="Google Shape;19419;p29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20" name="Google Shape;19420;p29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21" name="Google Shape;19421;p29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22" name="Google Shape;19422;p29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23" name="Google Shape;19423;p29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24" name="Google Shape;19424;p29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25" name="Google Shape;19425;p29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26" name="Google Shape;19426;p29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27" name="Google Shape;19427;p29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28" name="Google Shape;19428;p29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29" name="Google Shape;19429;p29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30" name="Google Shape;19430;p29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31" name="Google Shape;19431;p29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32" name="Google Shape;19432;p29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33" name="Google Shape;19433;p29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34" name="Google Shape;19434;p29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35" name="Google Shape;19435;p29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36" name="Google Shape;19436;p29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37" name="Google Shape;19437;p29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38" name="Google Shape;19438;p29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39" name="Google Shape;19439;p29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40" name="Google Shape;19440;p29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41" name="Google Shape;19441;p29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42" name="Google Shape;19442;p29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43" name="Google Shape;19443;p29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44" name="Google Shape;19444;p29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45" name="Google Shape;19445;p29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46" name="Google Shape;19446;p29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47" name="Google Shape;19447;p29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48" name="Google Shape;19448;p29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49" name="Google Shape;19449;p29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50" name="Google Shape;19450;p29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51" name="Google Shape;19451;p29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52" name="Google Shape;19452;p29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53" name="Google Shape;19453;p29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54" name="Google Shape;19454;p29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55" name="Google Shape;19455;p29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56" name="Google Shape;19456;p29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57" name="Google Shape;19457;p29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58" name="Google Shape;19458;p29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59" name="Google Shape;19459;p29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60" name="Google Shape;19460;p29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61" name="Google Shape;19461;p29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62" name="Google Shape;19462;p29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63" name="Google Shape;19463;p29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64" name="Google Shape;19464;p29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65" name="Google Shape;19465;p29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66" name="Google Shape;19466;p29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67" name="Google Shape;19467;p29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68" name="Google Shape;19468;p29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69" name="Google Shape;19469;p29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70" name="Google Shape;19470;p29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71" name="Google Shape;19471;p29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72" name="Google Shape;19472;p29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73" name="Google Shape;19473;p29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74" name="Google Shape;19474;p29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75" name="Google Shape;19475;p29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76" name="Google Shape;19476;p29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77" name="Google Shape;19477;p29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78" name="Google Shape;19478;p29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79" name="Google Shape;19479;p29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80" name="Google Shape;19480;p29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81" name="Google Shape;19481;p29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82" name="Google Shape;19482;p29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83" name="Google Shape;19483;p29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84" name="Google Shape;19484;p29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85" name="Google Shape;19485;p29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86" name="Google Shape;19486;p29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87" name="Google Shape;19487;p29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88" name="Google Shape;19488;p29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89" name="Google Shape;19489;p29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90" name="Google Shape;19490;p29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91" name="Google Shape;19491;p29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92" name="Google Shape;19492;p29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93" name="Google Shape;19493;p29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94" name="Google Shape;19494;p29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95" name="Google Shape;19495;p29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96" name="Google Shape;19496;p29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97" name="Google Shape;19497;p29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98" name="Google Shape;19498;p29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99" name="Google Shape;19499;p29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00" name="Google Shape;19500;p29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01" name="Google Shape;19501;p29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02" name="Google Shape;19502;p29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03" name="Google Shape;19503;p29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04" name="Google Shape;19504;p29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05" name="Google Shape;19505;p29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06" name="Google Shape;19506;p29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07" name="Google Shape;19507;p29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08" name="Google Shape;19508;p29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09" name="Google Shape;19509;p29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10" name="Google Shape;19510;p29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11" name="Google Shape;19511;p29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512" name="Google Shape;19512;p29"/>
          <p:cNvGrpSpPr/>
          <p:nvPr/>
        </p:nvGrpSpPr>
        <p:grpSpPr>
          <a:xfrm>
            <a:off x="7736358" y="-320158"/>
            <a:ext cx="2447903" cy="4116751"/>
            <a:chOff x="5540550" y="165863"/>
            <a:chExt cx="1864075" cy="3134900"/>
          </a:xfrm>
        </p:grpSpPr>
        <p:sp>
          <p:nvSpPr>
            <p:cNvPr id="19513" name="Google Shape;19513;p29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14" name="Google Shape;19514;p29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15" name="Google Shape;19515;p29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16" name="Google Shape;19516;p29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17" name="Google Shape;19517;p29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18" name="Google Shape;19518;p29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19" name="Google Shape;19519;p29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20" name="Google Shape;19520;p29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21" name="Google Shape;19521;p29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22" name="Google Shape;19522;p29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23" name="Google Shape;19523;p29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24" name="Google Shape;19524;p29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25" name="Google Shape;19525;p29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26" name="Google Shape;19526;p29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27" name="Google Shape;19527;p29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28" name="Google Shape;19528;p29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29" name="Google Shape;19529;p29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30" name="Google Shape;19530;p29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31" name="Google Shape;19531;p29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32" name="Google Shape;19532;p29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33" name="Google Shape;19533;p29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34" name="Google Shape;19534;p29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35" name="Google Shape;19535;p29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36" name="Google Shape;19536;p29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37" name="Google Shape;19537;p29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38" name="Google Shape;19538;p29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39" name="Google Shape;19539;p29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40" name="Google Shape;19540;p29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41" name="Google Shape;19541;p29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42" name="Google Shape;19542;p29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43" name="Google Shape;19543;p29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44" name="Google Shape;19544;p29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45" name="Google Shape;19545;p29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46" name="Google Shape;19546;p29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47" name="Google Shape;19547;p29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48" name="Google Shape;19548;p29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49" name="Google Shape;19549;p29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50" name="Google Shape;19550;p29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51" name="Google Shape;19551;p29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52" name="Google Shape;19552;p29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53" name="Google Shape;19553;p29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54" name="Google Shape;19554;p29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55" name="Google Shape;19555;p29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56" name="Google Shape;19556;p29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57" name="Google Shape;19557;p29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58" name="Google Shape;19558;p29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59" name="Google Shape;19559;p29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60" name="Google Shape;19560;p29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61" name="Google Shape;19561;p29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62" name="Google Shape;19562;p29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63" name="Google Shape;19563;p29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64" name="Google Shape;19564;p29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65" name="Google Shape;19565;p29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66" name="Google Shape;19566;p29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67" name="Google Shape;19567;p29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68" name="Google Shape;19568;p29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69" name="Google Shape;19569;p29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70" name="Google Shape;19570;p29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71" name="Google Shape;19571;p29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72" name="Google Shape;19572;p29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73" name="Google Shape;19573;p29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74" name="Google Shape;19574;p29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75" name="Google Shape;19575;p29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76" name="Google Shape;19576;p29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77" name="Google Shape;19577;p29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78" name="Google Shape;19578;p29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79" name="Google Shape;19579;p29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80" name="Google Shape;19580;p29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81" name="Google Shape;19581;p29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82" name="Google Shape;19582;p29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83" name="Google Shape;19583;p29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84" name="Google Shape;19584;p29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85" name="Google Shape;19585;p29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86" name="Google Shape;19586;p29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87" name="Google Shape;19587;p29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88" name="Google Shape;19588;p29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89" name="Google Shape;19589;p29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90" name="Google Shape;19590;p29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91" name="Google Shape;19591;p29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92" name="Google Shape;19592;p29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93" name="Google Shape;19593;p29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94" name="Google Shape;19594;p29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95" name="Google Shape;19595;p29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96" name="Google Shape;19596;p29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97" name="Google Shape;19597;p29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98" name="Google Shape;19598;p29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99" name="Google Shape;19599;p29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00" name="Google Shape;19600;p29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01" name="Google Shape;19601;p29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02" name="Google Shape;19602;p29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03" name="Google Shape;19603;p29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04" name="Google Shape;19604;p29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05" name="Google Shape;19605;p29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06" name="Google Shape;19606;p29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07" name="Google Shape;19607;p29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08" name="Google Shape;19608;p29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09" name="Google Shape;19609;p29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10" name="Google Shape;19610;p29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11" name="Google Shape;19611;p29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12" name="Google Shape;19612;p29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13" name="Google Shape;19613;p29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14" name="Google Shape;19614;p29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15" name="Google Shape;19615;p29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16" name="Google Shape;19616;p29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17" name="Google Shape;19617;p29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18" name="Google Shape;19618;p29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19" name="Google Shape;19619;p29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20" name="Google Shape;19620;p29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21" name="Google Shape;19621;p29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22" name="Google Shape;19622;p29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23" name="Google Shape;19623;p29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24" name="Google Shape;19624;p29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25" name="Google Shape;19625;p29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26" name="Google Shape;19626;p29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27" name="Google Shape;19627;p29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28" name="Google Shape;19628;p29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29" name="Google Shape;19629;p29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30" name="Google Shape;19630;p29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31" name="Google Shape;19631;p29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32" name="Google Shape;19632;p29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33" name="Google Shape;19633;p29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34" name="Google Shape;19634;p29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35" name="Google Shape;19635;p29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36" name="Google Shape;19636;p29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37" name="Google Shape;19637;p29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38" name="Google Shape;19638;p29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39" name="Google Shape;19639;p29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40" name="Google Shape;19640;p29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41" name="Google Shape;19641;p29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42" name="Google Shape;19642;p29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43" name="Google Shape;19643;p29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44" name="Google Shape;19644;p29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45" name="Google Shape;19645;p29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46" name="Google Shape;19646;p29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47" name="Google Shape;19647;p29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48" name="Google Shape;19648;p29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49" name="Google Shape;19649;p29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50" name="Google Shape;19650;p29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51" name="Google Shape;19651;p29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52" name="Google Shape;19652;p29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53" name="Google Shape;19653;p29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54" name="Google Shape;19654;p29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55" name="Google Shape;19655;p29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56" name="Google Shape;19656;p29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57" name="Google Shape;19657;p29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58" name="Google Shape;19658;p29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59" name="Google Shape;19659;p29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60" name="Google Shape;19660;p29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61" name="Google Shape;19661;p29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62" name="Google Shape;19662;p29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63" name="Google Shape;19663;p29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64" name="Google Shape;19664;p29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65" name="Google Shape;19665;p29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66" name="Google Shape;19666;p29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67" name="Google Shape;19667;p29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68" name="Google Shape;19668;p29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69" name="Google Shape;19669;p29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70" name="Google Shape;19670;p29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71" name="Google Shape;19671;p29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72" name="Google Shape;19672;p29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73" name="Google Shape;19673;p29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74" name="Google Shape;19674;p29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75" name="Google Shape;19675;p29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76" name="Google Shape;19676;p29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77" name="Google Shape;19677;p29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78" name="Google Shape;19678;p29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79" name="Google Shape;19679;p29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80" name="Google Shape;19680;p29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81" name="Google Shape;19681;p29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82" name="Google Shape;19682;p29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83" name="Google Shape;19683;p29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84" name="Google Shape;19684;p29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85" name="Google Shape;19685;p29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86" name="Google Shape;19686;p29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87" name="Google Shape;19687;p29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88" name="Google Shape;19688;p29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89" name="Google Shape;19689;p29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90" name="Google Shape;19690;p29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91" name="Google Shape;19691;p29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92" name="Google Shape;19692;p29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93" name="Google Shape;19693;p29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94" name="Google Shape;19694;p29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95" name="Google Shape;19695;p29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96" name="Google Shape;19696;p29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97" name="Google Shape;19697;p29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98" name="Google Shape;19698;p29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99" name="Google Shape;19699;p29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00" name="Google Shape;19700;p29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01" name="Google Shape;19701;p29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02" name="Google Shape;19702;p29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03" name="Google Shape;19703;p29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04" name="Google Shape;19704;p29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05" name="Google Shape;19705;p29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06" name="Google Shape;19706;p29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07" name="Google Shape;19707;p29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08" name="Google Shape;19708;p29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09" name="Google Shape;19709;p29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10" name="Google Shape;19710;p29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11" name="Google Shape;19711;p29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12" name="Google Shape;19712;p29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13" name="Google Shape;19713;p29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14" name="Google Shape;19714;p29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15" name="Google Shape;19715;p29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16" name="Google Shape;19716;p29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17" name="Google Shape;19717;p29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18" name="Google Shape;19718;p29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19" name="Google Shape;19719;p29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20" name="Google Shape;19720;p29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21" name="Google Shape;19721;p29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22" name="Google Shape;19722;p29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23" name="Google Shape;19723;p29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24" name="Google Shape;19724;p29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25" name="Google Shape;19725;p29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26" name="Google Shape;19726;p29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27" name="Google Shape;19727;p29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28" name="Google Shape;19728;p29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29" name="Google Shape;19729;p29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30" name="Google Shape;19730;p29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31" name="Google Shape;19731;p29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32" name="Google Shape;19732;p29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33" name="Google Shape;19733;p29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34" name="Google Shape;19734;p29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35" name="Google Shape;19735;p29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36" name="Google Shape;19736;p29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37" name="Google Shape;19737;p29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38" name="Google Shape;19738;p29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39" name="Google Shape;19739;p29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40" name="Google Shape;19740;p29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41" name="Google Shape;19741;p29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42" name="Google Shape;19742;p29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43" name="Google Shape;19743;p29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44" name="Google Shape;19744;p29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45" name="Google Shape;19745;p29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46" name="Google Shape;19746;p29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47" name="Google Shape;19747;p29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48" name="Google Shape;19748;p29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49" name="Google Shape;19749;p29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50" name="Google Shape;19750;p29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51" name="Google Shape;19751;p29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52" name="Google Shape;19752;p29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53" name="Google Shape;19753;p29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54" name="Google Shape;19754;p29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55" name="Google Shape;19755;p29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56" name="Google Shape;19756;p29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57" name="Google Shape;19757;p29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58" name="Google Shape;19758;p29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59" name="Google Shape;19759;p29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60" name="Google Shape;19760;p29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61" name="Google Shape;19761;p29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62" name="Google Shape;19762;p29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63" name="Google Shape;19763;p29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64" name="Google Shape;19764;p29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65" name="Google Shape;19765;p29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66" name="Google Shape;19766;p29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67" name="Google Shape;19767;p29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68" name="Google Shape;19768;p29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69" name="Google Shape;19769;p29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70" name="Google Shape;19770;p29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71" name="Google Shape;19771;p29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72" name="Google Shape;19772;p29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73" name="Google Shape;19773;p29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74" name="Google Shape;19774;p29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75" name="Google Shape;19775;p29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76" name="Google Shape;19776;p29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77" name="Google Shape;19777;p29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78" name="Google Shape;19778;p29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79" name="Google Shape;19779;p29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80" name="Google Shape;19780;p29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81" name="Google Shape;19781;p29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82" name="Google Shape;19782;p29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83" name="Google Shape;19783;p29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84" name="Google Shape;19784;p29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85" name="Google Shape;19785;p29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86" name="Google Shape;19786;p29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87" name="Google Shape;19787;p29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88" name="Google Shape;19788;p29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89" name="Google Shape;19789;p29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90" name="Google Shape;19790;p29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91" name="Google Shape;19791;p29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92" name="Google Shape;19792;p29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93" name="Google Shape;19793;p29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94" name="Google Shape;19794;p29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95" name="Google Shape;19795;p29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96" name="Google Shape;19796;p29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97" name="Google Shape;19797;p29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98" name="Google Shape;19798;p29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99" name="Google Shape;19799;p29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00" name="Google Shape;19800;p29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01" name="Google Shape;19801;p29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02" name="Google Shape;19802;p29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03" name="Google Shape;19803;p29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04" name="Google Shape;19804;p29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05" name="Google Shape;19805;p29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06" name="Google Shape;19806;p29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07" name="Google Shape;19807;p29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08" name="Google Shape;19808;p29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09" name="Google Shape;19809;p29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10" name="Google Shape;19810;p29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11" name="Google Shape;19811;p29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12" name="Google Shape;19812;p29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13" name="Google Shape;19813;p29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14" name="Google Shape;19814;p29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15" name="Google Shape;19815;p29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16" name="Google Shape;19816;p29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17" name="Google Shape;19817;p29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18" name="Google Shape;19818;p29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19" name="Google Shape;19819;p29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20" name="Google Shape;19820;p29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21" name="Google Shape;19821;p29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22" name="Google Shape;19822;p29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23" name="Google Shape;19823;p29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24" name="Google Shape;19824;p29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25" name="Google Shape;19825;p29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26" name="Google Shape;19826;p29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27" name="Google Shape;19827;p29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28" name="Google Shape;19828;p29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29" name="Google Shape;19829;p29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30" name="Google Shape;19830;p29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31" name="Google Shape;19831;p29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32" name="Google Shape;19832;p29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33" name="Google Shape;19833;p29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34" name="Google Shape;19834;p29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35" name="Google Shape;19835;p29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36" name="Google Shape;19836;p29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37" name="Google Shape;19837;p29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38" name="Google Shape;19838;p29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39" name="Google Shape;19839;p29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40" name="Google Shape;19840;p29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41" name="Google Shape;19841;p29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42" name="Google Shape;19842;p29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43" name="Google Shape;19843;p29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44" name="Google Shape;19844;p29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45" name="Google Shape;19845;p29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46" name="Google Shape;19846;p29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47" name="Google Shape;19847;p29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48" name="Google Shape;19848;p29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49" name="Google Shape;19849;p29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50" name="Google Shape;19850;p29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51" name="Google Shape;19851;p29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52" name="Google Shape;19852;p29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53" name="Google Shape;19853;p29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54" name="Google Shape;19854;p29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55" name="Google Shape;19855;p29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56" name="Google Shape;19856;p29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57" name="Google Shape;19857;p29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58" name="Google Shape;19858;p29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59" name="Google Shape;19859;p29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60" name="Google Shape;19860;p29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61" name="Google Shape;19861;p29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62" name="Google Shape;19862;p29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63" name="Google Shape;19863;p29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64" name="Google Shape;19864;p29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65" name="Google Shape;19865;p29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66" name="Google Shape;19866;p29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67" name="Google Shape;19867;p29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68" name="Google Shape;19868;p29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69" name="Google Shape;19869;p29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70" name="Google Shape;19870;p29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71" name="Google Shape;19871;p29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72" name="Google Shape;19872;p29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73" name="Google Shape;19873;p29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74" name="Google Shape;19874;p29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75" name="Google Shape;19875;p29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76" name="Google Shape;19876;p29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77" name="Google Shape;19877;p29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78" name="Google Shape;19878;p29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79" name="Google Shape;19879;p29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80" name="Google Shape;19880;p29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81" name="Google Shape;19881;p29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82" name="Google Shape;19882;p29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83" name="Google Shape;19883;p29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84" name="Google Shape;19884;p29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85" name="Google Shape;19885;p29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86" name="Google Shape;19886;p29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87" name="Google Shape;19887;p29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88" name="Google Shape;19888;p29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89" name="Google Shape;19889;p29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90" name="Google Shape;19890;p29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91" name="Google Shape;19891;p29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92" name="Google Shape;19892;p29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93" name="Google Shape;19893;p29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94" name="Google Shape;19894;p29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95" name="Google Shape;19895;p29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96" name="Google Shape;19896;p29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97" name="Google Shape;19897;p29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98" name="Google Shape;19898;p29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99" name="Google Shape;19899;p29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00" name="Google Shape;19900;p29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01" name="Google Shape;19901;p29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02" name="Google Shape;19902;p29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03" name="Google Shape;19903;p29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04" name="Google Shape;19904;p29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05" name="Google Shape;19905;p29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06" name="Google Shape;19906;p29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07" name="Google Shape;19907;p29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08" name="Google Shape;19908;p29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09" name="Google Shape;19909;p29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10" name="Google Shape;19910;p29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11" name="Google Shape;19911;p29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12" name="Google Shape;19912;p29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13" name="Google Shape;19913;p29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14" name="Google Shape;19914;p29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15" name="Google Shape;19915;p29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16" name="Google Shape;19916;p29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17" name="Google Shape;19917;p29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18" name="Google Shape;19918;p29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19" name="Google Shape;19919;p29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20" name="Google Shape;19920;p29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21" name="Google Shape;19921;p29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22" name="Google Shape;19922;p29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23" name="Google Shape;19923;p29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24" name="Google Shape;19924;p29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25" name="Google Shape;19925;p29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26" name="Google Shape;19926;p29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27" name="Google Shape;19927;p29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28" name="Google Shape;19928;p29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29" name="Google Shape;19929;p29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30" name="Google Shape;19930;p29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31" name="Google Shape;19931;p29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32" name="Google Shape;19932;p29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33" name="Google Shape;19933;p29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34" name="Google Shape;19934;p29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35" name="Google Shape;19935;p29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36" name="Google Shape;19936;p29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37" name="Google Shape;19937;p29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38" name="Google Shape;19938;p29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39" name="Google Shape;19939;p29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40" name="Google Shape;19940;p29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41" name="Google Shape;19941;p29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42" name="Google Shape;19942;p29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43" name="Google Shape;19943;p29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44" name="Google Shape;19944;p29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45" name="Google Shape;19945;p29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46" name="Google Shape;19946;p29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47" name="Google Shape;19947;p29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48" name="Google Shape;19948;p29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49" name="Google Shape;19949;p29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50" name="Google Shape;19950;p29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51" name="Google Shape;19951;p29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52" name="Google Shape;19952;p29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53" name="Google Shape;19953;p29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54" name="Google Shape;19954;p29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55" name="Google Shape;19955;p29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56" name="Google Shape;19956;p29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57" name="Google Shape;19957;p29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58" name="Google Shape;19958;p29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59" name="Google Shape;19959;p29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60" name="Google Shape;19960;p29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61" name="Google Shape;19961;p29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62" name="Google Shape;19962;p29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63" name="Google Shape;19963;p29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64" name="Google Shape;19964;p29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65" name="Google Shape;19965;p29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66" name="Google Shape;19966;p29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67" name="Google Shape;19967;p29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68" name="Google Shape;19968;p29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69" name="Google Shape;19969;p29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70" name="Google Shape;19970;p29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71" name="Google Shape;19971;p29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72" name="Google Shape;19972;p29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73" name="Google Shape;19973;p29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74" name="Google Shape;19974;p29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75" name="Google Shape;19975;p29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76" name="Google Shape;19976;p29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77" name="Google Shape;19977;p29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78" name="Google Shape;19978;p29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79" name="Google Shape;19979;p29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80" name="Google Shape;19980;p29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81" name="Google Shape;19981;p29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82" name="Google Shape;19982;p29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83" name="Google Shape;19983;p29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84" name="Google Shape;19984;p29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85" name="Google Shape;19985;p29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86" name="Google Shape;19986;p29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87" name="Google Shape;19987;p29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88" name="Google Shape;19988;p29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89" name="Google Shape;19989;p29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90" name="Google Shape;19990;p29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91" name="Google Shape;19991;p29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92" name="Google Shape;19992;p29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93" name="Google Shape;19993;p29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94" name="Google Shape;19994;p29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95" name="Google Shape;19995;p29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96" name="Google Shape;19996;p29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97" name="Google Shape;19997;p29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98" name="Google Shape;19998;p29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99" name="Google Shape;19999;p29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00" name="Google Shape;20000;p29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01" name="Google Shape;20001;p29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02" name="Google Shape;20002;p29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03" name="Google Shape;20003;p29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04" name="Google Shape;20004;p29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05" name="Google Shape;20005;p29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06" name="Google Shape;20006;p29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07" name="Google Shape;20007;p29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08" name="Google Shape;20008;p29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09" name="Google Shape;20009;p29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10" name="Google Shape;20010;p29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11" name="Google Shape;20011;p29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12" name="Google Shape;20012;p29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13" name="Google Shape;20013;p29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14" name="Google Shape;20014;p29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15" name="Google Shape;20015;p29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16" name="Google Shape;20016;p29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17" name="Google Shape;20017;p29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18" name="Google Shape;20018;p29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19" name="Google Shape;20019;p29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20" name="Google Shape;20020;p29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21" name="Google Shape;20021;p29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22" name="Google Shape;20022;p29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23" name="Google Shape;20023;p29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24" name="Google Shape;20024;p29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25" name="Google Shape;20025;p29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26" name="Google Shape;20026;p29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27" name="Google Shape;20027;p29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28" name="Google Shape;20028;p29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29" name="Google Shape;20029;p29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30" name="Google Shape;20030;p29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31" name="Google Shape;20031;p29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32" name="Google Shape;20032;p29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33" name="Google Shape;20033;p29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34" name="Google Shape;20034;p29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35" name="Google Shape;20035;p29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36" name="Google Shape;20036;p29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37" name="Google Shape;20037;p29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38" name="Google Shape;20038;p29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39" name="Google Shape;20039;p29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40" name="Google Shape;20040;p29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41" name="Google Shape;20041;p29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42" name="Google Shape;20042;p29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43" name="Google Shape;20043;p29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44" name="Google Shape;20044;p29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45" name="Google Shape;20045;p29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46" name="Google Shape;20046;p29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47" name="Google Shape;20047;p29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48" name="Google Shape;20048;p29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49" name="Google Shape;20049;p29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50" name="Google Shape;20050;p29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51" name="Google Shape;20051;p29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52" name="Google Shape;20052;p29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53" name="Google Shape;20053;p29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54" name="Google Shape;20054;p29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55" name="Google Shape;20055;p29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56" name="Google Shape;20056;p29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57" name="Google Shape;20057;p29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58" name="Google Shape;20058;p29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59" name="Google Shape;20059;p29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60" name="Google Shape;20060;p29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61" name="Google Shape;20061;p29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62" name="Google Shape;20062;p29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63" name="Google Shape;20063;p29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64" name="Google Shape;20064;p29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65" name="Google Shape;20065;p29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66" name="Google Shape;20066;p29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67" name="Google Shape;20067;p29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68" name="Google Shape;20068;p29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69" name="Google Shape;20069;p29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70" name="Google Shape;20070;p29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71" name="Google Shape;20071;p29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72" name="Google Shape;20072;p29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73" name="Google Shape;20073;p29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74" name="Google Shape;20074;p29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75" name="Google Shape;20075;p29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76" name="Google Shape;20076;p29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77" name="Google Shape;20077;p29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78" name="Google Shape;20078;p29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79" name="Google Shape;20079;p29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80" name="Google Shape;20080;p29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81" name="Google Shape;20081;p29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82" name="Google Shape;20082;p29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83" name="Google Shape;20083;p29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84" name="Google Shape;20084;p29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85" name="Google Shape;20085;p29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86" name="Google Shape;20086;p29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87" name="Google Shape;20087;p29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88" name="Google Shape;20088;p29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89" name="Google Shape;20089;p29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90" name="Google Shape;20090;p29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91" name="Google Shape;20091;p29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92" name="Google Shape;20092;p29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93" name="Google Shape;20093;p29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94" name="Google Shape;20094;p29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95" name="Google Shape;20095;p29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96" name="Google Shape;20096;p29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97" name="Google Shape;20097;p29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98" name="Google Shape;20098;p29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99" name="Google Shape;20099;p29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00" name="Google Shape;20100;p29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01" name="Google Shape;20101;p29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02" name="Google Shape;20102;p29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03" name="Google Shape;20103;p29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04" name="Google Shape;20104;p29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05" name="Google Shape;20105;p29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06" name="Google Shape;20106;p29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07" name="Google Shape;20107;p29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08" name="Google Shape;20108;p29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09" name="Google Shape;20109;p29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10" name="Google Shape;20110;p29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11" name="Google Shape;20111;p29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8162974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 2">
  <p:cSld name="Background  2">
    <p:spTree>
      <p:nvGrpSpPr>
        <p:cNvPr id="1" name="Shape 20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13" name="Google Shape;20113;p30"/>
          <p:cNvSpPr/>
          <p:nvPr/>
        </p:nvSpPr>
        <p:spPr>
          <a:xfrm>
            <a:off x="5853428" y="-43900"/>
            <a:ext cx="3366740" cy="5336942"/>
          </a:xfrm>
          <a:custGeom>
            <a:avLst/>
            <a:gdLst/>
            <a:ahLst/>
            <a:cxnLst/>
            <a:rect l="l" t="t" r="r" b="b"/>
            <a:pathLst>
              <a:path w="94578" h="135027" extrusionOk="0">
                <a:moveTo>
                  <a:pt x="2901" y="135027"/>
                </a:moveTo>
                <a:cubicBezTo>
                  <a:pt x="1582" y="133119"/>
                  <a:pt x="512" y="130979"/>
                  <a:pt x="342" y="128668"/>
                </a:cubicBezTo>
                <a:cubicBezTo>
                  <a:pt x="0" y="124341"/>
                  <a:pt x="2854" y="120339"/>
                  <a:pt x="6328" y="117749"/>
                </a:cubicBezTo>
                <a:cubicBezTo>
                  <a:pt x="9802" y="115159"/>
                  <a:pt x="13943" y="113593"/>
                  <a:pt x="17697" y="111437"/>
                </a:cubicBezTo>
                <a:cubicBezTo>
                  <a:pt x="27266" y="105962"/>
                  <a:pt x="28104" y="97881"/>
                  <a:pt x="23668" y="88358"/>
                </a:cubicBezTo>
                <a:cubicBezTo>
                  <a:pt x="21217" y="83101"/>
                  <a:pt x="18193" y="76990"/>
                  <a:pt x="20737" y="71205"/>
                </a:cubicBezTo>
                <a:cubicBezTo>
                  <a:pt x="22722" y="66676"/>
                  <a:pt x="27173" y="63745"/>
                  <a:pt x="31671" y="61666"/>
                </a:cubicBezTo>
                <a:cubicBezTo>
                  <a:pt x="37518" y="58952"/>
                  <a:pt x="43241" y="56595"/>
                  <a:pt x="48514" y="52810"/>
                </a:cubicBezTo>
                <a:cubicBezTo>
                  <a:pt x="57091" y="46700"/>
                  <a:pt x="61790" y="35595"/>
                  <a:pt x="60224" y="25172"/>
                </a:cubicBezTo>
                <a:cubicBezTo>
                  <a:pt x="58813" y="15681"/>
                  <a:pt x="52810" y="7600"/>
                  <a:pt x="46948" y="0"/>
                </a:cubicBezTo>
                <a:lnTo>
                  <a:pt x="94578" y="0"/>
                </a:lnTo>
                <a:lnTo>
                  <a:pt x="94578" y="132328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114" name="Google Shape;20114;p30"/>
          <p:cNvSpPr/>
          <p:nvPr/>
        </p:nvSpPr>
        <p:spPr>
          <a:xfrm>
            <a:off x="-95650" y="-76200"/>
            <a:ext cx="3709098" cy="3483544"/>
          </a:xfrm>
          <a:custGeom>
            <a:avLst/>
            <a:gdLst/>
            <a:ahLst/>
            <a:cxnLst/>
            <a:rect l="l" t="t" r="r" b="b"/>
            <a:pathLst>
              <a:path w="109421" h="102767" extrusionOk="0">
                <a:moveTo>
                  <a:pt x="0" y="102767"/>
                </a:moveTo>
                <a:cubicBezTo>
                  <a:pt x="5894" y="93771"/>
                  <a:pt x="15013" y="87381"/>
                  <a:pt x="25467" y="84930"/>
                </a:cubicBezTo>
                <a:cubicBezTo>
                  <a:pt x="35641" y="82573"/>
                  <a:pt x="46591" y="84077"/>
                  <a:pt x="56377" y="80464"/>
                </a:cubicBezTo>
                <a:cubicBezTo>
                  <a:pt x="68428" y="76012"/>
                  <a:pt x="75454" y="64659"/>
                  <a:pt x="77191" y="52329"/>
                </a:cubicBezTo>
                <a:cubicBezTo>
                  <a:pt x="78525" y="42791"/>
                  <a:pt x="74725" y="30414"/>
                  <a:pt x="81441" y="22551"/>
                </a:cubicBezTo>
                <a:cubicBezTo>
                  <a:pt x="85939" y="17293"/>
                  <a:pt x="109420" y="9507"/>
                  <a:pt x="101169" y="0"/>
                </a:cubicBezTo>
                <a:lnTo>
                  <a:pt x="2451" y="0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20115" name="Google Shape;20115;p30"/>
          <p:cNvPicPr preferRelativeResize="0"/>
          <p:nvPr/>
        </p:nvPicPr>
        <p:blipFill rotWithShape="1">
          <a:blip r:embed="rId2">
            <a:alphaModFix/>
          </a:blip>
          <a:srcRect l="8994" t="12188" r="36661" b="20362"/>
          <a:stretch/>
        </p:blipFill>
        <p:spPr>
          <a:xfrm flipH="1">
            <a:off x="-75623" y="-43900"/>
            <a:ext cx="3766297" cy="5231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0116" name="Google Shape;20116;p30"/>
          <p:cNvPicPr preferRelativeResize="0"/>
          <p:nvPr/>
        </p:nvPicPr>
        <p:blipFill rotWithShape="1">
          <a:blip r:embed="rId3">
            <a:alphaModFix/>
          </a:blip>
          <a:srcRect l="32268" t="43279" r="37955" b="10148"/>
          <a:stretch/>
        </p:blipFill>
        <p:spPr>
          <a:xfrm rot="5400000" flipH="1">
            <a:off x="6319990" y="2341115"/>
            <a:ext cx="2723797" cy="2986573"/>
          </a:xfrm>
          <a:prstGeom prst="rect">
            <a:avLst/>
          </a:prstGeom>
          <a:noFill/>
          <a:ln>
            <a:noFill/>
          </a:ln>
        </p:spPr>
      </p:pic>
      <p:pic>
        <p:nvPicPr>
          <p:cNvPr id="20117" name="Google Shape;20117;p30"/>
          <p:cNvPicPr preferRelativeResize="0"/>
          <p:nvPr/>
        </p:nvPicPr>
        <p:blipFill rotWithShape="1">
          <a:blip r:embed="rId4">
            <a:alphaModFix/>
          </a:blip>
          <a:srcRect l="21582" t="4537" r="41246" b="4537"/>
          <a:stretch/>
        </p:blipFill>
        <p:spPr>
          <a:xfrm rot="5400000" flipH="1">
            <a:off x="6729537" y="-1649413"/>
            <a:ext cx="976700" cy="4123127"/>
          </a:xfrm>
          <a:prstGeom prst="rect">
            <a:avLst/>
          </a:prstGeom>
          <a:noFill/>
          <a:ln>
            <a:noFill/>
          </a:ln>
        </p:spPr>
      </p:pic>
      <p:pic>
        <p:nvPicPr>
          <p:cNvPr id="20118" name="Google Shape;20118;p30"/>
          <p:cNvPicPr preferRelativeResize="0"/>
          <p:nvPr/>
        </p:nvPicPr>
        <p:blipFill rotWithShape="1">
          <a:blip r:embed="rId5">
            <a:alphaModFix/>
          </a:blip>
          <a:srcRect l="36637" t="24056" r="6160" b="5146"/>
          <a:stretch/>
        </p:blipFill>
        <p:spPr>
          <a:xfrm>
            <a:off x="-182800" y="-131950"/>
            <a:ext cx="1086698" cy="128589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119" name="Google Shape;20119;p30"/>
          <p:cNvGrpSpPr/>
          <p:nvPr/>
        </p:nvGrpSpPr>
        <p:grpSpPr>
          <a:xfrm>
            <a:off x="-1240892" y="1450567"/>
            <a:ext cx="2447903" cy="4116751"/>
            <a:chOff x="5540550" y="165863"/>
            <a:chExt cx="1864075" cy="3134900"/>
          </a:xfrm>
        </p:grpSpPr>
        <p:sp>
          <p:nvSpPr>
            <p:cNvPr id="20120" name="Google Shape;20120;p30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21" name="Google Shape;20121;p30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22" name="Google Shape;20122;p30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23" name="Google Shape;20123;p30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24" name="Google Shape;20124;p30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25" name="Google Shape;20125;p30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26" name="Google Shape;20126;p30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27" name="Google Shape;20127;p30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28" name="Google Shape;20128;p30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29" name="Google Shape;20129;p30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30" name="Google Shape;20130;p30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31" name="Google Shape;20131;p30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32" name="Google Shape;20132;p30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33" name="Google Shape;20133;p30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34" name="Google Shape;20134;p30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35" name="Google Shape;20135;p30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36" name="Google Shape;20136;p30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37" name="Google Shape;20137;p30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38" name="Google Shape;20138;p30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39" name="Google Shape;20139;p30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40" name="Google Shape;20140;p30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41" name="Google Shape;20141;p30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42" name="Google Shape;20142;p30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43" name="Google Shape;20143;p30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44" name="Google Shape;20144;p30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45" name="Google Shape;20145;p30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46" name="Google Shape;20146;p30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47" name="Google Shape;20147;p30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48" name="Google Shape;20148;p30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49" name="Google Shape;20149;p30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50" name="Google Shape;20150;p30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51" name="Google Shape;20151;p30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52" name="Google Shape;20152;p30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53" name="Google Shape;20153;p30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54" name="Google Shape;20154;p30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55" name="Google Shape;20155;p30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56" name="Google Shape;20156;p30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57" name="Google Shape;20157;p30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58" name="Google Shape;20158;p30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59" name="Google Shape;20159;p30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60" name="Google Shape;20160;p30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61" name="Google Shape;20161;p30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62" name="Google Shape;20162;p30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63" name="Google Shape;20163;p30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64" name="Google Shape;20164;p30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65" name="Google Shape;20165;p30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66" name="Google Shape;20166;p30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67" name="Google Shape;20167;p30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68" name="Google Shape;20168;p30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69" name="Google Shape;20169;p30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70" name="Google Shape;20170;p30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71" name="Google Shape;20171;p30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72" name="Google Shape;20172;p30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73" name="Google Shape;20173;p30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74" name="Google Shape;20174;p30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75" name="Google Shape;20175;p30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76" name="Google Shape;20176;p30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77" name="Google Shape;20177;p30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78" name="Google Shape;20178;p30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79" name="Google Shape;20179;p30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80" name="Google Shape;20180;p30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81" name="Google Shape;20181;p30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82" name="Google Shape;20182;p30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83" name="Google Shape;20183;p30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84" name="Google Shape;20184;p30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85" name="Google Shape;20185;p30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86" name="Google Shape;20186;p30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87" name="Google Shape;20187;p30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88" name="Google Shape;20188;p30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89" name="Google Shape;20189;p30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90" name="Google Shape;20190;p30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91" name="Google Shape;20191;p30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92" name="Google Shape;20192;p30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93" name="Google Shape;20193;p30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94" name="Google Shape;20194;p30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95" name="Google Shape;20195;p30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96" name="Google Shape;20196;p30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97" name="Google Shape;20197;p30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98" name="Google Shape;20198;p30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99" name="Google Shape;20199;p30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00" name="Google Shape;20200;p30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01" name="Google Shape;20201;p30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02" name="Google Shape;20202;p30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03" name="Google Shape;20203;p30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04" name="Google Shape;20204;p30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05" name="Google Shape;20205;p30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06" name="Google Shape;20206;p30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07" name="Google Shape;20207;p30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08" name="Google Shape;20208;p30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09" name="Google Shape;20209;p30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10" name="Google Shape;20210;p30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11" name="Google Shape;20211;p30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12" name="Google Shape;20212;p30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13" name="Google Shape;20213;p30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14" name="Google Shape;20214;p30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15" name="Google Shape;20215;p30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16" name="Google Shape;20216;p30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17" name="Google Shape;20217;p30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18" name="Google Shape;20218;p30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19" name="Google Shape;20219;p30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20" name="Google Shape;20220;p30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21" name="Google Shape;20221;p30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22" name="Google Shape;20222;p30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23" name="Google Shape;20223;p30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24" name="Google Shape;20224;p30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25" name="Google Shape;20225;p30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26" name="Google Shape;20226;p30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27" name="Google Shape;20227;p30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28" name="Google Shape;20228;p30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29" name="Google Shape;20229;p30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30" name="Google Shape;20230;p30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31" name="Google Shape;20231;p30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32" name="Google Shape;20232;p30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33" name="Google Shape;20233;p30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34" name="Google Shape;20234;p30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35" name="Google Shape;20235;p30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36" name="Google Shape;20236;p30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37" name="Google Shape;20237;p30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38" name="Google Shape;20238;p30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39" name="Google Shape;20239;p30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40" name="Google Shape;20240;p30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41" name="Google Shape;20241;p30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42" name="Google Shape;20242;p30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43" name="Google Shape;20243;p30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44" name="Google Shape;20244;p30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45" name="Google Shape;20245;p30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46" name="Google Shape;20246;p30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47" name="Google Shape;20247;p30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48" name="Google Shape;20248;p30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49" name="Google Shape;20249;p30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50" name="Google Shape;20250;p30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51" name="Google Shape;20251;p30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52" name="Google Shape;20252;p30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53" name="Google Shape;20253;p30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54" name="Google Shape;20254;p30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55" name="Google Shape;20255;p30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56" name="Google Shape;20256;p30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57" name="Google Shape;20257;p30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58" name="Google Shape;20258;p30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59" name="Google Shape;20259;p30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60" name="Google Shape;20260;p30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61" name="Google Shape;20261;p30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62" name="Google Shape;20262;p30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63" name="Google Shape;20263;p30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64" name="Google Shape;20264;p30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65" name="Google Shape;20265;p30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66" name="Google Shape;20266;p30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67" name="Google Shape;20267;p30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68" name="Google Shape;20268;p30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69" name="Google Shape;20269;p30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70" name="Google Shape;20270;p30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71" name="Google Shape;20271;p30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72" name="Google Shape;20272;p30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73" name="Google Shape;20273;p30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74" name="Google Shape;20274;p30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75" name="Google Shape;20275;p30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76" name="Google Shape;20276;p30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77" name="Google Shape;20277;p30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78" name="Google Shape;20278;p30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79" name="Google Shape;20279;p30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80" name="Google Shape;20280;p30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81" name="Google Shape;20281;p30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82" name="Google Shape;20282;p30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83" name="Google Shape;20283;p30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84" name="Google Shape;20284;p30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85" name="Google Shape;20285;p30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86" name="Google Shape;20286;p30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87" name="Google Shape;20287;p30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88" name="Google Shape;20288;p30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89" name="Google Shape;20289;p30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90" name="Google Shape;20290;p30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91" name="Google Shape;20291;p30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92" name="Google Shape;20292;p30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93" name="Google Shape;20293;p30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94" name="Google Shape;20294;p30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95" name="Google Shape;20295;p30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96" name="Google Shape;20296;p30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97" name="Google Shape;20297;p30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98" name="Google Shape;20298;p30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99" name="Google Shape;20299;p30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00" name="Google Shape;20300;p30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01" name="Google Shape;20301;p30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02" name="Google Shape;20302;p30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03" name="Google Shape;20303;p30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04" name="Google Shape;20304;p30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05" name="Google Shape;20305;p30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06" name="Google Shape;20306;p30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07" name="Google Shape;20307;p30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08" name="Google Shape;20308;p30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09" name="Google Shape;20309;p30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10" name="Google Shape;20310;p30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11" name="Google Shape;20311;p30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12" name="Google Shape;20312;p30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13" name="Google Shape;20313;p30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14" name="Google Shape;20314;p30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15" name="Google Shape;20315;p30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16" name="Google Shape;20316;p30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17" name="Google Shape;20317;p30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18" name="Google Shape;20318;p30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19" name="Google Shape;20319;p30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20" name="Google Shape;20320;p30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21" name="Google Shape;20321;p30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22" name="Google Shape;20322;p30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23" name="Google Shape;20323;p30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24" name="Google Shape;20324;p30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25" name="Google Shape;20325;p30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26" name="Google Shape;20326;p30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27" name="Google Shape;20327;p30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28" name="Google Shape;20328;p30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29" name="Google Shape;20329;p30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30" name="Google Shape;20330;p30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31" name="Google Shape;20331;p30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32" name="Google Shape;20332;p30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33" name="Google Shape;20333;p30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34" name="Google Shape;20334;p30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35" name="Google Shape;20335;p30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36" name="Google Shape;20336;p30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37" name="Google Shape;20337;p30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38" name="Google Shape;20338;p30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39" name="Google Shape;20339;p30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40" name="Google Shape;20340;p30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41" name="Google Shape;20341;p30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42" name="Google Shape;20342;p30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43" name="Google Shape;20343;p30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44" name="Google Shape;20344;p30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45" name="Google Shape;20345;p30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46" name="Google Shape;20346;p30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47" name="Google Shape;20347;p30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48" name="Google Shape;20348;p30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49" name="Google Shape;20349;p30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50" name="Google Shape;20350;p30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51" name="Google Shape;20351;p30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52" name="Google Shape;20352;p30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53" name="Google Shape;20353;p30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54" name="Google Shape;20354;p30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55" name="Google Shape;20355;p30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56" name="Google Shape;20356;p30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57" name="Google Shape;20357;p30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58" name="Google Shape;20358;p30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59" name="Google Shape;20359;p30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60" name="Google Shape;20360;p30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61" name="Google Shape;20361;p30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62" name="Google Shape;20362;p30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63" name="Google Shape;20363;p30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64" name="Google Shape;20364;p30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65" name="Google Shape;20365;p30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66" name="Google Shape;20366;p30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67" name="Google Shape;20367;p30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68" name="Google Shape;20368;p30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69" name="Google Shape;20369;p30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70" name="Google Shape;20370;p30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71" name="Google Shape;20371;p30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72" name="Google Shape;20372;p30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73" name="Google Shape;20373;p30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74" name="Google Shape;20374;p30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75" name="Google Shape;20375;p30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76" name="Google Shape;20376;p30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77" name="Google Shape;20377;p30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78" name="Google Shape;20378;p30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79" name="Google Shape;20379;p30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80" name="Google Shape;20380;p30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81" name="Google Shape;20381;p30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82" name="Google Shape;20382;p30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83" name="Google Shape;20383;p30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84" name="Google Shape;20384;p30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85" name="Google Shape;20385;p30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86" name="Google Shape;20386;p30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87" name="Google Shape;20387;p30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88" name="Google Shape;20388;p30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89" name="Google Shape;20389;p30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90" name="Google Shape;20390;p30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91" name="Google Shape;20391;p30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92" name="Google Shape;20392;p30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93" name="Google Shape;20393;p30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94" name="Google Shape;20394;p30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95" name="Google Shape;20395;p30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96" name="Google Shape;20396;p30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97" name="Google Shape;20397;p30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98" name="Google Shape;20398;p30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99" name="Google Shape;20399;p30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00" name="Google Shape;20400;p30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01" name="Google Shape;20401;p30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02" name="Google Shape;20402;p30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03" name="Google Shape;20403;p30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04" name="Google Shape;20404;p30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05" name="Google Shape;20405;p30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06" name="Google Shape;20406;p30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07" name="Google Shape;20407;p30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08" name="Google Shape;20408;p30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09" name="Google Shape;20409;p30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10" name="Google Shape;20410;p30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11" name="Google Shape;20411;p30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12" name="Google Shape;20412;p30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13" name="Google Shape;20413;p30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14" name="Google Shape;20414;p30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15" name="Google Shape;20415;p30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16" name="Google Shape;20416;p30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17" name="Google Shape;20417;p30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18" name="Google Shape;20418;p30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19" name="Google Shape;20419;p30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20" name="Google Shape;20420;p30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21" name="Google Shape;20421;p30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22" name="Google Shape;20422;p30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23" name="Google Shape;20423;p30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24" name="Google Shape;20424;p30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25" name="Google Shape;20425;p30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26" name="Google Shape;20426;p30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27" name="Google Shape;20427;p30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28" name="Google Shape;20428;p30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29" name="Google Shape;20429;p30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30" name="Google Shape;20430;p30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31" name="Google Shape;20431;p30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32" name="Google Shape;20432;p30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33" name="Google Shape;20433;p30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34" name="Google Shape;20434;p30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35" name="Google Shape;20435;p30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36" name="Google Shape;20436;p30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37" name="Google Shape;20437;p30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38" name="Google Shape;20438;p30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39" name="Google Shape;20439;p30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40" name="Google Shape;20440;p30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41" name="Google Shape;20441;p30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42" name="Google Shape;20442;p30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43" name="Google Shape;20443;p30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44" name="Google Shape;20444;p30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45" name="Google Shape;20445;p30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46" name="Google Shape;20446;p30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47" name="Google Shape;20447;p30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48" name="Google Shape;20448;p30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49" name="Google Shape;20449;p30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50" name="Google Shape;20450;p30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51" name="Google Shape;20451;p30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52" name="Google Shape;20452;p30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53" name="Google Shape;20453;p30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54" name="Google Shape;20454;p30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55" name="Google Shape;20455;p30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56" name="Google Shape;20456;p30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57" name="Google Shape;20457;p30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58" name="Google Shape;20458;p30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59" name="Google Shape;20459;p30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60" name="Google Shape;20460;p30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61" name="Google Shape;20461;p30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62" name="Google Shape;20462;p30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63" name="Google Shape;20463;p30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64" name="Google Shape;20464;p30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65" name="Google Shape;20465;p30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66" name="Google Shape;20466;p30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67" name="Google Shape;20467;p30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68" name="Google Shape;20468;p30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69" name="Google Shape;20469;p30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70" name="Google Shape;20470;p30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71" name="Google Shape;20471;p30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72" name="Google Shape;20472;p30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73" name="Google Shape;20473;p30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74" name="Google Shape;20474;p30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75" name="Google Shape;20475;p30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76" name="Google Shape;20476;p30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77" name="Google Shape;20477;p30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78" name="Google Shape;20478;p30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79" name="Google Shape;20479;p30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80" name="Google Shape;20480;p30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81" name="Google Shape;20481;p30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82" name="Google Shape;20482;p30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83" name="Google Shape;20483;p30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84" name="Google Shape;20484;p30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85" name="Google Shape;20485;p30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86" name="Google Shape;20486;p30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87" name="Google Shape;20487;p30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88" name="Google Shape;20488;p30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89" name="Google Shape;20489;p30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90" name="Google Shape;20490;p30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91" name="Google Shape;20491;p30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92" name="Google Shape;20492;p30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93" name="Google Shape;20493;p30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94" name="Google Shape;20494;p30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95" name="Google Shape;20495;p30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96" name="Google Shape;20496;p30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97" name="Google Shape;20497;p30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98" name="Google Shape;20498;p30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99" name="Google Shape;20499;p30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00" name="Google Shape;20500;p30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01" name="Google Shape;20501;p30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02" name="Google Shape;20502;p30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03" name="Google Shape;20503;p30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04" name="Google Shape;20504;p30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05" name="Google Shape;20505;p30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06" name="Google Shape;20506;p30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07" name="Google Shape;20507;p30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08" name="Google Shape;20508;p30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09" name="Google Shape;20509;p30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10" name="Google Shape;20510;p30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11" name="Google Shape;20511;p30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12" name="Google Shape;20512;p30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13" name="Google Shape;20513;p30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14" name="Google Shape;20514;p30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15" name="Google Shape;20515;p30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16" name="Google Shape;20516;p30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17" name="Google Shape;20517;p30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18" name="Google Shape;20518;p30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19" name="Google Shape;20519;p30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20" name="Google Shape;20520;p30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21" name="Google Shape;20521;p30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22" name="Google Shape;20522;p30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23" name="Google Shape;20523;p30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24" name="Google Shape;20524;p30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25" name="Google Shape;20525;p30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26" name="Google Shape;20526;p30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27" name="Google Shape;20527;p30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28" name="Google Shape;20528;p30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29" name="Google Shape;20529;p30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30" name="Google Shape;20530;p30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31" name="Google Shape;20531;p30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32" name="Google Shape;20532;p30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33" name="Google Shape;20533;p30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34" name="Google Shape;20534;p30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35" name="Google Shape;20535;p30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36" name="Google Shape;20536;p30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37" name="Google Shape;20537;p30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38" name="Google Shape;20538;p30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39" name="Google Shape;20539;p30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40" name="Google Shape;20540;p30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41" name="Google Shape;20541;p30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42" name="Google Shape;20542;p30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43" name="Google Shape;20543;p30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44" name="Google Shape;20544;p30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45" name="Google Shape;20545;p30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46" name="Google Shape;20546;p30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47" name="Google Shape;20547;p30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48" name="Google Shape;20548;p30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49" name="Google Shape;20549;p30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50" name="Google Shape;20550;p30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51" name="Google Shape;20551;p30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52" name="Google Shape;20552;p30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53" name="Google Shape;20553;p30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54" name="Google Shape;20554;p30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55" name="Google Shape;20555;p30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56" name="Google Shape;20556;p30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57" name="Google Shape;20557;p30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58" name="Google Shape;20558;p30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59" name="Google Shape;20559;p30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60" name="Google Shape;20560;p30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61" name="Google Shape;20561;p30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62" name="Google Shape;20562;p30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63" name="Google Shape;20563;p30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64" name="Google Shape;20564;p30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65" name="Google Shape;20565;p30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66" name="Google Shape;20566;p30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67" name="Google Shape;20567;p30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68" name="Google Shape;20568;p30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69" name="Google Shape;20569;p30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70" name="Google Shape;20570;p30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71" name="Google Shape;20571;p30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72" name="Google Shape;20572;p30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73" name="Google Shape;20573;p30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74" name="Google Shape;20574;p30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75" name="Google Shape;20575;p30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76" name="Google Shape;20576;p30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77" name="Google Shape;20577;p30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78" name="Google Shape;20578;p30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79" name="Google Shape;20579;p30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80" name="Google Shape;20580;p30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81" name="Google Shape;20581;p30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82" name="Google Shape;20582;p30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83" name="Google Shape;20583;p30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84" name="Google Shape;20584;p30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85" name="Google Shape;20585;p30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86" name="Google Shape;20586;p30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87" name="Google Shape;20587;p30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88" name="Google Shape;20588;p30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89" name="Google Shape;20589;p30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90" name="Google Shape;20590;p30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91" name="Google Shape;20591;p30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92" name="Google Shape;20592;p30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93" name="Google Shape;20593;p30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94" name="Google Shape;20594;p30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95" name="Google Shape;20595;p30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96" name="Google Shape;20596;p30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97" name="Google Shape;20597;p30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98" name="Google Shape;20598;p30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99" name="Google Shape;20599;p30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00" name="Google Shape;20600;p30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01" name="Google Shape;20601;p30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02" name="Google Shape;20602;p30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03" name="Google Shape;20603;p30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04" name="Google Shape;20604;p30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05" name="Google Shape;20605;p30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06" name="Google Shape;20606;p30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07" name="Google Shape;20607;p30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08" name="Google Shape;20608;p30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09" name="Google Shape;20609;p30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10" name="Google Shape;20610;p30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11" name="Google Shape;20611;p30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12" name="Google Shape;20612;p30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13" name="Google Shape;20613;p30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14" name="Google Shape;20614;p30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15" name="Google Shape;20615;p30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16" name="Google Shape;20616;p30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17" name="Google Shape;20617;p30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18" name="Google Shape;20618;p30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19" name="Google Shape;20619;p30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20" name="Google Shape;20620;p30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21" name="Google Shape;20621;p30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22" name="Google Shape;20622;p30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23" name="Google Shape;20623;p30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24" name="Google Shape;20624;p30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25" name="Google Shape;20625;p30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26" name="Google Shape;20626;p30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27" name="Google Shape;20627;p30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28" name="Google Shape;20628;p30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29" name="Google Shape;20629;p30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30" name="Google Shape;20630;p30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31" name="Google Shape;20631;p30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32" name="Google Shape;20632;p30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33" name="Google Shape;20633;p30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34" name="Google Shape;20634;p30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35" name="Google Shape;20635;p30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36" name="Google Shape;20636;p30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37" name="Google Shape;20637;p30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38" name="Google Shape;20638;p30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39" name="Google Shape;20639;p30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40" name="Google Shape;20640;p30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41" name="Google Shape;20641;p30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42" name="Google Shape;20642;p30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43" name="Google Shape;20643;p30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44" name="Google Shape;20644;p30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45" name="Google Shape;20645;p30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46" name="Google Shape;20646;p30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47" name="Google Shape;20647;p30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48" name="Google Shape;20648;p30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49" name="Google Shape;20649;p30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50" name="Google Shape;20650;p30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51" name="Google Shape;20651;p30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52" name="Google Shape;20652;p30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53" name="Google Shape;20653;p30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54" name="Google Shape;20654;p30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55" name="Google Shape;20655;p30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56" name="Google Shape;20656;p30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57" name="Google Shape;20657;p30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58" name="Google Shape;20658;p30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59" name="Google Shape;20659;p30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60" name="Google Shape;20660;p30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61" name="Google Shape;20661;p30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62" name="Google Shape;20662;p30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63" name="Google Shape;20663;p30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64" name="Google Shape;20664;p30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65" name="Google Shape;20665;p30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66" name="Google Shape;20666;p30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67" name="Google Shape;20667;p30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68" name="Google Shape;20668;p30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69" name="Google Shape;20669;p30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70" name="Google Shape;20670;p30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71" name="Google Shape;20671;p30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72" name="Google Shape;20672;p30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73" name="Google Shape;20673;p30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74" name="Google Shape;20674;p30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75" name="Google Shape;20675;p30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76" name="Google Shape;20676;p30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77" name="Google Shape;20677;p30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78" name="Google Shape;20678;p30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79" name="Google Shape;20679;p30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80" name="Google Shape;20680;p30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81" name="Google Shape;20681;p30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82" name="Google Shape;20682;p30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83" name="Google Shape;20683;p30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84" name="Google Shape;20684;p30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85" name="Google Shape;20685;p30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86" name="Google Shape;20686;p30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87" name="Google Shape;20687;p30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88" name="Google Shape;20688;p30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89" name="Google Shape;20689;p30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90" name="Google Shape;20690;p30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91" name="Google Shape;20691;p30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92" name="Google Shape;20692;p30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93" name="Google Shape;20693;p30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94" name="Google Shape;20694;p30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95" name="Google Shape;20695;p30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96" name="Google Shape;20696;p30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97" name="Google Shape;20697;p30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98" name="Google Shape;20698;p30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99" name="Google Shape;20699;p30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00" name="Google Shape;20700;p30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01" name="Google Shape;20701;p30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02" name="Google Shape;20702;p30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03" name="Google Shape;20703;p30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04" name="Google Shape;20704;p30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05" name="Google Shape;20705;p30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06" name="Google Shape;20706;p30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07" name="Google Shape;20707;p30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08" name="Google Shape;20708;p30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09" name="Google Shape;20709;p30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10" name="Google Shape;20710;p30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11" name="Google Shape;20711;p30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12" name="Google Shape;20712;p30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13" name="Google Shape;20713;p30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14" name="Google Shape;20714;p30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15" name="Google Shape;20715;p30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16" name="Google Shape;20716;p30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17" name="Google Shape;20717;p30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18" name="Google Shape;20718;p30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48537210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 3">
  <p:cSld name="Background  3">
    <p:spTree>
      <p:nvGrpSpPr>
        <p:cNvPr id="1" name="Shape 207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20" name="Google Shape;20720;p31"/>
          <p:cNvSpPr/>
          <p:nvPr/>
        </p:nvSpPr>
        <p:spPr>
          <a:xfrm flipH="1">
            <a:off x="5751520" y="-51976"/>
            <a:ext cx="3495180" cy="3282635"/>
          </a:xfrm>
          <a:custGeom>
            <a:avLst/>
            <a:gdLst/>
            <a:ahLst/>
            <a:cxnLst/>
            <a:rect l="l" t="t" r="r" b="b"/>
            <a:pathLst>
              <a:path w="109421" h="102767" extrusionOk="0">
                <a:moveTo>
                  <a:pt x="0" y="102767"/>
                </a:moveTo>
                <a:cubicBezTo>
                  <a:pt x="5894" y="93771"/>
                  <a:pt x="15013" y="87381"/>
                  <a:pt x="25467" y="84930"/>
                </a:cubicBezTo>
                <a:cubicBezTo>
                  <a:pt x="35641" y="82573"/>
                  <a:pt x="46591" y="84077"/>
                  <a:pt x="56377" y="80464"/>
                </a:cubicBezTo>
                <a:cubicBezTo>
                  <a:pt x="68428" y="76012"/>
                  <a:pt x="75454" y="64659"/>
                  <a:pt x="77191" y="52329"/>
                </a:cubicBezTo>
                <a:cubicBezTo>
                  <a:pt x="78525" y="42791"/>
                  <a:pt x="74725" y="30414"/>
                  <a:pt x="81441" y="22551"/>
                </a:cubicBezTo>
                <a:cubicBezTo>
                  <a:pt x="85939" y="17293"/>
                  <a:pt x="109420" y="9507"/>
                  <a:pt x="101169" y="0"/>
                </a:cubicBezTo>
                <a:lnTo>
                  <a:pt x="2451" y="0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721" name="Google Shape;20721;p31"/>
          <p:cNvSpPr/>
          <p:nvPr/>
        </p:nvSpPr>
        <p:spPr>
          <a:xfrm flipH="1">
            <a:off x="-78825" y="-12"/>
            <a:ext cx="3712187" cy="5299810"/>
          </a:xfrm>
          <a:custGeom>
            <a:avLst/>
            <a:gdLst/>
            <a:ahLst/>
            <a:cxnLst/>
            <a:rect l="l" t="t" r="r" b="b"/>
            <a:pathLst>
              <a:path w="94578" h="135027" extrusionOk="0">
                <a:moveTo>
                  <a:pt x="2901" y="135027"/>
                </a:moveTo>
                <a:cubicBezTo>
                  <a:pt x="1582" y="133119"/>
                  <a:pt x="512" y="130979"/>
                  <a:pt x="342" y="128668"/>
                </a:cubicBezTo>
                <a:cubicBezTo>
                  <a:pt x="0" y="124341"/>
                  <a:pt x="2854" y="120339"/>
                  <a:pt x="6328" y="117749"/>
                </a:cubicBezTo>
                <a:cubicBezTo>
                  <a:pt x="9802" y="115159"/>
                  <a:pt x="13943" y="113593"/>
                  <a:pt x="17697" y="111437"/>
                </a:cubicBezTo>
                <a:cubicBezTo>
                  <a:pt x="27266" y="105962"/>
                  <a:pt x="28104" y="97881"/>
                  <a:pt x="23668" y="88358"/>
                </a:cubicBezTo>
                <a:cubicBezTo>
                  <a:pt x="21217" y="83101"/>
                  <a:pt x="18193" y="76990"/>
                  <a:pt x="20737" y="71205"/>
                </a:cubicBezTo>
                <a:cubicBezTo>
                  <a:pt x="22722" y="66676"/>
                  <a:pt x="27173" y="63745"/>
                  <a:pt x="31671" y="61666"/>
                </a:cubicBezTo>
                <a:cubicBezTo>
                  <a:pt x="37518" y="58952"/>
                  <a:pt x="43241" y="56595"/>
                  <a:pt x="48514" y="52810"/>
                </a:cubicBezTo>
                <a:cubicBezTo>
                  <a:pt x="57091" y="46700"/>
                  <a:pt x="61790" y="35595"/>
                  <a:pt x="60224" y="25172"/>
                </a:cubicBezTo>
                <a:cubicBezTo>
                  <a:pt x="58813" y="15681"/>
                  <a:pt x="52810" y="7600"/>
                  <a:pt x="46948" y="0"/>
                </a:cubicBezTo>
                <a:lnTo>
                  <a:pt x="94578" y="0"/>
                </a:lnTo>
                <a:lnTo>
                  <a:pt x="94578" y="132328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20722" name="Google Shape;20722;p31"/>
          <p:cNvPicPr preferRelativeResize="0"/>
          <p:nvPr/>
        </p:nvPicPr>
        <p:blipFill rotWithShape="1">
          <a:blip r:embed="rId2">
            <a:alphaModFix/>
          </a:blip>
          <a:srcRect l="44877" t="9919" r="-981" b="8367"/>
          <a:stretch/>
        </p:blipFill>
        <p:spPr>
          <a:xfrm flipH="1">
            <a:off x="7934301" y="-125725"/>
            <a:ext cx="1269298" cy="1784926"/>
          </a:xfrm>
          <a:prstGeom prst="rect">
            <a:avLst/>
          </a:prstGeom>
          <a:noFill/>
          <a:ln>
            <a:noFill/>
          </a:ln>
        </p:spPr>
      </p:pic>
      <p:pic>
        <p:nvPicPr>
          <p:cNvPr id="20723" name="Google Shape;20723;p31"/>
          <p:cNvPicPr preferRelativeResize="0"/>
          <p:nvPr/>
        </p:nvPicPr>
        <p:blipFill rotWithShape="1">
          <a:blip r:embed="rId3">
            <a:alphaModFix/>
          </a:blip>
          <a:srcRect l="3562" t="24550" r="3664" b="11633"/>
          <a:stretch/>
        </p:blipFill>
        <p:spPr>
          <a:xfrm rot="-5400000" flipH="1">
            <a:off x="-503162" y="3431063"/>
            <a:ext cx="2254701" cy="1482825"/>
          </a:xfrm>
          <a:prstGeom prst="rect">
            <a:avLst/>
          </a:prstGeom>
          <a:noFill/>
          <a:ln>
            <a:noFill/>
          </a:ln>
        </p:spPr>
      </p:pic>
      <p:pic>
        <p:nvPicPr>
          <p:cNvPr id="20724" name="Google Shape;20724;p31"/>
          <p:cNvPicPr preferRelativeResize="0"/>
          <p:nvPr/>
        </p:nvPicPr>
        <p:blipFill rotWithShape="1">
          <a:blip r:embed="rId4">
            <a:alphaModFix/>
          </a:blip>
          <a:srcRect l="10744" t="5578" r="5250" b="12136"/>
          <a:stretch/>
        </p:blipFill>
        <p:spPr>
          <a:xfrm>
            <a:off x="8172624" y="3851925"/>
            <a:ext cx="2190527" cy="205147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725" name="Google Shape;20725;p31"/>
          <p:cNvGrpSpPr/>
          <p:nvPr/>
        </p:nvGrpSpPr>
        <p:grpSpPr>
          <a:xfrm>
            <a:off x="-1120667" y="1507417"/>
            <a:ext cx="2447903" cy="4116751"/>
            <a:chOff x="5540550" y="165863"/>
            <a:chExt cx="1864075" cy="3134900"/>
          </a:xfrm>
        </p:grpSpPr>
        <p:sp>
          <p:nvSpPr>
            <p:cNvPr id="20726" name="Google Shape;20726;p31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27" name="Google Shape;20727;p31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28" name="Google Shape;20728;p31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29" name="Google Shape;20729;p31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30" name="Google Shape;20730;p31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31" name="Google Shape;20731;p31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32" name="Google Shape;20732;p31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33" name="Google Shape;20733;p31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34" name="Google Shape;20734;p31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35" name="Google Shape;20735;p31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36" name="Google Shape;20736;p31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37" name="Google Shape;20737;p31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38" name="Google Shape;20738;p31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39" name="Google Shape;20739;p31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40" name="Google Shape;20740;p31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41" name="Google Shape;20741;p31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42" name="Google Shape;20742;p31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43" name="Google Shape;20743;p31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44" name="Google Shape;20744;p31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45" name="Google Shape;20745;p31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46" name="Google Shape;20746;p31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47" name="Google Shape;20747;p31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48" name="Google Shape;20748;p31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49" name="Google Shape;20749;p31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50" name="Google Shape;20750;p31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51" name="Google Shape;20751;p31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52" name="Google Shape;20752;p31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53" name="Google Shape;20753;p31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54" name="Google Shape;20754;p31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55" name="Google Shape;20755;p31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56" name="Google Shape;20756;p31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57" name="Google Shape;20757;p31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58" name="Google Shape;20758;p31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59" name="Google Shape;20759;p31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60" name="Google Shape;20760;p31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61" name="Google Shape;20761;p31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62" name="Google Shape;20762;p31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63" name="Google Shape;20763;p31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64" name="Google Shape;20764;p31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65" name="Google Shape;20765;p31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66" name="Google Shape;20766;p31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67" name="Google Shape;20767;p31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68" name="Google Shape;20768;p31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69" name="Google Shape;20769;p31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70" name="Google Shape;20770;p31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71" name="Google Shape;20771;p31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72" name="Google Shape;20772;p31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73" name="Google Shape;20773;p31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74" name="Google Shape;20774;p31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75" name="Google Shape;20775;p31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76" name="Google Shape;20776;p31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77" name="Google Shape;20777;p31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78" name="Google Shape;20778;p31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79" name="Google Shape;20779;p31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80" name="Google Shape;20780;p31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81" name="Google Shape;20781;p31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82" name="Google Shape;20782;p31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83" name="Google Shape;20783;p31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84" name="Google Shape;20784;p31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85" name="Google Shape;20785;p31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86" name="Google Shape;20786;p31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87" name="Google Shape;20787;p31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88" name="Google Shape;20788;p31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89" name="Google Shape;20789;p31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90" name="Google Shape;20790;p31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91" name="Google Shape;20791;p31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92" name="Google Shape;20792;p31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93" name="Google Shape;20793;p31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94" name="Google Shape;20794;p31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95" name="Google Shape;20795;p31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96" name="Google Shape;20796;p31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97" name="Google Shape;20797;p31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98" name="Google Shape;20798;p31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99" name="Google Shape;20799;p31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00" name="Google Shape;20800;p31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01" name="Google Shape;20801;p31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02" name="Google Shape;20802;p31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03" name="Google Shape;20803;p31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04" name="Google Shape;20804;p31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05" name="Google Shape;20805;p31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06" name="Google Shape;20806;p31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07" name="Google Shape;20807;p31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08" name="Google Shape;20808;p31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09" name="Google Shape;20809;p31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10" name="Google Shape;20810;p31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11" name="Google Shape;20811;p31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12" name="Google Shape;20812;p31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13" name="Google Shape;20813;p31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14" name="Google Shape;20814;p31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15" name="Google Shape;20815;p31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16" name="Google Shape;20816;p31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17" name="Google Shape;20817;p31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18" name="Google Shape;20818;p31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19" name="Google Shape;20819;p31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20" name="Google Shape;20820;p31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21" name="Google Shape;20821;p31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22" name="Google Shape;20822;p31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23" name="Google Shape;20823;p31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24" name="Google Shape;20824;p31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25" name="Google Shape;20825;p31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26" name="Google Shape;20826;p31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27" name="Google Shape;20827;p31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28" name="Google Shape;20828;p31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29" name="Google Shape;20829;p31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30" name="Google Shape;20830;p31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31" name="Google Shape;20831;p31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32" name="Google Shape;20832;p31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33" name="Google Shape;20833;p31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34" name="Google Shape;20834;p31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35" name="Google Shape;20835;p31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36" name="Google Shape;20836;p31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37" name="Google Shape;20837;p31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38" name="Google Shape;20838;p31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39" name="Google Shape;20839;p31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40" name="Google Shape;20840;p31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41" name="Google Shape;20841;p31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42" name="Google Shape;20842;p31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43" name="Google Shape;20843;p31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44" name="Google Shape;20844;p31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45" name="Google Shape;20845;p31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46" name="Google Shape;20846;p31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47" name="Google Shape;20847;p31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48" name="Google Shape;20848;p31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49" name="Google Shape;20849;p31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50" name="Google Shape;20850;p31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51" name="Google Shape;20851;p31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52" name="Google Shape;20852;p31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53" name="Google Shape;20853;p31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54" name="Google Shape;20854;p31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55" name="Google Shape;20855;p31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56" name="Google Shape;20856;p31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57" name="Google Shape;20857;p31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58" name="Google Shape;20858;p31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59" name="Google Shape;20859;p31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60" name="Google Shape;20860;p31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61" name="Google Shape;20861;p31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62" name="Google Shape;20862;p31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63" name="Google Shape;20863;p31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64" name="Google Shape;20864;p31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65" name="Google Shape;20865;p31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66" name="Google Shape;20866;p31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67" name="Google Shape;20867;p31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68" name="Google Shape;20868;p31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69" name="Google Shape;20869;p31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70" name="Google Shape;20870;p31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71" name="Google Shape;20871;p31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72" name="Google Shape;20872;p31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73" name="Google Shape;20873;p31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74" name="Google Shape;20874;p31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75" name="Google Shape;20875;p31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76" name="Google Shape;20876;p31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77" name="Google Shape;20877;p31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78" name="Google Shape;20878;p31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79" name="Google Shape;20879;p31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80" name="Google Shape;20880;p31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81" name="Google Shape;20881;p31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82" name="Google Shape;20882;p31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83" name="Google Shape;20883;p31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84" name="Google Shape;20884;p31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85" name="Google Shape;20885;p31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86" name="Google Shape;20886;p31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87" name="Google Shape;20887;p31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88" name="Google Shape;20888;p31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89" name="Google Shape;20889;p31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90" name="Google Shape;20890;p31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91" name="Google Shape;20891;p31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92" name="Google Shape;20892;p31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93" name="Google Shape;20893;p31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94" name="Google Shape;20894;p31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95" name="Google Shape;20895;p31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96" name="Google Shape;20896;p31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97" name="Google Shape;20897;p31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98" name="Google Shape;20898;p31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99" name="Google Shape;20899;p31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00" name="Google Shape;20900;p31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01" name="Google Shape;20901;p31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02" name="Google Shape;20902;p31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03" name="Google Shape;20903;p31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04" name="Google Shape;20904;p31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05" name="Google Shape;20905;p31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06" name="Google Shape;20906;p31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07" name="Google Shape;20907;p31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08" name="Google Shape;20908;p31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09" name="Google Shape;20909;p31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10" name="Google Shape;20910;p31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11" name="Google Shape;20911;p31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12" name="Google Shape;20912;p31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13" name="Google Shape;20913;p31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14" name="Google Shape;20914;p31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15" name="Google Shape;20915;p31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16" name="Google Shape;20916;p31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17" name="Google Shape;20917;p31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18" name="Google Shape;20918;p31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19" name="Google Shape;20919;p31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20" name="Google Shape;20920;p31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21" name="Google Shape;20921;p31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22" name="Google Shape;20922;p31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23" name="Google Shape;20923;p31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24" name="Google Shape;20924;p31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25" name="Google Shape;20925;p31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26" name="Google Shape;20926;p31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27" name="Google Shape;20927;p31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28" name="Google Shape;20928;p31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29" name="Google Shape;20929;p31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30" name="Google Shape;20930;p31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31" name="Google Shape;20931;p31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32" name="Google Shape;20932;p31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33" name="Google Shape;20933;p31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34" name="Google Shape;20934;p31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35" name="Google Shape;20935;p31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36" name="Google Shape;20936;p31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37" name="Google Shape;20937;p31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38" name="Google Shape;20938;p31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39" name="Google Shape;20939;p31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40" name="Google Shape;20940;p31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41" name="Google Shape;20941;p31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42" name="Google Shape;20942;p31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43" name="Google Shape;20943;p31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44" name="Google Shape;20944;p31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45" name="Google Shape;20945;p31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46" name="Google Shape;20946;p31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47" name="Google Shape;20947;p31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48" name="Google Shape;20948;p31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49" name="Google Shape;20949;p31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50" name="Google Shape;20950;p31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51" name="Google Shape;20951;p31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52" name="Google Shape;20952;p31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53" name="Google Shape;20953;p31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54" name="Google Shape;20954;p31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55" name="Google Shape;20955;p31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56" name="Google Shape;20956;p31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57" name="Google Shape;20957;p31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58" name="Google Shape;20958;p31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59" name="Google Shape;20959;p31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60" name="Google Shape;20960;p31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61" name="Google Shape;20961;p31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62" name="Google Shape;20962;p31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63" name="Google Shape;20963;p31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64" name="Google Shape;20964;p31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65" name="Google Shape;20965;p31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66" name="Google Shape;20966;p31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67" name="Google Shape;20967;p31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68" name="Google Shape;20968;p31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69" name="Google Shape;20969;p31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70" name="Google Shape;20970;p31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71" name="Google Shape;20971;p31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72" name="Google Shape;20972;p31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73" name="Google Shape;20973;p31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74" name="Google Shape;20974;p31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75" name="Google Shape;20975;p31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76" name="Google Shape;20976;p31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77" name="Google Shape;20977;p31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78" name="Google Shape;20978;p31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79" name="Google Shape;20979;p31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80" name="Google Shape;20980;p31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81" name="Google Shape;20981;p31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82" name="Google Shape;20982;p31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83" name="Google Shape;20983;p31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84" name="Google Shape;20984;p31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85" name="Google Shape;20985;p31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86" name="Google Shape;20986;p31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87" name="Google Shape;20987;p31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88" name="Google Shape;20988;p31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89" name="Google Shape;20989;p31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90" name="Google Shape;20990;p31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91" name="Google Shape;20991;p31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92" name="Google Shape;20992;p31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93" name="Google Shape;20993;p31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94" name="Google Shape;20994;p31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95" name="Google Shape;20995;p31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96" name="Google Shape;20996;p31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97" name="Google Shape;20997;p31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98" name="Google Shape;20998;p31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99" name="Google Shape;20999;p31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00" name="Google Shape;21000;p31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01" name="Google Shape;21001;p31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02" name="Google Shape;21002;p31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03" name="Google Shape;21003;p31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04" name="Google Shape;21004;p31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05" name="Google Shape;21005;p31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06" name="Google Shape;21006;p31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07" name="Google Shape;21007;p31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08" name="Google Shape;21008;p31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09" name="Google Shape;21009;p31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10" name="Google Shape;21010;p31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11" name="Google Shape;21011;p31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12" name="Google Shape;21012;p31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13" name="Google Shape;21013;p31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14" name="Google Shape;21014;p31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15" name="Google Shape;21015;p31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16" name="Google Shape;21016;p31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17" name="Google Shape;21017;p31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18" name="Google Shape;21018;p31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19" name="Google Shape;21019;p31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20" name="Google Shape;21020;p31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21" name="Google Shape;21021;p31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22" name="Google Shape;21022;p31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23" name="Google Shape;21023;p31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24" name="Google Shape;21024;p31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25" name="Google Shape;21025;p31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26" name="Google Shape;21026;p31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27" name="Google Shape;21027;p31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28" name="Google Shape;21028;p31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29" name="Google Shape;21029;p31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30" name="Google Shape;21030;p31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31" name="Google Shape;21031;p31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32" name="Google Shape;21032;p31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33" name="Google Shape;21033;p31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34" name="Google Shape;21034;p31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35" name="Google Shape;21035;p31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36" name="Google Shape;21036;p31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37" name="Google Shape;21037;p31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38" name="Google Shape;21038;p31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39" name="Google Shape;21039;p31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40" name="Google Shape;21040;p31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41" name="Google Shape;21041;p31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42" name="Google Shape;21042;p31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43" name="Google Shape;21043;p31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44" name="Google Shape;21044;p31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45" name="Google Shape;21045;p31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46" name="Google Shape;21046;p31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47" name="Google Shape;21047;p31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48" name="Google Shape;21048;p31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49" name="Google Shape;21049;p31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50" name="Google Shape;21050;p31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51" name="Google Shape;21051;p31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52" name="Google Shape;21052;p31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53" name="Google Shape;21053;p31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54" name="Google Shape;21054;p31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55" name="Google Shape;21055;p31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56" name="Google Shape;21056;p31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57" name="Google Shape;21057;p31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58" name="Google Shape;21058;p31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59" name="Google Shape;21059;p31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60" name="Google Shape;21060;p31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61" name="Google Shape;21061;p31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62" name="Google Shape;21062;p31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63" name="Google Shape;21063;p31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64" name="Google Shape;21064;p31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65" name="Google Shape;21065;p31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66" name="Google Shape;21066;p31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67" name="Google Shape;21067;p31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68" name="Google Shape;21068;p31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69" name="Google Shape;21069;p31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70" name="Google Shape;21070;p31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71" name="Google Shape;21071;p31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72" name="Google Shape;21072;p31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73" name="Google Shape;21073;p31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74" name="Google Shape;21074;p31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75" name="Google Shape;21075;p31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76" name="Google Shape;21076;p31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77" name="Google Shape;21077;p31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78" name="Google Shape;21078;p31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79" name="Google Shape;21079;p31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80" name="Google Shape;21080;p31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81" name="Google Shape;21081;p31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82" name="Google Shape;21082;p31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83" name="Google Shape;21083;p31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84" name="Google Shape;21084;p31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85" name="Google Shape;21085;p31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86" name="Google Shape;21086;p31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87" name="Google Shape;21087;p31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88" name="Google Shape;21088;p31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89" name="Google Shape;21089;p31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90" name="Google Shape;21090;p31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91" name="Google Shape;21091;p31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92" name="Google Shape;21092;p31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93" name="Google Shape;21093;p31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94" name="Google Shape;21094;p31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95" name="Google Shape;21095;p31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96" name="Google Shape;21096;p31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97" name="Google Shape;21097;p31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98" name="Google Shape;21098;p31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99" name="Google Shape;21099;p31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00" name="Google Shape;21100;p31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01" name="Google Shape;21101;p31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02" name="Google Shape;21102;p31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03" name="Google Shape;21103;p31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04" name="Google Shape;21104;p31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05" name="Google Shape;21105;p31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06" name="Google Shape;21106;p31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07" name="Google Shape;21107;p31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08" name="Google Shape;21108;p31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09" name="Google Shape;21109;p31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10" name="Google Shape;21110;p31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11" name="Google Shape;21111;p31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12" name="Google Shape;21112;p31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13" name="Google Shape;21113;p31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14" name="Google Shape;21114;p31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15" name="Google Shape;21115;p31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16" name="Google Shape;21116;p31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17" name="Google Shape;21117;p31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18" name="Google Shape;21118;p31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19" name="Google Shape;21119;p31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20" name="Google Shape;21120;p31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21" name="Google Shape;21121;p31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22" name="Google Shape;21122;p31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23" name="Google Shape;21123;p31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24" name="Google Shape;21124;p31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25" name="Google Shape;21125;p31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26" name="Google Shape;21126;p31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27" name="Google Shape;21127;p31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28" name="Google Shape;21128;p31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29" name="Google Shape;21129;p31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30" name="Google Shape;21130;p31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31" name="Google Shape;21131;p31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32" name="Google Shape;21132;p31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33" name="Google Shape;21133;p31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34" name="Google Shape;21134;p31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35" name="Google Shape;21135;p31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36" name="Google Shape;21136;p31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37" name="Google Shape;21137;p31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38" name="Google Shape;21138;p31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39" name="Google Shape;21139;p31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40" name="Google Shape;21140;p31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41" name="Google Shape;21141;p31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42" name="Google Shape;21142;p31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43" name="Google Shape;21143;p31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44" name="Google Shape;21144;p31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45" name="Google Shape;21145;p31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46" name="Google Shape;21146;p31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47" name="Google Shape;21147;p31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48" name="Google Shape;21148;p31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49" name="Google Shape;21149;p31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50" name="Google Shape;21150;p31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51" name="Google Shape;21151;p31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52" name="Google Shape;21152;p31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53" name="Google Shape;21153;p31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54" name="Google Shape;21154;p31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55" name="Google Shape;21155;p31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56" name="Google Shape;21156;p31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57" name="Google Shape;21157;p31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58" name="Google Shape;21158;p31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59" name="Google Shape;21159;p31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60" name="Google Shape;21160;p31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61" name="Google Shape;21161;p31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62" name="Google Shape;21162;p31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63" name="Google Shape;21163;p31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64" name="Google Shape;21164;p31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65" name="Google Shape;21165;p31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66" name="Google Shape;21166;p31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67" name="Google Shape;21167;p31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68" name="Google Shape;21168;p31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69" name="Google Shape;21169;p31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70" name="Google Shape;21170;p31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71" name="Google Shape;21171;p31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72" name="Google Shape;21172;p31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73" name="Google Shape;21173;p31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74" name="Google Shape;21174;p31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75" name="Google Shape;21175;p31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76" name="Google Shape;21176;p31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77" name="Google Shape;21177;p31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78" name="Google Shape;21178;p31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79" name="Google Shape;21179;p31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80" name="Google Shape;21180;p31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81" name="Google Shape;21181;p31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82" name="Google Shape;21182;p31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83" name="Google Shape;21183;p31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84" name="Google Shape;21184;p31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85" name="Google Shape;21185;p31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86" name="Google Shape;21186;p31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87" name="Google Shape;21187;p31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88" name="Google Shape;21188;p31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89" name="Google Shape;21189;p31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90" name="Google Shape;21190;p31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91" name="Google Shape;21191;p31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92" name="Google Shape;21192;p31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93" name="Google Shape;21193;p31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94" name="Google Shape;21194;p31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95" name="Google Shape;21195;p31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96" name="Google Shape;21196;p31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97" name="Google Shape;21197;p31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98" name="Google Shape;21198;p31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99" name="Google Shape;21199;p31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00" name="Google Shape;21200;p31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01" name="Google Shape;21201;p31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02" name="Google Shape;21202;p31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03" name="Google Shape;21203;p31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04" name="Google Shape;21204;p31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05" name="Google Shape;21205;p31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06" name="Google Shape;21206;p31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07" name="Google Shape;21207;p31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08" name="Google Shape;21208;p31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09" name="Google Shape;21209;p31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10" name="Google Shape;21210;p31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11" name="Google Shape;21211;p31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12" name="Google Shape;21212;p31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13" name="Google Shape;21213;p31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14" name="Google Shape;21214;p31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15" name="Google Shape;21215;p31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16" name="Google Shape;21216;p31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17" name="Google Shape;21217;p31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18" name="Google Shape;21218;p31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19" name="Google Shape;21219;p31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20" name="Google Shape;21220;p31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21" name="Google Shape;21221;p31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22" name="Google Shape;21222;p31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23" name="Google Shape;21223;p31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24" name="Google Shape;21224;p31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25" name="Google Shape;21225;p31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26" name="Google Shape;21226;p31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27" name="Google Shape;21227;p31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28" name="Google Shape;21228;p31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29" name="Google Shape;21229;p31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30" name="Google Shape;21230;p31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31" name="Google Shape;21231;p31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32" name="Google Shape;21232;p31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33" name="Google Shape;21233;p31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34" name="Google Shape;21234;p31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35" name="Google Shape;21235;p31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36" name="Google Shape;21236;p31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37" name="Google Shape;21237;p31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38" name="Google Shape;21238;p31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39" name="Google Shape;21239;p31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40" name="Google Shape;21240;p31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41" name="Google Shape;21241;p31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42" name="Google Shape;21242;p31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43" name="Google Shape;21243;p31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44" name="Google Shape;21244;p31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45" name="Google Shape;21245;p31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46" name="Google Shape;21246;p31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47" name="Google Shape;21247;p31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48" name="Google Shape;21248;p31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49" name="Google Shape;21249;p31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50" name="Google Shape;21250;p31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51" name="Google Shape;21251;p31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52" name="Google Shape;21252;p31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53" name="Google Shape;21253;p31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54" name="Google Shape;21254;p31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55" name="Google Shape;21255;p31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56" name="Google Shape;21256;p31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57" name="Google Shape;21257;p31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58" name="Google Shape;21258;p31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59" name="Google Shape;21259;p31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60" name="Google Shape;21260;p31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61" name="Google Shape;21261;p31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62" name="Google Shape;21262;p31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63" name="Google Shape;21263;p31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64" name="Google Shape;21264;p31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65" name="Google Shape;21265;p31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66" name="Google Shape;21266;p31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67" name="Google Shape;21267;p31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68" name="Google Shape;21268;p31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69" name="Google Shape;21269;p31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70" name="Google Shape;21270;p31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71" name="Google Shape;21271;p31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72" name="Google Shape;21272;p31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73" name="Google Shape;21273;p31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74" name="Google Shape;21274;p31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75" name="Google Shape;21275;p31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76" name="Google Shape;21276;p31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77" name="Google Shape;21277;p31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78" name="Google Shape;21278;p31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79" name="Google Shape;21279;p31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80" name="Google Shape;21280;p31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81" name="Google Shape;21281;p31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82" name="Google Shape;21282;p31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83" name="Google Shape;21283;p31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84" name="Google Shape;21284;p31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85" name="Google Shape;21285;p31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86" name="Google Shape;21286;p31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87" name="Google Shape;21287;p31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88" name="Google Shape;21288;p31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89" name="Google Shape;21289;p31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90" name="Google Shape;21290;p31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91" name="Google Shape;21291;p31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92" name="Google Shape;21292;p31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93" name="Google Shape;21293;p31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94" name="Google Shape;21294;p31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95" name="Google Shape;21295;p31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96" name="Google Shape;21296;p31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97" name="Google Shape;21297;p31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98" name="Google Shape;21298;p31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99" name="Google Shape;21299;p31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00" name="Google Shape;21300;p31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01" name="Google Shape;21301;p31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02" name="Google Shape;21302;p31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03" name="Google Shape;21303;p31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04" name="Google Shape;21304;p31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05" name="Google Shape;21305;p31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06" name="Google Shape;21306;p31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07" name="Google Shape;21307;p31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08" name="Google Shape;21308;p31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09" name="Google Shape;21309;p31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10" name="Google Shape;21310;p31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11" name="Google Shape;21311;p31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12" name="Google Shape;21312;p31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13" name="Google Shape;21313;p31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14" name="Google Shape;21314;p31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15" name="Google Shape;21315;p31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16" name="Google Shape;21316;p31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17" name="Google Shape;21317;p31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18" name="Google Shape;21318;p31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19" name="Google Shape;21319;p31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20" name="Google Shape;21320;p31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21" name="Google Shape;21321;p31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22" name="Google Shape;21322;p31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23" name="Google Shape;21323;p31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24" name="Google Shape;21324;p31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21325" name="Google Shape;21325;p31"/>
          <p:cNvPicPr preferRelativeResize="0"/>
          <p:nvPr/>
        </p:nvPicPr>
        <p:blipFill rotWithShape="1">
          <a:blip r:embed="rId5">
            <a:alphaModFix/>
          </a:blip>
          <a:srcRect l="20344" t="3635" r="29048" b="6831"/>
          <a:stretch/>
        </p:blipFill>
        <p:spPr>
          <a:xfrm flipH="1">
            <a:off x="-78827" y="-210971"/>
            <a:ext cx="1406051" cy="2378594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457896759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 4">
  <p:cSld name="Background  4">
    <p:spTree>
      <p:nvGrpSpPr>
        <p:cNvPr id="1" name="Shape 21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327" name="Google Shape;21327;p32"/>
          <p:cNvPicPr preferRelativeResize="0"/>
          <p:nvPr/>
        </p:nvPicPr>
        <p:blipFill rotWithShape="1">
          <a:blip r:embed="rId2">
            <a:alphaModFix/>
          </a:blip>
          <a:srcRect l="56369" t="6911" r="6160" b="5153"/>
          <a:stretch/>
        </p:blipFill>
        <p:spPr>
          <a:xfrm rot="5400000" flipH="1">
            <a:off x="2773551" y="4145526"/>
            <a:ext cx="688100" cy="1543999"/>
          </a:xfrm>
          <a:prstGeom prst="rect">
            <a:avLst/>
          </a:prstGeom>
          <a:noFill/>
          <a:ln>
            <a:noFill/>
          </a:ln>
        </p:spPr>
      </p:pic>
      <p:sp>
        <p:nvSpPr>
          <p:cNvPr id="21328" name="Google Shape;21328;p32"/>
          <p:cNvSpPr/>
          <p:nvPr/>
        </p:nvSpPr>
        <p:spPr>
          <a:xfrm>
            <a:off x="-49175" y="-127774"/>
            <a:ext cx="3852987" cy="3618683"/>
          </a:xfrm>
          <a:custGeom>
            <a:avLst/>
            <a:gdLst/>
            <a:ahLst/>
            <a:cxnLst/>
            <a:rect l="l" t="t" r="r" b="b"/>
            <a:pathLst>
              <a:path w="109421" h="102767" extrusionOk="0">
                <a:moveTo>
                  <a:pt x="0" y="102767"/>
                </a:moveTo>
                <a:cubicBezTo>
                  <a:pt x="5894" y="93771"/>
                  <a:pt x="15013" y="87381"/>
                  <a:pt x="25467" y="84930"/>
                </a:cubicBezTo>
                <a:cubicBezTo>
                  <a:pt x="35641" y="82573"/>
                  <a:pt x="46591" y="84077"/>
                  <a:pt x="56377" y="80464"/>
                </a:cubicBezTo>
                <a:cubicBezTo>
                  <a:pt x="68428" y="76012"/>
                  <a:pt x="75454" y="64659"/>
                  <a:pt x="77191" y="52329"/>
                </a:cubicBezTo>
                <a:cubicBezTo>
                  <a:pt x="78525" y="42791"/>
                  <a:pt x="74725" y="30414"/>
                  <a:pt x="81441" y="22551"/>
                </a:cubicBezTo>
                <a:cubicBezTo>
                  <a:pt x="85939" y="17293"/>
                  <a:pt x="109420" y="9507"/>
                  <a:pt x="101169" y="0"/>
                </a:cubicBezTo>
                <a:lnTo>
                  <a:pt x="2451" y="0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21329" name="Google Shape;21329;p32"/>
          <p:cNvPicPr preferRelativeResize="0"/>
          <p:nvPr/>
        </p:nvPicPr>
        <p:blipFill rotWithShape="1">
          <a:blip r:embed="rId3">
            <a:alphaModFix/>
          </a:blip>
          <a:srcRect l="3562" t="26327" r="3664" b="11637"/>
          <a:stretch/>
        </p:blipFill>
        <p:spPr>
          <a:xfrm rot="10800000">
            <a:off x="-118499" y="2023373"/>
            <a:ext cx="3340149" cy="3197377"/>
          </a:xfrm>
          <a:prstGeom prst="rect">
            <a:avLst/>
          </a:prstGeom>
          <a:noFill/>
          <a:ln>
            <a:noFill/>
          </a:ln>
        </p:spPr>
      </p:pic>
      <p:pic>
        <p:nvPicPr>
          <p:cNvPr id="21330" name="Google Shape;21330;p32"/>
          <p:cNvPicPr preferRelativeResize="0"/>
          <p:nvPr/>
        </p:nvPicPr>
        <p:blipFill rotWithShape="1">
          <a:blip r:embed="rId4">
            <a:alphaModFix/>
          </a:blip>
          <a:srcRect l="26765" t="19569" r="23111" b="1204"/>
          <a:stretch/>
        </p:blipFill>
        <p:spPr>
          <a:xfrm>
            <a:off x="5059797" y="-300925"/>
            <a:ext cx="4149049" cy="627009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1331" name="Google Shape;21331;p32"/>
          <p:cNvGrpSpPr/>
          <p:nvPr/>
        </p:nvGrpSpPr>
        <p:grpSpPr>
          <a:xfrm>
            <a:off x="-1315617" y="1409067"/>
            <a:ext cx="2447903" cy="4116751"/>
            <a:chOff x="5540550" y="165863"/>
            <a:chExt cx="1864075" cy="3134900"/>
          </a:xfrm>
        </p:grpSpPr>
        <p:sp>
          <p:nvSpPr>
            <p:cNvPr id="21332" name="Google Shape;21332;p32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33" name="Google Shape;21333;p32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34" name="Google Shape;21334;p32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35" name="Google Shape;21335;p32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36" name="Google Shape;21336;p32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37" name="Google Shape;21337;p32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38" name="Google Shape;21338;p32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39" name="Google Shape;21339;p32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40" name="Google Shape;21340;p32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41" name="Google Shape;21341;p32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42" name="Google Shape;21342;p32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43" name="Google Shape;21343;p32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44" name="Google Shape;21344;p32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45" name="Google Shape;21345;p32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46" name="Google Shape;21346;p32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47" name="Google Shape;21347;p32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48" name="Google Shape;21348;p32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49" name="Google Shape;21349;p32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50" name="Google Shape;21350;p32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51" name="Google Shape;21351;p32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52" name="Google Shape;21352;p32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53" name="Google Shape;21353;p32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54" name="Google Shape;21354;p32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55" name="Google Shape;21355;p32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56" name="Google Shape;21356;p32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57" name="Google Shape;21357;p32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58" name="Google Shape;21358;p32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59" name="Google Shape;21359;p32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60" name="Google Shape;21360;p32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61" name="Google Shape;21361;p32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62" name="Google Shape;21362;p32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63" name="Google Shape;21363;p32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64" name="Google Shape;21364;p32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65" name="Google Shape;21365;p32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66" name="Google Shape;21366;p32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67" name="Google Shape;21367;p32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68" name="Google Shape;21368;p32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69" name="Google Shape;21369;p32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70" name="Google Shape;21370;p32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71" name="Google Shape;21371;p32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72" name="Google Shape;21372;p32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73" name="Google Shape;21373;p32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74" name="Google Shape;21374;p32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75" name="Google Shape;21375;p32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76" name="Google Shape;21376;p32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77" name="Google Shape;21377;p32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78" name="Google Shape;21378;p32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79" name="Google Shape;21379;p32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80" name="Google Shape;21380;p32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81" name="Google Shape;21381;p32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82" name="Google Shape;21382;p32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83" name="Google Shape;21383;p32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84" name="Google Shape;21384;p32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85" name="Google Shape;21385;p32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86" name="Google Shape;21386;p32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87" name="Google Shape;21387;p32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88" name="Google Shape;21388;p32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89" name="Google Shape;21389;p32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90" name="Google Shape;21390;p32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91" name="Google Shape;21391;p32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92" name="Google Shape;21392;p32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93" name="Google Shape;21393;p32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94" name="Google Shape;21394;p32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95" name="Google Shape;21395;p32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96" name="Google Shape;21396;p32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97" name="Google Shape;21397;p32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98" name="Google Shape;21398;p32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99" name="Google Shape;21399;p32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00" name="Google Shape;21400;p32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01" name="Google Shape;21401;p32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02" name="Google Shape;21402;p32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03" name="Google Shape;21403;p32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04" name="Google Shape;21404;p32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05" name="Google Shape;21405;p32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06" name="Google Shape;21406;p32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07" name="Google Shape;21407;p32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08" name="Google Shape;21408;p32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09" name="Google Shape;21409;p32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10" name="Google Shape;21410;p32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11" name="Google Shape;21411;p32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12" name="Google Shape;21412;p32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13" name="Google Shape;21413;p32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14" name="Google Shape;21414;p32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15" name="Google Shape;21415;p32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16" name="Google Shape;21416;p32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17" name="Google Shape;21417;p32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18" name="Google Shape;21418;p32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19" name="Google Shape;21419;p32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20" name="Google Shape;21420;p32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21" name="Google Shape;21421;p32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22" name="Google Shape;21422;p32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23" name="Google Shape;21423;p32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24" name="Google Shape;21424;p32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25" name="Google Shape;21425;p32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26" name="Google Shape;21426;p32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27" name="Google Shape;21427;p32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28" name="Google Shape;21428;p32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29" name="Google Shape;21429;p32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30" name="Google Shape;21430;p32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31" name="Google Shape;21431;p32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32" name="Google Shape;21432;p32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33" name="Google Shape;21433;p32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34" name="Google Shape;21434;p32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35" name="Google Shape;21435;p32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36" name="Google Shape;21436;p32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37" name="Google Shape;21437;p32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38" name="Google Shape;21438;p32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39" name="Google Shape;21439;p32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40" name="Google Shape;21440;p32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41" name="Google Shape;21441;p32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42" name="Google Shape;21442;p32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43" name="Google Shape;21443;p32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44" name="Google Shape;21444;p32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45" name="Google Shape;21445;p32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46" name="Google Shape;21446;p32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47" name="Google Shape;21447;p32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48" name="Google Shape;21448;p32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49" name="Google Shape;21449;p32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50" name="Google Shape;21450;p32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51" name="Google Shape;21451;p32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52" name="Google Shape;21452;p32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53" name="Google Shape;21453;p32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54" name="Google Shape;21454;p32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55" name="Google Shape;21455;p32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56" name="Google Shape;21456;p32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57" name="Google Shape;21457;p32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58" name="Google Shape;21458;p32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59" name="Google Shape;21459;p32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60" name="Google Shape;21460;p32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61" name="Google Shape;21461;p32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62" name="Google Shape;21462;p32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63" name="Google Shape;21463;p32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64" name="Google Shape;21464;p32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65" name="Google Shape;21465;p32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66" name="Google Shape;21466;p32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67" name="Google Shape;21467;p32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68" name="Google Shape;21468;p32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69" name="Google Shape;21469;p32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70" name="Google Shape;21470;p32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71" name="Google Shape;21471;p32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72" name="Google Shape;21472;p32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73" name="Google Shape;21473;p32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74" name="Google Shape;21474;p32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75" name="Google Shape;21475;p32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76" name="Google Shape;21476;p32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77" name="Google Shape;21477;p32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78" name="Google Shape;21478;p32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79" name="Google Shape;21479;p32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80" name="Google Shape;21480;p32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81" name="Google Shape;21481;p32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82" name="Google Shape;21482;p32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83" name="Google Shape;21483;p32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84" name="Google Shape;21484;p32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85" name="Google Shape;21485;p32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86" name="Google Shape;21486;p32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87" name="Google Shape;21487;p32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88" name="Google Shape;21488;p32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89" name="Google Shape;21489;p32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90" name="Google Shape;21490;p32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91" name="Google Shape;21491;p32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92" name="Google Shape;21492;p32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93" name="Google Shape;21493;p32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94" name="Google Shape;21494;p32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95" name="Google Shape;21495;p32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96" name="Google Shape;21496;p32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97" name="Google Shape;21497;p32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98" name="Google Shape;21498;p32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99" name="Google Shape;21499;p32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00" name="Google Shape;21500;p32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01" name="Google Shape;21501;p32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02" name="Google Shape;21502;p32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03" name="Google Shape;21503;p32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04" name="Google Shape;21504;p32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05" name="Google Shape;21505;p32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06" name="Google Shape;21506;p32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07" name="Google Shape;21507;p32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08" name="Google Shape;21508;p32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09" name="Google Shape;21509;p32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10" name="Google Shape;21510;p32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11" name="Google Shape;21511;p32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12" name="Google Shape;21512;p32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13" name="Google Shape;21513;p32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14" name="Google Shape;21514;p32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15" name="Google Shape;21515;p32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16" name="Google Shape;21516;p32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17" name="Google Shape;21517;p32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18" name="Google Shape;21518;p32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19" name="Google Shape;21519;p32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20" name="Google Shape;21520;p32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21" name="Google Shape;21521;p32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22" name="Google Shape;21522;p32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23" name="Google Shape;21523;p32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24" name="Google Shape;21524;p32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25" name="Google Shape;21525;p32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26" name="Google Shape;21526;p32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27" name="Google Shape;21527;p32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28" name="Google Shape;21528;p32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29" name="Google Shape;21529;p32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30" name="Google Shape;21530;p32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31" name="Google Shape;21531;p32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32" name="Google Shape;21532;p32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33" name="Google Shape;21533;p32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34" name="Google Shape;21534;p32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35" name="Google Shape;21535;p32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36" name="Google Shape;21536;p32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37" name="Google Shape;21537;p32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38" name="Google Shape;21538;p32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39" name="Google Shape;21539;p32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40" name="Google Shape;21540;p32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41" name="Google Shape;21541;p32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42" name="Google Shape;21542;p32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43" name="Google Shape;21543;p32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44" name="Google Shape;21544;p32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45" name="Google Shape;21545;p32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46" name="Google Shape;21546;p32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47" name="Google Shape;21547;p32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48" name="Google Shape;21548;p32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49" name="Google Shape;21549;p32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50" name="Google Shape;21550;p32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51" name="Google Shape;21551;p32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52" name="Google Shape;21552;p32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53" name="Google Shape;21553;p32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54" name="Google Shape;21554;p32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55" name="Google Shape;21555;p32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56" name="Google Shape;21556;p32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57" name="Google Shape;21557;p32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58" name="Google Shape;21558;p32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59" name="Google Shape;21559;p32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60" name="Google Shape;21560;p32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61" name="Google Shape;21561;p32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62" name="Google Shape;21562;p32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63" name="Google Shape;21563;p32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64" name="Google Shape;21564;p32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65" name="Google Shape;21565;p32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66" name="Google Shape;21566;p32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67" name="Google Shape;21567;p32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68" name="Google Shape;21568;p32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69" name="Google Shape;21569;p32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70" name="Google Shape;21570;p32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71" name="Google Shape;21571;p32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72" name="Google Shape;21572;p32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73" name="Google Shape;21573;p32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74" name="Google Shape;21574;p32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75" name="Google Shape;21575;p32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76" name="Google Shape;21576;p32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77" name="Google Shape;21577;p32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78" name="Google Shape;21578;p32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79" name="Google Shape;21579;p32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80" name="Google Shape;21580;p32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81" name="Google Shape;21581;p32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82" name="Google Shape;21582;p32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83" name="Google Shape;21583;p32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84" name="Google Shape;21584;p32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85" name="Google Shape;21585;p32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86" name="Google Shape;21586;p32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87" name="Google Shape;21587;p32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88" name="Google Shape;21588;p32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89" name="Google Shape;21589;p32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90" name="Google Shape;21590;p32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91" name="Google Shape;21591;p32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92" name="Google Shape;21592;p32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93" name="Google Shape;21593;p32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94" name="Google Shape;21594;p32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95" name="Google Shape;21595;p32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96" name="Google Shape;21596;p32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97" name="Google Shape;21597;p32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98" name="Google Shape;21598;p32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99" name="Google Shape;21599;p32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00" name="Google Shape;21600;p32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01" name="Google Shape;21601;p32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02" name="Google Shape;21602;p32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03" name="Google Shape;21603;p32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04" name="Google Shape;21604;p32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05" name="Google Shape;21605;p32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06" name="Google Shape;21606;p32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07" name="Google Shape;21607;p32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08" name="Google Shape;21608;p32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09" name="Google Shape;21609;p32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10" name="Google Shape;21610;p32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11" name="Google Shape;21611;p32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12" name="Google Shape;21612;p32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13" name="Google Shape;21613;p32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14" name="Google Shape;21614;p32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15" name="Google Shape;21615;p32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16" name="Google Shape;21616;p32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17" name="Google Shape;21617;p32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18" name="Google Shape;21618;p32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19" name="Google Shape;21619;p32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20" name="Google Shape;21620;p32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21" name="Google Shape;21621;p32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22" name="Google Shape;21622;p32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23" name="Google Shape;21623;p32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24" name="Google Shape;21624;p32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25" name="Google Shape;21625;p32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26" name="Google Shape;21626;p32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27" name="Google Shape;21627;p32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28" name="Google Shape;21628;p32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29" name="Google Shape;21629;p32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30" name="Google Shape;21630;p32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31" name="Google Shape;21631;p32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32" name="Google Shape;21632;p32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33" name="Google Shape;21633;p32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34" name="Google Shape;21634;p32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35" name="Google Shape;21635;p32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36" name="Google Shape;21636;p32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37" name="Google Shape;21637;p32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38" name="Google Shape;21638;p32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39" name="Google Shape;21639;p32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40" name="Google Shape;21640;p32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41" name="Google Shape;21641;p32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42" name="Google Shape;21642;p32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43" name="Google Shape;21643;p32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44" name="Google Shape;21644;p32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45" name="Google Shape;21645;p32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46" name="Google Shape;21646;p32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47" name="Google Shape;21647;p32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48" name="Google Shape;21648;p32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49" name="Google Shape;21649;p32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50" name="Google Shape;21650;p32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51" name="Google Shape;21651;p32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52" name="Google Shape;21652;p32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53" name="Google Shape;21653;p32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54" name="Google Shape;21654;p32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55" name="Google Shape;21655;p32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56" name="Google Shape;21656;p32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57" name="Google Shape;21657;p32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58" name="Google Shape;21658;p32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59" name="Google Shape;21659;p32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60" name="Google Shape;21660;p32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61" name="Google Shape;21661;p32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62" name="Google Shape;21662;p32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63" name="Google Shape;21663;p32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64" name="Google Shape;21664;p32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65" name="Google Shape;21665;p32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66" name="Google Shape;21666;p32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67" name="Google Shape;21667;p32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68" name="Google Shape;21668;p32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69" name="Google Shape;21669;p32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70" name="Google Shape;21670;p32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71" name="Google Shape;21671;p32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72" name="Google Shape;21672;p32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73" name="Google Shape;21673;p32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74" name="Google Shape;21674;p32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75" name="Google Shape;21675;p32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76" name="Google Shape;21676;p32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77" name="Google Shape;21677;p32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78" name="Google Shape;21678;p32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79" name="Google Shape;21679;p32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0" name="Google Shape;21680;p32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1" name="Google Shape;21681;p32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2" name="Google Shape;21682;p32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3" name="Google Shape;21683;p32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4" name="Google Shape;21684;p32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5" name="Google Shape;21685;p32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6" name="Google Shape;21686;p32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7" name="Google Shape;21687;p32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8" name="Google Shape;21688;p32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9" name="Google Shape;21689;p32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0" name="Google Shape;21690;p32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1" name="Google Shape;21691;p32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2" name="Google Shape;21692;p32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3" name="Google Shape;21693;p32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4" name="Google Shape;21694;p32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5" name="Google Shape;21695;p32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6" name="Google Shape;21696;p32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7" name="Google Shape;21697;p32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8" name="Google Shape;21698;p32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9" name="Google Shape;21699;p32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0" name="Google Shape;21700;p32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1" name="Google Shape;21701;p32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2" name="Google Shape;21702;p32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3" name="Google Shape;21703;p32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4" name="Google Shape;21704;p32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5" name="Google Shape;21705;p32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6" name="Google Shape;21706;p32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7" name="Google Shape;21707;p32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8" name="Google Shape;21708;p32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9" name="Google Shape;21709;p32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0" name="Google Shape;21710;p32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1" name="Google Shape;21711;p32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2" name="Google Shape;21712;p32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3" name="Google Shape;21713;p32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4" name="Google Shape;21714;p32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5" name="Google Shape;21715;p32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6" name="Google Shape;21716;p32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7" name="Google Shape;21717;p32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8" name="Google Shape;21718;p32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9" name="Google Shape;21719;p32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0" name="Google Shape;21720;p32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1" name="Google Shape;21721;p32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2" name="Google Shape;21722;p32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3" name="Google Shape;21723;p32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4" name="Google Shape;21724;p32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5" name="Google Shape;21725;p32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6" name="Google Shape;21726;p32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7" name="Google Shape;21727;p32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8" name="Google Shape;21728;p32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9" name="Google Shape;21729;p32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0" name="Google Shape;21730;p32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1" name="Google Shape;21731;p32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2" name="Google Shape;21732;p32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3" name="Google Shape;21733;p32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4" name="Google Shape;21734;p32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5" name="Google Shape;21735;p32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6" name="Google Shape;21736;p32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7" name="Google Shape;21737;p32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8" name="Google Shape;21738;p32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9" name="Google Shape;21739;p32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0" name="Google Shape;21740;p32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1" name="Google Shape;21741;p32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2" name="Google Shape;21742;p32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3" name="Google Shape;21743;p32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4" name="Google Shape;21744;p32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5" name="Google Shape;21745;p32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6" name="Google Shape;21746;p32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7" name="Google Shape;21747;p32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8" name="Google Shape;21748;p32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9" name="Google Shape;21749;p32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0" name="Google Shape;21750;p32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1" name="Google Shape;21751;p32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2" name="Google Shape;21752;p32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3" name="Google Shape;21753;p32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4" name="Google Shape;21754;p32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5" name="Google Shape;21755;p32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6" name="Google Shape;21756;p32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7" name="Google Shape;21757;p32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8" name="Google Shape;21758;p32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9" name="Google Shape;21759;p32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0" name="Google Shape;21760;p32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1" name="Google Shape;21761;p32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2" name="Google Shape;21762;p32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3" name="Google Shape;21763;p32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4" name="Google Shape;21764;p32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5" name="Google Shape;21765;p32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6" name="Google Shape;21766;p32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7" name="Google Shape;21767;p32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8" name="Google Shape;21768;p32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9" name="Google Shape;21769;p32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0" name="Google Shape;21770;p32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1" name="Google Shape;21771;p32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2" name="Google Shape;21772;p32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3" name="Google Shape;21773;p32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4" name="Google Shape;21774;p32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5" name="Google Shape;21775;p32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6" name="Google Shape;21776;p32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7" name="Google Shape;21777;p32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8" name="Google Shape;21778;p32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9" name="Google Shape;21779;p32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0" name="Google Shape;21780;p32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1" name="Google Shape;21781;p32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2" name="Google Shape;21782;p32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3" name="Google Shape;21783;p32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4" name="Google Shape;21784;p32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5" name="Google Shape;21785;p32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6" name="Google Shape;21786;p32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7" name="Google Shape;21787;p32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8" name="Google Shape;21788;p32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9" name="Google Shape;21789;p32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0" name="Google Shape;21790;p32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1" name="Google Shape;21791;p32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2" name="Google Shape;21792;p32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3" name="Google Shape;21793;p32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4" name="Google Shape;21794;p32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5" name="Google Shape;21795;p32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6" name="Google Shape;21796;p32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7" name="Google Shape;21797;p32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8" name="Google Shape;21798;p32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9" name="Google Shape;21799;p32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0" name="Google Shape;21800;p32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1" name="Google Shape;21801;p32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2" name="Google Shape;21802;p32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3" name="Google Shape;21803;p32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4" name="Google Shape;21804;p32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5" name="Google Shape;21805;p32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6" name="Google Shape;21806;p32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7" name="Google Shape;21807;p32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8" name="Google Shape;21808;p32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9" name="Google Shape;21809;p32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0" name="Google Shape;21810;p32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1" name="Google Shape;21811;p32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2" name="Google Shape;21812;p32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3" name="Google Shape;21813;p32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4" name="Google Shape;21814;p32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5" name="Google Shape;21815;p32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6" name="Google Shape;21816;p32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7" name="Google Shape;21817;p32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8" name="Google Shape;21818;p32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9" name="Google Shape;21819;p32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0" name="Google Shape;21820;p32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1" name="Google Shape;21821;p32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2" name="Google Shape;21822;p32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3" name="Google Shape;21823;p32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4" name="Google Shape;21824;p32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5" name="Google Shape;21825;p32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6" name="Google Shape;21826;p32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7" name="Google Shape;21827;p32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8" name="Google Shape;21828;p32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9" name="Google Shape;21829;p32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0" name="Google Shape;21830;p32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1" name="Google Shape;21831;p32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2" name="Google Shape;21832;p32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3" name="Google Shape;21833;p32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4" name="Google Shape;21834;p32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5" name="Google Shape;21835;p32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6" name="Google Shape;21836;p32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7" name="Google Shape;21837;p32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8" name="Google Shape;21838;p32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9" name="Google Shape;21839;p32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0" name="Google Shape;21840;p32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1" name="Google Shape;21841;p32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2" name="Google Shape;21842;p32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3" name="Google Shape;21843;p32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4" name="Google Shape;21844;p32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5" name="Google Shape;21845;p32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6" name="Google Shape;21846;p32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7" name="Google Shape;21847;p32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8" name="Google Shape;21848;p32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9" name="Google Shape;21849;p32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0" name="Google Shape;21850;p32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1" name="Google Shape;21851;p32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2" name="Google Shape;21852;p32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3" name="Google Shape;21853;p32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4" name="Google Shape;21854;p32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5" name="Google Shape;21855;p32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6" name="Google Shape;21856;p32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7" name="Google Shape;21857;p32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8" name="Google Shape;21858;p32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9" name="Google Shape;21859;p32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0" name="Google Shape;21860;p32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1" name="Google Shape;21861;p32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2" name="Google Shape;21862;p32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3" name="Google Shape;21863;p32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4" name="Google Shape;21864;p32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5" name="Google Shape;21865;p32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6" name="Google Shape;21866;p32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7" name="Google Shape;21867;p32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8" name="Google Shape;21868;p32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9" name="Google Shape;21869;p32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0" name="Google Shape;21870;p32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1" name="Google Shape;21871;p32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2" name="Google Shape;21872;p32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3" name="Google Shape;21873;p32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4" name="Google Shape;21874;p32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5" name="Google Shape;21875;p32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6" name="Google Shape;21876;p32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7" name="Google Shape;21877;p32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8" name="Google Shape;21878;p32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9" name="Google Shape;21879;p32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0" name="Google Shape;21880;p32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1" name="Google Shape;21881;p32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2" name="Google Shape;21882;p32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3" name="Google Shape;21883;p32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4" name="Google Shape;21884;p32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5" name="Google Shape;21885;p32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6" name="Google Shape;21886;p32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7" name="Google Shape;21887;p32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8" name="Google Shape;21888;p32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9" name="Google Shape;21889;p32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0" name="Google Shape;21890;p32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1" name="Google Shape;21891;p32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2" name="Google Shape;21892;p32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3" name="Google Shape;21893;p32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4" name="Google Shape;21894;p32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5" name="Google Shape;21895;p32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6" name="Google Shape;21896;p32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7" name="Google Shape;21897;p32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8" name="Google Shape;21898;p32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9" name="Google Shape;21899;p32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0" name="Google Shape;21900;p32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1" name="Google Shape;21901;p32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2" name="Google Shape;21902;p32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3" name="Google Shape;21903;p32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4" name="Google Shape;21904;p32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5" name="Google Shape;21905;p32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6" name="Google Shape;21906;p32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7" name="Google Shape;21907;p32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8" name="Google Shape;21908;p32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9" name="Google Shape;21909;p32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0" name="Google Shape;21910;p32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1" name="Google Shape;21911;p32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2" name="Google Shape;21912;p32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3" name="Google Shape;21913;p32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4" name="Google Shape;21914;p32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5" name="Google Shape;21915;p32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6" name="Google Shape;21916;p32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7" name="Google Shape;21917;p32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8" name="Google Shape;21918;p32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9" name="Google Shape;21919;p32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0" name="Google Shape;21920;p32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1" name="Google Shape;21921;p32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2" name="Google Shape;21922;p32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3" name="Google Shape;21923;p32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4" name="Google Shape;21924;p32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5" name="Google Shape;21925;p32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6" name="Google Shape;21926;p32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7" name="Google Shape;21927;p32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8" name="Google Shape;21928;p32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9" name="Google Shape;21929;p32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0" name="Google Shape;21930;p32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21931" name="Google Shape;21931;p32"/>
          <p:cNvPicPr preferRelativeResize="0"/>
          <p:nvPr/>
        </p:nvPicPr>
        <p:blipFill rotWithShape="1">
          <a:blip r:embed="rId5">
            <a:alphaModFix/>
          </a:blip>
          <a:srcRect l="2704" t="35537" r="13289" b="8612"/>
          <a:stretch/>
        </p:blipFill>
        <p:spPr>
          <a:xfrm rot="-5400000">
            <a:off x="-897276" y="146373"/>
            <a:ext cx="3606178" cy="229232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1932" name="Google Shape;21932;p32"/>
          <p:cNvGrpSpPr/>
          <p:nvPr/>
        </p:nvGrpSpPr>
        <p:grpSpPr>
          <a:xfrm>
            <a:off x="6730808" y="-376820"/>
            <a:ext cx="2447903" cy="4116751"/>
            <a:chOff x="5540550" y="165863"/>
            <a:chExt cx="1864075" cy="3134900"/>
          </a:xfrm>
        </p:grpSpPr>
        <p:sp>
          <p:nvSpPr>
            <p:cNvPr id="21933" name="Google Shape;21933;p32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4" name="Google Shape;21934;p32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5" name="Google Shape;21935;p32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6" name="Google Shape;21936;p32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7" name="Google Shape;21937;p32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8" name="Google Shape;21938;p32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9" name="Google Shape;21939;p32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0" name="Google Shape;21940;p32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1" name="Google Shape;21941;p32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2" name="Google Shape;21942;p32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3" name="Google Shape;21943;p32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4" name="Google Shape;21944;p32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5" name="Google Shape;21945;p32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6" name="Google Shape;21946;p32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7" name="Google Shape;21947;p32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8" name="Google Shape;21948;p32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9" name="Google Shape;21949;p32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0" name="Google Shape;21950;p32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1" name="Google Shape;21951;p32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2" name="Google Shape;21952;p32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3" name="Google Shape;21953;p32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4" name="Google Shape;21954;p32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5" name="Google Shape;21955;p32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6" name="Google Shape;21956;p32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7" name="Google Shape;21957;p32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8" name="Google Shape;21958;p32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9" name="Google Shape;21959;p32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0" name="Google Shape;21960;p32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1" name="Google Shape;21961;p32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2" name="Google Shape;21962;p32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3" name="Google Shape;21963;p32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4" name="Google Shape;21964;p32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5" name="Google Shape;21965;p32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6" name="Google Shape;21966;p32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7" name="Google Shape;21967;p32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8" name="Google Shape;21968;p32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9" name="Google Shape;21969;p32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0" name="Google Shape;21970;p32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1" name="Google Shape;21971;p32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2" name="Google Shape;21972;p32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3" name="Google Shape;21973;p32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4" name="Google Shape;21974;p32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5" name="Google Shape;21975;p32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6" name="Google Shape;21976;p32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7" name="Google Shape;21977;p32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8" name="Google Shape;21978;p32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9" name="Google Shape;21979;p32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0" name="Google Shape;21980;p32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1" name="Google Shape;21981;p32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2" name="Google Shape;21982;p32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3" name="Google Shape;21983;p32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4" name="Google Shape;21984;p32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5" name="Google Shape;21985;p32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6" name="Google Shape;21986;p32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7" name="Google Shape;21987;p32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8" name="Google Shape;21988;p32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9" name="Google Shape;21989;p32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0" name="Google Shape;21990;p32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1" name="Google Shape;21991;p32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2" name="Google Shape;21992;p32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3" name="Google Shape;21993;p32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4" name="Google Shape;21994;p32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5" name="Google Shape;21995;p32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6" name="Google Shape;21996;p32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7" name="Google Shape;21997;p32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8" name="Google Shape;21998;p32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9" name="Google Shape;21999;p32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0" name="Google Shape;22000;p32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1" name="Google Shape;22001;p32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2" name="Google Shape;22002;p32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3" name="Google Shape;22003;p32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4" name="Google Shape;22004;p32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5" name="Google Shape;22005;p32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6" name="Google Shape;22006;p32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7" name="Google Shape;22007;p32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8" name="Google Shape;22008;p32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9" name="Google Shape;22009;p32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0" name="Google Shape;22010;p32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1" name="Google Shape;22011;p32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2" name="Google Shape;22012;p32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3" name="Google Shape;22013;p32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4" name="Google Shape;22014;p32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5" name="Google Shape;22015;p32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6" name="Google Shape;22016;p32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7" name="Google Shape;22017;p32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8" name="Google Shape;22018;p32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9" name="Google Shape;22019;p32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0" name="Google Shape;22020;p32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1" name="Google Shape;22021;p32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2" name="Google Shape;22022;p32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3" name="Google Shape;22023;p32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4" name="Google Shape;22024;p32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5" name="Google Shape;22025;p32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6" name="Google Shape;22026;p32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7" name="Google Shape;22027;p32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8" name="Google Shape;22028;p32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9" name="Google Shape;22029;p32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0" name="Google Shape;22030;p32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1" name="Google Shape;22031;p32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2" name="Google Shape;22032;p32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3" name="Google Shape;22033;p32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4" name="Google Shape;22034;p32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5" name="Google Shape;22035;p32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6" name="Google Shape;22036;p32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7" name="Google Shape;22037;p32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8" name="Google Shape;22038;p32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9" name="Google Shape;22039;p32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40" name="Google Shape;22040;p32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41" name="Google Shape;22041;p32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42" name="Google Shape;22042;p32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43" name="Google Shape;22043;p32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44" name="Google Shape;22044;p32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45" name="Google Shape;22045;p32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46" name="Google Shape;22046;p32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47" name="Google Shape;22047;p32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48" name="Google Shape;22048;p32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49" name="Google Shape;22049;p32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50" name="Google Shape;22050;p32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51" name="Google Shape;22051;p32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52" name="Google Shape;22052;p32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53" name="Google Shape;22053;p32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54" name="Google Shape;22054;p32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55" name="Google Shape;22055;p32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56" name="Google Shape;22056;p32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57" name="Google Shape;22057;p32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58" name="Google Shape;22058;p32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59" name="Google Shape;22059;p32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60" name="Google Shape;22060;p32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61" name="Google Shape;22061;p32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62" name="Google Shape;22062;p32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63" name="Google Shape;22063;p32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64" name="Google Shape;22064;p32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65" name="Google Shape;22065;p32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66" name="Google Shape;22066;p32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67" name="Google Shape;22067;p32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68" name="Google Shape;22068;p32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69" name="Google Shape;22069;p32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70" name="Google Shape;22070;p32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71" name="Google Shape;22071;p32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72" name="Google Shape;22072;p32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73" name="Google Shape;22073;p32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74" name="Google Shape;22074;p32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75" name="Google Shape;22075;p32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76" name="Google Shape;22076;p32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77" name="Google Shape;22077;p32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78" name="Google Shape;22078;p32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79" name="Google Shape;22079;p32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80" name="Google Shape;22080;p32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81" name="Google Shape;22081;p32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82" name="Google Shape;22082;p32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83" name="Google Shape;22083;p32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84" name="Google Shape;22084;p32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85" name="Google Shape;22085;p32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86" name="Google Shape;22086;p32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87" name="Google Shape;22087;p32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88" name="Google Shape;22088;p32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89" name="Google Shape;22089;p32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90" name="Google Shape;22090;p32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91" name="Google Shape;22091;p32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92" name="Google Shape;22092;p32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93" name="Google Shape;22093;p32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94" name="Google Shape;22094;p32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95" name="Google Shape;22095;p32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96" name="Google Shape;22096;p32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97" name="Google Shape;22097;p32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98" name="Google Shape;22098;p32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99" name="Google Shape;22099;p32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00" name="Google Shape;22100;p32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01" name="Google Shape;22101;p32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02" name="Google Shape;22102;p32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03" name="Google Shape;22103;p32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04" name="Google Shape;22104;p32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05" name="Google Shape;22105;p32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06" name="Google Shape;22106;p32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07" name="Google Shape;22107;p32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08" name="Google Shape;22108;p32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09" name="Google Shape;22109;p32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10" name="Google Shape;22110;p32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11" name="Google Shape;22111;p32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12" name="Google Shape;22112;p32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13" name="Google Shape;22113;p32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14" name="Google Shape;22114;p32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15" name="Google Shape;22115;p32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16" name="Google Shape;22116;p32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17" name="Google Shape;22117;p32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18" name="Google Shape;22118;p32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19" name="Google Shape;22119;p32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20" name="Google Shape;22120;p32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21" name="Google Shape;22121;p32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22" name="Google Shape;22122;p32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23" name="Google Shape;22123;p32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24" name="Google Shape;22124;p32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25" name="Google Shape;22125;p32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26" name="Google Shape;22126;p32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27" name="Google Shape;22127;p32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28" name="Google Shape;22128;p32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29" name="Google Shape;22129;p32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30" name="Google Shape;22130;p32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31" name="Google Shape;22131;p32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32" name="Google Shape;22132;p32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33" name="Google Shape;22133;p32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34" name="Google Shape;22134;p32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35" name="Google Shape;22135;p32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36" name="Google Shape;22136;p32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37" name="Google Shape;22137;p32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38" name="Google Shape;22138;p32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39" name="Google Shape;22139;p32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40" name="Google Shape;22140;p32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41" name="Google Shape;22141;p32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42" name="Google Shape;22142;p32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43" name="Google Shape;22143;p32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44" name="Google Shape;22144;p32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45" name="Google Shape;22145;p32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46" name="Google Shape;22146;p32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47" name="Google Shape;22147;p32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48" name="Google Shape;22148;p32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49" name="Google Shape;22149;p32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0" name="Google Shape;22150;p32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1" name="Google Shape;22151;p32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2" name="Google Shape;22152;p32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3" name="Google Shape;22153;p32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4" name="Google Shape;22154;p32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5" name="Google Shape;22155;p32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6" name="Google Shape;22156;p32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7" name="Google Shape;22157;p32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8" name="Google Shape;22158;p32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9" name="Google Shape;22159;p32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60" name="Google Shape;22160;p32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61" name="Google Shape;22161;p32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62" name="Google Shape;22162;p32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63" name="Google Shape;22163;p32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64" name="Google Shape;22164;p32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65" name="Google Shape;22165;p32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66" name="Google Shape;22166;p32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67" name="Google Shape;22167;p32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68" name="Google Shape;22168;p32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69" name="Google Shape;22169;p32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70" name="Google Shape;22170;p32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71" name="Google Shape;22171;p32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72" name="Google Shape;22172;p32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73" name="Google Shape;22173;p32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74" name="Google Shape;22174;p32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75" name="Google Shape;22175;p32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76" name="Google Shape;22176;p32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77" name="Google Shape;22177;p32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78" name="Google Shape;22178;p32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79" name="Google Shape;22179;p32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0" name="Google Shape;22180;p32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1" name="Google Shape;22181;p32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2" name="Google Shape;22182;p32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3" name="Google Shape;22183;p32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4" name="Google Shape;22184;p32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5" name="Google Shape;22185;p32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6" name="Google Shape;22186;p32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7" name="Google Shape;22187;p32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8" name="Google Shape;22188;p32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9" name="Google Shape;22189;p32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90" name="Google Shape;22190;p32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91" name="Google Shape;22191;p32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92" name="Google Shape;22192;p32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93" name="Google Shape;22193;p32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94" name="Google Shape;22194;p32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95" name="Google Shape;22195;p32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96" name="Google Shape;22196;p32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97" name="Google Shape;22197;p32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98" name="Google Shape;22198;p32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99" name="Google Shape;22199;p32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00" name="Google Shape;22200;p32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01" name="Google Shape;22201;p32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02" name="Google Shape;22202;p32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03" name="Google Shape;22203;p32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04" name="Google Shape;22204;p32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05" name="Google Shape;22205;p32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06" name="Google Shape;22206;p32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07" name="Google Shape;22207;p32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08" name="Google Shape;22208;p32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09" name="Google Shape;22209;p32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10" name="Google Shape;22210;p32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11" name="Google Shape;22211;p32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12" name="Google Shape;22212;p32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13" name="Google Shape;22213;p32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14" name="Google Shape;22214;p32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15" name="Google Shape;22215;p32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16" name="Google Shape;22216;p32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17" name="Google Shape;22217;p32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18" name="Google Shape;22218;p32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19" name="Google Shape;22219;p32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20" name="Google Shape;22220;p32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21" name="Google Shape;22221;p32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22" name="Google Shape;22222;p32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23" name="Google Shape;22223;p32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24" name="Google Shape;22224;p32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25" name="Google Shape;22225;p32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26" name="Google Shape;22226;p32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27" name="Google Shape;22227;p32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28" name="Google Shape;22228;p32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29" name="Google Shape;22229;p32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30" name="Google Shape;22230;p32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31" name="Google Shape;22231;p32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32" name="Google Shape;22232;p32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33" name="Google Shape;22233;p32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34" name="Google Shape;22234;p32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35" name="Google Shape;22235;p32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36" name="Google Shape;22236;p32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37" name="Google Shape;22237;p32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38" name="Google Shape;22238;p32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39" name="Google Shape;22239;p32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40" name="Google Shape;22240;p32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41" name="Google Shape;22241;p32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42" name="Google Shape;22242;p32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43" name="Google Shape;22243;p32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44" name="Google Shape;22244;p32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45" name="Google Shape;22245;p32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46" name="Google Shape;22246;p32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47" name="Google Shape;22247;p32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48" name="Google Shape;22248;p32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49" name="Google Shape;22249;p32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50" name="Google Shape;22250;p32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51" name="Google Shape;22251;p32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52" name="Google Shape;22252;p32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53" name="Google Shape;22253;p32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54" name="Google Shape;22254;p32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55" name="Google Shape;22255;p32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56" name="Google Shape;22256;p32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57" name="Google Shape;22257;p32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58" name="Google Shape;22258;p32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59" name="Google Shape;22259;p32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60" name="Google Shape;22260;p32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61" name="Google Shape;22261;p32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62" name="Google Shape;22262;p32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63" name="Google Shape;22263;p32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64" name="Google Shape;22264;p32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65" name="Google Shape;22265;p32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66" name="Google Shape;22266;p32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67" name="Google Shape;22267;p32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68" name="Google Shape;22268;p32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69" name="Google Shape;22269;p32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70" name="Google Shape;22270;p32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71" name="Google Shape;22271;p32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72" name="Google Shape;22272;p32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73" name="Google Shape;22273;p32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74" name="Google Shape;22274;p32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75" name="Google Shape;22275;p32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76" name="Google Shape;22276;p32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77" name="Google Shape;22277;p32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78" name="Google Shape;22278;p32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79" name="Google Shape;22279;p32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80" name="Google Shape;22280;p32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81" name="Google Shape;22281;p32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82" name="Google Shape;22282;p32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83" name="Google Shape;22283;p32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84" name="Google Shape;22284;p32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85" name="Google Shape;22285;p32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86" name="Google Shape;22286;p32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87" name="Google Shape;22287;p32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88" name="Google Shape;22288;p32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89" name="Google Shape;22289;p32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90" name="Google Shape;22290;p32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91" name="Google Shape;22291;p32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92" name="Google Shape;22292;p32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93" name="Google Shape;22293;p32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94" name="Google Shape;22294;p32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95" name="Google Shape;22295;p32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96" name="Google Shape;22296;p32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97" name="Google Shape;22297;p32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98" name="Google Shape;22298;p32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99" name="Google Shape;22299;p32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00" name="Google Shape;22300;p32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01" name="Google Shape;22301;p32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02" name="Google Shape;22302;p32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03" name="Google Shape;22303;p32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04" name="Google Shape;22304;p32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05" name="Google Shape;22305;p32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06" name="Google Shape;22306;p32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07" name="Google Shape;22307;p32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08" name="Google Shape;22308;p32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09" name="Google Shape;22309;p32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10" name="Google Shape;22310;p32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11" name="Google Shape;22311;p32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12" name="Google Shape;22312;p32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13" name="Google Shape;22313;p32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14" name="Google Shape;22314;p32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15" name="Google Shape;22315;p32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16" name="Google Shape;22316;p32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17" name="Google Shape;22317;p32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18" name="Google Shape;22318;p32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19" name="Google Shape;22319;p32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20" name="Google Shape;22320;p32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21" name="Google Shape;22321;p32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22" name="Google Shape;22322;p32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23" name="Google Shape;22323;p32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24" name="Google Shape;22324;p32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25" name="Google Shape;22325;p32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26" name="Google Shape;22326;p32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27" name="Google Shape;22327;p32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28" name="Google Shape;22328;p32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29" name="Google Shape;22329;p32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30" name="Google Shape;22330;p32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31" name="Google Shape;22331;p32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32" name="Google Shape;22332;p32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33" name="Google Shape;22333;p32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34" name="Google Shape;22334;p32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35" name="Google Shape;22335;p32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36" name="Google Shape;22336;p32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37" name="Google Shape;22337;p32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38" name="Google Shape;22338;p32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39" name="Google Shape;22339;p32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40" name="Google Shape;22340;p32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41" name="Google Shape;22341;p32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42" name="Google Shape;22342;p32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43" name="Google Shape;22343;p32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44" name="Google Shape;22344;p32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45" name="Google Shape;22345;p32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46" name="Google Shape;22346;p32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47" name="Google Shape;22347;p32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48" name="Google Shape;22348;p32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49" name="Google Shape;22349;p32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50" name="Google Shape;22350;p32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51" name="Google Shape;22351;p32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52" name="Google Shape;22352;p32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53" name="Google Shape;22353;p32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54" name="Google Shape;22354;p32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55" name="Google Shape;22355;p32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56" name="Google Shape;22356;p32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57" name="Google Shape;22357;p32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58" name="Google Shape;22358;p32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59" name="Google Shape;22359;p32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60" name="Google Shape;22360;p32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61" name="Google Shape;22361;p32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62" name="Google Shape;22362;p32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63" name="Google Shape;22363;p32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64" name="Google Shape;22364;p32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65" name="Google Shape;22365;p32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66" name="Google Shape;22366;p32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67" name="Google Shape;22367;p32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68" name="Google Shape;22368;p32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69" name="Google Shape;22369;p32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70" name="Google Shape;22370;p32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71" name="Google Shape;22371;p32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72" name="Google Shape;22372;p32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73" name="Google Shape;22373;p32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74" name="Google Shape;22374;p32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75" name="Google Shape;22375;p32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76" name="Google Shape;22376;p32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77" name="Google Shape;22377;p32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78" name="Google Shape;22378;p32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79" name="Google Shape;22379;p32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80" name="Google Shape;22380;p32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81" name="Google Shape;22381;p32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82" name="Google Shape;22382;p32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83" name="Google Shape;22383;p32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84" name="Google Shape;22384;p32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85" name="Google Shape;22385;p32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86" name="Google Shape;22386;p32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87" name="Google Shape;22387;p32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88" name="Google Shape;22388;p32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89" name="Google Shape;22389;p32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90" name="Google Shape;22390;p32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91" name="Google Shape;22391;p32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92" name="Google Shape;22392;p32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93" name="Google Shape;22393;p32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94" name="Google Shape;22394;p32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95" name="Google Shape;22395;p32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96" name="Google Shape;22396;p32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97" name="Google Shape;22397;p32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98" name="Google Shape;22398;p32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99" name="Google Shape;22399;p32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00" name="Google Shape;22400;p32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01" name="Google Shape;22401;p32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02" name="Google Shape;22402;p32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03" name="Google Shape;22403;p32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04" name="Google Shape;22404;p32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05" name="Google Shape;22405;p32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06" name="Google Shape;22406;p32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07" name="Google Shape;22407;p32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08" name="Google Shape;22408;p32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09" name="Google Shape;22409;p32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10" name="Google Shape;22410;p32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11" name="Google Shape;22411;p32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12" name="Google Shape;22412;p32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13" name="Google Shape;22413;p32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14" name="Google Shape;22414;p32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15" name="Google Shape;22415;p32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16" name="Google Shape;22416;p32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17" name="Google Shape;22417;p32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18" name="Google Shape;22418;p32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19" name="Google Shape;22419;p32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20" name="Google Shape;22420;p32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21" name="Google Shape;22421;p32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22" name="Google Shape;22422;p32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23" name="Google Shape;22423;p32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24" name="Google Shape;22424;p32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25" name="Google Shape;22425;p32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26" name="Google Shape;22426;p32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27" name="Google Shape;22427;p32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28" name="Google Shape;22428;p32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29" name="Google Shape;22429;p32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30" name="Google Shape;22430;p32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31" name="Google Shape;22431;p32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32" name="Google Shape;22432;p32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33" name="Google Shape;22433;p32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34" name="Google Shape;22434;p32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35" name="Google Shape;22435;p32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36" name="Google Shape;22436;p32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37" name="Google Shape;22437;p32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38" name="Google Shape;22438;p32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39" name="Google Shape;22439;p32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40" name="Google Shape;22440;p32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41" name="Google Shape;22441;p32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42" name="Google Shape;22442;p32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43" name="Google Shape;22443;p32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44" name="Google Shape;22444;p32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45" name="Google Shape;22445;p32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46" name="Google Shape;22446;p32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47" name="Google Shape;22447;p32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48" name="Google Shape;22448;p32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49" name="Google Shape;22449;p32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50" name="Google Shape;22450;p32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51" name="Google Shape;22451;p32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52" name="Google Shape;22452;p32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53" name="Google Shape;22453;p32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54" name="Google Shape;22454;p32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55" name="Google Shape;22455;p32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56" name="Google Shape;22456;p32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57" name="Google Shape;22457;p32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58" name="Google Shape;22458;p32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59" name="Google Shape;22459;p32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60" name="Google Shape;22460;p32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61" name="Google Shape;22461;p32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62" name="Google Shape;22462;p32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63" name="Google Shape;22463;p32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64" name="Google Shape;22464;p32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65" name="Google Shape;22465;p32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66" name="Google Shape;22466;p32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67" name="Google Shape;22467;p32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68" name="Google Shape;22468;p32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69" name="Google Shape;22469;p32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70" name="Google Shape;22470;p32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71" name="Google Shape;22471;p32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72" name="Google Shape;22472;p32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73" name="Google Shape;22473;p32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74" name="Google Shape;22474;p32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75" name="Google Shape;22475;p32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76" name="Google Shape;22476;p32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77" name="Google Shape;22477;p32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78" name="Google Shape;22478;p32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79" name="Google Shape;22479;p32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80" name="Google Shape;22480;p32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81" name="Google Shape;22481;p32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82" name="Google Shape;22482;p32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83" name="Google Shape;22483;p32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84" name="Google Shape;22484;p32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85" name="Google Shape;22485;p32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86" name="Google Shape;22486;p32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87" name="Google Shape;22487;p32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88" name="Google Shape;22488;p32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89" name="Google Shape;22489;p32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90" name="Google Shape;22490;p32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91" name="Google Shape;22491;p32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92" name="Google Shape;22492;p32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93" name="Google Shape;22493;p32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94" name="Google Shape;22494;p32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95" name="Google Shape;22495;p32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96" name="Google Shape;22496;p32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97" name="Google Shape;22497;p32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98" name="Google Shape;22498;p32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99" name="Google Shape;22499;p32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00" name="Google Shape;22500;p32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01" name="Google Shape;22501;p32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02" name="Google Shape;22502;p32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03" name="Google Shape;22503;p32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04" name="Google Shape;22504;p32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05" name="Google Shape;22505;p32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06" name="Google Shape;22506;p32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07" name="Google Shape;22507;p32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08" name="Google Shape;22508;p32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09" name="Google Shape;22509;p32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10" name="Google Shape;22510;p32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11" name="Google Shape;22511;p32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12" name="Google Shape;22512;p32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13" name="Google Shape;22513;p32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14" name="Google Shape;22514;p32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15" name="Google Shape;22515;p32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16" name="Google Shape;22516;p32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17" name="Google Shape;22517;p32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18" name="Google Shape;22518;p32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19" name="Google Shape;22519;p32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20" name="Google Shape;22520;p32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21" name="Google Shape;22521;p32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22" name="Google Shape;22522;p32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23" name="Google Shape;22523;p32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24" name="Google Shape;22524;p32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25" name="Google Shape;22525;p32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26" name="Google Shape;22526;p32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27" name="Google Shape;22527;p32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28" name="Google Shape;22528;p32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29" name="Google Shape;22529;p32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30" name="Google Shape;22530;p32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31" name="Google Shape;22531;p32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22532" name="Google Shape;22532;p32"/>
          <p:cNvPicPr preferRelativeResize="0"/>
          <p:nvPr/>
        </p:nvPicPr>
        <p:blipFill rotWithShape="1">
          <a:blip r:embed="rId6">
            <a:alphaModFix/>
          </a:blip>
          <a:srcRect l="34737" t="4773" r="28090" b="4300"/>
          <a:stretch/>
        </p:blipFill>
        <p:spPr>
          <a:xfrm>
            <a:off x="7776674" y="-51400"/>
            <a:ext cx="1367329" cy="3197377"/>
          </a:xfrm>
          <a:prstGeom prst="rect">
            <a:avLst/>
          </a:prstGeom>
          <a:noFill/>
          <a:ln>
            <a:noFill/>
          </a:ln>
        </p:spPr>
      </p:pic>
      <p:pic>
        <p:nvPicPr>
          <p:cNvPr id="22533" name="Google Shape;22533;p32"/>
          <p:cNvPicPr preferRelativeResize="0"/>
          <p:nvPr/>
        </p:nvPicPr>
        <p:blipFill rotWithShape="1">
          <a:blip r:embed="rId7">
            <a:alphaModFix/>
          </a:blip>
          <a:srcRect l="7058" t="18522" r="6868" b="10940"/>
          <a:stretch/>
        </p:blipFill>
        <p:spPr>
          <a:xfrm rot="10800000">
            <a:off x="5736676" y="2566876"/>
            <a:ext cx="3472174" cy="2720174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56522729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chemeClr val="lt1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0" y="0"/>
            <a:ext cx="9160875" cy="5150351"/>
            <a:chOff x="0" y="0"/>
            <a:chExt cx="9160875" cy="5150351"/>
          </a:xfrm>
        </p:grpSpPr>
        <p:sp>
          <p:nvSpPr>
            <p:cNvPr id="10" name="Google Shape;10;p2"/>
            <p:cNvSpPr/>
            <p:nvPr/>
          </p:nvSpPr>
          <p:spPr>
            <a:xfrm>
              <a:off x="0" y="0"/>
              <a:ext cx="7954422" cy="4058471"/>
            </a:xfrm>
            <a:custGeom>
              <a:avLst/>
              <a:gdLst/>
              <a:ahLst/>
              <a:cxnLst/>
              <a:rect l="l" t="t" r="r" b="b"/>
              <a:pathLst>
                <a:path w="248246" h="126659" extrusionOk="0">
                  <a:moveTo>
                    <a:pt x="0" y="0"/>
                  </a:moveTo>
                  <a:lnTo>
                    <a:pt x="0" y="126658"/>
                  </a:lnTo>
                  <a:lnTo>
                    <a:pt x="163568" y="126658"/>
                  </a:lnTo>
                  <a:lnTo>
                    <a:pt x="24824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4644581" y="0"/>
              <a:ext cx="4516294" cy="5150351"/>
            </a:xfrm>
            <a:custGeom>
              <a:avLst/>
              <a:gdLst/>
              <a:ahLst/>
              <a:cxnLst/>
              <a:rect l="l" t="t" r="r" b="b"/>
              <a:pathLst>
                <a:path w="140947" h="160735" extrusionOk="0">
                  <a:moveTo>
                    <a:pt x="107157" y="0"/>
                  </a:moveTo>
                  <a:lnTo>
                    <a:pt x="1" y="160734"/>
                  </a:lnTo>
                  <a:lnTo>
                    <a:pt x="140947" y="160734"/>
                  </a:lnTo>
                  <a:lnTo>
                    <a:pt x="14094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0" y="4177255"/>
              <a:ext cx="5159900" cy="970952"/>
            </a:xfrm>
            <a:custGeom>
              <a:avLst/>
              <a:gdLst/>
              <a:ahLst/>
              <a:cxnLst/>
              <a:rect l="l" t="t" r="r" b="b"/>
              <a:pathLst>
                <a:path w="161033" h="30302" extrusionOk="0">
                  <a:moveTo>
                    <a:pt x="0" y="0"/>
                  </a:moveTo>
                  <a:lnTo>
                    <a:pt x="0" y="30302"/>
                  </a:lnTo>
                  <a:lnTo>
                    <a:pt x="139970" y="30302"/>
                  </a:lnTo>
                  <a:lnTo>
                    <a:pt x="16103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pic>
        <p:nvPicPr>
          <p:cNvPr id="13" name="Google Shape;13;p2"/>
          <p:cNvPicPr preferRelativeResize="0"/>
          <p:nvPr/>
        </p:nvPicPr>
        <p:blipFill rotWithShape="1">
          <a:blip r:embed="rId2">
            <a:alphaModFix/>
          </a:blip>
          <a:srcRect t="22532" b="19452"/>
          <a:stretch/>
        </p:blipFill>
        <p:spPr>
          <a:xfrm>
            <a:off x="0" y="0"/>
            <a:ext cx="9160873" cy="5150351"/>
          </a:xfrm>
          <a:prstGeom prst="rect">
            <a:avLst/>
          </a:prstGeom>
          <a:noFill/>
          <a:ln>
            <a:noFill/>
          </a:ln>
        </p:spPr>
      </p:pic>
      <p:sp>
        <p:nvSpPr>
          <p:cNvPr id="14" name="Google Shape;14;p2"/>
          <p:cNvSpPr txBox="1">
            <a:spLocks noGrp="1"/>
          </p:cNvSpPr>
          <p:nvPr>
            <p:ph type="ctrTitle"/>
          </p:nvPr>
        </p:nvSpPr>
        <p:spPr>
          <a:xfrm>
            <a:off x="713225" y="819150"/>
            <a:ext cx="4215900" cy="171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000" b="1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5" name="Google Shape;15;p2"/>
          <p:cNvSpPr txBox="1">
            <a:spLocks noGrp="1"/>
          </p:cNvSpPr>
          <p:nvPr>
            <p:ph type="subTitle" idx="1"/>
          </p:nvPr>
        </p:nvSpPr>
        <p:spPr>
          <a:xfrm>
            <a:off x="713225" y="4383150"/>
            <a:ext cx="3706500" cy="3165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6" name="Google Shape;16;p2"/>
          <p:cNvSpPr txBox="1">
            <a:spLocks noGrp="1"/>
          </p:cNvSpPr>
          <p:nvPr>
            <p:ph type="ctrTitle" idx="2"/>
          </p:nvPr>
        </p:nvSpPr>
        <p:spPr>
          <a:xfrm>
            <a:off x="713225" y="2533638"/>
            <a:ext cx="3372000" cy="810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2200" b="1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grpSp>
        <p:nvGrpSpPr>
          <p:cNvPr id="17" name="Google Shape;17;p2"/>
          <p:cNvGrpSpPr/>
          <p:nvPr/>
        </p:nvGrpSpPr>
        <p:grpSpPr>
          <a:xfrm>
            <a:off x="0" y="-19050"/>
            <a:ext cx="8101025" cy="5210175"/>
            <a:chOff x="0" y="-19050"/>
            <a:chExt cx="8101025" cy="5210175"/>
          </a:xfrm>
        </p:grpSpPr>
        <p:sp>
          <p:nvSpPr>
            <p:cNvPr id="18" name="Google Shape;18;p2"/>
            <p:cNvSpPr/>
            <p:nvPr/>
          </p:nvSpPr>
          <p:spPr>
            <a:xfrm>
              <a:off x="0" y="4057650"/>
              <a:ext cx="5295900" cy="1143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4457700" y="-19050"/>
              <a:ext cx="3643325" cy="5210175"/>
            </a:xfrm>
            <a:custGeom>
              <a:avLst/>
              <a:gdLst/>
              <a:ahLst/>
              <a:cxnLst/>
              <a:rect l="l" t="t" r="r" b="b"/>
              <a:pathLst>
                <a:path w="145733" h="208407" extrusionOk="0">
                  <a:moveTo>
                    <a:pt x="139827" y="0"/>
                  </a:moveTo>
                  <a:lnTo>
                    <a:pt x="0" y="208407"/>
                  </a:lnTo>
                  <a:lnTo>
                    <a:pt x="8382" y="207645"/>
                  </a:lnTo>
                  <a:lnTo>
                    <a:pt x="145733" y="19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</p:sp>
      </p:grpSp>
    </p:spTree>
    <p:extLst>
      <p:ext uri="{BB962C8B-B14F-4D97-AF65-F5344CB8AC3E}">
        <p14:creationId xmlns:p14="http://schemas.microsoft.com/office/powerpoint/2010/main" val="301004859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chemeClr val="lt1"/>
        </a:solidFill>
        <a:effectLst/>
      </p:bgPr>
    </p:bg>
    <p:spTree>
      <p:nvGrpSpPr>
        <p:cNvPr id="1" name="Shape 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21;p3"/>
          <p:cNvSpPr/>
          <p:nvPr/>
        </p:nvSpPr>
        <p:spPr>
          <a:xfrm>
            <a:off x="205500" y="194700"/>
            <a:ext cx="5931900" cy="47541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pic>
        <p:nvPicPr>
          <p:cNvPr id="22" name="Google Shape;22;p3"/>
          <p:cNvPicPr preferRelativeResize="0"/>
          <p:nvPr/>
        </p:nvPicPr>
        <p:blipFill rotWithShape="1">
          <a:blip r:embed="rId2">
            <a:alphaModFix/>
          </a:blip>
          <a:srcRect l="22732" t="22825" r="7215" b="12457"/>
          <a:stretch/>
        </p:blipFill>
        <p:spPr>
          <a:xfrm>
            <a:off x="205500" y="194700"/>
            <a:ext cx="5931901" cy="4754101"/>
          </a:xfrm>
          <a:prstGeom prst="rect">
            <a:avLst/>
          </a:prstGeom>
          <a:noFill/>
          <a:ln>
            <a:noFill/>
          </a:ln>
        </p:spPr>
      </p:pic>
      <p:sp>
        <p:nvSpPr>
          <p:cNvPr id="23" name="Google Shape;23;p3"/>
          <p:cNvSpPr txBox="1">
            <a:spLocks noGrp="1"/>
          </p:cNvSpPr>
          <p:nvPr>
            <p:ph type="title"/>
          </p:nvPr>
        </p:nvSpPr>
        <p:spPr>
          <a:xfrm>
            <a:off x="1176024" y="2264775"/>
            <a:ext cx="3509700" cy="841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000" b="1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4" name="Google Shape;24;p3"/>
          <p:cNvSpPr txBox="1">
            <a:spLocks noGrp="1"/>
          </p:cNvSpPr>
          <p:nvPr>
            <p:ph type="title" idx="2" hasCustomPrompt="1"/>
          </p:nvPr>
        </p:nvSpPr>
        <p:spPr>
          <a:xfrm>
            <a:off x="1551474" y="1359110"/>
            <a:ext cx="27588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5" name="Google Shape;25;p3"/>
          <p:cNvSpPr txBox="1">
            <a:spLocks noGrp="1"/>
          </p:cNvSpPr>
          <p:nvPr>
            <p:ph type="subTitle" idx="1"/>
          </p:nvPr>
        </p:nvSpPr>
        <p:spPr>
          <a:xfrm>
            <a:off x="1702224" y="3069343"/>
            <a:ext cx="2457300" cy="60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" name="Google Shape;26;p3"/>
          <p:cNvSpPr/>
          <p:nvPr/>
        </p:nvSpPr>
        <p:spPr>
          <a:xfrm>
            <a:off x="6342900" y="194700"/>
            <a:ext cx="2592900" cy="47541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pic>
        <p:nvPicPr>
          <p:cNvPr id="27" name="Google Shape;27;p3"/>
          <p:cNvPicPr preferRelativeResize="0"/>
          <p:nvPr/>
        </p:nvPicPr>
        <p:blipFill rotWithShape="1">
          <a:blip r:embed="rId3">
            <a:alphaModFix/>
          </a:blip>
          <a:srcRect r="5908" b="1545"/>
          <a:stretch/>
        </p:blipFill>
        <p:spPr>
          <a:xfrm>
            <a:off x="6342900" y="197800"/>
            <a:ext cx="2592900" cy="475409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30629790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solidFill>
          <a:schemeClr val="lt1"/>
        </a:solidFill>
        <a:effectLst/>
      </p:bgPr>
    </p:bg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7"/>
          <p:cNvSpPr/>
          <p:nvPr/>
        </p:nvSpPr>
        <p:spPr>
          <a:xfrm>
            <a:off x="209550" y="190500"/>
            <a:ext cx="8729100" cy="47583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pic>
        <p:nvPicPr>
          <p:cNvPr id="80" name="Google Shape;80;p7"/>
          <p:cNvPicPr preferRelativeResize="0"/>
          <p:nvPr/>
        </p:nvPicPr>
        <p:blipFill rotWithShape="1">
          <a:blip r:embed="rId2">
            <a:alphaModFix/>
          </a:blip>
          <a:srcRect l="2286" t="24678" r="2429" b="21719"/>
          <a:stretch/>
        </p:blipFill>
        <p:spPr>
          <a:xfrm>
            <a:off x="209550" y="190500"/>
            <a:ext cx="8729098" cy="4758298"/>
          </a:xfrm>
          <a:prstGeom prst="rect">
            <a:avLst/>
          </a:prstGeom>
          <a:noFill/>
          <a:ln>
            <a:noFill/>
          </a:ln>
        </p:spPr>
      </p:pic>
      <p:sp>
        <p:nvSpPr>
          <p:cNvPr id="81" name="Google Shape;81;p7"/>
          <p:cNvSpPr txBox="1">
            <a:spLocks noGrp="1"/>
          </p:cNvSpPr>
          <p:nvPr>
            <p:ph type="body" idx="1"/>
          </p:nvPr>
        </p:nvSpPr>
        <p:spPr>
          <a:xfrm>
            <a:off x="1313202" y="1618375"/>
            <a:ext cx="3617400" cy="2609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 sz="1400">
                <a:solidFill>
                  <a:srgbClr val="434343"/>
                </a:solidFill>
              </a:defRPr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82" name="Google Shape;82;p7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1470134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bg>
      <p:bgPr>
        <a:solidFill>
          <a:schemeClr val="lt1"/>
        </a:solidFill>
        <a:effectLst/>
      </p:bgPr>
    </p:bg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7"/>
          <p:cNvSpPr/>
          <p:nvPr/>
        </p:nvSpPr>
        <p:spPr>
          <a:xfrm>
            <a:off x="209550" y="190500"/>
            <a:ext cx="8729100" cy="47583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80" name="Google Shape;80;p7"/>
          <p:cNvPicPr preferRelativeResize="0"/>
          <p:nvPr/>
        </p:nvPicPr>
        <p:blipFill rotWithShape="1">
          <a:blip r:embed="rId2">
            <a:alphaModFix/>
          </a:blip>
          <a:srcRect l="2286" t="24678" r="2429" b="21719"/>
          <a:stretch/>
        </p:blipFill>
        <p:spPr>
          <a:xfrm>
            <a:off x="209550" y="190500"/>
            <a:ext cx="8729098" cy="4758298"/>
          </a:xfrm>
          <a:prstGeom prst="rect">
            <a:avLst/>
          </a:prstGeom>
          <a:noFill/>
          <a:ln>
            <a:noFill/>
          </a:ln>
        </p:spPr>
      </p:pic>
      <p:sp>
        <p:nvSpPr>
          <p:cNvPr id="81" name="Google Shape;81;p7"/>
          <p:cNvSpPr txBox="1">
            <a:spLocks noGrp="1"/>
          </p:cNvSpPr>
          <p:nvPr>
            <p:ph type="body" idx="1"/>
          </p:nvPr>
        </p:nvSpPr>
        <p:spPr>
          <a:xfrm>
            <a:off x="1313202" y="1618375"/>
            <a:ext cx="3617400" cy="2609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 sz="1400">
                <a:solidFill>
                  <a:srgbClr val="434343"/>
                </a:solidFill>
              </a:defRPr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82" name="Google Shape;82;p7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4" name="Google Shape;84;p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8930"/>
            <a:ext cx="9144003" cy="5125642"/>
          </a:xfrm>
          <a:prstGeom prst="rect">
            <a:avLst/>
          </a:prstGeom>
          <a:noFill/>
          <a:ln>
            <a:noFill/>
          </a:ln>
        </p:spPr>
      </p:pic>
      <p:pic>
        <p:nvPicPr>
          <p:cNvPr id="85" name="Google Shape;85;p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0" y="0"/>
            <a:ext cx="916087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86" name="Google Shape;86;p8"/>
          <p:cNvSpPr/>
          <p:nvPr/>
        </p:nvSpPr>
        <p:spPr>
          <a:xfrm>
            <a:off x="6380632" y="4417117"/>
            <a:ext cx="232741" cy="228554"/>
          </a:xfrm>
          <a:custGeom>
            <a:avLst/>
            <a:gdLst/>
            <a:ahLst/>
            <a:cxnLst/>
            <a:rect l="l" t="t" r="r" b="b"/>
            <a:pathLst>
              <a:path w="8451" h="8299" extrusionOk="0">
                <a:moveTo>
                  <a:pt x="2128" y="1"/>
                </a:moveTo>
                <a:lnTo>
                  <a:pt x="4620" y="1490"/>
                </a:lnTo>
                <a:lnTo>
                  <a:pt x="7356" y="548"/>
                </a:lnTo>
                <a:lnTo>
                  <a:pt x="6687" y="3344"/>
                </a:lnTo>
                <a:lnTo>
                  <a:pt x="8450" y="5654"/>
                </a:lnTo>
                <a:lnTo>
                  <a:pt x="5562" y="5928"/>
                </a:lnTo>
                <a:lnTo>
                  <a:pt x="3891" y="8299"/>
                </a:lnTo>
                <a:lnTo>
                  <a:pt x="2766" y="5624"/>
                </a:lnTo>
                <a:lnTo>
                  <a:pt x="0" y="4773"/>
                </a:lnTo>
                <a:lnTo>
                  <a:pt x="2189" y="2888"/>
                </a:lnTo>
                <a:close/>
              </a:path>
            </a:pathLst>
          </a:custGeom>
          <a:solidFill>
            <a:schemeClr val="lt1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87" name="Google Shape;87;p8"/>
          <p:cNvSpPr/>
          <p:nvPr/>
        </p:nvSpPr>
        <p:spPr>
          <a:xfrm>
            <a:off x="7795062" y="469035"/>
            <a:ext cx="297184" cy="292172"/>
          </a:xfrm>
          <a:custGeom>
            <a:avLst/>
            <a:gdLst/>
            <a:ahLst/>
            <a:cxnLst/>
            <a:rect l="l" t="t" r="r" b="b"/>
            <a:pathLst>
              <a:path w="10791" h="10609" extrusionOk="0">
                <a:moveTo>
                  <a:pt x="2736" y="1"/>
                </a:moveTo>
                <a:lnTo>
                  <a:pt x="5897" y="1916"/>
                </a:lnTo>
                <a:lnTo>
                  <a:pt x="9392" y="700"/>
                </a:lnTo>
                <a:lnTo>
                  <a:pt x="8572" y="4317"/>
                </a:lnTo>
                <a:lnTo>
                  <a:pt x="10791" y="7265"/>
                </a:lnTo>
                <a:lnTo>
                  <a:pt x="7113" y="7569"/>
                </a:lnTo>
                <a:lnTo>
                  <a:pt x="4985" y="10609"/>
                </a:lnTo>
                <a:lnTo>
                  <a:pt x="3556" y="7205"/>
                </a:lnTo>
                <a:lnTo>
                  <a:pt x="0" y="6110"/>
                </a:lnTo>
                <a:lnTo>
                  <a:pt x="2796" y="3709"/>
                </a:lnTo>
                <a:close/>
              </a:path>
            </a:pathLst>
          </a:custGeom>
          <a:solidFill>
            <a:schemeClr val="accent4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88" name="Google Shape;88;p8"/>
          <p:cNvSpPr/>
          <p:nvPr/>
        </p:nvSpPr>
        <p:spPr>
          <a:xfrm>
            <a:off x="8046480" y="4474802"/>
            <a:ext cx="173396" cy="170860"/>
          </a:xfrm>
          <a:custGeom>
            <a:avLst/>
            <a:gdLst/>
            <a:ahLst/>
            <a:cxnLst/>
            <a:rect l="l" t="t" r="r" b="b"/>
            <a:pathLst>
              <a:path w="12615" h="12433" extrusionOk="0">
                <a:moveTo>
                  <a:pt x="3192" y="1"/>
                </a:moveTo>
                <a:lnTo>
                  <a:pt x="6900" y="2250"/>
                </a:lnTo>
                <a:lnTo>
                  <a:pt x="11004" y="822"/>
                </a:lnTo>
                <a:lnTo>
                  <a:pt x="10001" y="5047"/>
                </a:lnTo>
                <a:lnTo>
                  <a:pt x="12615" y="8512"/>
                </a:lnTo>
                <a:lnTo>
                  <a:pt x="8298" y="8876"/>
                </a:lnTo>
                <a:lnTo>
                  <a:pt x="5836" y="12433"/>
                </a:lnTo>
                <a:lnTo>
                  <a:pt x="4134" y="8421"/>
                </a:lnTo>
                <a:lnTo>
                  <a:pt x="0" y="7174"/>
                </a:lnTo>
                <a:lnTo>
                  <a:pt x="3253" y="4347"/>
                </a:lnTo>
                <a:close/>
              </a:path>
            </a:pathLst>
          </a:cu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89" name="Google Shape;89;p8"/>
          <p:cNvSpPr/>
          <p:nvPr/>
        </p:nvSpPr>
        <p:spPr>
          <a:xfrm>
            <a:off x="5714850" y="259670"/>
            <a:ext cx="287986" cy="283800"/>
          </a:xfrm>
          <a:custGeom>
            <a:avLst/>
            <a:gdLst/>
            <a:ahLst/>
            <a:cxnLst/>
            <a:rect l="l" t="t" r="r" b="b"/>
            <a:pathLst>
              <a:path w="10457" h="10305" extrusionOk="0">
                <a:moveTo>
                  <a:pt x="2645" y="0"/>
                </a:moveTo>
                <a:lnTo>
                  <a:pt x="5715" y="1854"/>
                </a:lnTo>
                <a:lnTo>
                  <a:pt x="9120" y="699"/>
                </a:lnTo>
                <a:lnTo>
                  <a:pt x="8299" y="4195"/>
                </a:lnTo>
                <a:lnTo>
                  <a:pt x="10457" y="7052"/>
                </a:lnTo>
                <a:lnTo>
                  <a:pt x="6901" y="7356"/>
                </a:lnTo>
                <a:lnTo>
                  <a:pt x="4834" y="10304"/>
                </a:lnTo>
                <a:lnTo>
                  <a:pt x="3436" y="6991"/>
                </a:lnTo>
                <a:lnTo>
                  <a:pt x="1" y="5958"/>
                </a:lnTo>
                <a:lnTo>
                  <a:pt x="2706" y="3587"/>
                </a:lnTo>
                <a:close/>
              </a:path>
            </a:pathLst>
          </a:custGeom>
          <a:solidFill>
            <a:schemeClr val="lt1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90" name="Google Shape;90;p8"/>
          <p:cNvSpPr/>
          <p:nvPr/>
        </p:nvSpPr>
        <p:spPr>
          <a:xfrm>
            <a:off x="3583890" y="265860"/>
            <a:ext cx="120543" cy="118918"/>
          </a:xfrm>
          <a:custGeom>
            <a:avLst/>
            <a:gdLst/>
            <a:ahLst/>
            <a:cxnLst/>
            <a:rect l="l" t="t" r="r" b="b"/>
            <a:pathLst>
              <a:path w="4377" h="4318" extrusionOk="0">
                <a:moveTo>
                  <a:pt x="1094" y="1"/>
                </a:moveTo>
                <a:lnTo>
                  <a:pt x="2401" y="791"/>
                </a:lnTo>
                <a:lnTo>
                  <a:pt x="3799" y="274"/>
                </a:lnTo>
                <a:lnTo>
                  <a:pt x="3465" y="1764"/>
                </a:lnTo>
                <a:lnTo>
                  <a:pt x="4377" y="2949"/>
                </a:lnTo>
                <a:lnTo>
                  <a:pt x="2888" y="3101"/>
                </a:lnTo>
                <a:lnTo>
                  <a:pt x="2006" y="4317"/>
                </a:lnTo>
                <a:lnTo>
                  <a:pt x="1429" y="2949"/>
                </a:lnTo>
                <a:lnTo>
                  <a:pt x="0" y="2493"/>
                </a:lnTo>
                <a:lnTo>
                  <a:pt x="1125" y="1521"/>
                </a:lnTo>
                <a:close/>
              </a:path>
            </a:pathLst>
          </a:cu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91" name="Google Shape;91;p8"/>
          <p:cNvSpPr/>
          <p:nvPr/>
        </p:nvSpPr>
        <p:spPr>
          <a:xfrm>
            <a:off x="833479" y="265083"/>
            <a:ext cx="309742" cy="305556"/>
          </a:xfrm>
          <a:custGeom>
            <a:avLst/>
            <a:gdLst/>
            <a:ahLst/>
            <a:cxnLst/>
            <a:rect l="l" t="t" r="r" b="b"/>
            <a:pathLst>
              <a:path w="11247" h="11095" extrusionOk="0">
                <a:moveTo>
                  <a:pt x="8389" y="0"/>
                </a:moveTo>
                <a:lnTo>
                  <a:pt x="5107" y="2006"/>
                </a:lnTo>
                <a:lnTo>
                  <a:pt x="1459" y="730"/>
                </a:lnTo>
                <a:lnTo>
                  <a:pt x="2310" y="4499"/>
                </a:lnTo>
                <a:lnTo>
                  <a:pt x="0" y="7599"/>
                </a:lnTo>
                <a:lnTo>
                  <a:pt x="3830" y="7903"/>
                </a:lnTo>
                <a:lnTo>
                  <a:pt x="6049" y="11095"/>
                </a:lnTo>
                <a:lnTo>
                  <a:pt x="7538" y="7538"/>
                </a:lnTo>
                <a:lnTo>
                  <a:pt x="11247" y="6414"/>
                </a:lnTo>
                <a:lnTo>
                  <a:pt x="8329" y="3861"/>
                </a:lnTo>
                <a:close/>
              </a:path>
            </a:pathLst>
          </a:custGeom>
          <a:solidFill>
            <a:schemeClr val="lt1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92" name="Google Shape;92;p8"/>
          <p:cNvSpPr txBox="1">
            <a:spLocks noGrp="1"/>
          </p:cNvSpPr>
          <p:nvPr>
            <p:ph type="title"/>
          </p:nvPr>
        </p:nvSpPr>
        <p:spPr>
          <a:xfrm>
            <a:off x="2152625" y="1673875"/>
            <a:ext cx="5010300" cy="1755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5900" b="1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93" name="Google Shape;93;p8"/>
          <p:cNvSpPr/>
          <p:nvPr/>
        </p:nvSpPr>
        <p:spPr>
          <a:xfrm>
            <a:off x="526713" y="2486580"/>
            <a:ext cx="288812" cy="282974"/>
          </a:xfrm>
          <a:custGeom>
            <a:avLst/>
            <a:gdLst/>
            <a:ahLst/>
            <a:cxnLst/>
            <a:rect l="l" t="t" r="r" b="b"/>
            <a:pathLst>
              <a:path w="10487" h="10275" extrusionOk="0">
                <a:moveTo>
                  <a:pt x="7842" y="0"/>
                </a:moveTo>
                <a:lnTo>
                  <a:pt x="4772" y="1855"/>
                </a:lnTo>
                <a:lnTo>
                  <a:pt x="1368" y="669"/>
                </a:lnTo>
                <a:lnTo>
                  <a:pt x="2189" y="4165"/>
                </a:lnTo>
                <a:lnTo>
                  <a:pt x="0" y="7022"/>
                </a:lnTo>
                <a:lnTo>
                  <a:pt x="3587" y="7326"/>
                </a:lnTo>
                <a:lnTo>
                  <a:pt x="5654" y="10274"/>
                </a:lnTo>
                <a:lnTo>
                  <a:pt x="7052" y="6991"/>
                </a:lnTo>
                <a:lnTo>
                  <a:pt x="10487" y="5928"/>
                </a:lnTo>
                <a:lnTo>
                  <a:pt x="7782" y="3587"/>
                </a:lnTo>
                <a:close/>
              </a:path>
            </a:pathLst>
          </a:custGeom>
          <a:solidFill>
            <a:schemeClr val="lt1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69104037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solidFill>
          <a:schemeClr val="accent1"/>
        </a:solidFill>
        <a:effectLst/>
      </p:bgPr>
    </p:bg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5" name="Google Shape;95;p9"/>
          <p:cNvPicPr preferRelativeResize="0"/>
          <p:nvPr/>
        </p:nvPicPr>
        <p:blipFill rotWithShape="1">
          <a:blip r:embed="rId2">
            <a:alphaModFix/>
          </a:blip>
          <a:srcRect l="-391" t="22022" b="19453"/>
          <a:stretch/>
        </p:blipFill>
        <p:spPr>
          <a:xfrm>
            <a:off x="-35875" y="-45175"/>
            <a:ext cx="9196749" cy="5195525"/>
          </a:xfrm>
          <a:prstGeom prst="rect">
            <a:avLst/>
          </a:prstGeom>
          <a:noFill/>
          <a:ln>
            <a:noFill/>
          </a:ln>
        </p:spPr>
      </p:pic>
      <p:pic>
        <p:nvPicPr>
          <p:cNvPr id="96" name="Google Shape;96;p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0" y="0"/>
            <a:ext cx="9144003" cy="5143499"/>
          </a:xfrm>
          <a:prstGeom prst="rect">
            <a:avLst/>
          </a:prstGeom>
          <a:noFill/>
          <a:ln>
            <a:noFill/>
          </a:ln>
        </p:spPr>
      </p:pic>
      <p:sp>
        <p:nvSpPr>
          <p:cNvPr id="97" name="Google Shape;97;p9"/>
          <p:cNvSpPr txBox="1">
            <a:spLocks noGrp="1"/>
          </p:cNvSpPr>
          <p:nvPr>
            <p:ph type="title"/>
          </p:nvPr>
        </p:nvSpPr>
        <p:spPr>
          <a:xfrm>
            <a:off x="2370900" y="1914747"/>
            <a:ext cx="4402200" cy="6951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98" name="Google Shape;98;p9"/>
          <p:cNvSpPr txBox="1">
            <a:spLocks noGrp="1"/>
          </p:cNvSpPr>
          <p:nvPr>
            <p:ph type="subTitle" idx="1"/>
          </p:nvPr>
        </p:nvSpPr>
        <p:spPr>
          <a:xfrm>
            <a:off x="3078364" y="2457450"/>
            <a:ext cx="2988000" cy="120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" name="Google Shape;99;p9"/>
          <p:cNvSpPr/>
          <p:nvPr/>
        </p:nvSpPr>
        <p:spPr>
          <a:xfrm>
            <a:off x="7508932" y="4579717"/>
            <a:ext cx="232741" cy="228554"/>
          </a:xfrm>
          <a:custGeom>
            <a:avLst/>
            <a:gdLst/>
            <a:ahLst/>
            <a:cxnLst/>
            <a:rect l="l" t="t" r="r" b="b"/>
            <a:pathLst>
              <a:path w="8451" h="8299" extrusionOk="0">
                <a:moveTo>
                  <a:pt x="2128" y="1"/>
                </a:moveTo>
                <a:lnTo>
                  <a:pt x="4620" y="1490"/>
                </a:lnTo>
                <a:lnTo>
                  <a:pt x="7356" y="548"/>
                </a:lnTo>
                <a:lnTo>
                  <a:pt x="6687" y="3344"/>
                </a:lnTo>
                <a:lnTo>
                  <a:pt x="8450" y="5654"/>
                </a:lnTo>
                <a:lnTo>
                  <a:pt x="5562" y="5928"/>
                </a:lnTo>
                <a:lnTo>
                  <a:pt x="3891" y="8299"/>
                </a:lnTo>
                <a:lnTo>
                  <a:pt x="2766" y="5624"/>
                </a:lnTo>
                <a:lnTo>
                  <a:pt x="0" y="4773"/>
                </a:lnTo>
                <a:lnTo>
                  <a:pt x="2189" y="2888"/>
                </a:ln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00" name="Google Shape;100;p9"/>
          <p:cNvSpPr/>
          <p:nvPr/>
        </p:nvSpPr>
        <p:spPr>
          <a:xfrm>
            <a:off x="424413" y="1727205"/>
            <a:ext cx="288812" cy="282974"/>
          </a:xfrm>
          <a:custGeom>
            <a:avLst/>
            <a:gdLst/>
            <a:ahLst/>
            <a:cxnLst/>
            <a:rect l="l" t="t" r="r" b="b"/>
            <a:pathLst>
              <a:path w="10487" h="10275" extrusionOk="0">
                <a:moveTo>
                  <a:pt x="7842" y="0"/>
                </a:moveTo>
                <a:lnTo>
                  <a:pt x="4772" y="1855"/>
                </a:lnTo>
                <a:lnTo>
                  <a:pt x="1368" y="669"/>
                </a:lnTo>
                <a:lnTo>
                  <a:pt x="2189" y="4165"/>
                </a:lnTo>
                <a:lnTo>
                  <a:pt x="0" y="7022"/>
                </a:lnTo>
                <a:lnTo>
                  <a:pt x="3587" y="7326"/>
                </a:lnTo>
                <a:lnTo>
                  <a:pt x="5654" y="10274"/>
                </a:lnTo>
                <a:lnTo>
                  <a:pt x="7052" y="6991"/>
                </a:lnTo>
                <a:lnTo>
                  <a:pt x="10487" y="5928"/>
                </a:lnTo>
                <a:lnTo>
                  <a:pt x="7782" y="3587"/>
                </a:lnTo>
                <a:close/>
              </a:path>
            </a:pathLst>
          </a:custGeom>
          <a:solidFill>
            <a:schemeClr val="lt1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01" name="Google Shape;101;p9"/>
          <p:cNvSpPr/>
          <p:nvPr/>
        </p:nvSpPr>
        <p:spPr>
          <a:xfrm>
            <a:off x="4641860" y="4604004"/>
            <a:ext cx="347417" cy="342405"/>
          </a:xfrm>
          <a:custGeom>
            <a:avLst/>
            <a:gdLst/>
            <a:ahLst/>
            <a:cxnLst/>
            <a:rect l="l" t="t" r="r" b="b"/>
            <a:pathLst>
              <a:path w="12615" h="12433" extrusionOk="0">
                <a:moveTo>
                  <a:pt x="3192" y="1"/>
                </a:moveTo>
                <a:lnTo>
                  <a:pt x="6900" y="2250"/>
                </a:lnTo>
                <a:lnTo>
                  <a:pt x="11004" y="822"/>
                </a:lnTo>
                <a:lnTo>
                  <a:pt x="10001" y="5047"/>
                </a:lnTo>
                <a:lnTo>
                  <a:pt x="12615" y="8512"/>
                </a:lnTo>
                <a:lnTo>
                  <a:pt x="8298" y="8876"/>
                </a:lnTo>
                <a:lnTo>
                  <a:pt x="5836" y="12433"/>
                </a:lnTo>
                <a:lnTo>
                  <a:pt x="4134" y="8421"/>
                </a:lnTo>
                <a:lnTo>
                  <a:pt x="0" y="7174"/>
                </a:lnTo>
                <a:lnTo>
                  <a:pt x="3253" y="4347"/>
                </a:lnTo>
                <a:close/>
              </a:path>
            </a:pathLst>
          </a:custGeom>
          <a:solidFill>
            <a:schemeClr val="accent4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02" name="Google Shape;102;p9"/>
          <p:cNvSpPr/>
          <p:nvPr/>
        </p:nvSpPr>
        <p:spPr>
          <a:xfrm>
            <a:off x="5410050" y="259670"/>
            <a:ext cx="287986" cy="283800"/>
          </a:xfrm>
          <a:custGeom>
            <a:avLst/>
            <a:gdLst/>
            <a:ahLst/>
            <a:cxnLst/>
            <a:rect l="l" t="t" r="r" b="b"/>
            <a:pathLst>
              <a:path w="10457" h="10305" extrusionOk="0">
                <a:moveTo>
                  <a:pt x="2645" y="0"/>
                </a:moveTo>
                <a:lnTo>
                  <a:pt x="5715" y="1854"/>
                </a:lnTo>
                <a:lnTo>
                  <a:pt x="9120" y="699"/>
                </a:lnTo>
                <a:lnTo>
                  <a:pt x="8299" y="4195"/>
                </a:lnTo>
                <a:lnTo>
                  <a:pt x="10457" y="7052"/>
                </a:lnTo>
                <a:lnTo>
                  <a:pt x="6901" y="7356"/>
                </a:lnTo>
                <a:lnTo>
                  <a:pt x="4834" y="10304"/>
                </a:lnTo>
                <a:lnTo>
                  <a:pt x="3436" y="6991"/>
                </a:lnTo>
                <a:lnTo>
                  <a:pt x="1" y="5958"/>
                </a:lnTo>
                <a:lnTo>
                  <a:pt x="2706" y="3587"/>
                </a:lnTo>
                <a:close/>
              </a:path>
            </a:pathLst>
          </a:custGeom>
          <a:solidFill>
            <a:schemeClr val="lt1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03" name="Google Shape;103;p9"/>
          <p:cNvSpPr/>
          <p:nvPr/>
        </p:nvSpPr>
        <p:spPr>
          <a:xfrm>
            <a:off x="1576429" y="455158"/>
            <a:ext cx="309742" cy="305556"/>
          </a:xfrm>
          <a:custGeom>
            <a:avLst/>
            <a:gdLst/>
            <a:ahLst/>
            <a:cxnLst/>
            <a:rect l="l" t="t" r="r" b="b"/>
            <a:pathLst>
              <a:path w="11247" h="11095" extrusionOk="0">
                <a:moveTo>
                  <a:pt x="8389" y="0"/>
                </a:moveTo>
                <a:lnTo>
                  <a:pt x="5107" y="2006"/>
                </a:lnTo>
                <a:lnTo>
                  <a:pt x="1459" y="730"/>
                </a:lnTo>
                <a:lnTo>
                  <a:pt x="2310" y="4499"/>
                </a:lnTo>
                <a:lnTo>
                  <a:pt x="0" y="7599"/>
                </a:lnTo>
                <a:lnTo>
                  <a:pt x="3830" y="7903"/>
                </a:lnTo>
                <a:lnTo>
                  <a:pt x="6049" y="11095"/>
                </a:lnTo>
                <a:lnTo>
                  <a:pt x="7538" y="7538"/>
                </a:lnTo>
                <a:lnTo>
                  <a:pt x="11247" y="6414"/>
                </a:lnTo>
                <a:lnTo>
                  <a:pt x="8329" y="3861"/>
                </a:lnTo>
                <a:close/>
              </a:path>
            </a:pathLst>
          </a:custGeom>
          <a:solidFill>
            <a:schemeClr val="lt1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95300993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bg>
      <p:bgPr>
        <a:solidFill>
          <a:schemeClr val="lt1"/>
        </a:solidFill>
        <a:effectLst/>
      </p:bgPr>
    </p:bg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5" name="Google Shape;125;p13"/>
          <p:cNvGrpSpPr/>
          <p:nvPr/>
        </p:nvGrpSpPr>
        <p:grpSpPr>
          <a:xfrm>
            <a:off x="-19050" y="-19050"/>
            <a:ext cx="9197850" cy="5172075"/>
            <a:chOff x="-19050" y="-19050"/>
            <a:chExt cx="9197850" cy="5172075"/>
          </a:xfrm>
        </p:grpSpPr>
        <p:sp>
          <p:nvSpPr>
            <p:cNvPr id="126" name="Google Shape;126;p13"/>
            <p:cNvSpPr/>
            <p:nvPr/>
          </p:nvSpPr>
          <p:spPr>
            <a:xfrm>
              <a:off x="3754050" y="-12050"/>
              <a:ext cx="5414800" cy="2481400"/>
            </a:xfrm>
            <a:custGeom>
              <a:avLst/>
              <a:gdLst/>
              <a:ahLst/>
              <a:cxnLst/>
              <a:rect l="l" t="t" r="r" b="b"/>
              <a:pathLst>
                <a:path w="216592" h="99256" extrusionOk="0">
                  <a:moveTo>
                    <a:pt x="216592" y="234"/>
                  </a:moveTo>
                  <a:lnTo>
                    <a:pt x="44087" y="0"/>
                  </a:lnTo>
                  <a:lnTo>
                    <a:pt x="0" y="99256"/>
                  </a:lnTo>
                  <a:lnTo>
                    <a:pt x="215785" y="9901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</p:sp>
        <p:sp>
          <p:nvSpPr>
            <p:cNvPr id="127" name="Google Shape;127;p13"/>
            <p:cNvSpPr/>
            <p:nvPr/>
          </p:nvSpPr>
          <p:spPr>
            <a:xfrm>
              <a:off x="-19050" y="-19050"/>
              <a:ext cx="4714875" cy="5172075"/>
            </a:xfrm>
            <a:custGeom>
              <a:avLst/>
              <a:gdLst/>
              <a:ahLst/>
              <a:cxnLst/>
              <a:rect l="l" t="t" r="r" b="b"/>
              <a:pathLst>
                <a:path w="188595" h="206883" extrusionOk="0">
                  <a:moveTo>
                    <a:pt x="381" y="0"/>
                  </a:moveTo>
                  <a:lnTo>
                    <a:pt x="188595" y="381"/>
                  </a:lnTo>
                  <a:lnTo>
                    <a:pt x="96774" y="206502"/>
                  </a:lnTo>
                  <a:lnTo>
                    <a:pt x="0" y="2068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</p:sp>
        <p:sp>
          <p:nvSpPr>
            <p:cNvPr id="128" name="Google Shape;128;p13"/>
            <p:cNvSpPr/>
            <p:nvPr/>
          </p:nvSpPr>
          <p:spPr>
            <a:xfrm>
              <a:off x="2561525" y="2595575"/>
              <a:ext cx="6617275" cy="2547850"/>
            </a:xfrm>
            <a:custGeom>
              <a:avLst/>
              <a:gdLst/>
              <a:ahLst/>
              <a:cxnLst/>
              <a:rect l="l" t="t" r="r" b="b"/>
              <a:pathLst>
                <a:path w="264691" h="101914" extrusionOk="0">
                  <a:moveTo>
                    <a:pt x="263871" y="190"/>
                  </a:moveTo>
                  <a:lnTo>
                    <a:pt x="44605" y="0"/>
                  </a:lnTo>
                  <a:lnTo>
                    <a:pt x="0" y="101914"/>
                  </a:lnTo>
                  <a:lnTo>
                    <a:pt x="264691" y="10191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</p:sp>
      </p:grpSp>
      <p:pic>
        <p:nvPicPr>
          <p:cNvPr id="129" name="Google Shape;129;p13"/>
          <p:cNvPicPr preferRelativeResize="0"/>
          <p:nvPr/>
        </p:nvPicPr>
        <p:blipFill rotWithShape="1">
          <a:blip r:embed="rId2">
            <a:alphaModFix/>
          </a:blip>
          <a:srcRect t="22319" b="19418"/>
          <a:stretch/>
        </p:blipFill>
        <p:spPr>
          <a:xfrm>
            <a:off x="0" y="-19050"/>
            <a:ext cx="8967798" cy="5172076"/>
          </a:xfrm>
          <a:prstGeom prst="rect">
            <a:avLst/>
          </a:prstGeom>
          <a:noFill/>
          <a:ln>
            <a:noFill/>
          </a:ln>
        </p:spPr>
      </p:pic>
      <p:sp>
        <p:nvSpPr>
          <p:cNvPr id="130" name="Google Shape;130;p13"/>
          <p:cNvSpPr txBox="1">
            <a:spLocks noGrp="1"/>
          </p:cNvSpPr>
          <p:nvPr>
            <p:ph type="title"/>
          </p:nvPr>
        </p:nvSpPr>
        <p:spPr>
          <a:xfrm>
            <a:off x="4257600" y="1407900"/>
            <a:ext cx="2085900" cy="360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1" name="Google Shape;131;p13"/>
          <p:cNvSpPr txBox="1">
            <a:spLocks noGrp="1"/>
          </p:cNvSpPr>
          <p:nvPr>
            <p:ph type="subTitle" idx="1"/>
          </p:nvPr>
        </p:nvSpPr>
        <p:spPr>
          <a:xfrm>
            <a:off x="4257612" y="1751388"/>
            <a:ext cx="2085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" name="Google Shape;132;p13"/>
          <p:cNvSpPr txBox="1">
            <a:spLocks noGrp="1"/>
          </p:cNvSpPr>
          <p:nvPr>
            <p:ph type="title" idx="2"/>
          </p:nvPr>
        </p:nvSpPr>
        <p:spPr>
          <a:xfrm>
            <a:off x="6348769" y="1407900"/>
            <a:ext cx="2085900" cy="360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3" name="Google Shape;133;p13"/>
          <p:cNvSpPr txBox="1">
            <a:spLocks noGrp="1"/>
          </p:cNvSpPr>
          <p:nvPr>
            <p:ph type="subTitle" idx="3"/>
          </p:nvPr>
        </p:nvSpPr>
        <p:spPr>
          <a:xfrm>
            <a:off x="6348763" y="1751388"/>
            <a:ext cx="2085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" name="Google Shape;134;p13"/>
          <p:cNvSpPr txBox="1">
            <a:spLocks noGrp="1"/>
          </p:cNvSpPr>
          <p:nvPr>
            <p:ph type="title" idx="4"/>
          </p:nvPr>
        </p:nvSpPr>
        <p:spPr>
          <a:xfrm>
            <a:off x="4257600" y="3687521"/>
            <a:ext cx="2085900" cy="360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5" name="Google Shape;135;p13"/>
          <p:cNvSpPr txBox="1">
            <a:spLocks noGrp="1"/>
          </p:cNvSpPr>
          <p:nvPr>
            <p:ph type="subTitle" idx="5"/>
          </p:nvPr>
        </p:nvSpPr>
        <p:spPr>
          <a:xfrm>
            <a:off x="4257612" y="4031038"/>
            <a:ext cx="2085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" name="Google Shape;136;p13"/>
          <p:cNvSpPr txBox="1">
            <a:spLocks noGrp="1"/>
          </p:cNvSpPr>
          <p:nvPr>
            <p:ph type="title" idx="6"/>
          </p:nvPr>
        </p:nvSpPr>
        <p:spPr>
          <a:xfrm>
            <a:off x="6356113" y="3687521"/>
            <a:ext cx="2071200" cy="360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7" name="Google Shape;137;p13"/>
          <p:cNvSpPr txBox="1">
            <a:spLocks noGrp="1"/>
          </p:cNvSpPr>
          <p:nvPr>
            <p:ph type="subTitle" idx="7"/>
          </p:nvPr>
        </p:nvSpPr>
        <p:spPr>
          <a:xfrm>
            <a:off x="6348763" y="4031038"/>
            <a:ext cx="2085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" name="Google Shape;138;p13"/>
          <p:cNvSpPr txBox="1">
            <a:spLocks noGrp="1"/>
          </p:cNvSpPr>
          <p:nvPr>
            <p:ph type="title" idx="8" hasCustomPrompt="1"/>
          </p:nvPr>
        </p:nvSpPr>
        <p:spPr>
          <a:xfrm>
            <a:off x="4904412" y="804505"/>
            <a:ext cx="7923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39" name="Google Shape;139;p13"/>
          <p:cNvSpPr txBox="1">
            <a:spLocks noGrp="1"/>
          </p:cNvSpPr>
          <p:nvPr>
            <p:ph type="title" idx="9" hasCustomPrompt="1"/>
          </p:nvPr>
        </p:nvSpPr>
        <p:spPr>
          <a:xfrm>
            <a:off x="4904412" y="3067124"/>
            <a:ext cx="7923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40" name="Google Shape;140;p13"/>
          <p:cNvSpPr txBox="1">
            <a:spLocks noGrp="1"/>
          </p:cNvSpPr>
          <p:nvPr>
            <p:ph type="title" idx="13" hasCustomPrompt="1"/>
          </p:nvPr>
        </p:nvSpPr>
        <p:spPr>
          <a:xfrm>
            <a:off x="6995563" y="804505"/>
            <a:ext cx="7923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rgbClr val="10112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41" name="Google Shape;141;p13"/>
          <p:cNvSpPr txBox="1">
            <a:spLocks noGrp="1"/>
          </p:cNvSpPr>
          <p:nvPr>
            <p:ph type="title" idx="14" hasCustomPrompt="1"/>
          </p:nvPr>
        </p:nvSpPr>
        <p:spPr>
          <a:xfrm>
            <a:off x="6995563" y="3067124"/>
            <a:ext cx="7923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rgbClr val="10112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42" name="Google Shape;142;p13"/>
          <p:cNvSpPr txBox="1">
            <a:spLocks noGrp="1"/>
          </p:cNvSpPr>
          <p:nvPr>
            <p:ph type="title" idx="15"/>
          </p:nvPr>
        </p:nvSpPr>
        <p:spPr>
          <a:xfrm>
            <a:off x="939075" y="2033550"/>
            <a:ext cx="2632800" cy="107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143" name="Google Shape;143;p13"/>
          <p:cNvGrpSpPr/>
          <p:nvPr/>
        </p:nvGrpSpPr>
        <p:grpSpPr>
          <a:xfrm>
            <a:off x="2381250" y="-66675"/>
            <a:ext cx="6797550" cy="5262575"/>
            <a:chOff x="2381250" y="-66675"/>
            <a:chExt cx="6797550" cy="5262575"/>
          </a:xfrm>
        </p:grpSpPr>
        <p:sp>
          <p:nvSpPr>
            <p:cNvPr id="144" name="Google Shape;144;p13"/>
            <p:cNvSpPr/>
            <p:nvPr/>
          </p:nvSpPr>
          <p:spPr>
            <a:xfrm>
              <a:off x="3657600" y="2466975"/>
              <a:ext cx="5521200" cy="1287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5" name="Google Shape;145;p13"/>
            <p:cNvSpPr/>
            <p:nvPr/>
          </p:nvSpPr>
          <p:spPr>
            <a:xfrm>
              <a:off x="2381250" y="-66675"/>
              <a:ext cx="2495550" cy="5262575"/>
            </a:xfrm>
            <a:custGeom>
              <a:avLst/>
              <a:gdLst/>
              <a:ahLst/>
              <a:cxnLst/>
              <a:rect l="l" t="t" r="r" b="b"/>
              <a:pathLst>
                <a:path w="99822" h="210503" extrusionOk="0">
                  <a:moveTo>
                    <a:pt x="93345" y="572"/>
                  </a:moveTo>
                  <a:lnTo>
                    <a:pt x="0" y="209931"/>
                  </a:lnTo>
                  <a:lnTo>
                    <a:pt x="6668" y="210503"/>
                  </a:lnTo>
                  <a:lnTo>
                    <a:pt x="9982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</p:sp>
      </p:grpSp>
    </p:spTree>
    <p:extLst>
      <p:ext uri="{BB962C8B-B14F-4D97-AF65-F5344CB8AC3E}">
        <p14:creationId xmlns:p14="http://schemas.microsoft.com/office/powerpoint/2010/main" val="133428489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>
  <p:cSld name="Title and two columns">
    <p:bg>
      <p:bgPr>
        <a:solidFill>
          <a:schemeClr val="lt1"/>
        </a:solidFill>
        <a:effectLst/>
      </p:bgPr>
    </p:bg>
    <p:spTree>
      <p:nvGrpSpPr>
        <p:cNvPr id="1" name="Shape 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Google Shape;162;p16"/>
          <p:cNvSpPr/>
          <p:nvPr/>
        </p:nvSpPr>
        <p:spPr>
          <a:xfrm flipH="1">
            <a:off x="4661900" y="194700"/>
            <a:ext cx="4273800" cy="47541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63" name="Google Shape;163;p16"/>
          <p:cNvSpPr/>
          <p:nvPr/>
        </p:nvSpPr>
        <p:spPr>
          <a:xfrm flipH="1">
            <a:off x="205500" y="194700"/>
            <a:ext cx="4273800" cy="47541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pic>
        <p:nvPicPr>
          <p:cNvPr id="164" name="Google Shape;164;p16"/>
          <p:cNvPicPr preferRelativeResize="0"/>
          <p:nvPr/>
        </p:nvPicPr>
        <p:blipFill rotWithShape="1">
          <a:blip r:embed="rId2">
            <a:alphaModFix/>
          </a:blip>
          <a:srcRect r="5908" b="1545"/>
          <a:stretch/>
        </p:blipFill>
        <p:spPr>
          <a:xfrm flipH="1">
            <a:off x="4659975" y="194700"/>
            <a:ext cx="4273800" cy="47540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65" name="Google Shape;165;p16"/>
          <p:cNvPicPr preferRelativeResize="0"/>
          <p:nvPr/>
        </p:nvPicPr>
        <p:blipFill rotWithShape="1">
          <a:blip r:embed="rId3">
            <a:alphaModFix/>
          </a:blip>
          <a:srcRect l="40384" t="22825" r="7215" b="12457"/>
          <a:stretch/>
        </p:blipFill>
        <p:spPr>
          <a:xfrm flipH="1">
            <a:off x="205501" y="194700"/>
            <a:ext cx="4273799" cy="4754101"/>
          </a:xfrm>
          <a:prstGeom prst="rect">
            <a:avLst/>
          </a:prstGeom>
          <a:noFill/>
          <a:ln>
            <a:noFill/>
          </a:ln>
        </p:spPr>
      </p:pic>
      <p:sp>
        <p:nvSpPr>
          <p:cNvPr id="166" name="Google Shape;166;p16"/>
          <p:cNvSpPr txBox="1">
            <a:spLocks noGrp="1"/>
          </p:cNvSpPr>
          <p:nvPr>
            <p:ph type="body" idx="1"/>
          </p:nvPr>
        </p:nvSpPr>
        <p:spPr>
          <a:xfrm>
            <a:off x="720000" y="1112200"/>
            <a:ext cx="3691500" cy="1661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Darker Grotesque SemiBold"/>
              <a:buChar char="★"/>
              <a:defRPr>
                <a:solidFill>
                  <a:srgbClr val="434343"/>
                </a:solidFill>
              </a:defRPr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167" name="Google Shape;167;p16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37593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68" name="Google Shape;168;p16"/>
          <p:cNvSpPr txBox="1">
            <a:spLocks noGrp="1"/>
          </p:cNvSpPr>
          <p:nvPr>
            <p:ph type="body" idx="2"/>
          </p:nvPr>
        </p:nvSpPr>
        <p:spPr>
          <a:xfrm>
            <a:off x="4995800" y="1112200"/>
            <a:ext cx="3435000" cy="3491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Darker Grotesque SemiBold"/>
              <a:buChar char="★"/>
              <a:defRPr>
                <a:solidFill>
                  <a:srgbClr val="434343"/>
                </a:solidFill>
              </a:defRPr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9206534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bg>
      <p:bgPr>
        <a:solidFill>
          <a:schemeClr val="lt1"/>
        </a:solidFill>
        <a:effectLst/>
      </p:bgPr>
    </p:bg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17"/>
          <p:cNvSpPr/>
          <p:nvPr/>
        </p:nvSpPr>
        <p:spPr>
          <a:xfrm>
            <a:off x="205500" y="194700"/>
            <a:ext cx="4273800" cy="47541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71" name="Google Shape;171;p17"/>
          <p:cNvSpPr/>
          <p:nvPr/>
        </p:nvSpPr>
        <p:spPr>
          <a:xfrm>
            <a:off x="4661900" y="194700"/>
            <a:ext cx="4273800" cy="47541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pic>
        <p:nvPicPr>
          <p:cNvPr id="172" name="Google Shape;172;p17"/>
          <p:cNvPicPr preferRelativeResize="0"/>
          <p:nvPr/>
        </p:nvPicPr>
        <p:blipFill rotWithShape="1">
          <a:blip r:embed="rId2">
            <a:alphaModFix/>
          </a:blip>
          <a:srcRect r="5908" b="1545"/>
          <a:stretch/>
        </p:blipFill>
        <p:spPr>
          <a:xfrm>
            <a:off x="207425" y="194700"/>
            <a:ext cx="4273800" cy="47540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73" name="Google Shape;173;p17"/>
          <p:cNvPicPr preferRelativeResize="0"/>
          <p:nvPr/>
        </p:nvPicPr>
        <p:blipFill rotWithShape="1">
          <a:blip r:embed="rId3">
            <a:alphaModFix/>
          </a:blip>
          <a:srcRect l="40384" t="22825" r="7215" b="12457"/>
          <a:stretch/>
        </p:blipFill>
        <p:spPr>
          <a:xfrm>
            <a:off x="4661900" y="194700"/>
            <a:ext cx="4273799" cy="4754101"/>
          </a:xfrm>
          <a:prstGeom prst="rect">
            <a:avLst/>
          </a:prstGeom>
          <a:noFill/>
          <a:ln>
            <a:noFill/>
          </a:ln>
        </p:spPr>
      </p:pic>
      <p:sp>
        <p:nvSpPr>
          <p:cNvPr id="174" name="Google Shape;174;p17"/>
          <p:cNvSpPr txBox="1">
            <a:spLocks noGrp="1"/>
          </p:cNvSpPr>
          <p:nvPr>
            <p:ph type="title"/>
          </p:nvPr>
        </p:nvSpPr>
        <p:spPr>
          <a:xfrm>
            <a:off x="5646125" y="3176182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75" name="Google Shape;175;p17"/>
          <p:cNvSpPr txBox="1">
            <a:spLocks noGrp="1"/>
          </p:cNvSpPr>
          <p:nvPr>
            <p:ph type="subTitle" idx="1"/>
          </p:nvPr>
        </p:nvSpPr>
        <p:spPr>
          <a:xfrm>
            <a:off x="5645975" y="3581707"/>
            <a:ext cx="2336400" cy="77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" name="Google Shape;176;p17"/>
          <p:cNvSpPr txBox="1">
            <a:spLocks noGrp="1"/>
          </p:cNvSpPr>
          <p:nvPr>
            <p:ph type="title" idx="2"/>
          </p:nvPr>
        </p:nvSpPr>
        <p:spPr>
          <a:xfrm>
            <a:off x="5646050" y="1994257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77" name="Google Shape;177;p17"/>
          <p:cNvSpPr txBox="1">
            <a:spLocks noGrp="1"/>
          </p:cNvSpPr>
          <p:nvPr>
            <p:ph type="subTitle" idx="3"/>
          </p:nvPr>
        </p:nvSpPr>
        <p:spPr>
          <a:xfrm>
            <a:off x="5646050" y="2399033"/>
            <a:ext cx="2336400" cy="77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8" name="Google Shape;178;p17"/>
          <p:cNvSpPr txBox="1">
            <a:spLocks noGrp="1"/>
          </p:cNvSpPr>
          <p:nvPr>
            <p:ph type="title" idx="4"/>
          </p:nvPr>
        </p:nvSpPr>
        <p:spPr>
          <a:xfrm>
            <a:off x="5646050" y="812332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79" name="Google Shape;179;p17"/>
          <p:cNvSpPr txBox="1">
            <a:spLocks noGrp="1"/>
          </p:cNvSpPr>
          <p:nvPr>
            <p:ph type="subTitle" idx="5"/>
          </p:nvPr>
        </p:nvSpPr>
        <p:spPr>
          <a:xfrm>
            <a:off x="5646050" y="1217857"/>
            <a:ext cx="2336400" cy="77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" name="Google Shape;180;p17"/>
          <p:cNvSpPr txBox="1">
            <a:spLocks noGrp="1"/>
          </p:cNvSpPr>
          <p:nvPr>
            <p:ph type="title" idx="6"/>
          </p:nvPr>
        </p:nvSpPr>
        <p:spPr>
          <a:xfrm>
            <a:off x="720000" y="539500"/>
            <a:ext cx="3852000" cy="1020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69225454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" name="Google Shape;262;p25"/>
          <p:cNvSpPr/>
          <p:nvPr/>
        </p:nvSpPr>
        <p:spPr>
          <a:xfrm>
            <a:off x="-19275" y="-6425"/>
            <a:ext cx="8469775" cy="5149925"/>
          </a:xfrm>
          <a:custGeom>
            <a:avLst/>
            <a:gdLst/>
            <a:ahLst/>
            <a:cxnLst/>
            <a:rect l="l" t="t" r="r" b="b"/>
            <a:pathLst>
              <a:path w="338791" h="205997" extrusionOk="0">
                <a:moveTo>
                  <a:pt x="514" y="0"/>
                </a:moveTo>
                <a:lnTo>
                  <a:pt x="338791" y="0"/>
                </a:lnTo>
                <a:lnTo>
                  <a:pt x="301547" y="205997"/>
                </a:lnTo>
                <a:lnTo>
                  <a:pt x="0" y="205997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263" name="Google Shape;263;p25"/>
          <p:cNvPicPr preferRelativeResize="0"/>
          <p:nvPr/>
        </p:nvPicPr>
        <p:blipFill rotWithShape="1">
          <a:blip r:embed="rId2">
            <a:alphaModFix/>
          </a:blip>
          <a:srcRect l="-391" t="22022" b="19453"/>
          <a:stretch/>
        </p:blipFill>
        <p:spPr>
          <a:xfrm>
            <a:off x="-35875" y="-45175"/>
            <a:ext cx="9196749" cy="5195525"/>
          </a:xfrm>
          <a:prstGeom prst="rect">
            <a:avLst/>
          </a:prstGeom>
          <a:noFill/>
          <a:ln>
            <a:noFill/>
          </a:ln>
        </p:spPr>
      </p:pic>
      <p:sp>
        <p:nvSpPr>
          <p:cNvPr id="264" name="Google Shape;264;p25"/>
          <p:cNvSpPr/>
          <p:nvPr/>
        </p:nvSpPr>
        <p:spPr>
          <a:xfrm>
            <a:off x="7506550" y="-12850"/>
            <a:ext cx="1130175" cy="5169200"/>
          </a:xfrm>
          <a:custGeom>
            <a:avLst/>
            <a:gdLst/>
            <a:ahLst/>
            <a:cxnLst/>
            <a:rect l="l" t="t" r="r" b="b"/>
            <a:pathLst>
              <a:path w="45207" h="206768" extrusionOk="0">
                <a:moveTo>
                  <a:pt x="37758" y="0"/>
                </a:moveTo>
                <a:lnTo>
                  <a:pt x="45207" y="0"/>
                </a:lnTo>
                <a:lnTo>
                  <a:pt x="8220" y="206511"/>
                </a:lnTo>
                <a:lnTo>
                  <a:pt x="0" y="206768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4038762480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6" name="Google Shape;266;p26"/>
          <p:cNvGrpSpPr/>
          <p:nvPr/>
        </p:nvGrpSpPr>
        <p:grpSpPr>
          <a:xfrm>
            <a:off x="-2" y="-7175"/>
            <a:ext cx="9374729" cy="5157529"/>
            <a:chOff x="-2" y="-7175"/>
            <a:chExt cx="9374729" cy="5157529"/>
          </a:xfrm>
        </p:grpSpPr>
        <p:grpSp>
          <p:nvGrpSpPr>
            <p:cNvPr id="267" name="Google Shape;267;p26"/>
            <p:cNvGrpSpPr/>
            <p:nvPr/>
          </p:nvGrpSpPr>
          <p:grpSpPr>
            <a:xfrm>
              <a:off x="-2" y="-7175"/>
              <a:ext cx="9374729" cy="5155397"/>
              <a:chOff x="-28698" y="-7177"/>
              <a:chExt cx="9402938" cy="5155397"/>
            </a:xfrm>
          </p:grpSpPr>
          <p:sp>
            <p:nvSpPr>
              <p:cNvPr id="268" name="Google Shape;268;p26"/>
              <p:cNvSpPr/>
              <p:nvPr/>
            </p:nvSpPr>
            <p:spPr>
              <a:xfrm>
                <a:off x="-28696" y="2677698"/>
                <a:ext cx="6347116" cy="2470522"/>
              </a:xfrm>
              <a:custGeom>
                <a:avLst/>
                <a:gdLst/>
                <a:ahLst/>
                <a:cxnLst/>
                <a:rect l="l" t="t" r="r" b="b"/>
                <a:pathLst>
                  <a:path w="161033" h="30302" extrusionOk="0">
                    <a:moveTo>
                      <a:pt x="0" y="0"/>
                    </a:moveTo>
                    <a:lnTo>
                      <a:pt x="0" y="30302"/>
                    </a:lnTo>
                    <a:lnTo>
                      <a:pt x="139970" y="30302"/>
                    </a:lnTo>
                    <a:lnTo>
                      <a:pt x="16103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69" name="Google Shape;269;p26"/>
              <p:cNvSpPr/>
              <p:nvPr/>
            </p:nvSpPr>
            <p:spPr>
              <a:xfrm>
                <a:off x="-28698" y="-7177"/>
                <a:ext cx="9402938" cy="2580994"/>
              </a:xfrm>
              <a:custGeom>
                <a:avLst/>
                <a:gdLst/>
                <a:ahLst/>
                <a:cxnLst/>
                <a:rect l="l" t="t" r="r" b="b"/>
                <a:pathLst>
                  <a:path w="248246" h="126659" extrusionOk="0">
                    <a:moveTo>
                      <a:pt x="0" y="0"/>
                    </a:moveTo>
                    <a:lnTo>
                      <a:pt x="0" y="126658"/>
                    </a:lnTo>
                    <a:lnTo>
                      <a:pt x="163568" y="126658"/>
                    </a:lnTo>
                    <a:lnTo>
                      <a:pt x="24824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sp>
          <p:nvSpPr>
            <p:cNvPr id="270" name="Google Shape;270;p26"/>
            <p:cNvSpPr/>
            <p:nvPr/>
          </p:nvSpPr>
          <p:spPr>
            <a:xfrm>
              <a:off x="4659257" y="2"/>
              <a:ext cx="4502904" cy="5150351"/>
            </a:xfrm>
            <a:custGeom>
              <a:avLst/>
              <a:gdLst/>
              <a:ahLst/>
              <a:cxnLst/>
              <a:rect l="l" t="t" r="r" b="b"/>
              <a:pathLst>
                <a:path w="140947" h="160735" extrusionOk="0">
                  <a:moveTo>
                    <a:pt x="107157" y="0"/>
                  </a:moveTo>
                  <a:lnTo>
                    <a:pt x="1" y="160734"/>
                  </a:lnTo>
                  <a:lnTo>
                    <a:pt x="140947" y="160734"/>
                  </a:lnTo>
                  <a:lnTo>
                    <a:pt x="14094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pic>
        <p:nvPicPr>
          <p:cNvPr id="271" name="Google Shape;271;p26"/>
          <p:cNvPicPr preferRelativeResize="0"/>
          <p:nvPr/>
        </p:nvPicPr>
        <p:blipFill rotWithShape="1">
          <a:blip r:embed="rId2">
            <a:alphaModFix/>
          </a:blip>
          <a:srcRect t="22532" b="19452"/>
          <a:stretch/>
        </p:blipFill>
        <p:spPr>
          <a:xfrm>
            <a:off x="0" y="0"/>
            <a:ext cx="9144003" cy="515035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72" name="Google Shape;272;p26"/>
          <p:cNvGrpSpPr/>
          <p:nvPr/>
        </p:nvGrpSpPr>
        <p:grpSpPr>
          <a:xfrm>
            <a:off x="0" y="-19050"/>
            <a:ext cx="8101025" cy="5210175"/>
            <a:chOff x="0" y="-19050"/>
            <a:chExt cx="8101025" cy="5210175"/>
          </a:xfrm>
        </p:grpSpPr>
        <p:sp>
          <p:nvSpPr>
            <p:cNvPr id="273" name="Google Shape;273;p26"/>
            <p:cNvSpPr/>
            <p:nvPr/>
          </p:nvSpPr>
          <p:spPr>
            <a:xfrm>
              <a:off x="0" y="2572175"/>
              <a:ext cx="6260700" cy="1143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4" name="Google Shape;274;p26"/>
            <p:cNvSpPr/>
            <p:nvPr/>
          </p:nvSpPr>
          <p:spPr>
            <a:xfrm>
              <a:off x="4457700" y="-19050"/>
              <a:ext cx="3643325" cy="5210175"/>
            </a:xfrm>
            <a:custGeom>
              <a:avLst/>
              <a:gdLst/>
              <a:ahLst/>
              <a:cxnLst/>
              <a:rect l="l" t="t" r="r" b="b"/>
              <a:pathLst>
                <a:path w="145733" h="208407" extrusionOk="0">
                  <a:moveTo>
                    <a:pt x="139827" y="0"/>
                  </a:moveTo>
                  <a:lnTo>
                    <a:pt x="0" y="208407"/>
                  </a:lnTo>
                  <a:lnTo>
                    <a:pt x="8382" y="207645"/>
                  </a:lnTo>
                  <a:lnTo>
                    <a:pt x="145733" y="19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</p:sp>
      </p:grpSp>
    </p:spTree>
    <p:extLst>
      <p:ext uri="{BB962C8B-B14F-4D97-AF65-F5344CB8AC3E}">
        <p14:creationId xmlns:p14="http://schemas.microsoft.com/office/powerpoint/2010/main" val="2643739284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6" name="Google Shape;276;p27"/>
          <p:cNvGrpSpPr/>
          <p:nvPr/>
        </p:nvGrpSpPr>
        <p:grpSpPr>
          <a:xfrm>
            <a:off x="1900" y="-7175"/>
            <a:ext cx="9174200" cy="5176350"/>
            <a:chOff x="1900" y="-7175"/>
            <a:chExt cx="9174200" cy="5176350"/>
          </a:xfrm>
        </p:grpSpPr>
        <p:sp>
          <p:nvSpPr>
            <p:cNvPr id="277" name="Google Shape;277;p27"/>
            <p:cNvSpPr/>
            <p:nvPr/>
          </p:nvSpPr>
          <p:spPr>
            <a:xfrm>
              <a:off x="1900" y="-7175"/>
              <a:ext cx="9144000" cy="11331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8" name="Google Shape;278;p27"/>
            <p:cNvSpPr/>
            <p:nvPr/>
          </p:nvSpPr>
          <p:spPr>
            <a:xfrm>
              <a:off x="1187950" y="1143000"/>
              <a:ext cx="7988150" cy="4026175"/>
            </a:xfrm>
            <a:custGeom>
              <a:avLst/>
              <a:gdLst/>
              <a:ahLst/>
              <a:cxnLst/>
              <a:rect l="l" t="t" r="r" b="b"/>
              <a:pathLst>
                <a:path w="319526" h="161047" extrusionOk="0">
                  <a:moveTo>
                    <a:pt x="318756" y="0"/>
                  </a:moveTo>
                  <a:lnTo>
                    <a:pt x="72433" y="514"/>
                  </a:lnTo>
                  <a:lnTo>
                    <a:pt x="0" y="161047"/>
                  </a:lnTo>
                  <a:lnTo>
                    <a:pt x="319526" y="15976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</p:sp>
      </p:grpSp>
      <p:pic>
        <p:nvPicPr>
          <p:cNvPr id="279" name="Google Shape;279;p27"/>
          <p:cNvPicPr preferRelativeResize="0"/>
          <p:nvPr/>
        </p:nvPicPr>
        <p:blipFill rotWithShape="1">
          <a:blip r:embed="rId2">
            <a:alphaModFix/>
          </a:blip>
          <a:srcRect t="22532" b="19452"/>
          <a:stretch/>
        </p:blipFill>
        <p:spPr>
          <a:xfrm rot="10800000">
            <a:off x="-14349" y="-7174"/>
            <a:ext cx="9175224" cy="517924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80" name="Google Shape;280;p27"/>
          <p:cNvGrpSpPr/>
          <p:nvPr/>
        </p:nvGrpSpPr>
        <p:grpSpPr>
          <a:xfrm rot="10800000">
            <a:off x="-7250" y="1114850"/>
            <a:ext cx="9164100" cy="4073600"/>
            <a:chOff x="-31850" y="-16375"/>
            <a:chExt cx="9164100" cy="4073600"/>
          </a:xfrm>
        </p:grpSpPr>
        <p:sp>
          <p:nvSpPr>
            <p:cNvPr id="281" name="Google Shape;281;p27"/>
            <p:cNvSpPr/>
            <p:nvPr/>
          </p:nvSpPr>
          <p:spPr>
            <a:xfrm>
              <a:off x="-31850" y="3942925"/>
              <a:ext cx="9164100" cy="1143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2" name="Google Shape;282;p27"/>
            <p:cNvSpPr/>
            <p:nvPr/>
          </p:nvSpPr>
          <p:spPr>
            <a:xfrm>
              <a:off x="6087700" y="-16375"/>
              <a:ext cx="1945675" cy="4045450"/>
            </a:xfrm>
            <a:custGeom>
              <a:avLst/>
              <a:gdLst/>
              <a:ahLst/>
              <a:cxnLst/>
              <a:rect l="l" t="t" r="r" b="b"/>
              <a:pathLst>
                <a:path w="77827" h="161818" extrusionOk="0">
                  <a:moveTo>
                    <a:pt x="71405" y="0"/>
                  </a:moveTo>
                  <a:lnTo>
                    <a:pt x="0" y="161561"/>
                  </a:lnTo>
                  <a:lnTo>
                    <a:pt x="6165" y="161818"/>
                  </a:lnTo>
                  <a:lnTo>
                    <a:pt x="77827" y="51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</p:sp>
      </p:grpSp>
    </p:spTree>
    <p:extLst>
      <p:ext uri="{BB962C8B-B14F-4D97-AF65-F5344CB8AC3E}">
        <p14:creationId xmlns:p14="http://schemas.microsoft.com/office/powerpoint/2010/main" val="88413158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4" name="Google Shape;284;p28"/>
          <p:cNvGrpSpPr/>
          <p:nvPr/>
        </p:nvGrpSpPr>
        <p:grpSpPr>
          <a:xfrm>
            <a:off x="-19050" y="-19050"/>
            <a:ext cx="9197850" cy="5172075"/>
            <a:chOff x="-19050" y="-19050"/>
            <a:chExt cx="9197850" cy="5172075"/>
          </a:xfrm>
        </p:grpSpPr>
        <p:sp>
          <p:nvSpPr>
            <p:cNvPr id="285" name="Google Shape;285;p28"/>
            <p:cNvSpPr/>
            <p:nvPr/>
          </p:nvSpPr>
          <p:spPr>
            <a:xfrm>
              <a:off x="3754050" y="-12050"/>
              <a:ext cx="5414800" cy="2481400"/>
            </a:xfrm>
            <a:custGeom>
              <a:avLst/>
              <a:gdLst/>
              <a:ahLst/>
              <a:cxnLst/>
              <a:rect l="l" t="t" r="r" b="b"/>
              <a:pathLst>
                <a:path w="216592" h="99256" extrusionOk="0">
                  <a:moveTo>
                    <a:pt x="216592" y="234"/>
                  </a:moveTo>
                  <a:lnTo>
                    <a:pt x="44087" y="0"/>
                  </a:lnTo>
                  <a:lnTo>
                    <a:pt x="0" y="99256"/>
                  </a:lnTo>
                  <a:lnTo>
                    <a:pt x="215785" y="9901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</p:sp>
        <p:sp>
          <p:nvSpPr>
            <p:cNvPr id="286" name="Google Shape;286;p28"/>
            <p:cNvSpPr/>
            <p:nvPr/>
          </p:nvSpPr>
          <p:spPr>
            <a:xfrm>
              <a:off x="-19050" y="-19050"/>
              <a:ext cx="4714875" cy="5172075"/>
            </a:xfrm>
            <a:custGeom>
              <a:avLst/>
              <a:gdLst/>
              <a:ahLst/>
              <a:cxnLst/>
              <a:rect l="l" t="t" r="r" b="b"/>
              <a:pathLst>
                <a:path w="188595" h="206883" extrusionOk="0">
                  <a:moveTo>
                    <a:pt x="381" y="0"/>
                  </a:moveTo>
                  <a:lnTo>
                    <a:pt x="188595" y="381"/>
                  </a:lnTo>
                  <a:lnTo>
                    <a:pt x="96774" y="206502"/>
                  </a:lnTo>
                  <a:lnTo>
                    <a:pt x="0" y="2068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</p:sp>
        <p:sp>
          <p:nvSpPr>
            <p:cNvPr id="287" name="Google Shape;287;p28"/>
            <p:cNvSpPr/>
            <p:nvPr/>
          </p:nvSpPr>
          <p:spPr>
            <a:xfrm>
              <a:off x="2561525" y="2595575"/>
              <a:ext cx="6617275" cy="2547850"/>
            </a:xfrm>
            <a:custGeom>
              <a:avLst/>
              <a:gdLst/>
              <a:ahLst/>
              <a:cxnLst/>
              <a:rect l="l" t="t" r="r" b="b"/>
              <a:pathLst>
                <a:path w="264691" h="101914" extrusionOk="0">
                  <a:moveTo>
                    <a:pt x="263871" y="190"/>
                  </a:moveTo>
                  <a:lnTo>
                    <a:pt x="44605" y="0"/>
                  </a:lnTo>
                  <a:lnTo>
                    <a:pt x="0" y="101914"/>
                  </a:lnTo>
                  <a:lnTo>
                    <a:pt x="264691" y="10191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</p:sp>
      </p:grpSp>
      <p:pic>
        <p:nvPicPr>
          <p:cNvPr id="288" name="Google Shape;288;p28"/>
          <p:cNvPicPr preferRelativeResize="0"/>
          <p:nvPr/>
        </p:nvPicPr>
        <p:blipFill rotWithShape="1">
          <a:blip r:embed="rId2">
            <a:alphaModFix/>
          </a:blip>
          <a:srcRect t="22319" b="19418"/>
          <a:stretch/>
        </p:blipFill>
        <p:spPr>
          <a:xfrm>
            <a:off x="0" y="-19050"/>
            <a:ext cx="8967798" cy="517207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89" name="Google Shape;289;p28"/>
          <p:cNvGrpSpPr/>
          <p:nvPr/>
        </p:nvGrpSpPr>
        <p:grpSpPr>
          <a:xfrm>
            <a:off x="2381250" y="-66675"/>
            <a:ext cx="6797550" cy="5262575"/>
            <a:chOff x="2381250" y="-66675"/>
            <a:chExt cx="6797550" cy="5262575"/>
          </a:xfrm>
        </p:grpSpPr>
        <p:sp>
          <p:nvSpPr>
            <p:cNvPr id="290" name="Google Shape;290;p28"/>
            <p:cNvSpPr/>
            <p:nvPr/>
          </p:nvSpPr>
          <p:spPr>
            <a:xfrm>
              <a:off x="3657600" y="2466975"/>
              <a:ext cx="5521200" cy="1287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1" name="Google Shape;291;p28"/>
            <p:cNvSpPr/>
            <p:nvPr/>
          </p:nvSpPr>
          <p:spPr>
            <a:xfrm>
              <a:off x="2381250" y="-66675"/>
              <a:ext cx="2495550" cy="5262575"/>
            </a:xfrm>
            <a:custGeom>
              <a:avLst/>
              <a:gdLst/>
              <a:ahLst/>
              <a:cxnLst/>
              <a:rect l="l" t="t" r="r" b="b"/>
              <a:pathLst>
                <a:path w="99822" h="210503" extrusionOk="0">
                  <a:moveTo>
                    <a:pt x="93345" y="572"/>
                  </a:moveTo>
                  <a:lnTo>
                    <a:pt x="0" y="209931"/>
                  </a:lnTo>
                  <a:lnTo>
                    <a:pt x="6668" y="210503"/>
                  </a:lnTo>
                  <a:lnTo>
                    <a:pt x="9982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</p:sp>
      </p:grpSp>
    </p:spTree>
    <p:extLst>
      <p:ext uri="{BB962C8B-B14F-4D97-AF65-F5344CB8AC3E}">
        <p14:creationId xmlns:p14="http://schemas.microsoft.com/office/powerpoint/2010/main" val="381954835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bg>
      <p:bgPr>
        <a:solidFill>
          <a:schemeClr val="lt1"/>
        </a:solidFill>
        <a:effectLst/>
      </p:bgPr>
    </p:bg>
    <p:spTree>
      <p:nvGrpSpPr>
        <p:cNvPr id="1" name="Shape 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" name="Google Shape;293;p29"/>
          <p:cNvSpPr/>
          <p:nvPr/>
        </p:nvSpPr>
        <p:spPr>
          <a:xfrm>
            <a:off x="206850" y="193150"/>
            <a:ext cx="5931900" cy="47541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pic>
        <p:nvPicPr>
          <p:cNvPr id="294" name="Google Shape;294;p29"/>
          <p:cNvPicPr preferRelativeResize="0"/>
          <p:nvPr/>
        </p:nvPicPr>
        <p:blipFill rotWithShape="1">
          <a:blip r:embed="rId2">
            <a:alphaModFix/>
          </a:blip>
          <a:srcRect l="22732" t="22825" r="7215" b="12457"/>
          <a:stretch/>
        </p:blipFill>
        <p:spPr>
          <a:xfrm>
            <a:off x="206850" y="193150"/>
            <a:ext cx="5931901" cy="4754101"/>
          </a:xfrm>
          <a:prstGeom prst="rect">
            <a:avLst/>
          </a:prstGeom>
          <a:noFill/>
          <a:ln>
            <a:noFill/>
          </a:ln>
        </p:spPr>
      </p:pic>
      <p:sp>
        <p:nvSpPr>
          <p:cNvPr id="295" name="Google Shape;295;p29"/>
          <p:cNvSpPr/>
          <p:nvPr/>
        </p:nvSpPr>
        <p:spPr>
          <a:xfrm>
            <a:off x="6344250" y="193150"/>
            <a:ext cx="2592900" cy="47541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pic>
        <p:nvPicPr>
          <p:cNvPr id="296" name="Google Shape;296;p29"/>
          <p:cNvPicPr preferRelativeResize="0"/>
          <p:nvPr/>
        </p:nvPicPr>
        <p:blipFill rotWithShape="1">
          <a:blip r:embed="rId3">
            <a:alphaModFix/>
          </a:blip>
          <a:srcRect r="5908" b="1545"/>
          <a:stretch/>
        </p:blipFill>
        <p:spPr>
          <a:xfrm>
            <a:off x="6344250" y="196250"/>
            <a:ext cx="2592900" cy="475409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097045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4" name="Google Shape;84;p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8930"/>
            <a:ext cx="9144003" cy="5125642"/>
          </a:xfrm>
          <a:prstGeom prst="rect">
            <a:avLst/>
          </a:prstGeom>
          <a:noFill/>
          <a:ln>
            <a:noFill/>
          </a:ln>
        </p:spPr>
      </p:pic>
      <p:pic>
        <p:nvPicPr>
          <p:cNvPr id="85" name="Google Shape;85;p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0" y="0"/>
            <a:ext cx="916087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86" name="Google Shape;86;p8"/>
          <p:cNvSpPr/>
          <p:nvPr/>
        </p:nvSpPr>
        <p:spPr>
          <a:xfrm>
            <a:off x="6380632" y="4417117"/>
            <a:ext cx="232741" cy="228554"/>
          </a:xfrm>
          <a:custGeom>
            <a:avLst/>
            <a:gdLst/>
            <a:ahLst/>
            <a:cxnLst/>
            <a:rect l="l" t="t" r="r" b="b"/>
            <a:pathLst>
              <a:path w="8451" h="8299" extrusionOk="0">
                <a:moveTo>
                  <a:pt x="2128" y="1"/>
                </a:moveTo>
                <a:lnTo>
                  <a:pt x="4620" y="1490"/>
                </a:lnTo>
                <a:lnTo>
                  <a:pt x="7356" y="548"/>
                </a:lnTo>
                <a:lnTo>
                  <a:pt x="6687" y="3344"/>
                </a:lnTo>
                <a:lnTo>
                  <a:pt x="8450" y="5654"/>
                </a:lnTo>
                <a:lnTo>
                  <a:pt x="5562" y="5928"/>
                </a:lnTo>
                <a:lnTo>
                  <a:pt x="3891" y="8299"/>
                </a:lnTo>
                <a:lnTo>
                  <a:pt x="2766" y="5624"/>
                </a:lnTo>
                <a:lnTo>
                  <a:pt x="0" y="4773"/>
                </a:lnTo>
                <a:lnTo>
                  <a:pt x="2189" y="2888"/>
                </a:lnTo>
                <a:close/>
              </a:path>
            </a:pathLst>
          </a:custGeom>
          <a:solidFill>
            <a:schemeClr val="lt1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87;p8"/>
          <p:cNvSpPr/>
          <p:nvPr/>
        </p:nvSpPr>
        <p:spPr>
          <a:xfrm>
            <a:off x="7795062" y="469035"/>
            <a:ext cx="297184" cy="292172"/>
          </a:xfrm>
          <a:custGeom>
            <a:avLst/>
            <a:gdLst/>
            <a:ahLst/>
            <a:cxnLst/>
            <a:rect l="l" t="t" r="r" b="b"/>
            <a:pathLst>
              <a:path w="10791" h="10609" extrusionOk="0">
                <a:moveTo>
                  <a:pt x="2736" y="1"/>
                </a:moveTo>
                <a:lnTo>
                  <a:pt x="5897" y="1916"/>
                </a:lnTo>
                <a:lnTo>
                  <a:pt x="9392" y="700"/>
                </a:lnTo>
                <a:lnTo>
                  <a:pt x="8572" y="4317"/>
                </a:lnTo>
                <a:lnTo>
                  <a:pt x="10791" y="7265"/>
                </a:lnTo>
                <a:lnTo>
                  <a:pt x="7113" y="7569"/>
                </a:lnTo>
                <a:lnTo>
                  <a:pt x="4985" y="10609"/>
                </a:lnTo>
                <a:lnTo>
                  <a:pt x="3556" y="7205"/>
                </a:lnTo>
                <a:lnTo>
                  <a:pt x="0" y="6110"/>
                </a:lnTo>
                <a:lnTo>
                  <a:pt x="2796" y="3709"/>
                </a:lnTo>
                <a:close/>
              </a:path>
            </a:pathLst>
          </a:custGeom>
          <a:solidFill>
            <a:schemeClr val="accent4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88;p8"/>
          <p:cNvSpPr/>
          <p:nvPr/>
        </p:nvSpPr>
        <p:spPr>
          <a:xfrm>
            <a:off x="8046480" y="4474802"/>
            <a:ext cx="173396" cy="170860"/>
          </a:xfrm>
          <a:custGeom>
            <a:avLst/>
            <a:gdLst/>
            <a:ahLst/>
            <a:cxnLst/>
            <a:rect l="l" t="t" r="r" b="b"/>
            <a:pathLst>
              <a:path w="12615" h="12433" extrusionOk="0">
                <a:moveTo>
                  <a:pt x="3192" y="1"/>
                </a:moveTo>
                <a:lnTo>
                  <a:pt x="6900" y="2250"/>
                </a:lnTo>
                <a:lnTo>
                  <a:pt x="11004" y="822"/>
                </a:lnTo>
                <a:lnTo>
                  <a:pt x="10001" y="5047"/>
                </a:lnTo>
                <a:lnTo>
                  <a:pt x="12615" y="8512"/>
                </a:lnTo>
                <a:lnTo>
                  <a:pt x="8298" y="8876"/>
                </a:lnTo>
                <a:lnTo>
                  <a:pt x="5836" y="12433"/>
                </a:lnTo>
                <a:lnTo>
                  <a:pt x="4134" y="8421"/>
                </a:lnTo>
                <a:lnTo>
                  <a:pt x="0" y="7174"/>
                </a:lnTo>
                <a:lnTo>
                  <a:pt x="3253" y="4347"/>
                </a:lnTo>
                <a:close/>
              </a:path>
            </a:pathLst>
          </a:cu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89;p8"/>
          <p:cNvSpPr/>
          <p:nvPr/>
        </p:nvSpPr>
        <p:spPr>
          <a:xfrm>
            <a:off x="5714850" y="259670"/>
            <a:ext cx="287986" cy="283800"/>
          </a:xfrm>
          <a:custGeom>
            <a:avLst/>
            <a:gdLst/>
            <a:ahLst/>
            <a:cxnLst/>
            <a:rect l="l" t="t" r="r" b="b"/>
            <a:pathLst>
              <a:path w="10457" h="10305" extrusionOk="0">
                <a:moveTo>
                  <a:pt x="2645" y="0"/>
                </a:moveTo>
                <a:lnTo>
                  <a:pt x="5715" y="1854"/>
                </a:lnTo>
                <a:lnTo>
                  <a:pt x="9120" y="699"/>
                </a:lnTo>
                <a:lnTo>
                  <a:pt x="8299" y="4195"/>
                </a:lnTo>
                <a:lnTo>
                  <a:pt x="10457" y="7052"/>
                </a:lnTo>
                <a:lnTo>
                  <a:pt x="6901" y="7356"/>
                </a:lnTo>
                <a:lnTo>
                  <a:pt x="4834" y="10304"/>
                </a:lnTo>
                <a:lnTo>
                  <a:pt x="3436" y="6991"/>
                </a:lnTo>
                <a:lnTo>
                  <a:pt x="1" y="5958"/>
                </a:lnTo>
                <a:lnTo>
                  <a:pt x="2706" y="3587"/>
                </a:lnTo>
                <a:close/>
              </a:path>
            </a:pathLst>
          </a:custGeom>
          <a:solidFill>
            <a:schemeClr val="lt1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90;p8"/>
          <p:cNvSpPr/>
          <p:nvPr/>
        </p:nvSpPr>
        <p:spPr>
          <a:xfrm>
            <a:off x="3583890" y="265860"/>
            <a:ext cx="120543" cy="118918"/>
          </a:xfrm>
          <a:custGeom>
            <a:avLst/>
            <a:gdLst/>
            <a:ahLst/>
            <a:cxnLst/>
            <a:rect l="l" t="t" r="r" b="b"/>
            <a:pathLst>
              <a:path w="4377" h="4318" extrusionOk="0">
                <a:moveTo>
                  <a:pt x="1094" y="1"/>
                </a:moveTo>
                <a:lnTo>
                  <a:pt x="2401" y="791"/>
                </a:lnTo>
                <a:lnTo>
                  <a:pt x="3799" y="274"/>
                </a:lnTo>
                <a:lnTo>
                  <a:pt x="3465" y="1764"/>
                </a:lnTo>
                <a:lnTo>
                  <a:pt x="4377" y="2949"/>
                </a:lnTo>
                <a:lnTo>
                  <a:pt x="2888" y="3101"/>
                </a:lnTo>
                <a:lnTo>
                  <a:pt x="2006" y="4317"/>
                </a:lnTo>
                <a:lnTo>
                  <a:pt x="1429" y="2949"/>
                </a:lnTo>
                <a:lnTo>
                  <a:pt x="0" y="2493"/>
                </a:lnTo>
                <a:lnTo>
                  <a:pt x="1125" y="1521"/>
                </a:lnTo>
                <a:close/>
              </a:path>
            </a:pathLst>
          </a:cu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91;p8"/>
          <p:cNvSpPr/>
          <p:nvPr/>
        </p:nvSpPr>
        <p:spPr>
          <a:xfrm>
            <a:off x="833479" y="265083"/>
            <a:ext cx="309742" cy="305556"/>
          </a:xfrm>
          <a:custGeom>
            <a:avLst/>
            <a:gdLst/>
            <a:ahLst/>
            <a:cxnLst/>
            <a:rect l="l" t="t" r="r" b="b"/>
            <a:pathLst>
              <a:path w="11247" h="11095" extrusionOk="0">
                <a:moveTo>
                  <a:pt x="8389" y="0"/>
                </a:moveTo>
                <a:lnTo>
                  <a:pt x="5107" y="2006"/>
                </a:lnTo>
                <a:lnTo>
                  <a:pt x="1459" y="730"/>
                </a:lnTo>
                <a:lnTo>
                  <a:pt x="2310" y="4499"/>
                </a:lnTo>
                <a:lnTo>
                  <a:pt x="0" y="7599"/>
                </a:lnTo>
                <a:lnTo>
                  <a:pt x="3830" y="7903"/>
                </a:lnTo>
                <a:lnTo>
                  <a:pt x="6049" y="11095"/>
                </a:lnTo>
                <a:lnTo>
                  <a:pt x="7538" y="7538"/>
                </a:lnTo>
                <a:lnTo>
                  <a:pt x="11247" y="6414"/>
                </a:lnTo>
                <a:lnTo>
                  <a:pt x="8329" y="3861"/>
                </a:lnTo>
                <a:close/>
              </a:path>
            </a:pathLst>
          </a:custGeom>
          <a:solidFill>
            <a:schemeClr val="lt1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92;p8"/>
          <p:cNvSpPr txBox="1">
            <a:spLocks noGrp="1"/>
          </p:cNvSpPr>
          <p:nvPr>
            <p:ph type="title"/>
          </p:nvPr>
        </p:nvSpPr>
        <p:spPr>
          <a:xfrm>
            <a:off x="2152625" y="1673875"/>
            <a:ext cx="5010300" cy="1755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5900" b="1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93" name="Google Shape;93;p8"/>
          <p:cNvSpPr/>
          <p:nvPr/>
        </p:nvSpPr>
        <p:spPr>
          <a:xfrm>
            <a:off x="526713" y="2486580"/>
            <a:ext cx="288812" cy="282974"/>
          </a:xfrm>
          <a:custGeom>
            <a:avLst/>
            <a:gdLst/>
            <a:ahLst/>
            <a:cxnLst/>
            <a:rect l="l" t="t" r="r" b="b"/>
            <a:pathLst>
              <a:path w="10487" h="10275" extrusionOk="0">
                <a:moveTo>
                  <a:pt x="7842" y="0"/>
                </a:moveTo>
                <a:lnTo>
                  <a:pt x="4772" y="1855"/>
                </a:lnTo>
                <a:lnTo>
                  <a:pt x="1368" y="669"/>
                </a:lnTo>
                <a:lnTo>
                  <a:pt x="2189" y="4165"/>
                </a:lnTo>
                <a:lnTo>
                  <a:pt x="0" y="7022"/>
                </a:lnTo>
                <a:lnTo>
                  <a:pt x="3587" y="7326"/>
                </a:lnTo>
                <a:lnTo>
                  <a:pt x="5654" y="10274"/>
                </a:lnTo>
                <a:lnTo>
                  <a:pt x="7052" y="6991"/>
                </a:lnTo>
                <a:lnTo>
                  <a:pt x="10487" y="5928"/>
                </a:lnTo>
                <a:lnTo>
                  <a:pt x="7782" y="3587"/>
                </a:lnTo>
                <a:close/>
              </a:path>
            </a:pathLst>
          </a:custGeom>
          <a:solidFill>
            <a:schemeClr val="lt1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ackground 5">
    <p:spTree>
      <p:nvGrpSpPr>
        <p:cNvPr id="1" name="Shape 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8" name="Google Shape;298;p30"/>
          <p:cNvSpPr/>
          <p:nvPr/>
        </p:nvSpPr>
        <p:spPr>
          <a:xfrm>
            <a:off x="4409835" y="1284750"/>
            <a:ext cx="4757000" cy="3871650"/>
          </a:xfrm>
          <a:custGeom>
            <a:avLst/>
            <a:gdLst/>
            <a:ahLst/>
            <a:cxnLst/>
            <a:rect l="l" t="t" r="r" b="b"/>
            <a:pathLst>
              <a:path w="190280" h="154866" extrusionOk="0">
                <a:moveTo>
                  <a:pt x="21425" y="239"/>
                </a:moveTo>
                <a:lnTo>
                  <a:pt x="0" y="154866"/>
                </a:lnTo>
                <a:lnTo>
                  <a:pt x="190280" y="154745"/>
                </a:lnTo>
                <a:lnTo>
                  <a:pt x="189993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</p:sp>
      <p:sp>
        <p:nvSpPr>
          <p:cNvPr id="299" name="Google Shape;299;p30"/>
          <p:cNvSpPr/>
          <p:nvPr/>
        </p:nvSpPr>
        <p:spPr>
          <a:xfrm>
            <a:off x="-27390" y="-45175"/>
            <a:ext cx="9180000" cy="1157400"/>
          </a:xfrm>
          <a:prstGeom prst="rect">
            <a:avLst/>
          </a:pr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300" name="Google Shape;300;p30"/>
          <p:cNvSpPr/>
          <p:nvPr/>
        </p:nvSpPr>
        <p:spPr>
          <a:xfrm>
            <a:off x="-13040" y="1291925"/>
            <a:ext cx="4745550" cy="3870925"/>
          </a:xfrm>
          <a:custGeom>
            <a:avLst/>
            <a:gdLst/>
            <a:ahLst/>
            <a:cxnLst/>
            <a:rect l="l" t="t" r="r" b="b"/>
            <a:pathLst>
              <a:path w="189822" h="154837" extrusionOk="0">
                <a:moveTo>
                  <a:pt x="0" y="0"/>
                </a:moveTo>
                <a:lnTo>
                  <a:pt x="189822" y="468"/>
                </a:lnTo>
                <a:lnTo>
                  <a:pt x="167363" y="154837"/>
                </a:lnTo>
                <a:lnTo>
                  <a:pt x="287" y="15474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pic>
        <p:nvPicPr>
          <p:cNvPr id="301" name="Google Shape;301;p30"/>
          <p:cNvPicPr preferRelativeResize="0"/>
          <p:nvPr/>
        </p:nvPicPr>
        <p:blipFill rotWithShape="1">
          <a:blip r:embed="rId2">
            <a:alphaModFix/>
          </a:blip>
          <a:srcRect l="-391" t="22022" b="19453"/>
          <a:stretch/>
        </p:blipFill>
        <p:spPr>
          <a:xfrm>
            <a:off x="-27390" y="-45175"/>
            <a:ext cx="9196749" cy="519552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02" name="Google Shape;302;p30"/>
          <p:cNvGrpSpPr/>
          <p:nvPr/>
        </p:nvGrpSpPr>
        <p:grpSpPr>
          <a:xfrm>
            <a:off x="-27390" y="1123950"/>
            <a:ext cx="9256200" cy="4038600"/>
            <a:chOff x="-35875" y="1123950"/>
            <a:chExt cx="9256200" cy="4038600"/>
          </a:xfrm>
        </p:grpSpPr>
        <p:sp>
          <p:nvSpPr>
            <p:cNvPr id="303" name="Google Shape;303;p30"/>
            <p:cNvSpPr/>
            <p:nvPr/>
          </p:nvSpPr>
          <p:spPr>
            <a:xfrm>
              <a:off x="-35875" y="1123950"/>
              <a:ext cx="9256200" cy="1680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4" name="Google Shape;304;p30"/>
            <p:cNvSpPr/>
            <p:nvPr/>
          </p:nvSpPr>
          <p:spPr>
            <a:xfrm>
              <a:off x="4171950" y="1262075"/>
              <a:ext cx="790575" cy="3900475"/>
            </a:xfrm>
            <a:custGeom>
              <a:avLst/>
              <a:gdLst/>
              <a:ahLst/>
              <a:cxnLst/>
              <a:rect l="l" t="t" r="r" b="b"/>
              <a:pathLst>
                <a:path w="31623" h="156019" extrusionOk="0">
                  <a:moveTo>
                    <a:pt x="21908" y="381"/>
                  </a:moveTo>
                  <a:lnTo>
                    <a:pt x="31623" y="0"/>
                  </a:lnTo>
                  <a:lnTo>
                    <a:pt x="9144" y="156019"/>
                  </a:lnTo>
                  <a:lnTo>
                    <a:pt x="0" y="156019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</p:sp>
      </p:grpSp>
    </p:spTree>
    <p:extLst>
      <p:ext uri="{BB962C8B-B14F-4D97-AF65-F5344CB8AC3E}">
        <p14:creationId xmlns:p14="http://schemas.microsoft.com/office/powerpoint/2010/main" val="24191321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1_Main point">
    <p:spTree>
      <p:nvGrpSpPr>
        <p:cNvPr id="1" name="Shape 5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69" name="Google Shape;5469;p8"/>
          <p:cNvSpPr/>
          <p:nvPr/>
        </p:nvSpPr>
        <p:spPr>
          <a:xfrm>
            <a:off x="5495868" y="-73712"/>
            <a:ext cx="3724245" cy="5317026"/>
          </a:xfrm>
          <a:custGeom>
            <a:avLst/>
            <a:gdLst/>
            <a:ahLst/>
            <a:cxnLst/>
            <a:rect l="l" t="t" r="r" b="b"/>
            <a:pathLst>
              <a:path w="94578" h="135027" extrusionOk="0">
                <a:moveTo>
                  <a:pt x="2901" y="135027"/>
                </a:moveTo>
                <a:cubicBezTo>
                  <a:pt x="1582" y="133119"/>
                  <a:pt x="512" y="130979"/>
                  <a:pt x="342" y="128668"/>
                </a:cubicBezTo>
                <a:cubicBezTo>
                  <a:pt x="0" y="124341"/>
                  <a:pt x="2854" y="120339"/>
                  <a:pt x="6328" y="117749"/>
                </a:cubicBezTo>
                <a:cubicBezTo>
                  <a:pt x="9802" y="115159"/>
                  <a:pt x="13943" y="113593"/>
                  <a:pt x="17697" y="111437"/>
                </a:cubicBezTo>
                <a:cubicBezTo>
                  <a:pt x="27266" y="105962"/>
                  <a:pt x="28104" y="97881"/>
                  <a:pt x="23668" y="88358"/>
                </a:cubicBezTo>
                <a:cubicBezTo>
                  <a:pt x="21217" y="83101"/>
                  <a:pt x="18193" y="76990"/>
                  <a:pt x="20737" y="71205"/>
                </a:cubicBezTo>
                <a:cubicBezTo>
                  <a:pt x="22722" y="66676"/>
                  <a:pt x="27173" y="63745"/>
                  <a:pt x="31671" y="61666"/>
                </a:cubicBezTo>
                <a:cubicBezTo>
                  <a:pt x="37518" y="58952"/>
                  <a:pt x="43241" y="56595"/>
                  <a:pt x="48514" y="52810"/>
                </a:cubicBezTo>
                <a:cubicBezTo>
                  <a:pt x="57091" y="46700"/>
                  <a:pt x="61790" y="35595"/>
                  <a:pt x="60224" y="25172"/>
                </a:cubicBezTo>
                <a:cubicBezTo>
                  <a:pt x="58813" y="15681"/>
                  <a:pt x="52810" y="7600"/>
                  <a:pt x="46948" y="0"/>
                </a:cubicBezTo>
                <a:lnTo>
                  <a:pt x="94578" y="0"/>
                </a:lnTo>
                <a:lnTo>
                  <a:pt x="94578" y="132328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5470" name="Google Shape;5470;p8"/>
          <p:cNvSpPr/>
          <p:nvPr/>
        </p:nvSpPr>
        <p:spPr>
          <a:xfrm flipH="1">
            <a:off x="372344" y="-73698"/>
            <a:ext cx="2810592" cy="3266708"/>
          </a:xfrm>
          <a:custGeom>
            <a:avLst/>
            <a:gdLst/>
            <a:ahLst/>
            <a:cxnLst/>
            <a:rect l="l" t="t" r="r" b="b"/>
            <a:pathLst>
              <a:path w="104551" h="121518" extrusionOk="0">
                <a:moveTo>
                  <a:pt x="1" y="869"/>
                </a:moveTo>
                <a:cubicBezTo>
                  <a:pt x="14626" y="3707"/>
                  <a:pt x="28771" y="11865"/>
                  <a:pt x="38092" y="22598"/>
                </a:cubicBezTo>
                <a:cubicBezTo>
                  <a:pt x="42838" y="28042"/>
                  <a:pt x="46374" y="34416"/>
                  <a:pt x="47491" y="41380"/>
                </a:cubicBezTo>
                <a:cubicBezTo>
                  <a:pt x="48871" y="49957"/>
                  <a:pt x="44342" y="57386"/>
                  <a:pt x="43955" y="65792"/>
                </a:cubicBezTo>
                <a:cubicBezTo>
                  <a:pt x="43071" y="84481"/>
                  <a:pt x="64086" y="91476"/>
                  <a:pt x="78339" y="96253"/>
                </a:cubicBezTo>
                <a:cubicBezTo>
                  <a:pt x="86373" y="98951"/>
                  <a:pt x="94702" y="102364"/>
                  <a:pt x="99851" y="109110"/>
                </a:cubicBezTo>
                <a:cubicBezTo>
                  <a:pt x="102581" y="112708"/>
                  <a:pt x="104209" y="117020"/>
                  <a:pt x="104550" y="121518"/>
                </a:cubicBezTo>
                <a:lnTo>
                  <a:pt x="104550" y="0"/>
                </a:lnTo>
                <a:close/>
              </a:path>
            </a:pathLst>
          </a:custGeom>
          <a:solidFill>
            <a:srgbClr val="2558A4">
              <a:alpha val="111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pic>
        <p:nvPicPr>
          <p:cNvPr id="5471" name="Google Shape;5471;p8"/>
          <p:cNvPicPr preferRelativeResize="0"/>
          <p:nvPr/>
        </p:nvPicPr>
        <p:blipFill rotWithShape="1">
          <a:blip r:embed="rId2">
            <a:alphaModFix/>
          </a:blip>
          <a:srcRect l="19789" t="9478" r="32295" b="1521"/>
          <a:stretch/>
        </p:blipFill>
        <p:spPr>
          <a:xfrm flipH="1">
            <a:off x="-83250" y="-73700"/>
            <a:ext cx="1245299" cy="5405750"/>
          </a:xfrm>
          <a:prstGeom prst="rect">
            <a:avLst/>
          </a:prstGeom>
          <a:noFill/>
          <a:ln>
            <a:noFill/>
          </a:ln>
        </p:spPr>
      </p:pic>
      <p:pic>
        <p:nvPicPr>
          <p:cNvPr id="5472" name="Google Shape;5472;p8"/>
          <p:cNvPicPr preferRelativeResize="0"/>
          <p:nvPr/>
        </p:nvPicPr>
        <p:blipFill rotWithShape="1">
          <a:blip r:embed="rId3">
            <a:alphaModFix/>
          </a:blip>
          <a:srcRect l="-8464" t="13657" r="3056" b="11632"/>
          <a:stretch/>
        </p:blipFill>
        <p:spPr>
          <a:xfrm rot="10800000" flipH="1">
            <a:off x="6154000" y="3450598"/>
            <a:ext cx="3066200" cy="1735977"/>
          </a:xfrm>
          <a:prstGeom prst="rect">
            <a:avLst/>
          </a:prstGeom>
          <a:noFill/>
          <a:ln>
            <a:noFill/>
          </a:ln>
        </p:spPr>
      </p:pic>
      <p:pic>
        <p:nvPicPr>
          <p:cNvPr id="5473" name="Google Shape;5473;p8"/>
          <p:cNvPicPr preferRelativeResize="0"/>
          <p:nvPr/>
        </p:nvPicPr>
        <p:blipFill rotWithShape="1">
          <a:blip r:embed="rId4">
            <a:alphaModFix/>
          </a:blip>
          <a:srcRect l="39568" t="10964" r="-10265" b="34672"/>
          <a:stretch/>
        </p:blipFill>
        <p:spPr>
          <a:xfrm flipH="1">
            <a:off x="7705201" y="-73700"/>
            <a:ext cx="1542249" cy="1577849"/>
          </a:xfrm>
          <a:prstGeom prst="rect">
            <a:avLst/>
          </a:prstGeom>
          <a:noFill/>
          <a:ln>
            <a:noFill/>
          </a:ln>
        </p:spPr>
      </p:pic>
      <p:sp>
        <p:nvSpPr>
          <p:cNvPr id="5474" name="Google Shape;5474;p8"/>
          <p:cNvSpPr txBox="1">
            <a:spLocks noGrp="1"/>
          </p:cNvSpPr>
          <p:nvPr>
            <p:ph type="title"/>
          </p:nvPr>
        </p:nvSpPr>
        <p:spPr>
          <a:xfrm>
            <a:off x="1206900" y="380250"/>
            <a:ext cx="6730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475" name="Google Shape;5475;p8"/>
          <p:cNvSpPr txBox="1">
            <a:spLocks noGrp="1"/>
          </p:cNvSpPr>
          <p:nvPr>
            <p:ph type="body" idx="1"/>
          </p:nvPr>
        </p:nvSpPr>
        <p:spPr>
          <a:xfrm>
            <a:off x="996625" y="1603650"/>
            <a:ext cx="3748800" cy="23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/>
            </a:lvl9pPr>
          </a:lstStyle>
          <a:p>
            <a:endParaRPr/>
          </a:p>
        </p:txBody>
      </p:sp>
      <p:grpSp>
        <p:nvGrpSpPr>
          <p:cNvPr id="5476" name="Google Shape;5476;p8"/>
          <p:cNvGrpSpPr/>
          <p:nvPr/>
        </p:nvGrpSpPr>
        <p:grpSpPr>
          <a:xfrm>
            <a:off x="-1181517" y="1215292"/>
            <a:ext cx="2447903" cy="4116751"/>
            <a:chOff x="5540550" y="165863"/>
            <a:chExt cx="1864075" cy="3134900"/>
          </a:xfrm>
        </p:grpSpPr>
        <p:sp>
          <p:nvSpPr>
            <p:cNvPr id="5477" name="Google Shape;5477;p8"/>
            <p:cNvSpPr/>
            <p:nvPr/>
          </p:nvSpPr>
          <p:spPr>
            <a:xfrm>
              <a:off x="7289250" y="2912588"/>
              <a:ext cx="13200" cy="16325"/>
            </a:xfrm>
            <a:custGeom>
              <a:avLst/>
              <a:gdLst/>
              <a:ahLst/>
              <a:cxnLst/>
              <a:rect l="l" t="t" r="r" b="b"/>
              <a:pathLst>
                <a:path w="528" h="653" extrusionOk="0">
                  <a:moveTo>
                    <a:pt x="249" y="652"/>
                  </a:moveTo>
                  <a:cubicBezTo>
                    <a:pt x="264" y="637"/>
                    <a:pt x="295" y="621"/>
                    <a:pt x="326" y="606"/>
                  </a:cubicBezTo>
                  <a:cubicBezTo>
                    <a:pt x="466" y="466"/>
                    <a:pt x="528" y="265"/>
                    <a:pt x="481" y="78"/>
                  </a:cubicBezTo>
                  <a:cubicBezTo>
                    <a:pt x="466" y="47"/>
                    <a:pt x="450" y="16"/>
                    <a:pt x="435" y="1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78" name="Google Shape;5478;p8"/>
            <p:cNvSpPr/>
            <p:nvPr/>
          </p:nvSpPr>
          <p:spPr>
            <a:xfrm>
              <a:off x="7128725" y="31289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667" y="326"/>
                  </a:moveTo>
                  <a:cubicBezTo>
                    <a:pt x="528" y="93"/>
                    <a:pt x="233" y="0"/>
                    <a:pt x="0" y="140"/>
                  </a:cubicBezTo>
                  <a:lnTo>
                    <a:pt x="466" y="993"/>
                  </a:lnTo>
                  <a:cubicBezTo>
                    <a:pt x="714" y="853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79" name="Google Shape;5479;p8"/>
            <p:cNvSpPr/>
            <p:nvPr/>
          </p:nvSpPr>
          <p:spPr>
            <a:xfrm>
              <a:off x="7226050" y="3070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1040" y="327"/>
                  </a:moveTo>
                  <a:cubicBezTo>
                    <a:pt x="915" y="94"/>
                    <a:pt x="621" y="1"/>
                    <a:pt x="388" y="140"/>
                  </a:cubicBez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80" name="Google Shape;5480;p8"/>
            <p:cNvSpPr/>
            <p:nvPr/>
          </p:nvSpPr>
          <p:spPr>
            <a:xfrm>
              <a:off x="7142675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35"/>
                    <a:pt x="202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81" name="Google Shape;5481;p8"/>
            <p:cNvSpPr/>
            <p:nvPr/>
          </p:nvSpPr>
          <p:spPr>
            <a:xfrm>
              <a:off x="7202000" y="31529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82" name="Google Shape;5482;p8"/>
            <p:cNvSpPr/>
            <p:nvPr/>
          </p:nvSpPr>
          <p:spPr>
            <a:xfrm>
              <a:off x="7250475" y="29858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83" name="Google Shape;5483;p8"/>
            <p:cNvSpPr/>
            <p:nvPr/>
          </p:nvSpPr>
          <p:spPr>
            <a:xfrm>
              <a:off x="7075600" y="3030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0" y="559"/>
                    <a:pt x="544" y="311"/>
                    <a:pt x="466" y="93"/>
                  </a:cubicBezTo>
                  <a:cubicBezTo>
                    <a:pt x="466" y="47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84" name="Google Shape;5484;p8"/>
            <p:cNvSpPr/>
            <p:nvPr/>
          </p:nvSpPr>
          <p:spPr>
            <a:xfrm>
              <a:off x="7171775" y="2971138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0" y="482"/>
                  </a:moveTo>
                  <a:cubicBezTo>
                    <a:pt x="16" y="513"/>
                    <a:pt x="31" y="528"/>
                    <a:pt x="62" y="559"/>
                  </a:cubicBezTo>
                  <a:cubicBezTo>
                    <a:pt x="403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85" name="Google Shape;5485;p8"/>
            <p:cNvSpPr/>
            <p:nvPr/>
          </p:nvSpPr>
          <p:spPr>
            <a:xfrm>
              <a:off x="7278775" y="2918413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202" y="481"/>
                    <a:pt x="466" y="528"/>
                    <a:pt x="668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86" name="Google Shape;5486;p8"/>
            <p:cNvSpPr/>
            <p:nvPr/>
          </p:nvSpPr>
          <p:spPr>
            <a:xfrm>
              <a:off x="6915075" y="3245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86"/>
                    <a:pt x="1" y="202"/>
                  </a:cubicBezTo>
                  <a:lnTo>
                    <a:pt x="466" y="1055"/>
                  </a:lnTo>
                  <a:cubicBezTo>
                    <a:pt x="497" y="1039"/>
                    <a:pt x="528" y="1024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87" name="Google Shape;5487;p8"/>
            <p:cNvSpPr/>
            <p:nvPr/>
          </p:nvSpPr>
          <p:spPr>
            <a:xfrm>
              <a:off x="7012400" y="31878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73" y="140"/>
                  </a:moveTo>
                  <a:cubicBezTo>
                    <a:pt x="1" y="342"/>
                    <a:pt x="63" y="916"/>
                    <a:pt x="481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88" name="Google Shape;5488;p8"/>
            <p:cNvSpPr/>
            <p:nvPr/>
          </p:nvSpPr>
          <p:spPr>
            <a:xfrm>
              <a:off x="6930200" y="3162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89" name="Google Shape;5489;p8"/>
            <p:cNvSpPr/>
            <p:nvPr/>
          </p:nvSpPr>
          <p:spPr>
            <a:xfrm>
              <a:off x="6989150" y="32693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90" name="Google Shape;5490;p8"/>
            <p:cNvSpPr/>
            <p:nvPr/>
          </p:nvSpPr>
          <p:spPr>
            <a:xfrm>
              <a:off x="7036825" y="3103763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884"/>
                    <a:pt x="450" y="1241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91" name="Google Shape;5491;p8"/>
            <p:cNvSpPr/>
            <p:nvPr/>
          </p:nvSpPr>
          <p:spPr>
            <a:xfrm>
              <a:off x="7095775" y="32103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92" name="Google Shape;5492;p8"/>
            <p:cNvSpPr/>
            <p:nvPr/>
          </p:nvSpPr>
          <p:spPr>
            <a:xfrm>
              <a:off x="6861950" y="31479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21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93" name="Google Shape;5493;p8"/>
            <p:cNvSpPr/>
            <p:nvPr/>
          </p:nvSpPr>
          <p:spPr>
            <a:xfrm>
              <a:off x="6958125" y="3089013"/>
              <a:ext cx="26375" cy="24075"/>
            </a:xfrm>
            <a:custGeom>
              <a:avLst/>
              <a:gdLst/>
              <a:ahLst/>
              <a:cxnLst/>
              <a:rect l="l" t="t" r="r" b="b"/>
              <a:pathLst>
                <a:path w="1055" h="963" extrusionOk="0">
                  <a:moveTo>
                    <a:pt x="62" y="559"/>
                  </a:moveTo>
                  <a:cubicBezTo>
                    <a:pt x="404" y="962"/>
                    <a:pt x="1055" y="606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94" name="Google Shape;5494;p8"/>
            <p:cNvSpPr/>
            <p:nvPr/>
          </p:nvSpPr>
          <p:spPr>
            <a:xfrm>
              <a:off x="7122125" y="3132438"/>
              <a:ext cx="18250" cy="23300"/>
            </a:xfrm>
            <a:custGeom>
              <a:avLst/>
              <a:gdLst/>
              <a:ahLst/>
              <a:cxnLst/>
              <a:rect l="l" t="t" r="r" b="b"/>
              <a:pathLst>
                <a:path w="730" h="932" extrusionOk="0">
                  <a:moveTo>
                    <a:pt x="16" y="373"/>
                  </a:moveTo>
                  <a:cubicBezTo>
                    <a:pt x="1" y="482"/>
                    <a:pt x="32" y="575"/>
                    <a:pt x="78" y="652"/>
                  </a:cubicBezTo>
                  <a:cubicBezTo>
                    <a:pt x="109" y="745"/>
                    <a:pt x="187" y="807"/>
                    <a:pt x="264" y="854"/>
                  </a:cubicBezTo>
                  <a:cubicBezTo>
                    <a:pt x="404" y="931"/>
                    <a:pt x="575" y="931"/>
                    <a:pt x="730" y="854"/>
                  </a:cubicBezTo>
                  <a:lnTo>
                    <a:pt x="249" y="1"/>
                  </a:lnTo>
                  <a:cubicBezTo>
                    <a:pt x="109" y="78"/>
                    <a:pt x="32" y="218"/>
                    <a:pt x="16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95" name="Google Shape;5495;p8"/>
            <p:cNvSpPr/>
            <p:nvPr/>
          </p:nvSpPr>
          <p:spPr>
            <a:xfrm>
              <a:off x="7065125" y="3036288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33"/>
                  </a:moveTo>
                  <a:cubicBezTo>
                    <a:pt x="16" y="249"/>
                    <a:pt x="32" y="280"/>
                    <a:pt x="47" y="311"/>
                  </a:cubicBezTo>
                  <a:cubicBezTo>
                    <a:pt x="94" y="357"/>
                    <a:pt x="140" y="388"/>
                    <a:pt x="203" y="419"/>
                  </a:cubicBezTo>
                  <a:cubicBezTo>
                    <a:pt x="342" y="497"/>
                    <a:pt x="513" y="497"/>
                    <a:pt x="652" y="419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96" name="Google Shape;5496;p8"/>
            <p:cNvSpPr/>
            <p:nvPr/>
          </p:nvSpPr>
          <p:spPr>
            <a:xfrm>
              <a:off x="6822400" y="32227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97" name="Google Shape;5497;p8"/>
            <p:cNvSpPr/>
            <p:nvPr/>
          </p:nvSpPr>
          <p:spPr>
            <a:xfrm>
              <a:off x="6744475" y="32068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4" y="962"/>
                    <a:pt x="1040" y="606"/>
                    <a:pt x="885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98" name="Google Shape;5498;p8"/>
            <p:cNvSpPr/>
            <p:nvPr/>
          </p:nvSpPr>
          <p:spPr>
            <a:xfrm>
              <a:off x="6904600" y="32503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20" y="1"/>
                  </a:moveTo>
                  <a:cubicBezTo>
                    <a:pt x="1" y="233"/>
                    <a:pt x="125" y="869"/>
                    <a:pt x="606" y="916"/>
                  </a:cubicBezTo>
                  <a:cubicBezTo>
                    <a:pt x="699" y="916"/>
                    <a:pt x="807" y="900"/>
                    <a:pt x="88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99" name="Google Shape;5499;p8"/>
            <p:cNvSpPr/>
            <p:nvPr/>
          </p:nvSpPr>
          <p:spPr>
            <a:xfrm>
              <a:off x="6851100" y="3154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16" y="264"/>
                    <a:pt x="47" y="280"/>
                    <a:pt x="63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00" name="Google Shape;5500;p8"/>
            <p:cNvSpPr/>
            <p:nvPr/>
          </p:nvSpPr>
          <p:spPr>
            <a:xfrm>
              <a:off x="7283425" y="29048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8" y="311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47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01" name="Google Shape;5501;p8"/>
            <p:cNvSpPr/>
            <p:nvPr/>
          </p:nvSpPr>
          <p:spPr>
            <a:xfrm>
              <a:off x="7224500" y="2795888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497" y="1040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02" name="Google Shape;5502;p8"/>
            <p:cNvSpPr/>
            <p:nvPr/>
          </p:nvSpPr>
          <p:spPr>
            <a:xfrm>
              <a:off x="7322600" y="2736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03" name="Google Shape;5503;p8"/>
            <p:cNvSpPr/>
            <p:nvPr/>
          </p:nvSpPr>
          <p:spPr>
            <a:xfrm>
              <a:off x="7238450" y="27136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50"/>
                    <a:pt x="218" y="823"/>
                  </a:cubicBezTo>
                  <a:cubicBezTo>
                    <a:pt x="342" y="1071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04" name="Google Shape;5504;p8"/>
            <p:cNvSpPr/>
            <p:nvPr/>
          </p:nvSpPr>
          <p:spPr>
            <a:xfrm>
              <a:off x="7297400" y="28207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05" name="Google Shape;5505;p8"/>
            <p:cNvSpPr/>
            <p:nvPr/>
          </p:nvSpPr>
          <p:spPr>
            <a:xfrm>
              <a:off x="7171775" y="26985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06" name="Google Shape;5506;p8"/>
            <p:cNvSpPr/>
            <p:nvPr/>
          </p:nvSpPr>
          <p:spPr>
            <a:xfrm>
              <a:off x="7267525" y="26396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63" y="559"/>
                  </a:moveTo>
                  <a:cubicBezTo>
                    <a:pt x="404" y="962"/>
                    <a:pt x="1056" y="605"/>
                    <a:pt x="900" y="93"/>
                  </a:cubicBezTo>
                  <a:cubicBezTo>
                    <a:pt x="885" y="62"/>
                    <a:pt x="885" y="31"/>
                    <a:pt x="869" y="0"/>
                  </a:cubicBezTo>
                  <a:lnTo>
                    <a:pt x="1" y="481"/>
                  </a:lnTo>
                  <a:cubicBezTo>
                    <a:pt x="32" y="496"/>
                    <a:pt x="47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07" name="Google Shape;5507;p8"/>
            <p:cNvSpPr/>
            <p:nvPr/>
          </p:nvSpPr>
          <p:spPr>
            <a:xfrm>
              <a:off x="7069800" y="302233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667" y="310"/>
                  </a:moveTo>
                  <a:cubicBezTo>
                    <a:pt x="527" y="78"/>
                    <a:pt x="233" y="0"/>
                    <a:pt x="0" y="124"/>
                  </a:cubicBezTo>
                  <a:lnTo>
                    <a:pt x="233" y="55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08" name="Google Shape;5508;p8"/>
            <p:cNvSpPr/>
            <p:nvPr/>
          </p:nvSpPr>
          <p:spPr>
            <a:xfrm>
              <a:off x="7010850" y="2915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7" y="326"/>
                  </a:moveTo>
                  <a:cubicBezTo>
                    <a:pt x="528" y="78"/>
                    <a:pt x="233" y="0"/>
                    <a:pt x="1" y="125"/>
                  </a:cubicBezTo>
                  <a:lnTo>
                    <a:pt x="466" y="993"/>
                  </a:lnTo>
                  <a:cubicBezTo>
                    <a:pt x="699" y="869"/>
                    <a:pt x="792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09" name="Google Shape;5509;p8"/>
            <p:cNvSpPr/>
            <p:nvPr/>
          </p:nvSpPr>
          <p:spPr>
            <a:xfrm>
              <a:off x="7168650" y="296338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25"/>
                  </a:moveTo>
                  <a:cubicBezTo>
                    <a:pt x="79" y="249"/>
                    <a:pt x="1" y="559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10" name="Google Shape;5510;p8"/>
            <p:cNvSpPr/>
            <p:nvPr/>
          </p:nvSpPr>
          <p:spPr>
            <a:xfrm>
              <a:off x="7108950" y="28548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3" y="63"/>
                    <a:pt x="125" y="482"/>
                  </a:cubicBezTo>
                  <a:cubicBezTo>
                    <a:pt x="0" y="901"/>
                    <a:pt x="435" y="1257"/>
                    <a:pt x="822" y="1056"/>
                  </a:cubicBezTo>
                  <a:cubicBezTo>
                    <a:pt x="1055" y="916"/>
                    <a:pt x="1148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11" name="Google Shape;5511;p8"/>
            <p:cNvSpPr/>
            <p:nvPr/>
          </p:nvSpPr>
          <p:spPr>
            <a:xfrm>
              <a:off x="7025975" y="2830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12" name="Google Shape;5512;p8"/>
            <p:cNvSpPr/>
            <p:nvPr/>
          </p:nvSpPr>
          <p:spPr>
            <a:xfrm>
              <a:off x="7084900" y="29378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6" y="915"/>
                    <a:pt x="1149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13" name="Google Shape;5513;p8"/>
            <p:cNvSpPr/>
            <p:nvPr/>
          </p:nvSpPr>
          <p:spPr>
            <a:xfrm>
              <a:off x="7132600" y="27718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14" name="Google Shape;5514;p8"/>
            <p:cNvSpPr/>
            <p:nvPr/>
          </p:nvSpPr>
          <p:spPr>
            <a:xfrm>
              <a:off x="7191550" y="28788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15" name="Google Shape;5515;p8"/>
            <p:cNvSpPr/>
            <p:nvPr/>
          </p:nvSpPr>
          <p:spPr>
            <a:xfrm>
              <a:off x="6957725" y="2816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451" y="559"/>
                    <a:pt x="544" y="311"/>
                    <a:pt x="466" y="78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16" name="Google Shape;5516;p8"/>
            <p:cNvSpPr/>
            <p:nvPr/>
          </p:nvSpPr>
          <p:spPr>
            <a:xfrm>
              <a:off x="7053900" y="2757513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8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17" name="Google Shape;5517;p8"/>
            <p:cNvSpPr/>
            <p:nvPr/>
          </p:nvSpPr>
          <p:spPr>
            <a:xfrm>
              <a:off x="7275300" y="29075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93" y="124"/>
                    <a:pt x="0" y="435"/>
                    <a:pt x="140" y="667"/>
                  </a:cubicBezTo>
                  <a:lnTo>
                    <a:pt x="558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18" name="Google Shape;5518;p8"/>
            <p:cNvSpPr/>
            <p:nvPr/>
          </p:nvSpPr>
          <p:spPr>
            <a:xfrm>
              <a:off x="7216750" y="28009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52"/>
                  </a:moveTo>
                  <a:cubicBezTo>
                    <a:pt x="248" y="900"/>
                    <a:pt x="543" y="977"/>
                    <a:pt x="791" y="853"/>
                  </a:cubicBezTo>
                  <a:lnTo>
                    <a:pt x="310" y="0"/>
                  </a:lnTo>
                  <a:cubicBezTo>
                    <a:pt x="78" y="124"/>
                    <a:pt x="0" y="419"/>
                    <a:pt x="124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19" name="Google Shape;5519;p8"/>
            <p:cNvSpPr/>
            <p:nvPr/>
          </p:nvSpPr>
          <p:spPr>
            <a:xfrm>
              <a:off x="7160900" y="2704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20" name="Google Shape;5520;p8"/>
            <p:cNvSpPr/>
            <p:nvPr/>
          </p:nvSpPr>
          <p:spPr>
            <a:xfrm>
              <a:off x="6855750" y="3140588"/>
              <a:ext cx="17100" cy="13600"/>
            </a:xfrm>
            <a:custGeom>
              <a:avLst/>
              <a:gdLst/>
              <a:ahLst/>
              <a:cxnLst/>
              <a:rect l="l" t="t" r="r" b="b"/>
              <a:pathLst>
                <a:path w="684" h="544" extrusionOk="0">
                  <a:moveTo>
                    <a:pt x="683" y="295"/>
                  </a:move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3" y="54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21" name="Google Shape;5521;p8"/>
            <p:cNvSpPr/>
            <p:nvPr/>
          </p:nvSpPr>
          <p:spPr>
            <a:xfrm>
              <a:off x="6797200" y="30316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44" y="993"/>
                  </a:moveTo>
                  <a:cubicBezTo>
                    <a:pt x="947" y="652"/>
                    <a:pt x="590" y="0"/>
                    <a:pt x="94" y="155"/>
                  </a:cubicBezTo>
                  <a:cubicBezTo>
                    <a:pt x="63" y="171"/>
                    <a:pt x="32" y="171"/>
                    <a:pt x="1" y="202"/>
                  </a:cubicBezTo>
                  <a:lnTo>
                    <a:pt x="466" y="1055"/>
                  </a:lnTo>
                  <a:cubicBezTo>
                    <a:pt x="497" y="1040"/>
                    <a:pt x="528" y="1008"/>
                    <a:pt x="544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22" name="Google Shape;5522;p8"/>
            <p:cNvSpPr/>
            <p:nvPr/>
          </p:nvSpPr>
          <p:spPr>
            <a:xfrm>
              <a:off x="6950375" y="30750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0" y="1040"/>
                  </a:moveTo>
                  <a:lnTo>
                    <a:pt x="1163" y="559"/>
                  </a:lnTo>
                  <a:cubicBezTo>
                    <a:pt x="853" y="0"/>
                    <a:pt x="0" y="466"/>
                    <a:pt x="310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23" name="Google Shape;5523;p8"/>
            <p:cNvSpPr/>
            <p:nvPr/>
          </p:nvSpPr>
          <p:spPr>
            <a:xfrm>
              <a:off x="6895300" y="29726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35" y="1257"/>
                    <a:pt x="823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24" name="Google Shape;5524;p8"/>
            <p:cNvSpPr/>
            <p:nvPr/>
          </p:nvSpPr>
          <p:spPr>
            <a:xfrm>
              <a:off x="6812325" y="2948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25" name="Google Shape;5525;p8"/>
            <p:cNvSpPr/>
            <p:nvPr/>
          </p:nvSpPr>
          <p:spPr>
            <a:xfrm>
              <a:off x="6870875" y="30556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1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26" name="Google Shape;5526;p8"/>
            <p:cNvSpPr/>
            <p:nvPr/>
          </p:nvSpPr>
          <p:spPr>
            <a:xfrm>
              <a:off x="6918950" y="2889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23" y="1056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27" name="Google Shape;5527;p8"/>
            <p:cNvSpPr/>
            <p:nvPr/>
          </p:nvSpPr>
          <p:spPr>
            <a:xfrm>
              <a:off x="6977900" y="2996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28" name="Google Shape;5528;p8"/>
            <p:cNvSpPr/>
            <p:nvPr/>
          </p:nvSpPr>
          <p:spPr>
            <a:xfrm>
              <a:off x="6744075" y="293431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1" y="63"/>
                    <a:pt x="435" y="31"/>
                    <a:pt x="420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29" name="Google Shape;5529;p8"/>
            <p:cNvSpPr/>
            <p:nvPr/>
          </p:nvSpPr>
          <p:spPr>
            <a:xfrm>
              <a:off x="6840250" y="287538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6"/>
                    <a:pt x="31" y="527"/>
                    <a:pt x="62" y="558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30" name="Google Shape;5530;p8"/>
            <p:cNvSpPr/>
            <p:nvPr/>
          </p:nvSpPr>
          <p:spPr>
            <a:xfrm>
              <a:off x="7063200" y="30254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lnTo>
                    <a:pt x="497" y="434"/>
                  </a:ln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31" name="Google Shape;5531;p8"/>
            <p:cNvSpPr/>
            <p:nvPr/>
          </p:nvSpPr>
          <p:spPr>
            <a:xfrm>
              <a:off x="7004250" y="2918413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265" y="1"/>
                  </a:moveTo>
                  <a:cubicBezTo>
                    <a:pt x="125" y="94"/>
                    <a:pt x="32" y="233"/>
                    <a:pt x="16" y="388"/>
                  </a:cubicBezTo>
                  <a:cubicBezTo>
                    <a:pt x="1" y="590"/>
                    <a:pt x="94" y="792"/>
                    <a:pt x="280" y="869"/>
                  </a:cubicBezTo>
                  <a:cubicBezTo>
                    <a:pt x="420" y="947"/>
                    <a:pt x="590" y="947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32" name="Google Shape;5532;p8"/>
            <p:cNvSpPr/>
            <p:nvPr/>
          </p:nvSpPr>
          <p:spPr>
            <a:xfrm>
              <a:off x="6947275" y="282226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48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2"/>
                    <a:pt x="140" y="403"/>
                    <a:pt x="202" y="434"/>
                  </a:cubicBezTo>
                  <a:cubicBezTo>
                    <a:pt x="341" y="512"/>
                    <a:pt x="512" y="512"/>
                    <a:pt x="651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33" name="Google Shape;5533;p8"/>
            <p:cNvSpPr/>
            <p:nvPr/>
          </p:nvSpPr>
          <p:spPr>
            <a:xfrm>
              <a:off x="6735550" y="319176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8" y="1087"/>
                  </a:moveTo>
                  <a:lnTo>
                    <a:pt x="1211" y="606"/>
                  </a:lnTo>
                  <a:cubicBezTo>
                    <a:pt x="900" y="1"/>
                    <a:pt x="1" y="497"/>
                    <a:pt x="358" y="10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34" name="Google Shape;5534;p8"/>
            <p:cNvSpPr/>
            <p:nvPr/>
          </p:nvSpPr>
          <p:spPr>
            <a:xfrm>
              <a:off x="6681275" y="30905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35" name="Google Shape;5535;p8"/>
            <p:cNvSpPr/>
            <p:nvPr/>
          </p:nvSpPr>
          <p:spPr>
            <a:xfrm>
              <a:off x="6598300" y="3066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36" name="Google Shape;5536;p8"/>
            <p:cNvSpPr/>
            <p:nvPr/>
          </p:nvSpPr>
          <p:spPr>
            <a:xfrm>
              <a:off x="6657225" y="31735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1" y="1257"/>
                    <a:pt x="838" y="1040"/>
                  </a:cubicBezTo>
                  <a:cubicBezTo>
                    <a:pt x="1071" y="916"/>
                    <a:pt x="1149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37" name="Google Shape;5537;p8"/>
            <p:cNvSpPr/>
            <p:nvPr/>
          </p:nvSpPr>
          <p:spPr>
            <a:xfrm>
              <a:off x="6705325" y="30075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38" name="Google Shape;5538;p8"/>
            <p:cNvSpPr/>
            <p:nvPr/>
          </p:nvSpPr>
          <p:spPr>
            <a:xfrm>
              <a:off x="6764250" y="3114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2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39" name="Google Shape;5539;p8"/>
            <p:cNvSpPr/>
            <p:nvPr/>
          </p:nvSpPr>
          <p:spPr>
            <a:xfrm>
              <a:off x="6530450" y="30521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66" y="481"/>
                    <a:pt x="512" y="280"/>
                    <a:pt x="466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40" name="Google Shape;5540;p8"/>
            <p:cNvSpPr/>
            <p:nvPr/>
          </p:nvSpPr>
          <p:spPr>
            <a:xfrm>
              <a:off x="6626600" y="2993238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885" y="94"/>
                  </a:move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497"/>
                    <a:pt x="32" y="528"/>
                    <a:pt x="47" y="559"/>
                  </a:cubicBezTo>
                  <a:cubicBezTo>
                    <a:pt x="404" y="963"/>
                    <a:pt x="1055" y="606"/>
                    <a:pt x="885" y="9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41" name="Google Shape;5541;p8"/>
            <p:cNvSpPr/>
            <p:nvPr/>
          </p:nvSpPr>
          <p:spPr>
            <a:xfrm>
              <a:off x="6848000" y="314331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125" y="667"/>
                  </a:moveTo>
                  <a:lnTo>
                    <a:pt x="559" y="434"/>
                  </a:lnTo>
                  <a:lnTo>
                    <a:pt x="326" y="0"/>
                  </a:lnTo>
                  <a:cubicBezTo>
                    <a:pt x="78" y="124"/>
                    <a:pt x="1" y="434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42" name="Google Shape;5542;p8"/>
            <p:cNvSpPr/>
            <p:nvPr/>
          </p:nvSpPr>
          <p:spPr>
            <a:xfrm>
              <a:off x="6790225" y="3036288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0"/>
                  </a:moveTo>
                  <a:cubicBezTo>
                    <a:pt x="187" y="47"/>
                    <a:pt x="125" y="125"/>
                    <a:pt x="78" y="218"/>
                  </a:cubicBezTo>
                  <a:cubicBezTo>
                    <a:pt x="1" y="357"/>
                    <a:pt x="1" y="528"/>
                    <a:pt x="78" y="667"/>
                  </a:cubicBezTo>
                  <a:cubicBezTo>
                    <a:pt x="156" y="807"/>
                    <a:pt x="311" y="900"/>
                    <a:pt x="466" y="916"/>
                  </a:cubicBezTo>
                  <a:cubicBezTo>
                    <a:pt x="574" y="931"/>
                    <a:pt x="668" y="916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43" name="Google Shape;5543;p8"/>
            <p:cNvSpPr/>
            <p:nvPr/>
          </p:nvSpPr>
          <p:spPr>
            <a:xfrm>
              <a:off x="6733225" y="2940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0"/>
                  </a:cubicBezTo>
                  <a:cubicBezTo>
                    <a:pt x="140" y="419"/>
                    <a:pt x="264" y="481"/>
                    <a:pt x="388" y="481"/>
                  </a:cubicBezTo>
                  <a:cubicBezTo>
                    <a:pt x="482" y="496"/>
                    <a:pt x="590" y="481"/>
                    <a:pt x="668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44" name="Google Shape;5544;p8"/>
            <p:cNvSpPr/>
            <p:nvPr/>
          </p:nvSpPr>
          <p:spPr>
            <a:xfrm>
              <a:off x="6519575" y="30580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141" y="419"/>
                    <a:pt x="265" y="481"/>
                    <a:pt x="389" y="496"/>
                  </a:cubicBezTo>
                  <a:cubicBezTo>
                    <a:pt x="482" y="496"/>
                    <a:pt x="575" y="481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45" name="Google Shape;5545;p8"/>
            <p:cNvSpPr/>
            <p:nvPr/>
          </p:nvSpPr>
          <p:spPr>
            <a:xfrm>
              <a:off x="7165950" y="26923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0"/>
                  </a:cubicBezTo>
                  <a:cubicBezTo>
                    <a:pt x="233" y="0"/>
                    <a:pt x="202" y="0"/>
                    <a:pt x="171" y="0"/>
                  </a:cubicBezTo>
                  <a:cubicBezTo>
                    <a:pt x="140" y="0"/>
                    <a:pt x="109" y="16"/>
                    <a:pt x="78" y="16"/>
                  </a:cubicBezTo>
                  <a:cubicBezTo>
                    <a:pt x="47" y="32"/>
                    <a:pt x="16" y="47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46" name="Google Shape;5546;p8"/>
            <p:cNvSpPr/>
            <p:nvPr/>
          </p:nvSpPr>
          <p:spPr>
            <a:xfrm>
              <a:off x="7106625" y="2582238"/>
              <a:ext cx="24075" cy="26000"/>
            </a:xfrm>
            <a:custGeom>
              <a:avLst/>
              <a:gdLst/>
              <a:ahLst/>
              <a:cxnLst/>
              <a:rect l="l" t="t" r="r" b="b"/>
              <a:pathLst>
                <a:path w="963" h="1040" extrusionOk="0">
                  <a:moveTo>
                    <a:pt x="481" y="1040"/>
                  </a:moveTo>
                  <a:cubicBezTo>
                    <a:pt x="497" y="1024"/>
                    <a:pt x="528" y="1009"/>
                    <a:pt x="559" y="993"/>
                  </a:cubicBez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47" name="Google Shape;5547;p8"/>
            <p:cNvSpPr/>
            <p:nvPr/>
          </p:nvSpPr>
          <p:spPr>
            <a:xfrm>
              <a:off x="7265975" y="2633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2" y="93"/>
                    <a:pt x="156" y="124"/>
                    <a:pt x="109" y="186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0"/>
                    <a:pt x="16" y="372"/>
                    <a:pt x="16" y="434"/>
                  </a:cubicBezTo>
                  <a:cubicBezTo>
                    <a:pt x="1" y="543"/>
                    <a:pt x="16" y="636"/>
                    <a:pt x="63" y="713"/>
                  </a:cubicBezTo>
                  <a:lnTo>
                    <a:pt x="931" y="248"/>
                  </a:lnTo>
                  <a:cubicBezTo>
                    <a:pt x="838" y="109"/>
                    <a:pt x="699" y="16"/>
                    <a:pt x="544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48" name="Google Shape;5548;p8"/>
            <p:cNvSpPr/>
            <p:nvPr/>
          </p:nvSpPr>
          <p:spPr>
            <a:xfrm>
              <a:off x="7204725" y="2523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49" name="Google Shape;5549;p8"/>
            <p:cNvSpPr/>
            <p:nvPr/>
          </p:nvSpPr>
          <p:spPr>
            <a:xfrm>
              <a:off x="7120575" y="2500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50" name="Google Shape;5550;p8"/>
            <p:cNvSpPr/>
            <p:nvPr/>
          </p:nvSpPr>
          <p:spPr>
            <a:xfrm>
              <a:off x="7179525" y="2606663"/>
              <a:ext cx="31425" cy="29125"/>
            </a:xfrm>
            <a:custGeom>
              <a:avLst/>
              <a:gdLst/>
              <a:ahLst/>
              <a:cxnLst/>
              <a:rect l="l" t="t" r="r" b="b"/>
              <a:pathLst>
                <a:path w="1257" h="1165" extrusionOk="0">
                  <a:moveTo>
                    <a:pt x="869" y="1024"/>
                  </a:moveTo>
                  <a:cubicBezTo>
                    <a:pt x="1257" y="823"/>
                    <a:pt x="1194" y="249"/>
                    <a:pt x="776" y="125"/>
                  </a:cubicBezTo>
                  <a:cubicBezTo>
                    <a:pt x="357" y="1"/>
                    <a:pt x="0" y="451"/>
                    <a:pt x="217" y="838"/>
                  </a:cubicBezTo>
                  <a:cubicBezTo>
                    <a:pt x="341" y="1071"/>
                    <a:pt x="636" y="1164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51" name="Google Shape;5551;p8"/>
            <p:cNvSpPr/>
            <p:nvPr/>
          </p:nvSpPr>
          <p:spPr>
            <a:xfrm>
              <a:off x="7053900" y="2484913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8"/>
                  </a:moveTo>
                  <a:cubicBezTo>
                    <a:pt x="248" y="652"/>
                    <a:pt x="279" y="621"/>
                    <a:pt x="310" y="606"/>
                  </a:cubicBezTo>
                  <a:cubicBezTo>
                    <a:pt x="450" y="482"/>
                    <a:pt x="512" y="280"/>
                    <a:pt x="465" y="94"/>
                  </a:cubicBezTo>
                  <a:cubicBezTo>
                    <a:pt x="450" y="63"/>
                    <a:pt x="434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52" name="Google Shape;5552;p8"/>
            <p:cNvSpPr/>
            <p:nvPr/>
          </p:nvSpPr>
          <p:spPr>
            <a:xfrm>
              <a:off x="7149650" y="2425988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63" y="559"/>
                  </a:moveTo>
                  <a:cubicBezTo>
                    <a:pt x="404" y="946"/>
                    <a:pt x="1056" y="590"/>
                    <a:pt x="901" y="93"/>
                  </a:cubicBezTo>
                  <a:cubicBezTo>
                    <a:pt x="885" y="62"/>
                    <a:pt x="885" y="31"/>
                    <a:pt x="870" y="0"/>
                  </a:cubicBezTo>
                  <a:lnTo>
                    <a:pt x="1" y="466"/>
                  </a:lnTo>
                  <a:cubicBezTo>
                    <a:pt x="32" y="497"/>
                    <a:pt x="48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53" name="Google Shape;5553;p8"/>
            <p:cNvSpPr/>
            <p:nvPr/>
          </p:nvSpPr>
          <p:spPr>
            <a:xfrm>
              <a:off x="6951925" y="28102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89" y="109"/>
                    <a:pt x="434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09" y="0"/>
                    <a:pt x="47" y="31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54" name="Google Shape;5554;p8"/>
            <p:cNvSpPr/>
            <p:nvPr/>
          </p:nvSpPr>
          <p:spPr>
            <a:xfrm>
              <a:off x="6892975" y="27016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26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55" name="Google Shape;5555;p8"/>
            <p:cNvSpPr/>
            <p:nvPr/>
          </p:nvSpPr>
          <p:spPr>
            <a:xfrm>
              <a:off x="7051950" y="27512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25" y="187"/>
                  </a:moveTo>
                  <a:cubicBezTo>
                    <a:pt x="109" y="218"/>
                    <a:pt x="94" y="234"/>
                    <a:pt x="78" y="265"/>
                  </a:cubicBezTo>
                  <a:cubicBezTo>
                    <a:pt x="1" y="404"/>
                    <a:pt x="1" y="590"/>
                    <a:pt x="78" y="730"/>
                  </a:cubicBezTo>
                  <a:lnTo>
                    <a:pt x="931" y="249"/>
                  </a:lnTo>
                  <a:cubicBezTo>
                    <a:pt x="854" y="110"/>
                    <a:pt x="699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11" y="16"/>
                    <a:pt x="202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56" name="Google Shape;5556;p8"/>
            <p:cNvSpPr/>
            <p:nvPr/>
          </p:nvSpPr>
          <p:spPr>
            <a:xfrm>
              <a:off x="6991075" y="2641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57" name="Google Shape;5557;p8"/>
            <p:cNvSpPr/>
            <p:nvPr/>
          </p:nvSpPr>
          <p:spPr>
            <a:xfrm>
              <a:off x="6908100" y="2617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58" name="Google Shape;5558;p8"/>
            <p:cNvSpPr/>
            <p:nvPr/>
          </p:nvSpPr>
          <p:spPr>
            <a:xfrm>
              <a:off x="6967025" y="2724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23" y="1039"/>
                  </a:cubicBezTo>
                  <a:cubicBezTo>
                    <a:pt x="1056" y="915"/>
                    <a:pt x="1149" y="621"/>
                    <a:pt x="1025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59" name="Google Shape;5559;p8"/>
            <p:cNvSpPr/>
            <p:nvPr/>
          </p:nvSpPr>
          <p:spPr>
            <a:xfrm>
              <a:off x="7015125" y="255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60" name="Google Shape;5560;p8"/>
            <p:cNvSpPr/>
            <p:nvPr/>
          </p:nvSpPr>
          <p:spPr>
            <a:xfrm>
              <a:off x="7074050" y="2665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3" y="63"/>
                    <a:pt x="109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61" name="Google Shape;5561;p8"/>
            <p:cNvSpPr/>
            <p:nvPr/>
          </p:nvSpPr>
          <p:spPr>
            <a:xfrm>
              <a:off x="6839850" y="2602413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33" y="683"/>
                  </a:moveTo>
                  <a:cubicBezTo>
                    <a:pt x="451" y="574"/>
                    <a:pt x="544" y="326"/>
                    <a:pt x="466" y="93"/>
                  </a:cubicBezTo>
                  <a:cubicBezTo>
                    <a:pt x="466" y="62"/>
                    <a:pt x="451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62" name="Google Shape;5562;p8"/>
            <p:cNvSpPr/>
            <p:nvPr/>
          </p:nvSpPr>
          <p:spPr>
            <a:xfrm>
              <a:off x="6936025" y="2543863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6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63" name="Google Shape;5563;p8"/>
            <p:cNvSpPr/>
            <p:nvPr/>
          </p:nvSpPr>
          <p:spPr>
            <a:xfrm>
              <a:off x="7159350" y="269391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1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82" y="419"/>
                  </a:lnTo>
                  <a:lnTo>
                    <a:pt x="249" y="1"/>
                  </a:lnTo>
                  <a:cubicBezTo>
                    <a:pt x="202" y="32"/>
                    <a:pt x="140" y="78"/>
                    <a:pt x="109" y="125"/>
                  </a:cubicBezTo>
                  <a:cubicBezTo>
                    <a:pt x="78" y="140"/>
                    <a:pt x="63" y="171"/>
                    <a:pt x="47" y="202"/>
                  </a:cubicBezTo>
                  <a:cubicBezTo>
                    <a:pt x="32" y="264"/>
                    <a:pt x="1" y="326"/>
                    <a:pt x="1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64" name="Google Shape;5564;p8"/>
            <p:cNvSpPr/>
            <p:nvPr/>
          </p:nvSpPr>
          <p:spPr>
            <a:xfrm>
              <a:off x="7098875" y="25868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43" y="993"/>
                    <a:pt x="791" y="854"/>
                  </a:cubicBezTo>
                  <a:lnTo>
                    <a:pt x="310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65" name="Google Shape;5565;p8"/>
            <p:cNvSpPr/>
            <p:nvPr/>
          </p:nvSpPr>
          <p:spPr>
            <a:xfrm>
              <a:off x="7043025" y="24907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66" name="Google Shape;5566;p8"/>
            <p:cNvSpPr/>
            <p:nvPr/>
          </p:nvSpPr>
          <p:spPr>
            <a:xfrm>
              <a:off x="6738275" y="29281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404" y="31"/>
                    <a:pt x="342" y="16"/>
                    <a:pt x="280" y="0"/>
                  </a:cubicBezTo>
                  <a:lnTo>
                    <a:pt x="186" y="0"/>
                  </a:lnTo>
                  <a:cubicBezTo>
                    <a:pt x="155" y="0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67" name="Google Shape;5567;p8"/>
            <p:cNvSpPr/>
            <p:nvPr/>
          </p:nvSpPr>
          <p:spPr>
            <a:xfrm>
              <a:off x="6678950" y="2817988"/>
              <a:ext cx="24050" cy="26000"/>
            </a:xfrm>
            <a:custGeom>
              <a:avLst/>
              <a:gdLst/>
              <a:ahLst/>
              <a:cxnLst/>
              <a:rect l="l" t="t" r="r" b="b"/>
              <a:pathLst>
                <a:path w="962" h="1040" extrusionOk="0">
                  <a:moveTo>
                    <a:pt x="559" y="993"/>
                  </a:moveTo>
                  <a:cubicBezTo>
                    <a:pt x="962" y="652"/>
                    <a:pt x="605" y="1"/>
                    <a:pt x="93" y="156"/>
                  </a:cubicBezTo>
                  <a:cubicBezTo>
                    <a:pt x="62" y="156"/>
                    <a:pt x="31" y="171"/>
                    <a:pt x="0" y="187"/>
                  </a:cubicBezTo>
                  <a:lnTo>
                    <a:pt x="481" y="1040"/>
                  </a:lnTo>
                  <a:cubicBezTo>
                    <a:pt x="512" y="1024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68" name="Google Shape;5568;p8"/>
            <p:cNvSpPr/>
            <p:nvPr/>
          </p:nvSpPr>
          <p:spPr>
            <a:xfrm>
              <a:off x="6838300" y="2869163"/>
              <a:ext cx="23300" cy="17875"/>
            </a:xfrm>
            <a:custGeom>
              <a:avLst/>
              <a:gdLst/>
              <a:ahLst/>
              <a:cxnLst/>
              <a:rect l="l" t="t" r="r" b="b"/>
              <a:pathLst>
                <a:path w="932" h="715" extrusionOk="0">
                  <a:moveTo>
                    <a:pt x="730" y="47"/>
                  </a:moveTo>
                  <a:cubicBezTo>
                    <a:pt x="668" y="32"/>
                    <a:pt x="606" y="1"/>
                    <a:pt x="544" y="1"/>
                  </a:cubicBezTo>
                  <a:cubicBezTo>
                    <a:pt x="513" y="1"/>
                    <a:pt x="482" y="1"/>
                    <a:pt x="451" y="1"/>
                  </a:cubicBezTo>
                  <a:cubicBezTo>
                    <a:pt x="389" y="1"/>
                    <a:pt x="327" y="32"/>
                    <a:pt x="264" y="63"/>
                  </a:cubicBezTo>
                  <a:cubicBezTo>
                    <a:pt x="202" y="94"/>
                    <a:pt x="156" y="125"/>
                    <a:pt x="109" y="187"/>
                  </a:cubicBezTo>
                  <a:cubicBezTo>
                    <a:pt x="94" y="202"/>
                    <a:pt x="78" y="233"/>
                    <a:pt x="63" y="265"/>
                  </a:cubicBezTo>
                  <a:cubicBezTo>
                    <a:pt x="32" y="327"/>
                    <a:pt x="16" y="373"/>
                    <a:pt x="16" y="435"/>
                  </a:cubicBezTo>
                  <a:cubicBezTo>
                    <a:pt x="1" y="544"/>
                    <a:pt x="16" y="637"/>
                    <a:pt x="63" y="714"/>
                  </a:cubicBezTo>
                  <a:lnTo>
                    <a:pt x="931" y="249"/>
                  </a:lnTo>
                  <a:cubicBezTo>
                    <a:pt x="885" y="171"/>
                    <a:pt x="807" y="94"/>
                    <a:pt x="730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69" name="Google Shape;5569;p8"/>
            <p:cNvSpPr/>
            <p:nvPr/>
          </p:nvSpPr>
          <p:spPr>
            <a:xfrm>
              <a:off x="6777050" y="27590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22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38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70" name="Google Shape;5570;p8"/>
            <p:cNvSpPr/>
            <p:nvPr/>
          </p:nvSpPr>
          <p:spPr>
            <a:xfrm>
              <a:off x="6694450" y="2735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71" name="Google Shape;5571;p8"/>
            <p:cNvSpPr/>
            <p:nvPr/>
          </p:nvSpPr>
          <p:spPr>
            <a:xfrm>
              <a:off x="6753400" y="2842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72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72" name="Google Shape;5572;p8"/>
            <p:cNvSpPr/>
            <p:nvPr/>
          </p:nvSpPr>
          <p:spPr>
            <a:xfrm>
              <a:off x="6801075" y="2676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9" y="620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73" name="Google Shape;5573;p8"/>
            <p:cNvSpPr/>
            <p:nvPr/>
          </p:nvSpPr>
          <p:spPr>
            <a:xfrm>
              <a:off x="6860025" y="2783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1"/>
                    <a:pt x="249" y="63"/>
                    <a:pt x="124" y="482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74" name="Google Shape;5574;p8"/>
            <p:cNvSpPr/>
            <p:nvPr/>
          </p:nvSpPr>
          <p:spPr>
            <a:xfrm>
              <a:off x="6626225" y="27206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0" y="606"/>
                  </a:cubicBezTo>
                  <a:cubicBezTo>
                    <a:pt x="465" y="481"/>
                    <a:pt x="527" y="280"/>
                    <a:pt x="465" y="94"/>
                  </a:cubicBezTo>
                  <a:cubicBezTo>
                    <a:pt x="450" y="63"/>
                    <a:pt x="450" y="32"/>
                    <a:pt x="434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75" name="Google Shape;5575;p8"/>
            <p:cNvSpPr/>
            <p:nvPr/>
          </p:nvSpPr>
          <p:spPr>
            <a:xfrm>
              <a:off x="6722375" y="2661738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900" y="93"/>
                  </a:moveTo>
                  <a:cubicBezTo>
                    <a:pt x="885" y="47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ubicBezTo>
                    <a:pt x="404" y="962"/>
                    <a:pt x="1055" y="605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76" name="Google Shape;5576;p8"/>
            <p:cNvSpPr/>
            <p:nvPr/>
          </p:nvSpPr>
          <p:spPr>
            <a:xfrm>
              <a:off x="6945325" y="28117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25"/>
                  </a:cubicBezTo>
                  <a:cubicBezTo>
                    <a:pt x="94" y="140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1"/>
                    <a:pt x="31" y="574"/>
                    <a:pt x="78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77" name="Google Shape;5577;p8"/>
            <p:cNvSpPr/>
            <p:nvPr/>
          </p:nvSpPr>
          <p:spPr>
            <a:xfrm>
              <a:off x="6884825" y="2704763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7" y="1"/>
                  </a:moveTo>
                  <a:cubicBezTo>
                    <a:pt x="94" y="140"/>
                    <a:pt x="1" y="435"/>
                    <a:pt x="141" y="668"/>
                  </a:cubicBezTo>
                  <a:cubicBezTo>
                    <a:pt x="187" y="745"/>
                    <a:pt x="249" y="823"/>
                    <a:pt x="342" y="869"/>
                  </a:cubicBezTo>
                  <a:cubicBezTo>
                    <a:pt x="482" y="931"/>
                    <a:pt x="652" y="931"/>
                    <a:pt x="792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78" name="Google Shape;5578;p8"/>
            <p:cNvSpPr/>
            <p:nvPr/>
          </p:nvSpPr>
          <p:spPr>
            <a:xfrm>
              <a:off x="6829400" y="2608613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419" y="0"/>
                  </a:moveTo>
                  <a:lnTo>
                    <a:pt x="0" y="233"/>
                  </a:lnTo>
                  <a:cubicBezTo>
                    <a:pt x="16" y="264"/>
                    <a:pt x="31" y="295"/>
                    <a:pt x="47" y="326"/>
                  </a:cubicBezTo>
                  <a:cubicBezTo>
                    <a:pt x="93" y="373"/>
                    <a:pt x="140" y="404"/>
                    <a:pt x="202" y="435"/>
                  </a:cubicBezTo>
                  <a:cubicBezTo>
                    <a:pt x="341" y="512"/>
                    <a:pt x="512" y="512"/>
                    <a:pt x="651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79" name="Google Shape;5579;p8"/>
            <p:cNvSpPr/>
            <p:nvPr/>
          </p:nvSpPr>
          <p:spPr>
            <a:xfrm>
              <a:off x="6524625" y="30459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652" y="248"/>
                  </a:moveTo>
                  <a:cubicBezTo>
                    <a:pt x="605" y="171"/>
                    <a:pt x="543" y="93"/>
                    <a:pt x="450" y="62"/>
                  </a:cubicBezTo>
                  <a:cubicBezTo>
                    <a:pt x="388" y="31"/>
                    <a:pt x="342" y="16"/>
                    <a:pt x="280" y="0"/>
                  </a:cubicBezTo>
                  <a:lnTo>
                    <a:pt x="171" y="0"/>
                  </a:lnTo>
                  <a:cubicBezTo>
                    <a:pt x="140" y="0"/>
                    <a:pt x="109" y="16"/>
                    <a:pt x="78" y="31"/>
                  </a:cubicBezTo>
                  <a:cubicBezTo>
                    <a:pt x="47" y="31"/>
                    <a:pt x="16" y="47"/>
                    <a:pt x="1" y="62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80" name="Google Shape;5580;p8"/>
            <p:cNvSpPr/>
            <p:nvPr/>
          </p:nvSpPr>
          <p:spPr>
            <a:xfrm>
              <a:off x="6465700" y="293586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6"/>
                    <a:pt x="589" y="1"/>
                    <a:pt x="78" y="156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5" y="1040"/>
                  </a:lnTo>
                  <a:cubicBezTo>
                    <a:pt x="496" y="1024"/>
                    <a:pt x="527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81" name="Google Shape;5581;p8"/>
            <p:cNvSpPr/>
            <p:nvPr/>
          </p:nvSpPr>
          <p:spPr>
            <a:xfrm>
              <a:off x="6624275" y="298743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745" y="47"/>
                  </a:moveTo>
                  <a:cubicBezTo>
                    <a:pt x="683" y="16"/>
                    <a:pt x="621" y="0"/>
                    <a:pt x="559" y="0"/>
                  </a:cubicBezTo>
                  <a:lnTo>
                    <a:pt x="466" y="0"/>
                  </a:lnTo>
                  <a:cubicBezTo>
                    <a:pt x="404" y="0"/>
                    <a:pt x="326" y="16"/>
                    <a:pt x="280" y="47"/>
                  </a:cubicBezTo>
                  <a:cubicBezTo>
                    <a:pt x="218" y="78"/>
                    <a:pt x="171" y="124"/>
                    <a:pt x="125" y="171"/>
                  </a:cubicBezTo>
                  <a:cubicBezTo>
                    <a:pt x="109" y="202"/>
                    <a:pt x="94" y="233"/>
                    <a:pt x="78" y="264"/>
                  </a:cubicBezTo>
                  <a:cubicBezTo>
                    <a:pt x="1" y="404"/>
                    <a:pt x="1" y="574"/>
                    <a:pt x="78" y="714"/>
                  </a:cubicBezTo>
                  <a:lnTo>
                    <a:pt x="931" y="248"/>
                  </a:lnTo>
                  <a:cubicBezTo>
                    <a:pt x="885" y="155"/>
                    <a:pt x="823" y="93"/>
                    <a:pt x="745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82" name="Google Shape;5582;p8"/>
            <p:cNvSpPr/>
            <p:nvPr/>
          </p:nvSpPr>
          <p:spPr>
            <a:xfrm>
              <a:off x="6563400" y="28769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6"/>
                    <a:pt x="823" y="1039"/>
                  </a:cubicBezTo>
                  <a:cubicBezTo>
                    <a:pt x="1071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83" name="Google Shape;5583;p8"/>
            <p:cNvSpPr/>
            <p:nvPr/>
          </p:nvSpPr>
          <p:spPr>
            <a:xfrm>
              <a:off x="6480425" y="28528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84" name="Google Shape;5584;p8"/>
            <p:cNvSpPr/>
            <p:nvPr/>
          </p:nvSpPr>
          <p:spPr>
            <a:xfrm>
              <a:off x="6539350" y="29595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1" y="1257"/>
                    <a:pt x="838" y="1055"/>
                  </a:cubicBezTo>
                  <a:cubicBezTo>
                    <a:pt x="1071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85" name="Google Shape;5585;p8"/>
            <p:cNvSpPr/>
            <p:nvPr/>
          </p:nvSpPr>
          <p:spPr>
            <a:xfrm>
              <a:off x="6587450" y="27939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86" name="Google Shape;5586;p8"/>
            <p:cNvSpPr/>
            <p:nvPr/>
          </p:nvSpPr>
          <p:spPr>
            <a:xfrm>
              <a:off x="6646375" y="2900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87" name="Google Shape;5587;p8"/>
            <p:cNvSpPr/>
            <p:nvPr/>
          </p:nvSpPr>
          <p:spPr>
            <a:xfrm>
              <a:off x="6412575" y="2838538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79" y="621"/>
                    <a:pt x="311" y="605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88" name="Google Shape;5588;p8"/>
            <p:cNvSpPr/>
            <p:nvPr/>
          </p:nvSpPr>
          <p:spPr>
            <a:xfrm>
              <a:off x="6508725" y="2779613"/>
              <a:ext cx="26400" cy="24050"/>
            </a:xfrm>
            <a:custGeom>
              <a:avLst/>
              <a:gdLst/>
              <a:ahLst/>
              <a:cxnLst/>
              <a:rect l="l" t="t" r="r" b="b"/>
              <a:pathLst>
                <a:path w="1056" h="962" extrusionOk="0">
                  <a:moveTo>
                    <a:pt x="885" y="93"/>
                  </a:moveTo>
                  <a:cubicBezTo>
                    <a:pt x="885" y="62"/>
                    <a:pt x="869" y="31"/>
                    <a:pt x="854" y="0"/>
                  </a:cubicBezTo>
                  <a:lnTo>
                    <a:pt x="1" y="465"/>
                  </a:lnTo>
                  <a:cubicBezTo>
                    <a:pt x="16" y="496"/>
                    <a:pt x="32" y="527"/>
                    <a:pt x="63" y="558"/>
                  </a:cubicBezTo>
                  <a:cubicBezTo>
                    <a:pt x="404" y="962"/>
                    <a:pt x="1055" y="590"/>
                    <a:pt x="90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89" name="Google Shape;5589;p8"/>
            <p:cNvSpPr/>
            <p:nvPr/>
          </p:nvSpPr>
          <p:spPr>
            <a:xfrm>
              <a:off x="6731675" y="292966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09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73"/>
                  </a:cubicBez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90" name="Google Shape;5590;p8"/>
            <p:cNvSpPr/>
            <p:nvPr/>
          </p:nvSpPr>
          <p:spPr>
            <a:xfrm>
              <a:off x="6668875" y="2822638"/>
              <a:ext cx="22125" cy="27175"/>
            </a:xfrm>
            <a:custGeom>
              <a:avLst/>
              <a:gdLst/>
              <a:ahLst/>
              <a:cxnLst/>
              <a:rect l="l" t="t" r="r" b="b"/>
              <a:pathLst>
                <a:path w="885" h="1087" extrusionOk="0">
                  <a:moveTo>
                    <a:pt x="419" y="1"/>
                  </a:moveTo>
                  <a:cubicBezTo>
                    <a:pt x="326" y="47"/>
                    <a:pt x="264" y="125"/>
                    <a:pt x="217" y="202"/>
                  </a:cubicBezTo>
                  <a:cubicBezTo>
                    <a:pt x="0" y="637"/>
                    <a:pt x="465" y="1086"/>
                    <a:pt x="884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91" name="Google Shape;5591;p8"/>
            <p:cNvSpPr/>
            <p:nvPr/>
          </p:nvSpPr>
          <p:spPr>
            <a:xfrm>
              <a:off x="6615350" y="27264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435" y="0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92" name="Google Shape;5592;p8"/>
            <p:cNvSpPr/>
            <p:nvPr/>
          </p:nvSpPr>
          <p:spPr>
            <a:xfrm>
              <a:off x="6373025" y="2913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1"/>
                    <a:pt x="481" y="1025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31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93" name="Google Shape;5593;p8"/>
            <p:cNvSpPr/>
            <p:nvPr/>
          </p:nvSpPr>
          <p:spPr>
            <a:xfrm>
              <a:off x="6518025" y="3047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32" y="574"/>
                    <a:pt x="78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78"/>
                    <a:pt x="125" y="124"/>
                  </a:cubicBezTo>
                  <a:cubicBezTo>
                    <a:pt x="94" y="155"/>
                    <a:pt x="78" y="171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94" name="Google Shape;5594;p8"/>
            <p:cNvSpPr/>
            <p:nvPr/>
          </p:nvSpPr>
          <p:spPr>
            <a:xfrm>
              <a:off x="6458700" y="2940513"/>
              <a:ext cx="18650" cy="23300"/>
            </a:xfrm>
            <a:custGeom>
              <a:avLst/>
              <a:gdLst/>
              <a:ahLst/>
              <a:cxnLst/>
              <a:rect l="l" t="t" r="r" b="b"/>
              <a:pathLst>
                <a:path w="746" h="932" extrusionOk="0">
                  <a:moveTo>
                    <a:pt x="280" y="1"/>
                  </a:moveTo>
                  <a:cubicBezTo>
                    <a:pt x="187" y="47"/>
                    <a:pt x="125" y="125"/>
                    <a:pt x="79" y="202"/>
                  </a:cubicBezTo>
                  <a:cubicBezTo>
                    <a:pt x="1" y="357"/>
                    <a:pt x="1" y="528"/>
                    <a:pt x="79" y="668"/>
                  </a:cubicBezTo>
                  <a:cubicBezTo>
                    <a:pt x="156" y="807"/>
                    <a:pt x="296" y="900"/>
                    <a:pt x="466" y="916"/>
                  </a:cubicBezTo>
                  <a:cubicBezTo>
                    <a:pt x="559" y="931"/>
                    <a:pt x="668" y="900"/>
                    <a:pt x="745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95" name="Google Shape;5595;p8"/>
            <p:cNvSpPr/>
            <p:nvPr/>
          </p:nvSpPr>
          <p:spPr>
            <a:xfrm>
              <a:off x="6401725" y="28443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16" y="264"/>
                    <a:pt x="31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74" y="481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96" name="Google Shape;5596;p8"/>
            <p:cNvSpPr/>
            <p:nvPr/>
          </p:nvSpPr>
          <p:spPr>
            <a:xfrm>
              <a:off x="7047675" y="24787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8" y="249"/>
                  </a:moveTo>
                  <a:cubicBezTo>
                    <a:pt x="621" y="171"/>
                    <a:pt x="544" y="94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97" name="Google Shape;5597;p8"/>
            <p:cNvSpPr/>
            <p:nvPr/>
          </p:nvSpPr>
          <p:spPr>
            <a:xfrm>
              <a:off x="6988750" y="2368588"/>
              <a:ext cx="24075" cy="26025"/>
            </a:xfrm>
            <a:custGeom>
              <a:avLst/>
              <a:gdLst/>
              <a:ahLst/>
              <a:cxnLst/>
              <a:rect l="l" t="t" r="r" b="b"/>
              <a:pathLst>
                <a:path w="963" h="1041" extrusionOk="0">
                  <a:moveTo>
                    <a:pt x="481" y="1040"/>
                  </a:moveTo>
                  <a:cubicBezTo>
                    <a:pt x="512" y="1025"/>
                    <a:pt x="528" y="1009"/>
                    <a:pt x="559" y="994"/>
                  </a:cubicBezTo>
                  <a:cubicBezTo>
                    <a:pt x="962" y="637"/>
                    <a:pt x="605" y="1"/>
                    <a:pt x="94" y="156"/>
                  </a:cubicBezTo>
                  <a:cubicBezTo>
                    <a:pt x="63" y="156"/>
                    <a:pt x="32" y="172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98" name="Google Shape;5598;p8"/>
            <p:cNvSpPr/>
            <p:nvPr/>
          </p:nvSpPr>
          <p:spPr>
            <a:xfrm>
              <a:off x="7148100" y="2419788"/>
              <a:ext cx="23300" cy="17850"/>
            </a:xfrm>
            <a:custGeom>
              <a:avLst/>
              <a:gdLst/>
              <a:ahLst/>
              <a:cxnLst/>
              <a:rect l="l" t="t" r="r" b="b"/>
              <a:pathLst>
                <a:path w="932" h="714" extrusionOk="0">
                  <a:moveTo>
                    <a:pt x="265" y="62"/>
                  </a:moveTo>
                  <a:cubicBezTo>
                    <a:pt x="203" y="93"/>
                    <a:pt x="156" y="124"/>
                    <a:pt x="110" y="186"/>
                  </a:cubicBezTo>
                  <a:cubicBezTo>
                    <a:pt x="94" y="202"/>
                    <a:pt x="79" y="233"/>
                    <a:pt x="63" y="264"/>
                  </a:cubicBezTo>
                  <a:cubicBezTo>
                    <a:pt x="32" y="310"/>
                    <a:pt x="16" y="372"/>
                    <a:pt x="16" y="435"/>
                  </a:cubicBezTo>
                  <a:cubicBezTo>
                    <a:pt x="1" y="543"/>
                    <a:pt x="16" y="636"/>
                    <a:pt x="79" y="714"/>
                  </a:cubicBezTo>
                  <a:lnTo>
                    <a:pt x="932" y="248"/>
                  </a:lnTo>
                  <a:cubicBezTo>
                    <a:pt x="885" y="171"/>
                    <a:pt x="807" y="93"/>
                    <a:pt x="714" y="62"/>
                  </a:cubicBezTo>
                  <a:cubicBezTo>
                    <a:pt x="668" y="31"/>
                    <a:pt x="606" y="16"/>
                    <a:pt x="544" y="0"/>
                  </a:cubicBezTo>
                  <a:cubicBezTo>
                    <a:pt x="513" y="0"/>
                    <a:pt x="482" y="0"/>
                    <a:pt x="451" y="0"/>
                  </a:cubicBezTo>
                  <a:cubicBezTo>
                    <a:pt x="389" y="16"/>
                    <a:pt x="327" y="31"/>
                    <a:pt x="26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99" name="Google Shape;5599;p8"/>
            <p:cNvSpPr/>
            <p:nvPr/>
          </p:nvSpPr>
          <p:spPr>
            <a:xfrm>
              <a:off x="7086850" y="2309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00" name="Google Shape;5600;p8"/>
            <p:cNvSpPr/>
            <p:nvPr/>
          </p:nvSpPr>
          <p:spPr>
            <a:xfrm>
              <a:off x="7002700" y="2286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85" y="1009"/>
                  </a:moveTo>
                  <a:cubicBezTo>
                    <a:pt x="1257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18" y="823"/>
                  </a:cubicBezTo>
                  <a:cubicBezTo>
                    <a:pt x="342" y="1056"/>
                    <a:pt x="637" y="1149"/>
                    <a:pt x="885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01" name="Google Shape;5601;p8"/>
            <p:cNvSpPr/>
            <p:nvPr/>
          </p:nvSpPr>
          <p:spPr>
            <a:xfrm>
              <a:off x="7061650" y="23930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17" y="838"/>
                  </a:cubicBezTo>
                  <a:cubicBezTo>
                    <a:pt x="342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02" name="Google Shape;5602;p8"/>
            <p:cNvSpPr/>
            <p:nvPr/>
          </p:nvSpPr>
          <p:spPr>
            <a:xfrm>
              <a:off x="6935625" y="2271288"/>
              <a:ext cx="13225" cy="16675"/>
            </a:xfrm>
            <a:custGeom>
              <a:avLst/>
              <a:gdLst/>
              <a:ahLst/>
              <a:cxnLst/>
              <a:rect l="l" t="t" r="r" b="b"/>
              <a:pathLst>
                <a:path w="529" h="667" extrusionOk="0">
                  <a:moveTo>
                    <a:pt x="249" y="667"/>
                  </a:moveTo>
                  <a:cubicBezTo>
                    <a:pt x="280" y="651"/>
                    <a:pt x="295" y="620"/>
                    <a:pt x="326" y="605"/>
                  </a:cubicBezTo>
                  <a:cubicBezTo>
                    <a:pt x="342" y="574"/>
                    <a:pt x="373" y="558"/>
                    <a:pt x="388" y="527"/>
                  </a:cubicBezTo>
                  <a:cubicBezTo>
                    <a:pt x="497" y="403"/>
                    <a:pt x="528" y="233"/>
                    <a:pt x="482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03" name="Google Shape;5603;p8"/>
            <p:cNvSpPr/>
            <p:nvPr/>
          </p:nvSpPr>
          <p:spPr>
            <a:xfrm>
              <a:off x="7032175" y="221233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3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3" y="714"/>
                    <a:pt x="605" y="699"/>
                    <a:pt x="668" y="668"/>
                  </a:cubicBezTo>
                  <a:cubicBezTo>
                    <a:pt x="730" y="621"/>
                    <a:pt x="776" y="590"/>
                    <a:pt x="823" y="528"/>
                  </a:cubicBezTo>
                  <a:cubicBezTo>
                    <a:pt x="916" y="404"/>
                    <a:pt x="947" y="233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04" name="Google Shape;5604;p8"/>
            <p:cNvSpPr/>
            <p:nvPr/>
          </p:nvSpPr>
          <p:spPr>
            <a:xfrm>
              <a:off x="6833650" y="259658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683" y="249"/>
                  </a:moveTo>
                  <a:cubicBezTo>
                    <a:pt x="606" y="109"/>
                    <a:pt x="450" y="16"/>
                    <a:pt x="295" y="1"/>
                  </a:cubicBezTo>
                  <a:cubicBezTo>
                    <a:pt x="264" y="1"/>
                    <a:pt x="233" y="1"/>
                    <a:pt x="202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05" name="Google Shape;5605;p8"/>
            <p:cNvSpPr/>
            <p:nvPr/>
          </p:nvSpPr>
          <p:spPr>
            <a:xfrm>
              <a:off x="6775100" y="2488013"/>
              <a:ext cx="19800" cy="24475"/>
            </a:xfrm>
            <a:custGeom>
              <a:avLst/>
              <a:gdLst/>
              <a:ahLst/>
              <a:cxnLst/>
              <a:rect l="l" t="t" r="r" b="b"/>
              <a:pathLst>
                <a:path w="792" h="979" extrusionOk="0">
                  <a:moveTo>
                    <a:pt x="668" y="311"/>
                  </a:moveTo>
                  <a:cubicBezTo>
                    <a:pt x="528" y="78"/>
                    <a:pt x="233" y="1"/>
                    <a:pt x="1" y="125"/>
                  </a:cubicBezTo>
                  <a:lnTo>
                    <a:pt x="466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06" name="Google Shape;5606;p8"/>
            <p:cNvSpPr/>
            <p:nvPr/>
          </p:nvSpPr>
          <p:spPr>
            <a:xfrm>
              <a:off x="6934475" y="2537663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109" y="186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16" y="434"/>
                  </a:cubicBezTo>
                  <a:cubicBezTo>
                    <a:pt x="0" y="543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38" y="109"/>
                    <a:pt x="698" y="16"/>
                    <a:pt x="528" y="0"/>
                  </a:cubicBezTo>
                  <a:cubicBezTo>
                    <a:pt x="496" y="0"/>
                    <a:pt x="465" y="0"/>
                    <a:pt x="434" y="0"/>
                  </a:cubicBezTo>
                  <a:cubicBezTo>
                    <a:pt x="372" y="0"/>
                    <a:pt x="310" y="16"/>
                    <a:pt x="248" y="62"/>
                  </a:cubicBezTo>
                  <a:cubicBezTo>
                    <a:pt x="186" y="93"/>
                    <a:pt x="140" y="124"/>
                    <a:pt x="109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07" name="Google Shape;5607;p8"/>
            <p:cNvSpPr/>
            <p:nvPr/>
          </p:nvSpPr>
          <p:spPr>
            <a:xfrm>
              <a:off x="6873200" y="2427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73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08" name="Google Shape;5608;p8"/>
            <p:cNvSpPr/>
            <p:nvPr/>
          </p:nvSpPr>
          <p:spPr>
            <a:xfrm>
              <a:off x="6790225" y="2403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23" y="1040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09" name="Google Shape;5609;p8"/>
            <p:cNvSpPr/>
            <p:nvPr/>
          </p:nvSpPr>
          <p:spPr>
            <a:xfrm>
              <a:off x="6849175" y="2510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07" y="0"/>
                    <a:pt x="248" y="63"/>
                    <a:pt x="124" y="481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55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10" name="Google Shape;5610;p8"/>
            <p:cNvSpPr/>
            <p:nvPr/>
          </p:nvSpPr>
          <p:spPr>
            <a:xfrm>
              <a:off x="6897250" y="2344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11" name="Google Shape;5611;p8"/>
            <p:cNvSpPr/>
            <p:nvPr/>
          </p:nvSpPr>
          <p:spPr>
            <a:xfrm>
              <a:off x="6956175" y="245158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009" y="372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1" y="884"/>
                    <a:pt x="435" y="1241"/>
                    <a:pt x="823" y="1039"/>
                  </a:cubicBezTo>
                  <a:cubicBezTo>
                    <a:pt x="1055" y="915"/>
                    <a:pt x="1148" y="605"/>
                    <a:pt x="1009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12" name="Google Shape;5612;p8"/>
            <p:cNvSpPr/>
            <p:nvPr/>
          </p:nvSpPr>
          <p:spPr>
            <a:xfrm>
              <a:off x="6721975" y="23891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96" y="621"/>
                    <a:pt x="342" y="590"/>
                    <a:pt x="389" y="528"/>
                  </a:cubicBezTo>
                  <a:cubicBezTo>
                    <a:pt x="482" y="404"/>
                    <a:pt x="513" y="234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13" name="Google Shape;5613;p8"/>
            <p:cNvSpPr/>
            <p:nvPr/>
          </p:nvSpPr>
          <p:spPr>
            <a:xfrm>
              <a:off x="6818150" y="2330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3"/>
                  </a:cubicBezTo>
                  <a:cubicBezTo>
                    <a:pt x="171" y="667"/>
                    <a:pt x="326" y="729"/>
                    <a:pt x="481" y="714"/>
                  </a:cubicBezTo>
                  <a:cubicBezTo>
                    <a:pt x="543" y="714"/>
                    <a:pt x="605" y="698"/>
                    <a:pt x="667" y="667"/>
                  </a:cubicBezTo>
                  <a:cubicBezTo>
                    <a:pt x="729" y="621"/>
                    <a:pt x="776" y="590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14" name="Google Shape;5614;p8"/>
            <p:cNvSpPr/>
            <p:nvPr/>
          </p:nvSpPr>
          <p:spPr>
            <a:xfrm>
              <a:off x="7041475" y="248026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1" y="373"/>
                  </a:moveTo>
                  <a:cubicBezTo>
                    <a:pt x="1" y="482"/>
                    <a:pt x="16" y="575"/>
                    <a:pt x="63" y="652"/>
                  </a:cubicBezTo>
                  <a:lnTo>
                    <a:pt x="497" y="419"/>
                  </a:lnTo>
                  <a:lnTo>
                    <a:pt x="249" y="1"/>
                  </a:lnTo>
                  <a:cubicBezTo>
                    <a:pt x="202" y="32"/>
                    <a:pt x="140" y="63"/>
                    <a:pt x="109" y="125"/>
                  </a:cubicBezTo>
                  <a:cubicBezTo>
                    <a:pt x="78" y="140"/>
                    <a:pt x="63" y="171"/>
                    <a:pt x="63" y="202"/>
                  </a:cubicBezTo>
                  <a:cubicBezTo>
                    <a:pt x="32" y="249"/>
                    <a:pt x="1" y="311"/>
                    <a:pt x="1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15" name="Google Shape;5615;p8"/>
            <p:cNvSpPr/>
            <p:nvPr/>
          </p:nvSpPr>
          <p:spPr>
            <a:xfrm>
              <a:off x="6981000" y="2373263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43" y="993"/>
                    <a:pt x="791" y="853"/>
                  </a:cubicBezTo>
                  <a:lnTo>
                    <a:pt x="311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16" name="Google Shape;5616;p8"/>
            <p:cNvSpPr/>
            <p:nvPr/>
          </p:nvSpPr>
          <p:spPr>
            <a:xfrm>
              <a:off x="6925150" y="22770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32" y="295"/>
                    <a:pt x="63" y="311"/>
                  </a:cubicBezTo>
                  <a:cubicBezTo>
                    <a:pt x="156" y="435"/>
                    <a:pt x="311" y="497"/>
                    <a:pt x="482" y="482"/>
                  </a:cubicBezTo>
                  <a:cubicBezTo>
                    <a:pt x="544" y="482"/>
                    <a:pt x="606" y="466"/>
                    <a:pt x="668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17" name="Google Shape;5617;p8"/>
            <p:cNvSpPr/>
            <p:nvPr/>
          </p:nvSpPr>
          <p:spPr>
            <a:xfrm>
              <a:off x="6620400" y="27144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74" y="109"/>
                    <a:pt x="435" y="16"/>
                    <a:pt x="280" y="1"/>
                  </a:cubicBezTo>
                  <a:cubicBezTo>
                    <a:pt x="233" y="1"/>
                    <a:pt x="202" y="1"/>
                    <a:pt x="171" y="1"/>
                  </a:cubicBezTo>
                  <a:cubicBezTo>
                    <a:pt x="140" y="1"/>
                    <a:pt x="109" y="1"/>
                    <a:pt x="78" y="16"/>
                  </a:cubicBezTo>
                  <a:cubicBezTo>
                    <a:pt x="47" y="32"/>
                    <a:pt x="16" y="32"/>
                    <a:pt x="0" y="63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18" name="Google Shape;5618;p8"/>
            <p:cNvSpPr/>
            <p:nvPr/>
          </p:nvSpPr>
          <p:spPr>
            <a:xfrm>
              <a:off x="6561450" y="2604338"/>
              <a:ext cx="23700" cy="26000"/>
            </a:xfrm>
            <a:custGeom>
              <a:avLst/>
              <a:gdLst/>
              <a:ahLst/>
              <a:cxnLst/>
              <a:rect l="l" t="t" r="r" b="b"/>
              <a:pathLst>
                <a:path w="948" h="1040" extrusionOk="0">
                  <a:moveTo>
                    <a:pt x="544" y="978"/>
                  </a:moveTo>
                  <a:cubicBezTo>
                    <a:pt x="947" y="637"/>
                    <a:pt x="590" y="1"/>
                    <a:pt x="94" y="140"/>
                  </a:cubicBezTo>
                  <a:cubicBezTo>
                    <a:pt x="63" y="156"/>
                    <a:pt x="32" y="171"/>
                    <a:pt x="1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4" y="9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19" name="Google Shape;5619;p8"/>
            <p:cNvSpPr/>
            <p:nvPr/>
          </p:nvSpPr>
          <p:spPr>
            <a:xfrm>
              <a:off x="6720825" y="26555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714" y="47"/>
                  </a:moveTo>
                  <a:cubicBezTo>
                    <a:pt x="652" y="16"/>
                    <a:pt x="590" y="0"/>
                    <a:pt x="528" y="0"/>
                  </a:cubicBezTo>
                  <a:cubicBezTo>
                    <a:pt x="497" y="0"/>
                    <a:pt x="466" y="0"/>
                    <a:pt x="435" y="0"/>
                  </a:cubicBezTo>
                  <a:cubicBezTo>
                    <a:pt x="373" y="0"/>
                    <a:pt x="311" y="16"/>
                    <a:pt x="249" y="47"/>
                  </a:cubicBezTo>
                  <a:cubicBezTo>
                    <a:pt x="202" y="93"/>
                    <a:pt x="156" y="124"/>
                    <a:pt x="109" y="171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31" y="310"/>
                    <a:pt x="16" y="372"/>
                    <a:pt x="0" y="434"/>
                  </a:cubicBezTo>
                  <a:cubicBezTo>
                    <a:pt x="0" y="527"/>
                    <a:pt x="16" y="636"/>
                    <a:pt x="62" y="714"/>
                  </a:cubicBezTo>
                  <a:lnTo>
                    <a:pt x="915" y="248"/>
                  </a:lnTo>
                  <a:cubicBezTo>
                    <a:pt x="869" y="155"/>
                    <a:pt x="791" y="93"/>
                    <a:pt x="71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20" name="Google Shape;5620;p8"/>
            <p:cNvSpPr/>
            <p:nvPr/>
          </p:nvSpPr>
          <p:spPr>
            <a:xfrm>
              <a:off x="6659175" y="254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22" y="0"/>
                    <a:pt x="249" y="62"/>
                    <a:pt x="124" y="481"/>
                  </a:cubicBezTo>
                  <a:cubicBezTo>
                    <a:pt x="0" y="900"/>
                    <a:pt x="450" y="1257"/>
                    <a:pt x="838" y="1039"/>
                  </a:cubicBezTo>
                  <a:cubicBezTo>
                    <a:pt x="1071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21" name="Google Shape;5621;p8"/>
            <p:cNvSpPr/>
            <p:nvPr/>
          </p:nvSpPr>
          <p:spPr>
            <a:xfrm>
              <a:off x="6576575" y="25213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22" name="Google Shape;5622;p8"/>
            <p:cNvSpPr/>
            <p:nvPr/>
          </p:nvSpPr>
          <p:spPr>
            <a:xfrm>
              <a:off x="6635525" y="26283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8" y="373"/>
                  </a:moveTo>
                  <a:cubicBezTo>
                    <a:pt x="807" y="0"/>
                    <a:pt x="233" y="47"/>
                    <a:pt x="124" y="466"/>
                  </a:cubicBezTo>
                  <a:cubicBezTo>
                    <a:pt x="0" y="884"/>
                    <a:pt x="435" y="1241"/>
                    <a:pt x="822" y="1040"/>
                  </a:cubicBezTo>
                  <a:cubicBezTo>
                    <a:pt x="1055" y="900"/>
                    <a:pt x="1148" y="605"/>
                    <a:pt x="1008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23" name="Google Shape;5623;p8"/>
            <p:cNvSpPr/>
            <p:nvPr/>
          </p:nvSpPr>
          <p:spPr>
            <a:xfrm>
              <a:off x="6683200" y="2462438"/>
              <a:ext cx="29125" cy="31425"/>
            </a:xfrm>
            <a:custGeom>
              <a:avLst/>
              <a:gdLst/>
              <a:ahLst/>
              <a:cxnLst/>
              <a:rect l="l" t="t" r="r" b="b"/>
              <a:pathLst>
                <a:path w="1165" h="1257" extrusionOk="0">
                  <a:moveTo>
                    <a:pt x="1025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7"/>
                    <a:pt x="839" y="1039"/>
                  </a:cubicBezTo>
                  <a:cubicBezTo>
                    <a:pt x="1071" y="915"/>
                    <a:pt x="1164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24" name="Google Shape;5624;p8"/>
            <p:cNvSpPr/>
            <p:nvPr/>
          </p:nvSpPr>
          <p:spPr>
            <a:xfrm>
              <a:off x="6742150" y="2569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2" y="1"/>
                    <a:pt x="249" y="47"/>
                    <a:pt x="125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1" y="901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25" name="Google Shape;5625;p8"/>
            <p:cNvSpPr/>
            <p:nvPr/>
          </p:nvSpPr>
          <p:spPr>
            <a:xfrm>
              <a:off x="6508350" y="250663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341" y="590"/>
                    <a:pt x="357" y="574"/>
                    <a:pt x="388" y="543"/>
                  </a:cubicBezTo>
                  <a:cubicBezTo>
                    <a:pt x="481" y="419"/>
                    <a:pt x="512" y="249"/>
                    <a:pt x="465" y="93"/>
                  </a:cubicBezTo>
                  <a:cubicBezTo>
                    <a:pt x="450" y="62"/>
                    <a:pt x="450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26" name="Google Shape;5626;p8"/>
            <p:cNvSpPr/>
            <p:nvPr/>
          </p:nvSpPr>
          <p:spPr>
            <a:xfrm>
              <a:off x="6604900" y="2448088"/>
              <a:ext cx="23275" cy="19400"/>
            </a:xfrm>
            <a:custGeom>
              <a:avLst/>
              <a:gdLst/>
              <a:ahLst/>
              <a:cxnLst/>
              <a:rect l="l" t="t" r="r" b="b"/>
              <a:pathLst>
                <a:path w="931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4" y="94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ubicBezTo>
                    <a:pt x="202" y="729"/>
                    <a:pt x="450" y="776"/>
                    <a:pt x="651" y="667"/>
                  </a:cubicBezTo>
                  <a:cubicBezTo>
                    <a:pt x="714" y="621"/>
                    <a:pt x="760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27" name="Google Shape;5627;p8"/>
            <p:cNvSpPr/>
            <p:nvPr/>
          </p:nvSpPr>
          <p:spPr>
            <a:xfrm>
              <a:off x="6827075" y="2598138"/>
              <a:ext cx="12800" cy="16325"/>
            </a:xfrm>
            <a:custGeom>
              <a:avLst/>
              <a:gdLst/>
              <a:ahLst/>
              <a:cxnLst/>
              <a:rect l="l" t="t" r="r" b="b"/>
              <a:pathLst>
                <a:path w="512" h="653" extrusionOk="0">
                  <a:moveTo>
                    <a:pt x="279" y="1"/>
                  </a:moveTo>
                  <a:cubicBezTo>
                    <a:pt x="217" y="32"/>
                    <a:pt x="171" y="63"/>
                    <a:pt x="140" y="125"/>
                  </a:cubicBezTo>
                  <a:cubicBezTo>
                    <a:pt x="16" y="280"/>
                    <a:pt x="0" y="481"/>
                    <a:pt x="93" y="652"/>
                  </a:cubicBezTo>
                  <a:lnTo>
                    <a:pt x="51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28" name="Google Shape;5628;p8"/>
            <p:cNvSpPr/>
            <p:nvPr/>
          </p:nvSpPr>
          <p:spPr>
            <a:xfrm>
              <a:off x="6768900" y="2491138"/>
              <a:ext cx="18250" cy="24825"/>
            </a:xfrm>
            <a:custGeom>
              <a:avLst/>
              <a:gdLst/>
              <a:ahLst/>
              <a:cxnLst/>
              <a:rect l="l" t="t" r="r" b="b"/>
              <a:pathLst>
                <a:path w="730" h="993" extrusionOk="0">
                  <a:moveTo>
                    <a:pt x="264" y="0"/>
                  </a:move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202" y="900"/>
                    <a:pt x="497" y="993"/>
                    <a:pt x="73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29" name="Google Shape;5629;p8"/>
            <p:cNvSpPr/>
            <p:nvPr/>
          </p:nvSpPr>
          <p:spPr>
            <a:xfrm>
              <a:off x="6711125" y="2394963"/>
              <a:ext cx="17100" cy="12425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435" y="1"/>
                  </a:moveTo>
                  <a:lnTo>
                    <a:pt x="1" y="233"/>
                  </a:lnTo>
                  <a:cubicBezTo>
                    <a:pt x="16" y="264"/>
                    <a:pt x="47" y="295"/>
                    <a:pt x="63" y="311"/>
                  </a:cubicBezTo>
                  <a:cubicBezTo>
                    <a:pt x="109" y="357"/>
                    <a:pt x="156" y="404"/>
                    <a:pt x="218" y="435"/>
                  </a:cubicBezTo>
                  <a:cubicBezTo>
                    <a:pt x="295" y="481"/>
                    <a:pt x="388" y="497"/>
                    <a:pt x="481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30" name="Google Shape;5630;p8"/>
            <p:cNvSpPr/>
            <p:nvPr/>
          </p:nvSpPr>
          <p:spPr>
            <a:xfrm>
              <a:off x="6406375" y="28319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65"/>
                  </a:moveTo>
                  <a:cubicBezTo>
                    <a:pt x="590" y="110"/>
                    <a:pt x="450" y="16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31" name="Google Shape;5631;p8"/>
            <p:cNvSpPr/>
            <p:nvPr/>
          </p:nvSpPr>
          <p:spPr>
            <a:xfrm>
              <a:off x="6347825" y="2722213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543" y="993"/>
                  </a:moveTo>
                  <a:cubicBezTo>
                    <a:pt x="946" y="637"/>
                    <a:pt x="590" y="1"/>
                    <a:pt x="78" y="140"/>
                  </a:cubicBezTo>
                  <a:cubicBezTo>
                    <a:pt x="47" y="156"/>
                    <a:pt x="16" y="171"/>
                    <a:pt x="0" y="187"/>
                  </a:cubicBezTo>
                  <a:lnTo>
                    <a:pt x="466" y="1040"/>
                  </a:lnTo>
                  <a:cubicBezTo>
                    <a:pt x="497" y="1024"/>
                    <a:pt x="528" y="1009"/>
                    <a:pt x="543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32" name="Google Shape;5632;p8"/>
            <p:cNvSpPr/>
            <p:nvPr/>
          </p:nvSpPr>
          <p:spPr>
            <a:xfrm>
              <a:off x="6506400" y="2773388"/>
              <a:ext cx="23675" cy="17875"/>
            </a:xfrm>
            <a:custGeom>
              <a:avLst/>
              <a:gdLst/>
              <a:ahLst/>
              <a:cxnLst/>
              <a:rect l="l" t="t" r="r" b="b"/>
              <a:pathLst>
                <a:path w="947" h="715" extrusionOk="0">
                  <a:moveTo>
                    <a:pt x="745" y="48"/>
                  </a:moveTo>
                  <a:cubicBezTo>
                    <a:pt x="683" y="16"/>
                    <a:pt x="621" y="1"/>
                    <a:pt x="559" y="1"/>
                  </a:cubicBezTo>
                  <a:cubicBezTo>
                    <a:pt x="528" y="1"/>
                    <a:pt x="497" y="1"/>
                    <a:pt x="466" y="1"/>
                  </a:cubicBezTo>
                  <a:cubicBezTo>
                    <a:pt x="404" y="1"/>
                    <a:pt x="342" y="16"/>
                    <a:pt x="280" y="63"/>
                  </a:cubicBezTo>
                  <a:cubicBezTo>
                    <a:pt x="218" y="94"/>
                    <a:pt x="171" y="125"/>
                    <a:pt x="140" y="187"/>
                  </a:cubicBezTo>
                  <a:cubicBezTo>
                    <a:pt x="109" y="203"/>
                    <a:pt x="94" y="234"/>
                    <a:pt x="78" y="265"/>
                  </a:cubicBezTo>
                  <a:cubicBezTo>
                    <a:pt x="1" y="404"/>
                    <a:pt x="1" y="575"/>
                    <a:pt x="78" y="714"/>
                  </a:cubicBezTo>
                  <a:lnTo>
                    <a:pt x="947" y="249"/>
                  </a:lnTo>
                  <a:cubicBezTo>
                    <a:pt x="900" y="156"/>
                    <a:pt x="823" y="94"/>
                    <a:pt x="745" y="4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33" name="Google Shape;5633;p8"/>
            <p:cNvSpPr/>
            <p:nvPr/>
          </p:nvSpPr>
          <p:spPr>
            <a:xfrm>
              <a:off x="6445525" y="266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50" y="1257"/>
                    <a:pt x="823" y="1039"/>
                  </a:cubicBezTo>
                  <a:cubicBezTo>
                    <a:pt x="1071" y="915"/>
                    <a:pt x="1148" y="621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34" name="Google Shape;5634;p8"/>
            <p:cNvSpPr/>
            <p:nvPr/>
          </p:nvSpPr>
          <p:spPr>
            <a:xfrm>
              <a:off x="6362550" y="2639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40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35" name="Google Shape;5635;p8"/>
            <p:cNvSpPr/>
            <p:nvPr/>
          </p:nvSpPr>
          <p:spPr>
            <a:xfrm>
              <a:off x="6421500" y="274626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0"/>
                    <a:pt x="248" y="47"/>
                    <a:pt x="124" y="466"/>
                  </a:cubicBezTo>
                  <a:cubicBezTo>
                    <a:pt x="0" y="884"/>
                    <a:pt x="450" y="1241"/>
                    <a:pt x="838" y="1039"/>
                  </a:cubicBezTo>
                  <a:cubicBezTo>
                    <a:pt x="1070" y="915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36" name="Google Shape;5636;p8"/>
            <p:cNvSpPr/>
            <p:nvPr/>
          </p:nvSpPr>
          <p:spPr>
            <a:xfrm>
              <a:off x="6469575" y="25803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6"/>
                    <a:pt x="822" y="1039"/>
                  </a:cubicBezTo>
                  <a:cubicBezTo>
                    <a:pt x="1070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37" name="Google Shape;5637;p8"/>
            <p:cNvSpPr/>
            <p:nvPr/>
          </p:nvSpPr>
          <p:spPr>
            <a:xfrm>
              <a:off x="6528500" y="2687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00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38" name="Google Shape;5638;p8"/>
            <p:cNvSpPr/>
            <p:nvPr/>
          </p:nvSpPr>
          <p:spPr>
            <a:xfrm>
              <a:off x="6294700" y="26248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388" y="528"/>
                  </a:moveTo>
                  <a:cubicBezTo>
                    <a:pt x="481" y="404"/>
                    <a:pt x="512" y="233"/>
                    <a:pt x="466" y="94"/>
                  </a:cubicBezTo>
                  <a:cubicBezTo>
                    <a:pt x="450" y="63"/>
                    <a:pt x="435" y="32"/>
                    <a:pt x="419" y="1"/>
                  </a:cubicBezTo>
                  <a:lnTo>
                    <a:pt x="0" y="233"/>
                  </a:lnTo>
                  <a:lnTo>
                    <a:pt x="233" y="668"/>
                  </a:lnTo>
                  <a:cubicBezTo>
                    <a:pt x="264" y="637"/>
                    <a:pt x="295" y="621"/>
                    <a:pt x="311" y="606"/>
                  </a:cubicBezTo>
                  <a:cubicBezTo>
                    <a:pt x="342" y="590"/>
                    <a:pt x="357" y="559"/>
                    <a:pt x="388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39" name="Google Shape;5639;p8"/>
            <p:cNvSpPr/>
            <p:nvPr/>
          </p:nvSpPr>
          <p:spPr>
            <a:xfrm>
              <a:off x="6390850" y="25659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807" y="528"/>
                  </a:moveTo>
                  <a:cubicBezTo>
                    <a:pt x="900" y="404"/>
                    <a:pt x="931" y="233"/>
                    <a:pt x="885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3"/>
                  </a:cubicBezTo>
                  <a:cubicBezTo>
                    <a:pt x="202" y="729"/>
                    <a:pt x="451" y="776"/>
                    <a:pt x="668" y="652"/>
                  </a:cubicBezTo>
                  <a:cubicBezTo>
                    <a:pt x="714" y="621"/>
                    <a:pt x="761" y="590"/>
                    <a:pt x="807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40" name="Google Shape;5640;p8"/>
            <p:cNvSpPr/>
            <p:nvPr/>
          </p:nvSpPr>
          <p:spPr>
            <a:xfrm>
              <a:off x="6613800" y="2716013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4" y="1"/>
                  </a:moveTo>
                  <a:cubicBezTo>
                    <a:pt x="202" y="32"/>
                    <a:pt x="156" y="63"/>
                    <a:pt x="109" y="125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9"/>
                    <a:pt x="16" y="311"/>
                    <a:pt x="1" y="373"/>
                  </a:cubicBezTo>
                  <a:cubicBezTo>
                    <a:pt x="1" y="481"/>
                    <a:pt x="16" y="574"/>
                    <a:pt x="63" y="652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41" name="Google Shape;5641;p8"/>
            <p:cNvSpPr/>
            <p:nvPr/>
          </p:nvSpPr>
          <p:spPr>
            <a:xfrm>
              <a:off x="6547900" y="2608988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8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42" name="Google Shape;5642;p8"/>
            <p:cNvSpPr/>
            <p:nvPr/>
          </p:nvSpPr>
          <p:spPr>
            <a:xfrm>
              <a:off x="6497475" y="2512838"/>
              <a:ext cx="17100" cy="12050"/>
            </a:xfrm>
            <a:custGeom>
              <a:avLst/>
              <a:gdLst/>
              <a:ahLst/>
              <a:cxnLst/>
              <a:rect l="l" t="t" r="r" b="b"/>
              <a:pathLst>
                <a:path w="684" h="482" extrusionOk="0">
                  <a:moveTo>
                    <a:pt x="435" y="1"/>
                  </a:moveTo>
                  <a:lnTo>
                    <a:pt x="1" y="233"/>
                  </a:lnTo>
                  <a:cubicBezTo>
                    <a:pt x="32" y="264"/>
                    <a:pt x="47" y="295"/>
                    <a:pt x="63" y="311"/>
                  </a:cubicBezTo>
                  <a:cubicBezTo>
                    <a:pt x="141" y="419"/>
                    <a:pt x="265" y="466"/>
                    <a:pt x="389" y="481"/>
                  </a:cubicBezTo>
                  <a:cubicBezTo>
                    <a:pt x="420" y="481"/>
                    <a:pt x="451" y="481"/>
                    <a:pt x="482" y="481"/>
                  </a:cubicBezTo>
                  <a:cubicBezTo>
                    <a:pt x="559" y="481"/>
                    <a:pt x="621" y="466"/>
                    <a:pt x="683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43" name="Google Shape;5643;p8"/>
            <p:cNvSpPr/>
            <p:nvPr/>
          </p:nvSpPr>
          <p:spPr>
            <a:xfrm>
              <a:off x="6314075" y="28063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5"/>
                    <a:pt x="482" y="1039"/>
                  </a:cubicBezTo>
                  <a:cubicBezTo>
                    <a:pt x="900" y="1148"/>
                    <a:pt x="1257" y="714"/>
                    <a:pt x="1056" y="326"/>
                  </a:cubicBezTo>
                  <a:cubicBezTo>
                    <a:pt x="916" y="93"/>
                    <a:pt x="621" y="0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44" name="Google Shape;5644;p8"/>
            <p:cNvSpPr/>
            <p:nvPr/>
          </p:nvSpPr>
          <p:spPr>
            <a:xfrm>
              <a:off x="6400175" y="28334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9"/>
                  </a:move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lnTo>
                    <a:pt x="264" y="1"/>
                  </a:lnTo>
                  <a:cubicBezTo>
                    <a:pt x="202" y="32"/>
                    <a:pt x="155" y="79"/>
                    <a:pt x="109" y="125"/>
                  </a:cubicBezTo>
                  <a:cubicBezTo>
                    <a:pt x="93" y="156"/>
                    <a:pt x="78" y="187"/>
                    <a:pt x="62" y="203"/>
                  </a:cubicBezTo>
                  <a:cubicBezTo>
                    <a:pt x="31" y="265"/>
                    <a:pt x="16" y="327"/>
                    <a:pt x="0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45" name="Google Shape;5645;p8"/>
            <p:cNvSpPr/>
            <p:nvPr/>
          </p:nvSpPr>
          <p:spPr>
            <a:xfrm>
              <a:off x="6334250" y="2726863"/>
              <a:ext cx="25225" cy="28350"/>
            </a:xfrm>
            <a:custGeom>
              <a:avLst/>
              <a:gdLst/>
              <a:ahLst/>
              <a:cxnLst/>
              <a:rect l="l" t="t" r="r" b="b"/>
              <a:pathLst>
                <a:path w="1009" h="1134" extrusionOk="0">
                  <a:moveTo>
                    <a:pt x="543" y="1"/>
                  </a:moveTo>
                  <a:cubicBezTo>
                    <a:pt x="0" y="327"/>
                    <a:pt x="450" y="1133"/>
                    <a:pt x="1009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46" name="Google Shape;5646;p8"/>
            <p:cNvSpPr/>
            <p:nvPr/>
          </p:nvSpPr>
          <p:spPr>
            <a:xfrm>
              <a:off x="6283850" y="26307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31" y="295"/>
                    <a:pt x="62" y="311"/>
                  </a:cubicBezTo>
                  <a:cubicBezTo>
                    <a:pt x="140" y="419"/>
                    <a:pt x="264" y="481"/>
                    <a:pt x="388" y="481"/>
                  </a:cubicBezTo>
                  <a:lnTo>
                    <a:pt x="481" y="481"/>
                  </a:lnTo>
                  <a:cubicBezTo>
                    <a:pt x="543" y="481"/>
                    <a:pt x="605" y="450"/>
                    <a:pt x="667" y="435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47" name="Google Shape;5647;p8"/>
            <p:cNvSpPr/>
            <p:nvPr/>
          </p:nvSpPr>
          <p:spPr>
            <a:xfrm>
              <a:off x="6929825" y="2265063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667" y="249"/>
                  </a:moveTo>
                  <a:cubicBezTo>
                    <a:pt x="620" y="172"/>
                    <a:pt x="543" y="94"/>
                    <a:pt x="465" y="63"/>
                  </a:cubicBezTo>
                  <a:cubicBezTo>
                    <a:pt x="403" y="32"/>
                    <a:pt x="341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55" y="1"/>
                    <a:pt x="124" y="16"/>
                    <a:pt x="93" y="16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48" name="Google Shape;5648;p8"/>
            <p:cNvSpPr/>
            <p:nvPr/>
          </p:nvSpPr>
          <p:spPr>
            <a:xfrm>
              <a:off x="6870875" y="215456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559" y="993"/>
                  </a:moveTo>
                  <a:cubicBezTo>
                    <a:pt x="962" y="652"/>
                    <a:pt x="605" y="1"/>
                    <a:pt x="94" y="156"/>
                  </a:cubicBezTo>
                  <a:cubicBezTo>
                    <a:pt x="63" y="171"/>
                    <a:pt x="32" y="187"/>
                    <a:pt x="1" y="202"/>
                  </a:cubicBezTo>
                  <a:lnTo>
                    <a:pt x="481" y="1055"/>
                  </a:lnTo>
                  <a:cubicBezTo>
                    <a:pt x="512" y="1040"/>
                    <a:pt x="528" y="1024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49" name="Google Shape;5649;p8"/>
            <p:cNvSpPr/>
            <p:nvPr/>
          </p:nvSpPr>
          <p:spPr>
            <a:xfrm>
              <a:off x="7030625" y="2206138"/>
              <a:ext cx="22900" cy="17850"/>
            </a:xfrm>
            <a:custGeom>
              <a:avLst/>
              <a:gdLst/>
              <a:ahLst/>
              <a:cxnLst/>
              <a:rect l="l" t="t" r="r" b="b"/>
              <a:pathLst>
                <a:path w="916" h="714" extrusionOk="0">
                  <a:moveTo>
                    <a:pt x="264" y="47"/>
                  </a:moveTo>
                  <a:cubicBezTo>
                    <a:pt x="202" y="78"/>
                    <a:pt x="156" y="125"/>
                    <a:pt x="109" y="171"/>
                  </a:cubicBezTo>
                  <a:cubicBezTo>
                    <a:pt x="94" y="202"/>
                    <a:pt x="78" y="233"/>
                    <a:pt x="63" y="264"/>
                  </a:cubicBezTo>
                  <a:cubicBezTo>
                    <a:pt x="32" y="311"/>
                    <a:pt x="16" y="373"/>
                    <a:pt x="1" y="435"/>
                  </a:cubicBezTo>
                  <a:cubicBezTo>
                    <a:pt x="1" y="528"/>
                    <a:pt x="16" y="636"/>
                    <a:pt x="63" y="714"/>
                  </a:cubicBezTo>
                  <a:lnTo>
                    <a:pt x="916" y="249"/>
                  </a:lnTo>
                  <a:cubicBezTo>
                    <a:pt x="869" y="156"/>
                    <a:pt x="807" y="94"/>
                    <a:pt x="730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11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50" name="Google Shape;5650;p8"/>
            <p:cNvSpPr/>
            <p:nvPr/>
          </p:nvSpPr>
          <p:spPr>
            <a:xfrm>
              <a:off x="6968975" y="20960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5" y="466"/>
                  </a:cubicBezTo>
                  <a:cubicBezTo>
                    <a:pt x="1" y="885"/>
                    <a:pt x="450" y="1242"/>
                    <a:pt x="823" y="1040"/>
                  </a:cubicBezTo>
                  <a:cubicBezTo>
                    <a:pt x="1055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51" name="Google Shape;5651;p8"/>
            <p:cNvSpPr/>
            <p:nvPr/>
          </p:nvSpPr>
          <p:spPr>
            <a:xfrm>
              <a:off x="6886775" y="20715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40" y="761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52" name="Google Shape;5652;p8"/>
            <p:cNvSpPr/>
            <p:nvPr/>
          </p:nvSpPr>
          <p:spPr>
            <a:xfrm>
              <a:off x="6945700" y="2178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1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53" name="Google Shape;5653;p8"/>
            <p:cNvSpPr/>
            <p:nvPr/>
          </p:nvSpPr>
          <p:spPr>
            <a:xfrm>
              <a:off x="6992250" y="20145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6"/>
                    <a:pt x="62" y="900"/>
                    <a:pt x="481" y="1024"/>
                  </a:cubicBezTo>
                  <a:cubicBezTo>
                    <a:pt x="900" y="1148"/>
                    <a:pt x="1256" y="699"/>
                    <a:pt x="1055" y="326"/>
                  </a:cubicBezTo>
                  <a:cubicBezTo>
                    <a:pt x="915" y="78"/>
                    <a:pt x="620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54" name="Google Shape;5654;p8"/>
            <p:cNvSpPr/>
            <p:nvPr/>
          </p:nvSpPr>
          <p:spPr>
            <a:xfrm>
              <a:off x="7052725" y="2119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55" name="Google Shape;5655;p8"/>
            <p:cNvSpPr/>
            <p:nvPr/>
          </p:nvSpPr>
          <p:spPr>
            <a:xfrm>
              <a:off x="6817750" y="2057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49" y="668"/>
                  </a:moveTo>
                  <a:cubicBezTo>
                    <a:pt x="264" y="652"/>
                    <a:pt x="295" y="637"/>
                    <a:pt x="327" y="621"/>
                  </a:cubicBezTo>
                  <a:cubicBezTo>
                    <a:pt x="342" y="590"/>
                    <a:pt x="373" y="575"/>
                    <a:pt x="389" y="544"/>
                  </a:cubicBezTo>
                  <a:cubicBezTo>
                    <a:pt x="482" y="420"/>
                    <a:pt x="513" y="249"/>
                    <a:pt x="466" y="94"/>
                  </a:cubicBezTo>
                  <a:cubicBezTo>
                    <a:pt x="466" y="63"/>
                    <a:pt x="451" y="32"/>
                    <a:pt x="435" y="1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56" name="Google Shape;5656;p8"/>
            <p:cNvSpPr/>
            <p:nvPr/>
          </p:nvSpPr>
          <p:spPr>
            <a:xfrm>
              <a:off x="6914300" y="1998688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47" y="544"/>
                  </a:moveTo>
                  <a:cubicBezTo>
                    <a:pt x="156" y="668"/>
                    <a:pt x="311" y="730"/>
                    <a:pt x="466" y="714"/>
                  </a:cubicBezTo>
                  <a:cubicBezTo>
                    <a:pt x="544" y="714"/>
                    <a:pt x="606" y="683"/>
                    <a:pt x="668" y="652"/>
                  </a:cubicBezTo>
                  <a:cubicBezTo>
                    <a:pt x="730" y="621"/>
                    <a:pt x="776" y="590"/>
                    <a:pt x="807" y="528"/>
                  </a:cubicBezTo>
                  <a:cubicBezTo>
                    <a:pt x="916" y="404"/>
                    <a:pt x="947" y="233"/>
                    <a:pt x="900" y="78"/>
                  </a:cubicBezTo>
                  <a:cubicBezTo>
                    <a:pt x="885" y="47"/>
                    <a:pt x="869" y="16"/>
                    <a:pt x="854" y="1"/>
                  </a:cubicBezTo>
                  <a:lnTo>
                    <a:pt x="1" y="466"/>
                  </a:lnTo>
                  <a:cubicBezTo>
                    <a:pt x="16" y="497"/>
                    <a:pt x="32" y="528"/>
                    <a:pt x="47" y="54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57" name="Google Shape;5657;p8"/>
            <p:cNvSpPr/>
            <p:nvPr/>
          </p:nvSpPr>
          <p:spPr>
            <a:xfrm>
              <a:off x="6716175" y="2382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79" y="1"/>
                  </a:cubicBezTo>
                  <a:cubicBezTo>
                    <a:pt x="248" y="1"/>
                    <a:pt x="217" y="1"/>
                    <a:pt x="186" y="1"/>
                  </a:cubicBezTo>
                  <a:cubicBezTo>
                    <a:pt x="124" y="1"/>
                    <a:pt x="47" y="32"/>
                    <a:pt x="0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58" name="Google Shape;5658;p8"/>
            <p:cNvSpPr/>
            <p:nvPr/>
          </p:nvSpPr>
          <p:spPr>
            <a:xfrm>
              <a:off x="6657225" y="22739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28" y="94"/>
                    <a:pt x="233" y="1"/>
                    <a:pt x="1" y="140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59" name="Google Shape;5659;p8"/>
            <p:cNvSpPr/>
            <p:nvPr/>
          </p:nvSpPr>
          <p:spPr>
            <a:xfrm>
              <a:off x="6815825" y="23236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3"/>
                  </a:moveTo>
                  <a:cubicBezTo>
                    <a:pt x="698" y="32"/>
                    <a:pt x="636" y="16"/>
                    <a:pt x="574" y="16"/>
                  </a:cubicBezTo>
                  <a:cubicBezTo>
                    <a:pt x="543" y="1"/>
                    <a:pt x="512" y="1"/>
                    <a:pt x="481" y="16"/>
                  </a:cubicBezTo>
                  <a:cubicBezTo>
                    <a:pt x="404" y="16"/>
                    <a:pt x="341" y="32"/>
                    <a:pt x="279" y="63"/>
                  </a:cubicBezTo>
                  <a:cubicBezTo>
                    <a:pt x="217" y="94"/>
                    <a:pt x="171" y="140"/>
                    <a:pt x="140" y="202"/>
                  </a:cubicBezTo>
                  <a:cubicBezTo>
                    <a:pt x="109" y="218"/>
                    <a:pt x="93" y="249"/>
                    <a:pt x="78" y="280"/>
                  </a:cubicBezTo>
                  <a:cubicBezTo>
                    <a:pt x="0" y="420"/>
                    <a:pt x="0" y="590"/>
                    <a:pt x="78" y="730"/>
                  </a:cubicBezTo>
                  <a:lnTo>
                    <a:pt x="946" y="265"/>
                  </a:lnTo>
                  <a:cubicBezTo>
                    <a:pt x="900" y="171"/>
                    <a:pt x="822" y="109"/>
                    <a:pt x="745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60" name="Google Shape;5660;p8"/>
            <p:cNvSpPr/>
            <p:nvPr/>
          </p:nvSpPr>
          <p:spPr>
            <a:xfrm>
              <a:off x="6755325" y="22138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25" y="466"/>
                  </a:cubicBezTo>
                  <a:cubicBezTo>
                    <a:pt x="1" y="885"/>
                    <a:pt x="435" y="1241"/>
                    <a:pt x="823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61" name="Google Shape;5661;p8"/>
            <p:cNvSpPr/>
            <p:nvPr/>
          </p:nvSpPr>
          <p:spPr>
            <a:xfrm>
              <a:off x="6672350" y="218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2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62" name="Google Shape;5662;p8"/>
            <p:cNvSpPr/>
            <p:nvPr/>
          </p:nvSpPr>
          <p:spPr>
            <a:xfrm>
              <a:off x="6732075" y="22960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63" name="Google Shape;5663;p8"/>
            <p:cNvSpPr/>
            <p:nvPr/>
          </p:nvSpPr>
          <p:spPr>
            <a:xfrm>
              <a:off x="6779375" y="2130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8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0" y="900"/>
                    <a:pt x="435" y="1257"/>
                    <a:pt x="822" y="1040"/>
                  </a:cubicBezTo>
                  <a:cubicBezTo>
                    <a:pt x="1055" y="916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64" name="Google Shape;5664;p8"/>
            <p:cNvSpPr/>
            <p:nvPr/>
          </p:nvSpPr>
          <p:spPr>
            <a:xfrm>
              <a:off x="6837525" y="22390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0"/>
                  </a:moveTo>
                  <a:cubicBezTo>
                    <a:pt x="1" y="342"/>
                    <a:pt x="63" y="916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89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65" name="Google Shape;5665;p8"/>
            <p:cNvSpPr/>
            <p:nvPr/>
          </p:nvSpPr>
          <p:spPr>
            <a:xfrm>
              <a:off x="6604125" y="2175513"/>
              <a:ext cx="12800" cy="16300"/>
            </a:xfrm>
            <a:custGeom>
              <a:avLst/>
              <a:gdLst/>
              <a:ahLst/>
              <a:cxnLst/>
              <a:rect l="l" t="t" r="r" b="b"/>
              <a:pathLst>
                <a:path w="512" h="652" extrusionOk="0">
                  <a:moveTo>
                    <a:pt x="248" y="652"/>
                  </a:moveTo>
                  <a:cubicBezTo>
                    <a:pt x="295" y="621"/>
                    <a:pt x="341" y="574"/>
                    <a:pt x="388" y="528"/>
                  </a:cubicBezTo>
                  <a:cubicBezTo>
                    <a:pt x="481" y="403"/>
                    <a:pt x="512" y="233"/>
                    <a:pt x="465" y="78"/>
                  </a:cubicBezTo>
                  <a:cubicBezTo>
                    <a:pt x="465" y="47"/>
                    <a:pt x="450" y="16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66" name="Google Shape;5666;p8"/>
            <p:cNvSpPr/>
            <p:nvPr/>
          </p:nvSpPr>
          <p:spPr>
            <a:xfrm>
              <a:off x="6700275" y="21165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822" y="528"/>
                  </a:moveTo>
                  <a:cubicBezTo>
                    <a:pt x="915" y="404"/>
                    <a:pt x="946" y="233"/>
                    <a:pt x="900" y="78"/>
                  </a:cubicBezTo>
                  <a:cubicBezTo>
                    <a:pt x="884" y="47"/>
                    <a:pt x="869" y="16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44"/>
                  </a:cubicBezTo>
                  <a:cubicBezTo>
                    <a:pt x="171" y="668"/>
                    <a:pt x="326" y="730"/>
                    <a:pt x="481" y="714"/>
                  </a:cubicBezTo>
                  <a:cubicBezTo>
                    <a:pt x="559" y="714"/>
                    <a:pt x="621" y="683"/>
                    <a:pt x="683" y="652"/>
                  </a:cubicBezTo>
                  <a:cubicBezTo>
                    <a:pt x="729" y="621"/>
                    <a:pt x="776" y="575"/>
                    <a:pt x="822" y="52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67" name="Google Shape;5667;p8"/>
            <p:cNvSpPr/>
            <p:nvPr/>
          </p:nvSpPr>
          <p:spPr>
            <a:xfrm>
              <a:off x="6923600" y="2266613"/>
              <a:ext cx="12450" cy="16325"/>
            </a:xfrm>
            <a:custGeom>
              <a:avLst/>
              <a:gdLst/>
              <a:ahLst/>
              <a:cxnLst/>
              <a:rect l="l" t="t" r="r" b="b"/>
              <a:pathLst>
                <a:path w="498" h="653" extrusionOk="0">
                  <a:moveTo>
                    <a:pt x="249" y="1"/>
                  </a:moveTo>
                  <a:cubicBezTo>
                    <a:pt x="203" y="32"/>
                    <a:pt x="141" y="63"/>
                    <a:pt x="109" y="125"/>
                  </a:cubicBezTo>
                  <a:cubicBezTo>
                    <a:pt x="78" y="141"/>
                    <a:pt x="63" y="172"/>
                    <a:pt x="63" y="203"/>
                  </a:cubicBezTo>
                  <a:cubicBezTo>
                    <a:pt x="32" y="249"/>
                    <a:pt x="1" y="311"/>
                    <a:pt x="1" y="373"/>
                  </a:cubicBezTo>
                  <a:cubicBezTo>
                    <a:pt x="1" y="466"/>
                    <a:pt x="16" y="575"/>
                    <a:pt x="63" y="652"/>
                  </a:cubicBezTo>
                  <a:lnTo>
                    <a:pt x="497" y="42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68" name="Google Shape;5668;p8"/>
            <p:cNvSpPr/>
            <p:nvPr/>
          </p:nvSpPr>
          <p:spPr>
            <a:xfrm>
              <a:off x="6863125" y="21596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67"/>
                  </a:moveTo>
                  <a:cubicBezTo>
                    <a:pt x="249" y="900"/>
                    <a:pt x="543" y="977"/>
                    <a:pt x="791" y="853"/>
                  </a:cubicBezTo>
                  <a:lnTo>
                    <a:pt x="311" y="0"/>
                  </a:lnTo>
                  <a:cubicBezTo>
                    <a:pt x="78" y="124"/>
                    <a:pt x="0" y="419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69" name="Google Shape;5669;p8"/>
            <p:cNvSpPr/>
            <p:nvPr/>
          </p:nvSpPr>
          <p:spPr>
            <a:xfrm>
              <a:off x="6807300" y="206343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434" y="1"/>
                  </a:moveTo>
                  <a:lnTo>
                    <a:pt x="0" y="234"/>
                  </a:lnTo>
                  <a:cubicBezTo>
                    <a:pt x="16" y="265"/>
                    <a:pt x="31" y="296"/>
                    <a:pt x="62" y="311"/>
                  </a:cubicBezTo>
                  <a:cubicBezTo>
                    <a:pt x="155" y="435"/>
                    <a:pt x="310" y="497"/>
                    <a:pt x="481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70" name="Google Shape;5670;p8"/>
            <p:cNvSpPr/>
            <p:nvPr/>
          </p:nvSpPr>
          <p:spPr>
            <a:xfrm>
              <a:off x="6502525" y="25008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621" y="156"/>
                    <a:pt x="543" y="94"/>
                    <a:pt x="466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6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49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71" name="Google Shape;5671;p8"/>
            <p:cNvSpPr/>
            <p:nvPr/>
          </p:nvSpPr>
          <p:spPr>
            <a:xfrm>
              <a:off x="6443600" y="2390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558" y="993"/>
                  </a:moveTo>
                  <a:cubicBezTo>
                    <a:pt x="962" y="652"/>
                    <a:pt x="589" y="1"/>
                    <a:pt x="93" y="156"/>
                  </a:cubicBezTo>
                  <a:cubicBezTo>
                    <a:pt x="62" y="171"/>
                    <a:pt x="31" y="187"/>
                    <a:pt x="0" y="202"/>
                  </a:cubicBezTo>
                  <a:lnTo>
                    <a:pt x="481" y="1055"/>
                  </a:lnTo>
                  <a:cubicBezTo>
                    <a:pt x="496" y="1040"/>
                    <a:pt x="527" y="1024"/>
                    <a:pt x="558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72" name="Google Shape;5672;p8"/>
            <p:cNvSpPr/>
            <p:nvPr/>
          </p:nvSpPr>
          <p:spPr>
            <a:xfrm>
              <a:off x="6602575" y="244148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729" y="63"/>
                  </a:moveTo>
                  <a:cubicBezTo>
                    <a:pt x="667" y="32"/>
                    <a:pt x="605" y="16"/>
                    <a:pt x="543" y="16"/>
                  </a:cubicBezTo>
                  <a:cubicBezTo>
                    <a:pt x="512" y="1"/>
                    <a:pt x="481" y="1"/>
                    <a:pt x="450" y="16"/>
                  </a:cubicBezTo>
                  <a:cubicBezTo>
                    <a:pt x="388" y="16"/>
                    <a:pt x="326" y="32"/>
                    <a:pt x="264" y="63"/>
                  </a:cubicBezTo>
                  <a:cubicBezTo>
                    <a:pt x="202" y="94"/>
                    <a:pt x="155" y="140"/>
                    <a:pt x="109" y="202"/>
                  </a:cubicBezTo>
                  <a:cubicBezTo>
                    <a:pt x="93" y="218"/>
                    <a:pt x="78" y="249"/>
                    <a:pt x="62" y="280"/>
                  </a:cubicBezTo>
                  <a:cubicBezTo>
                    <a:pt x="31" y="326"/>
                    <a:pt x="16" y="389"/>
                    <a:pt x="16" y="451"/>
                  </a:cubicBezTo>
                  <a:cubicBezTo>
                    <a:pt x="0" y="544"/>
                    <a:pt x="16" y="652"/>
                    <a:pt x="78" y="730"/>
                  </a:cubicBezTo>
                  <a:lnTo>
                    <a:pt x="931" y="264"/>
                  </a:lnTo>
                  <a:cubicBezTo>
                    <a:pt x="884" y="171"/>
                    <a:pt x="807" y="109"/>
                    <a:pt x="729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73" name="Google Shape;5673;p8"/>
            <p:cNvSpPr/>
            <p:nvPr/>
          </p:nvSpPr>
          <p:spPr>
            <a:xfrm>
              <a:off x="6541300" y="23317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23" y="1"/>
                    <a:pt x="249" y="47"/>
                    <a:pt x="125" y="466"/>
                  </a:cubicBezTo>
                  <a:cubicBezTo>
                    <a:pt x="0" y="885"/>
                    <a:pt x="450" y="1241"/>
                    <a:pt x="838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74" name="Google Shape;5674;p8"/>
            <p:cNvSpPr/>
            <p:nvPr/>
          </p:nvSpPr>
          <p:spPr>
            <a:xfrm>
              <a:off x="6458700" y="23077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73"/>
                  </a:moveTo>
                  <a:cubicBezTo>
                    <a:pt x="807" y="1"/>
                    <a:pt x="234" y="63"/>
                    <a:pt x="125" y="482"/>
                  </a:cubicBezTo>
                  <a:cubicBezTo>
                    <a:pt x="1" y="901"/>
                    <a:pt x="435" y="1257"/>
                    <a:pt x="823" y="1040"/>
                  </a:cubicBezTo>
                  <a:cubicBezTo>
                    <a:pt x="1056" y="916"/>
                    <a:pt x="1149" y="621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75" name="Google Shape;5675;p8"/>
            <p:cNvSpPr/>
            <p:nvPr/>
          </p:nvSpPr>
          <p:spPr>
            <a:xfrm>
              <a:off x="6517650" y="2414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5" y="1256"/>
                    <a:pt x="822" y="1055"/>
                  </a:cubicBezTo>
                  <a:cubicBezTo>
                    <a:pt x="1055" y="915"/>
                    <a:pt x="1148" y="620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76" name="Google Shape;5676;p8"/>
            <p:cNvSpPr/>
            <p:nvPr/>
          </p:nvSpPr>
          <p:spPr>
            <a:xfrm>
              <a:off x="6565725" y="2248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77" name="Google Shape;5677;p8"/>
            <p:cNvSpPr/>
            <p:nvPr/>
          </p:nvSpPr>
          <p:spPr>
            <a:xfrm>
              <a:off x="6624275" y="23554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78" name="Google Shape;5678;p8"/>
            <p:cNvSpPr/>
            <p:nvPr/>
          </p:nvSpPr>
          <p:spPr>
            <a:xfrm>
              <a:off x="6390475" y="2293388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388" y="527"/>
                  </a:moveTo>
                  <a:cubicBezTo>
                    <a:pt x="481" y="403"/>
                    <a:pt x="512" y="233"/>
                    <a:pt x="466" y="93"/>
                  </a:cubicBezTo>
                  <a:cubicBezTo>
                    <a:pt x="450" y="47"/>
                    <a:pt x="450" y="31"/>
                    <a:pt x="435" y="0"/>
                  </a:cubicBezTo>
                  <a:lnTo>
                    <a:pt x="0" y="233"/>
                  </a:lnTo>
                  <a:lnTo>
                    <a:pt x="233" y="652"/>
                  </a:lnTo>
                  <a:cubicBezTo>
                    <a:pt x="264" y="636"/>
                    <a:pt x="295" y="621"/>
                    <a:pt x="310" y="605"/>
                  </a:cubicBezTo>
                  <a:cubicBezTo>
                    <a:pt x="341" y="574"/>
                    <a:pt x="357" y="558"/>
                    <a:pt x="388" y="5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79" name="Google Shape;5679;p8"/>
            <p:cNvSpPr/>
            <p:nvPr/>
          </p:nvSpPr>
          <p:spPr>
            <a:xfrm>
              <a:off x="6486625" y="2234063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807" y="543"/>
                  </a:move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69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63" y="558"/>
                  </a:cubicBezTo>
                  <a:cubicBezTo>
                    <a:pt x="156" y="683"/>
                    <a:pt x="326" y="745"/>
                    <a:pt x="481" y="729"/>
                  </a:cubicBezTo>
                  <a:cubicBezTo>
                    <a:pt x="543" y="729"/>
                    <a:pt x="621" y="698"/>
                    <a:pt x="668" y="667"/>
                  </a:cubicBezTo>
                  <a:cubicBezTo>
                    <a:pt x="730" y="636"/>
                    <a:pt x="776" y="590"/>
                    <a:pt x="80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80" name="Google Shape;5680;p8"/>
            <p:cNvSpPr/>
            <p:nvPr/>
          </p:nvSpPr>
          <p:spPr>
            <a:xfrm>
              <a:off x="6709575" y="23841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0"/>
                  </a:moveTo>
                  <a:cubicBezTo>
                    <a:pt x="202" y="31"/>
                    <a:pt x="156" y="78"/>
                    <a:pt x="125" y="140"/>
                  </a:cubicBezTo>
                  <a:cubicBezTo>
                    <a:pt x="94" y="155"/>
                    <a:pt x="78" y="186"/>
                    <a:pt x="63" y="217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81" name="Google Shape;5681;p8"/>
            <p:cNvSpPr/>
            <p:nvPr/>
          </p:nvSpPr>
          <p:spPr>
            <a:xfrm>
              <a:off x="6650650" y="2277488"/>
              <a:ext cx="18625" cy="24825"/>
            </a:xfrm>
            <a:custGeom>
              <a:avLst/>
              <a:gdLst/>
              <a:ahLst/>
              <a:cxnLst/>
              <a:rect l="l" t="t" r="r" b="b"/>
              <a:pathLst>
                <a:path w="745" h="993" extrusionOk="0">
                  <a:moveTo>
                    <a:pt x="16" y="388"/>
                  </a:moveTo>
                  <a:cubicBezTo>
                    <a:pt x="0" y="481"/>
                    <a:pt x="31" y="574"/>
                    <a:pt x="78" y="667"/>
                  </a:cubicBezTo>
                  <a:cubicBezTo>
                    <a:pt x="202" y="900"/>
                    <a:pt x="496" y="993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82" name="Google Shape;5682;p8"/>
            <p:cNvSpPr/>
            <p:nvPr/>
          </p:nvSpPr>
          <p:spPr>
            <a:xfrm>
              <a:off x="6593650" y="218131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419" y="1"/>
                  </a:moveTo>
                  <a:lnTo>
                    <a:pt x="0" y="233"/>
                  </a:lnTo>
                  <a:cubicBezTo>
                    <a:pt x="16" y="265"/>
                    <a:pt x="31" y="296"/>
                    <a:pt x="47" y="311"/>
                  </a:cubicBezTo>
                  <a:cubicBezTo>
                    <a:pt x="93" y="358"/>
                    <a:pt x="140" y="404"/>
                    <a:pt x="202" y="435"/>
                  </a:cubicBezTo>
                  <a:cubicBezTo>
                    <a:pt x="279" y="482"/>
                    <a:pt x="373" y="497"/>
                    <a:pt x="466" y="482"/>
                  </a:cubicBezTo>
                  <a:cubicBezTo>
                    <a:pt x="543" y="482"/>
                    <a:pt x="605" y="451"/>
                    <a:pt x="667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83" name="Google Shape;5683;p8"/>
            <p:cNvSpPr/>
            <p:nvPr/>
          </p:nvSpPr>
          <p:spPr>
            <a:xfrm>
              <a:off x="6288500" y="26183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6"/>
                  </a:cubicBezTo>
                  <a:cubicBezTo>
                    <a:pt x="248" y="0"/>
                    <a:pt x="217" y="0"/>
                    <a:pt x="186" y="16"/>
                  </a:cubicBezTo>
                  <a:cubicBezTo>
                    <a:pt x="155" y="16"/>
                    <a:pt x="124" y="16"/>
                    <a:pt x="93" y="31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96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84" name="Google Shape;5684;p8"/>
            <p:cNvSpPr/>
            <p:nvPr/>
          </p:nvSpPr>
          <p:spPr>
            <a:xfrm>
              <a:off x="6388150" y="255936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60" y="63"/>
                  </a:moveTo>
                  <a:cubicBezTo>
                    <a:pt x="667" y="16"/>
                    <a:pt x="574" y="1"/>
                    <a:pt x="481" y="16"/>
                  </a:cubicBezTo>
                  <a:cubicBezTo>
                    <a:pt x="403" y="16"/>
                    <a:pt x="341" y="32"/>
                    <a:pt x="279" y="63"/>
                  </a:cubicBezTo>
                  <a:cubicBezTo>
                    <a:pt x="233" y="94"/>
                    <a:pt x="186" y="140"/>
                    <a:pt x="140" y="187"/>
                  </a:cubicBezTo>
                  <a:cubicBezTo>
                    <a:pt x="16" y="342"/>
                    <a:pt x="0" y="559"/>
                    <a:pt x="93" y="730"/>
                  </a:cubicBezTo>
                  <a:lnTo>
                    <a:pt x="946" y="264"/>
                  </a:lnTo>
                  <a:cubicBezTo>
                    <a:pt x="900" y="171"/>
                    <a:pt x="838" y="109"/>
                    <a:pt x="760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85" name="Google Shape;5685;p8"/>
            <p:cNvSpPr/>
            <p:nvPr/>
          </p:nvSpPr>
          <p:spPr>
            <a:xfrm>
              <a:off x="6327650" y="24496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5"/>
                    <a:pt x="451" y="1241"/>
                    <a:pt x="823" y="1040"/>
                  </a:cubicBezTo>
                  <a:cubicBezTo>
                    <a:pt x="1071" y="916"/>
                    <a:pt x="1148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86" name="Google Shape;5686;p8"/>
            <p:cNvSpPr/>
            <p:nvPr/>
          </p:nvSpPr>
          <p:spPr>
            <a:xfrm>
              <a:off x="6243900" y="2426363"/>
              <a:ext cx="31050" cy="28350"/>
            </a:xfrm>
            <a:custGeom>
              <a:avLst/>
              <a:gdLst/>
              <a:ahLst/>
              <a:cxnLst/>
              <a:rect l="l" t="t" r="r" b="b"/>
              <a:pathLst>
                <a:path w="1242" h="1134" extrusionOk="0">
                  <a:moveTo>
                    <a:pt x="869" y="1009"/>
                  </a:moveTo>
                  <a:cubicBezTo>
                    <a:pt x="1241" y="807"/>
                    <a:pt x="1179" y="234"/>
                    <a:pt x="761" y="109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26" y="1056"/>
                    <a:pt x="621" y="1133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87" name="Google Shape;5687;p8"/>
            <p:cNvSpPr/>
            <p:nvPr/>
          </p:nvSpPr>
          <p:spPr>
            <a:xfrm>
              <a:off x="6304000" y="2532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6"/>
                    <a:pt x="823" y="1055"/>
                  </a:cubicBezTo>
                  <a:cubicBezTo>
                    <a:pt x="1055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88" name="Google Shape;5688;p8"/>
            <p:cNvSpPr/>
            <p:nvPr/>
          </p:nvSpPr>
          <p:spPr>
            <a:xfrm>
              <a:off x="6351700" y="2366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0" y="915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89" name="Google Shape;5689;p8"/>
            <p:cNvSpPr/>
            <p:nvPr/>
          </p:nvSpPr>
          <p:spPr>
            <a:xfrm>
              <a:off x="6410625" y="2473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90" name="Google Shape;5690;p8"/>
            <p:cNvSpPr/>
            <p:nvPr/>
          </p:nvSpPr>
          <p:spPr>
            <a:xfrm>
              <a:off x="6272975" y="2351938"/>
              <a:ext cx="23675" cy="18625"/>
            </a:xfrm>
            <a:custGeom>
              <a:avLst/>
              <a:gdLst/>
              <a:ahLst/>
              <a:cxnLst/>
              <a:rect l="l" t="t" r="r" b="b"/>
              <a:pathLst>
                <a:path w="947" h="745" extrusionOk="0">
                  <a:moveTo>
                    <a:pt x="47" y="558"/>
                  </a:moveTo>
                  <a:cubicBezTo>
                    <a:pt x="156" y="682"/>
                    <a:pt x="311" y="745"/>
                    <a:pt x="482" y="729"/>
                  </a:cubicBezTo>
                  <a:cubicBezTo>
                    <a:pt x="544" y="729"/>
                    <a:pt x="606" y="698"/>
                    <a:pt x="668" y="667"/>
                  </a:cubicBezTo>
                  <a:cubicBezTo>
                    <a:pt x="730" y="636"/>
                    <a:pt x="776" y="589"/>
                    <a:pt x="823" y="543"/>
                  </a:cubicBezTo>
                  <a:cubicBezTo>
                    <a:pt x="916" y="419"/>
                    <a:pt x="947" y="248"/>
                    <a:pt x="900" y="93"/>
                  </a:cubicBezTo>
                  <a:cubicBezTo>
                    <a:pt x="885" y="62"/>
                    <a:pt x="885" y="31"/>
                    <a:pt x="854" y="0"/>
                  </a:cubicBezTo>
                  <a:lnTo>
                    <a:pt x="1" y="481"/>
                  </a:lnTo>
                  <a:cubicBezTo>
                    <a:pt x="16" y="512"/>
                    <a:pt x="32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91" name="Google Shape;5691;p8"/>
            <p:cNvSpPr/>
            <p:nvPr/>
          </p:nvSpPr>
          <p:spPr>
            <a:xfrm>
              <a:off x="6495925" y="250198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1"/>
                    <a:pt x="156" y="78"/>
                    <a:pt x="109" y="124"/>
                  </a:cubicBezTo>
                  <a:cubicBezTo>
                    <a:pt x="47" y="202"/>
                    <a:pt x="16" y="295"/>
                    <a:pt x="16" y="388"/>
                  </a:cubicBezTo>
                  <a:cubicBezTo>
                    <a:pt x="1" y="481"/>
                    <a:pt x="16" y="590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92" name="Google Shape;5692;p8"/>
            <p:cNvSpPr/>
            <p:nvPr/>
          </p:nvSpPr>
          <p:spPr>
            <a:xfrm>
              <a:off x="6435450" y="2395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40" y="667"/>
                  </a:moveTo>
                  <a:cubicBezTo>
                    <a:pt x="264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93" name="Google Shape;5693;p8"/>
            <p:cNvSpPr/>
            <p:nvPr/>
          </p:nvSpPr>
          <p:spPr>
            <a:xfrm>
              <a:off x="6380000" y="22991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25" y="420"/>
                    <a:pt x="249" y="482"/>
                    <a:pt x="373" y="497"/>
                  </a:cubicBezTo>
                  <a:cubicBezTo>
                    <a:pt x="404" y="497"/>
                    <a:pt x="435" y="497"/>
                    <a:pt x="466" y="497"/>
                  </a:cubicBezTo>
                  <a:cubicBezTo>
                    <a:pt x="543" y="482"/>
                    <a:pt x="605" y="466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94" name="Google Shape;5694;p8"/>
            <p:cNvSpPr/>
            <p:nvPr/>
          </p:nvSpPr>
          <p:spPr>
            <a:xfrm>
              <a:off x="6281900" y="2620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80" y="1"/>
                  </a:moveTo>
                  <a:cubicBezTo>
                    <a:pt x="218" y="32"/>
                    <a:pt x="171" y="78"/>
                    <a:pt x="125" y="125"/>
                  </a:cubicBezTo>
                  <a:cubicBezTo>
                    <a:pt x="109" y="156"/>
                    <a:pt x="94" y="171"/>
                    <a:pt x="78" y="202"/>
                  </a:cubicBezTo>
                  <a:cubicBezTo>
                    <a:pt x="1" y="342"/>
                    <a:pt x="1" y="528"/>
                    <a:pt x="78" y="668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95" name="Google Shape;5695;p8"/>
            <p:cNvSpPr/>
            <p:nvPr/>
          </p:nvSpPr>
          <p:spPr>
            <a:xfrm>
              <a:off x="6967025" y="182303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497" y="1040"/>
                    <a:pt x="528" y="1009"/>
                    <a:pt x="559" y="994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2"/>
                    <a:pt x="32" y="187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96" name="Google Shape;5696;p8"/>
            <p:cNvSpPr/>
            <p:nvPr/>
          </p:nvSpPr>
          <p:spPr>
            <a:xfrm>
              <a:off x="6981000" y="17408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97" name="Google Shape;5697;p8"/>
            <p:cNvSpPr/>
            <p:nvPr/>
          </p:nvSpPr>
          <p:spPr>
            <a:xfrm>
              <a:off x="6913925" y="1725738"/>
              <a:ext cx="13600" cy="16675"/>
            </a:xfrm>
            <a:custGeom>
              <a:avLst/>
              <a:gdLst/>
              <a:ahLst/>
              <a:cxnLst/>
              <a:rect l="l" t="t" r="r" b="b"/>
              <a:pathLst>
                <a:path w="544" h="667" extrusionOk="0">
                  <a:moveTo>
                    <a:pt x="419" y="0"/>
                  </a:moveTo>
                  <a:lnTo>
                    <a:pt x="0" y="248"/>
                  </a:lnTo>
                  <a:lnTo>
                    <a:pt x="233" y="667"/>
                  </a:lnTo>
                  <a:cubicBezTo>
                    <a:pt x="264" y="651"/>
                    <a:pt x="295" y="636"/>
                    <a:pt x="310" y="620"/>
                  </a:cubicBezTo>
                  <a:cubicBezTo>
                    <a:pt x="496" y="465"/>
                    <a:pt x="543" y="202"/>
                    <a:pt x="41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98" name="Google Shape;5698;p8"/>
            <p:cNvSpPr/>
            <p:nvPr/>
          </p:nvSpPr>
          <p:spPr>
            <a:xfrm>
              <a:off x="6811950" y="20510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590" y="109"/>
                    <a:pt x="450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99" name="Google Shape;5699;p8"/>
            <p:cNvSpPr/>
            <p:nvPr/>
          </p:nvSpPr>
          <p:spPr>
            <a:xfrm>
              <a:off x="6753000" y="1940913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6"/>
                  </a:moveTo>
                  <a:cubicBezTo>
                    <a:pt x="513" y="1040"/>
                    <a:pt x="528" y="1009"/>
                    <a:pt x="559" y="994"/>
                  </a:cubicBezTo>
                  <a:cubicBezTo>
                    <a:pt x="962" y="652"/>
                    <a:pt x="606" y="1"/>
                    <a:pt x="94" y="156"/>
                  </a:cubicBezTo>
                  <a:cubicBezTo>
                    <a:pt x="63" y="172"/>
                    <a:pt x="32" y="172"/>
                    <a:pt x="1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00" name="Google Shape;5700;p8"/>
            <p:cNvSpPr/>
            <p:nvPr/>
          </p:nvSpPr>
          <p:spPr>
            <a:xfrm>
              <a:off x="6912375" y="19921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6"/>
                  </a:cubicBezTo>
                  <a:cubicBezTo>
                    <a:pt x="93" y="217"/>
                    <a:pt x="78" y="248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16" y="636"/>
                    <a:pt x="78" y="729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0"/>
                  </a:cubicBezTo>
                  <a:lnTo>
                    <a:pt x="450" y="0"/>
                  </a:ln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01" name="Google Shape;5701;p8"/>
            <p:cNvSpPr/>
            <p:nvPr/>
          </p:nvSpPr>
          <p:spPr>
            <a:xfrm>
              <a:off x="6847225" y="1877338"/>
              <a:ext cx="37250" cy="40350"/>
            </a:xfrm>
            <a:custGeom>
              <a:avLst/>
              <a:gdLst/>
              <a:ahLst/>
              <a:cxnLst/>
              <a:rect l="l" t="t" r="r" b="b"/>
              <a:pathLst>
                <a:path w="1490" h="1614" extrusionOk="0">
                  <a:moveTo>
                    <a:pt x="326" y="1039"/>
                  </a:moveTo>
                  <a:cubicBezTo>
                    <a:pt x="636" y="1613"/>
                    <a:pt x="1489" y="1148"/>
                    <a:pt x="1179" y="574"/>
                  </a:cubicBezTo>
                  <a:cubicBezTo>
                    <a:pt x="854" y="0"/>
                    <a:pt x="1" y="481"/>
                    <a:pt x="326" y="103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02" name="Google Shape;5702;p8"/>
            <p:cNvSpPr/>
            <p:nvPr/>
          </p:nvSpPr>
          <p:spPr>
            <a:xfrm>
              <a:off x="6768900" y="1857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03" name="Google Shape;5703;p8"/>
            <p:cNvSpPr/>
            <p:nvPr/>
          </p:nvSpPr>
          <p:spPr>
            <a:xfrm>
              <a:off x="6827850" y="19645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70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3" y="1"/>
                    <a:pt x="326" y="203"/>
                  </a:cubicBezTo>
                  <a:cubicBezTo>
                    <a:pt x="93" y="342"/>
                    <a:pt x="0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04" name="Google Shape;5704;p8"/>
            <p:cNvSpPr/>
            <p:nvPr/>
          </p:nvSpPr>
          <p:spPr>
            <a:xfrm>
              <a:off x="6875925" y="17986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93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05" name="Google Shape;5705;p8"/>
            <p:cNvSpPr/>
            <p:nvPr/>
          </p:nvSpPr>
          <p:spPr>
            <a:xfrm>
              <a:off x="6934850" y="1905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02"/>
                  </a:cubicBezTo>
                  <a:cubicBezTo>
                    <a:pt x="94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06" name="Google Shape;5706;p8"/>
            <p:cNvSpPr/>
            <p:nvPr/>
          </p:nvSpPr>
          <p:spPr>
            <a:xfrm>
              <a:off x="6700275" y="18436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51"/>
                    <a:pt x="280" y="636"/>
                    <a:pt x="311" y="605"/>
                  </a:cubicBezTo>
                  <a:cubicBezTo>
                    <a:pt x="481" y="465"/>
                    <a:pt x="528" y="202"/>
                    <a:pt x="419" y="0"/>
                  </a:cubicBezTo>
                  <a:lnTo>
                    <a:pt x="0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07" name="Google Shape;5707;p8"/>
            <p:cNvSpPr/>
            <p:nvPr/>
          </p:nvSpPr>
          <p:spPr>
            <a:xfrm>
              <a:off x="6796425" y="17846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2" y="667"/>
                  </a:moveTo>
                  <a:cubicBezTo>
                    <a:pt x="900" y="543"/>
                    <a:pt x="978" y="249"/>
                    <a:pt x="854" y="1"/>
                  </a:cubicBezTo>
                  <a:lnTo>
                    <a:pt x="1" y="481"/>
                  </a:lnTo>
                  <a:cubicBezTo>
                    <a:pt x="125" y="714"/>
                    <a:pt x="420" y="792"/>
                    <a:pt x="652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08" name="Google Shape;5708;p8"/>
            <p:cNvSpPr/>
            <p:nvPr/>
          </p:nvSpPr>
          <p:spPr>
            <a:xfrm>
              <a:off x="6958125" y="1828088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5" y="202"/>
                  </a:moveTo>
                  <a:cubicBezTo>
                    <a:pt x="0" y="512"/>
                    <a:pt x="202" y="869"/>
                    <a:pt x="543" y="916"/>
                  </a:cubicBezTo>
                  <a:cubicBezTo>
                    <a:pt x="636" y="916"/>
                    <a:pt x="729" y="900"/>
                    <a:pt x="822" y="854"/>
                  </a:cubicBezTo>
                  <a:lnTo>
                    <a:pt x="341" y="1"/>
                  </a:lnTo>
                  <a:cubicBezTo>
                    <a:pt x="264" y="47"/>
                    <a:pt x="202" y="109"/>
                    <a:pt x="155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09" name="Google Shape;5709;p8"/>
            <p:cNvSpPr/>
            <p:nvPr/>
          </p:nvSpPr>
          <p:spPr>
            <a:xfrm>
              <a:off x="6903050" y="1731938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1" y="233"/>
                  </a:moveTo>
                  <a:cubicBezTo>
                    <a:pt x="78" y="372"/>
                    <a:pt x="234" y="466"/>
                    <a:pt x="389" y="481"/>
                  </a:cubicBezTo>
                  <a:cubicBezTo>
                    <a:pt x="482" y="481"/>
                    <a:pt x="590" y="466"/>
                    <a:pt x="668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10" name="Google Shape;5710;p8"/>
            <p:cNvSpPr/>
            <p:nvPr/>
          </p:nvSpPr>
          <p:spPr>
            <a:xfrm>
              <a:off x="6598300" y="21689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7" y="264"/>
                  </a:moveTo>
                  <a:cubicBezTo>
                    <a:pt x="621" y="171"/>
                    <a:pt x="559" y="109"/>
                    <a:pt x="466" y="63"/>
                  </a:cubicBezTo>
                  <a:cubicBezTo>
                    <a:pt x="419" y="32"/>
                    <a:pt x="357" y="16"/>
                    <a:pt x="295" y="16"/>
                  </a:cubicBezTo>
                  <a:cubicBezTo>
                    <a:pt x="264" y="1"/>
                    <a:pt x="233" y="1"/>
                    <a:pt x="202" y="16"/>
                  </a:cubicBezTo>
                  <a:cubicBezTo>
                    <a:pt x="124" y="16"/>
                    <a:pt x="62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11" name="Google Shape;5711;p8"/>
            <p:cNvSpPr/>
            <p:nvPr/>
          </p:nvSpPr>
          <p:spPr>
            <a:xfrm>
              <a:off x="6539350" y="20603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7"/>
                  </a:moveTo>
                  <a:cubicBezTo>
                    <a:pt x="544" y="94"/>
                    <a:pt x="234" y="1"/>
                    <a:pt x="1" y="125"/>
                  </a:cubicBezTo>
                  <a:lnTo>
                    <a:pt x="482" y="993"/>
                  </a:lnTo>
                  <a:cubicBezTo>
                    <a:pt x="714" y="854"/>
                    <a:pt x="792" y="559"/>
                    <a:pt x="668" y="32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12" name="Google Shape;5712;p8"/>
            <p:cNvSpPr/>
            <p:nvPr/>
          </p:nvSpPr>
          <p:spPr>
            <a:xfrm>
              <a:off x="6697950" y="2109988"/>
              <a:ext cx="24050" cy="18250"/>
            </a:xfrm>
            <a:custGeom>
              <a:avLst/>
              <a:gdLst/>
              <a:ahLst/>
              <a:cxnLst/>
              <a:rect l="l" t="t" r="r" b="b"/>
              <a:pathLst>
                <a:path w="962" h="730" extrusionOk="0">
                  <a:moveTo>
                    <a:pt x="745" y="62"/>
                  </a:moveTo>
                  <a:cubicBezTo>
                    <a:pt x="698" y="31"/>
                    <a:pt x="636" y="0"/>
                    <a:pt x="574" y="0"/>
                  </a:cubicBezTo>
                  <a:cubicBezTo>
                    <a:pt x="543" y="0"/>
                    <a:pt x="512" y="0"/>
                    <a:pt x="481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7" y="93"/>
                    <a:pt x="171" y="140"/>
                    <a:pt x="140" y="186"/>
                  </a:cubicBezTo>
                  <a:cubicBezTo>
                    <a:pt x="109" y="217"/>
                    <a:pt x="93" y="233"/>
                    <a:pt x="78" y="264"/>
                  </a:cubicBezTo>
                  <a:cubicBezTo>
                    <a:pt x="0" y="403"/>
                    <a:pt x="0" y="574"/>
                    <a:pt x="78" y="729"/>
                  </a:cubicBezTo>
                  <a:lnTo>
                    <a:pt x="962" y="248"/>
                  </a:lnTo>
                  <a:cubicBezTo>
                    <a:pt x="915" y="171"/>
                    <a:pt x="838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13" name="Google Shape;5713;p8"/>
            <p:cNvSpPr/>
            <p:nvPr/>
          </p:nvSpPr>
          <p:spPr>
            <a:xfrm>
              <a:off x="6637450" y="19998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0"/>
                    <a:pt x="249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5"/>
                    <a:pt x="1149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14" name="Google Shape;5714;p8"/>
            <p:cNvSpPr/>
            <p:nvPr/>
          </p:nvSpPr>
          <p:spPr>
            <a:xfrm>
              <a:off x="6554475" y="1976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0"/>
                    <a:pt x="249" y="47"/>
                    <a:pt x="125" y="466"/>
                  </a:cubicBezTo>
                  <a:cubicBezTo>
                    <a:pt x="1" y="884"/>
                    <a:pt x="451" y="1241"/>
                    <a:pt x="823" y="1039"/>
                  </a:cubicBezTo>
                  <a:cubicBezTo>
                    <a:pt x="1055" y="915"/>
                    <a:pt x="1149" y="605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15" name="Google Shape;5715;p8"/>
            <p:cNvSpPr/>
            <p:nvPr/>
          </p:nvSpPr>
          <p:spPr>
            <a:xfrm>
              <a:off x="6613425" y="2082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16" name="Google Shape;5716;p8"/>
            <p:cNvSpPr/>
            <p:nvPr/>
          </p:nvSpPr>
          <p:spPr>
            <a:xfrm>
              <a:off x="6661500" y="19172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09" y="373"/>
                  </a:moveTo>
                  <a:cubicBezTo>
                    <a:pt x="807" y="1"/>
                    <a:pt x="233" y="47"/>
                    <a:pt x="109" y="466"/>
                  </a:cubicBezTo>
                  <a:cubicBezTo>
                    <a:pt x="0" y="885"/>
                    <a:pt x="435" y="1242"/>
                    <a:pt x="822" y="1040"/>
                  </a:cubicBezTo>
                  <a:cubicBezTo>
                    <a:pt x="1055" y="916"/>
                    <a:pt x="1148" y="606"/>
                    <a:pt x="1009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17" name="Google Shape;5717;p8"/>
            <p:cNvSpPr/>
            <p:nvPr/>
          </p:nvSpPr>
          <p:spPr>
            <a:xfrm>
              <a:off x="6720425" y="20238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09" y="389"/>
                  </a:moveTo>
                  <a:cubicBezTo>
                    <a:pt x="807" y="1"/>
                    <a:pt x="234" y="63"/>
                    <a:pt x="109" y="482"/>
                  </a:cubicBezTo>
                  <a:cubicBezTo>
                    <a:pt x="1" y="901"/>
                    <a:pt x="435" y="1257"/>
                    <a:pt x="823" y="1056"/>
                  </a:cubicBezTo>
                  <a:cubicBezTo>
                    <a:pt x="1056" y="916"/>
                    <a:pt x="1149" y="621"/>
                    <a:pt x="1009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18" name="Google Shape;5718;p8"/>
            <p:cNvSpPr/>
            <p:nvPr/>
          </p:nvSpPr>
          <p:spPr>
            <a:xfrm>
              <a:off x="6486250" y="1961463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8"/>
                  </a:moveTo>
                  <a:cubicBezTo>
                    <a:pt x="481" y="544"/>
                    <a:pt x="558" y="249"/>
                    <a:pt x="434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19" name="Google Shape;5719;p8"/>
            <p:cNvSpPr/>
            <p:nvPr/>
          </p:nvSpPr>
          <p:spPr>
            <a:xfrm>
              <a:off x="6582800" y="1902538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51" y="667"/>
                  </a:moveTo>
                  <a:cubicBezTo>
                    <a:pt x="884" y="543"/>
                    <a:pt x="977" y="249"/>
                    <a:pt x="853" y="0"/>
                  </a:cubicBezTo>
                  <a:lnTo>
                    <a:pt x="0" y="481"/>
                  </a:lnTo>
                  <a:cubicBezTo>
                    <a:pt x="124" y="714"/>
                    <a:pt x="419" y="791"/>
                    <a:pt x="651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20" name="Google Shape;5720;p8"/>
            <p:cNvSpPr/>
            <p:nvPr/>
          </p:nvSpPr>
          <p:spPr>
            <a:xfrm>
              <a:off x="6805750" y="20525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78" y="156"/>
                    <a:pt x="62" y="187"/>
                    <a:pt x="62" y="202"/>
                  </a:cubicBezTo>
                  <a:cubicBezTo>
                    <a:pt x="31" y="264"/>
                    <a:pt x="0" y="326"/>
                    <a:pt x="0" y="388"/>
                  </a:cubicBezTo>
                  <a:cubicBezTo>
                    <a:pt x="0" y="481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21" name="Google Shape;5721;p8"/>
            <p:cNvSpPr/>
            <p:nvPr/>
          </p:nvSpPr>
          <p:spPr>
            <a:xfrm>
              <a:off x="6745250" y="19459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22" name="Google Shape;5722;p8"/>
            <p:cNvSpPr/>
            <p:nvPr/>
          </p:nvSpPr>
          <p:spPr>
            <a:xfrm>
              <a:off x="6689425" y="1849813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4" y="0"/>
                  </a:moveTo>
                  <a:lnTo>
                    <a:pt x="0" y="233"/>
                  </a:lnTo>
                  <a:cubicBezTo>
                    <a:pt x="124" y="465"/>
                    <a:pt x="434" y="559"/>
                    <a:pt x="667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23" name="Google Shape;5723;p8"/>
            <p:cNvSpPr/>
            <p:nvPr/>
          </p:nvSpPr>
          <p:spPr>
            <a:xfrm>
              <a:off x="6384650" y="22871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8" y="249"/>
                  </a:moveTo>
                  <a:cubicBezTo>
                    <a:pt x="606" y="156"/>
                    <a:pt x="543" y="94"/>
                    <a:pt x="450" y="47"/>
                  </a:cubicBezTo>
                  <a:cubicBezTo>
                    <a:pt x="404" y="16"/>
                    <a:pt x="342" y="1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"/>
                    <a:pt x="125" y="1"/>
                    <a:pt x="94" y="16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24" name="Google Shape;5724;p8"/>
            <p:cNvSpPr/>
            <p:nvPr/>
          </p:nvSpPr>
          <p:spPr>
            <a:xfrm>
              <a:off x="6325725" y="2176663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559" y="993"/>
                  </a:moveTo>
                  <a:cubicBezTo>
                    <a:pt x="946" y="652"/>
                    <a:pt x="590" y="1"/>
                    <a:pt x="93" y="156"/>
                  </a:cubicBezTo>
                  <a:cubicBezTo>
                    <a:pt x="62" y="171"/>
                    <a:pt x="31" y="171"/>
                    <a:pt x="0" y="202"/>
                  </a:cubicBezTo>
                  <a:lnTo>
                    <a:pt x="465" y="1055"/>
                  </a:lnTo>
                  <a:cubicBezTo>
                    <a:pt x="496" y="1040"/>
                    <a:pt x="528" y="1009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25" name="Google Shape;5725;p8"/>
            <p:cNvSpPr/>
            <p:nvPr/>
          </p:nvSpPr>
          <p:spPr>
            <a:xfrm>
              <a:off x="6484300" y="2227863"/>
              <a:ext cx="23300" cy="18225"/>
            </a:xfrm>
            <a:custGeom>
              <a:avLst/>
              <a:gdLst/>
              <a:ahLst/>
              <a:cxnLst/>
              <a:rect l="l" t="t" r="r" b="b"/>
              <a:pathLst>
                <a:path w="932" h="729" extrusionOk="0">
                  <a:moveTo>
                    <a:pt x="745" y="62"/>
                  </a:moveTo>
                  <a:cubicBezTo>
                    <a:pt x="683" y="31"/>
                    <a:pt x="621" y="16"/>
                    <a:pt x="559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218" y="93"/>
                    <a:pt x="171" y="140"/>
                    <a:pt x="125" y="186"/>
                  </a:cubicBezTo>
                  <a:cubicBezTo>
                    <a:pt x="109" y="217"/>
                    <a:pt x="94" y="248"/>
                    <a:pt x="78" y="264"/>
                  </a:cubicBezTo>
                  <a:cubicBezTo>
                    <a:pt x="1" y="419"/>
                    <a:pt x="1" y="589"/>
                    <a:pt x="78" y="729"/>
                  </a:cubicBezTo>
                  <a:lnTo>
                    <a:pt x="931" y="264"/>
                  </a:lnTo>
                  <a:cubicBezTo>
                    <a:pt x="900" y="171"/>
                    <a:pt x="823" y="109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26" name="Google Shape;5726;p8"/>
            <p:cNvSpPr/>
            <p:nvPr/>
          </p:nvSpPr>
          <p:spPr>
            <a:xfrm>
              <a:off x="6423825" y="21177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7"/>
                    <a:pt x="822" y="1055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27" name="Google Shape;5727;p8"/>
            <p:cNvSpPr/>
            <p:nvPr/>
          </p:nvSpPr>
          <p:spPr>
            <a:xfrm>
              <a:off x="6340850" y="209408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08" y="372"/>
                  </a:moveTo>
                  <a:cubicBezTo>
                    <a:pt x="807" y="0"/>
                    <a:pt x="233" y="47"/>
                    <a:pt x="124" y="465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05"/>
                    <a:pt x="1008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28" name="Google Shape;5728;p8"/>
            <p:cNvSpPr/>
            <p:nvPr/>
          </p:nvSpPr>
          <p:spPr>
            <a:xfrm>
              <a:off x="6399775" y="22007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0"/>
                    <a:pt x="233" y="62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5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29" name="Google Shape;5729;p8"/>
            <p:cNvSpPr/>
            <p:nvPr/>
          </p:nvSpPr>
          <p:spPr>
            <a:xfrm>
              <a:off x="6447475" y="20351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024" y="373"/>
                  </a:moveTo>
                  <a:cubicBezTo>
                    <a:pt x="822" y="1"/>
                    <a:pt x="248" y="47"/>
                    <a:pt x="124" y="466"/>
                  </a:cubicBezTo>
                  <a:cubicBezTo>
                    <a:pt x="0" y="885"/>
                    <a:pt x="450" y="1242"/>
                    <a:pt x="838" y="1040"/>
                  </a:cubicBezTo>
                  <a:cubicBezTo>
                    <a:pt x="1070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30" name="Google Shape;5730;p8"/>
            <p:cNvSpPr/>
            <p:nvPr/>
          </p:nvSpPr>
          <p:spPr>
            <a:xfrm>
              <a:off x="6506400" y="2141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1" y="900"/>
                    <a:pt x="450" y="1257"/>
                    <a:pt x="838" y="1056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31" name="Google Shape;5731;p8"/>
            <p:cNvSpPr/>
            <p:nvPr/>
          </p:nvSpPr>
          <p:spPr>
            <a:xfrm>
              <a:off x="6272600" y="20793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97" y="466"/>
                    <a:pt x="543" y="20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32" name="Google Shape;5732;p8"/>
            <p:cNvSpPr/>
            <p:nvPr/>
          </p:nvSpPr>
          <p:spPr>
            <a:xfrm>
              <a:off x="6368750" y="2020413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854" y="0"/>
                  </a:moveTo>
                  <a:lnTo>
                    <a:pt x="1" y="481"/>
                  </a:lnTo>
                  <a:cubicBezTo>
                    <a:pt x="311" y="1040"/>
                    <a:pt x="1179" y="574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33" name="Google Shape;5733;p8"/>
            <p:cNvSpPr/>
            <p:nvPr/>
          </p:nvSpPr>
          <p:spPr>
            <a:xfrm>
              <a:off x="6591700" y="21704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32" y="574"/>
                    <a:pt x="78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34" name="Google Shape;5734;p8"/>
            <p:cNvSpPr/>
            <p:nvPr/>
          </p:nvSpPr>
          <p:spPr>
            <a:xfrm>
              <a:off x="6531225" y="2063838"/>
              <a:ext cx="19800" cy="23300"/>
            </a:xfrm>
            <a:custGeom>
              <a:avLst/>
              <a:gdLst/>
              <a:ahLst/>
              <a:cxnLst/>
              <a:rect l="l" t="t" r="r" b="b"/>
              <a:pathLst>
                <a:path w="792" h="932" extrusionOk="0">
                  <a:moveTo>
                    <a:pt x="326" y="0"/>
                  </a:moveTo>
                  <a:cubicBezTo>
                    <a:pt x="93" y="125"/>
                    <a:pt x="0" y="419"/>
                    <a:pt x="140" y="652"/>
                  </a:cubicBezTo>
                  <a:cubicBezTo>
                    <a:pt x="171" y="745"/>
                    <a:pt x="248" y="807"/>
                    <a:pt x="326" y="853"/>
                  </a:cubicBezTo>
                  <a:cubicBezTo>
                    <a:pt x="466" y="931"/>
                    <a:pt x="636" y="931"/>
                    <a:pt x="791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35" name="Google Shape;5735;p8"/>
            <p:cNvSpPr/>
            <p:nvPr/>
          </p:nvSpPr>
          <p:spPr>
            <a:xfrm>
              <a:off x="6475775" y="19676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419" y="0"/>
                  </a:moveTo>
                  <a:lnTo>
                    <a:pt x="0" y="233"/>
                  </a:lnTo>
                  <a:cubicBezTo>
                    <a:pt x="47" y="310"/>
                    <a:pt x="109" y="372"/>
                    <a:pt x="202" y="419"/>
                  </a:cubicBezTo>
                  <a:cubicBezTo>
                    <a:pt x="342" y="496"/>
                    <a:pt x="512" y="496"/>
                    <a:pt x="652" y="41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36" name="Google Shape;5736;p8"/>
            <p:cNvSpPr/>
            <p:nvPr/>
          </p:nvSpPr>
          <p:spPr>
            <a:xfrm>
              <a:off x="6271050" y="2346113"/>
              <a:ext cx="23275" cy="17850"/>
            </a:xfrm>
            <a:custGeom>
              <a:avLst/>
              <a:gdLst/>
              <a:ahLst/>
              <a:cxnLst/>
              <a:rect l="l" t="t" r="r" b="b"/>
              <a:pathLst>
                <a:path w="931" h="714" extrusionOk="0">
                  <a:moveTo>
                    <a:pt x="264" y="47"/>
                  </a:moveTo>
                  <a:cubicBezTo>
                    <a:pt x="202" y="78"/>
                    <a:pt x="155" y="125"/>
                    <a:pt x="124" y="171"/>
                  </a:cubicBezTo>
                  <a:cubicBezTo>
                    <a:pt x="93" y="202"/>
                    <a:pt x="78" y="233"/>
                    <a:pt x="62" y="249"/>
                  </a:cubicBezTo>
                  <a:cubicBezTo>
                    <a:pt x="47" y="311"/>
                    <a:pt x="16" y="373"/>
                    <a:pt x="16" y="435"/>
                  </a:cubicBezTo>
                  <a:cubicBezTo>
                    <a:pt x="0" y="528"/>
                    <a:pt x="31" y="621"/>
                    <a:pt x="78" y="714"/>
                  </a:cubicBezTo>
                  <a:lnTo>
                    <a:pt x="931" y="249"/>
                  </a:lnTo>
                  <a:cubicBezTo>
                    <a:pt x="884" y="156"/>
                    <a:pt x="807" y="93"/>
                    <a:pt x="729" y="47"/>
                  </a:cubicBezTo>
                  <a:cubicBezTo>
                    <a:pt x="667" y="16"/>
                    <a:pt x="605" y="0"/>
                    <a:pt x="543" y="0"/>
                  </a:cubicBezTo>
                  <a:cubicBezTo>
                    <a:pt x="512" y="0"/>
                    <a:pt x="481" y="0"/>
                    <a:pt x="450" y="0"/>
                  </a:cubicBezTo>
                  <a:cubicBezTo>
                    <a:pt x="388" y="0"/>
                    <a:pt x="326" y="16"/>
                    <a:pt x="264" y="4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37" name="Google Shape;5737;p8"/>
            <p:cNvSpPr/>
            <p:nvPr/>
          </p:nvSpPr>
          <p:spPr>
            <a:xfrm>
              <a:off x="6291975" y="22611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25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9"/>
                    <a:pt x="1257" y="699"/>
                    <a:pt x="1055" y="327"/>
                  </a:cubicBezTo>
                  <a:cubicBezTo>
                    <a:pt x="916" y="94"/>
                    <a:pt x="621" y="1"/>
                    <a:pt x="389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38" name="Google Shape;5738;p8"/>
            <p:cNvSpPr/>
            <p:nvPr/>
          </p:nvSpPr>
          <p:spPr>
            <a:xfrm>
              <a:off x="6378050" y="22883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0"/>
                  </a:moveTo>
                  <a:cubicBezTo>
                    <a:pt x="203" y="32"/>
                    <a:pt x="156" y="78"/>
                    <a:pt x="110" y="125"/>
                  </a:cubicBezTo>
                  <a:cubicBezTo>
                    <a:pt x="94" y="156"/>
                    <a:pt x="79" y="187"/>
                    <a:pt x="63" y="202"/>
                  </a:cubicBezTo>
                  <a:cubicBezTo>
                    <a:pt x="32" y="264"/>
                    <a:pt x="16" y="326"/>
                    <a:pt x="16" y="388"/>
                  </a:cubicBezTo>
                  <a:cubicBezTo>
                    <a:pt x="1" y="481"/>
                    <a:pt x="16" y="574"/>
                    <a:pt x="79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39" name="Google Shape;5739;p8"/>
            <p:cNvSpPr/>
            <p:nvPr/>
          </p:nvSpPr>
          <p:spPr>
            <a:xfrm>
              <a:off x="6315250" y="2181713"/>
              <a:ext cx="22125" cy="22900"/>
            </a:xfrm>
            <a:custGeom>
              <a:avLst/>
              <a:gdLst/>
              <a:ahLst/>
              <a:cxnLst/>
              <a:rect l="l" t="t" r="r" b="b"/>
              <a:pathLst>
                <a:path w="885" h="916" extrusionOk="0">
                  <a:moveTo>
                    <a:pt x="419" y="0"/>
                  </a:moveTo>
                  <a:cubicBezTo>
                    <a:pt x="0" y="233"/>
                    <a:pt x="140" y="869"/>
                    <a:pt x="605" y="900"/>
                  </a:cubicBezTo>
                  <a:cubicBezTo>
                    <a:pt x="714" y="915"/>
                    <a:pt x="807" y="900"/>
                    <a:pt x="884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40" name="Google Shape;5740;p8"/>
            <p:cNvSpPr/>
            <p:nvPr/>
          </p:nvSpPr>
          <p:spPr>
            <a:xfrm>
              <a:off x="6262125" y="2085538"/>
              <a:ext cx="16300" cy="13600"/>
            </a:xfrm>
            <a:custGeom>
              <a:avLst/>
              <a:gdLst/>
              <a:ahLst/>
              <a:cxnLst/>
              <a:rect l="l" t="t" r="r" b="b"/>
              <a:pathLst>
                <a:path w="652" h="544" extrusionOk="0">
                  <a:moveTo>
                    <a:pt x="419" y="1"/>
                  </a:moveTo>
                  <a:lnTo>
                    <a:pt x="1" y="234"/>
                  </a:lnTo>
                  <a:cubicBezTo>
                    <a:pt x="125" y="466"/>
                    <a:pt x="419" y="544"/>
                    <a:pt x="652" y="42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41" name="Google Shape;5741;p8"/>
            <p:cNvSpPr/>
            <p:nvPr/>
          </p:nvSpPr>
          <p:spPr>
            <a:xfrm>
              <a:off x="6908100" y="1719513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249"/>
                  </a:moveTo>
                  <a:cubicBezTo>
                    <a:pt x="605" y="172"/>
                    <a:pt x="543" y="110"/>
                    <a:pt x="450" y="63"/>
                  </a:cubicBezTo>
                  <a:cubicBezTo>
                    <a:pt x="404" y="32"/>
                    <a:pt x="342" y="16"/>
                    <a:pt x="280" y="16"/>
                  </a:cubicBezTo>
                  <a:cubicBezTo>
                    <a:pt x="249" y="1"/>
                    <a:pt x="218" y="1"/>
                    <a:pt x="187" y="16"/>
                  </a:cubicBezTo>
                  <a:cubicBezTo>
                    <a:pt x="140" y="16"/>
                    <a:pt x="109" y="16"/>
                    <a:pt x="78" y="32"/>
                  </a:cubicBezTo>
                  <a:cubicBezTo>
                    <a:pt x="47" y="32"/>
                    <a:pt x="16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42" name="Google Shape;5742;p8"/>
            <p:cNvSpPr/>
            <p:nvPr/>
          </p:nvSpPr>
          <p:spPr>
            <a:xfrm>
              <a:off x="6849175" y="1609413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465" y="1055"/>
                  </a:moveTo>
                  <a:cubicBezTo>
                    <a:pt x="496" y="1024"/>
                    <a:pt x="527" y="1008"/>
                    <a:pt x="543" y="993"/>
                  </a:cubicBezTo>
                  <a:cubicBezTo>
                    <a:pt x="946" y="652"/>
                    <a:pt x="589" y="0"/>
                    <a:pt x="93" y="155"/>
                  </a:cubicBezTo>
                  <a:cubicBezTo>
                    <a:pt x="47" y="155"/>
                    <a:pt x="16" y="171"/>
                    <a:pt x="0" y="1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43" name="Google Shape;5743;p8"/>
            <p:cNvSpPr/>
            <p:nvPr/>
          </p:nvSpPr>
          <p:spPr>
            <a:xfrm>
              <a:off x="6946875" y="1550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8"/>
                  </a:moveTo>
                  <a:cubicBezTo>
                    <a:pt x="823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38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44" name="Google Shape;5744;p8"/>
            <p:cNvSpPr/>
            <p:nvPr/>
          </p:nvSpPr>
          <p:spPr>
            <a:xfrm>
              <a:off x="6863125" y="1527213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07"/>
                    <a:pt x="1179" y="248"/>
                    <a:pt x="760" y="124"/>
                  </a:cubicBezTo>
                  <a:cubicBezTo>
                    <a:pt x="357" y="0"/>
                    <a:pt x="0" y="450"/>
                    <a:pt x="202" y="822"/>
                  </a:cubicBezTo>
                  <a:cubicBezTo>
                    <a:pt x="326" y="1055"/>
                    <a:pt x="621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45" name="Google Shape;5745;p8"/>
            <p:cNvSpPr/>
            <p:nvPr/>
          </p:nvSpPr>
          <p:spPr>
            <a:xfrm>
              <a:off x="6922050" y="163421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09"/>
                  </a:moveTo>
                  <a:cubicBezTo>
                    <a:pt x="1242" y="807"/>
                    <a:pt x="1180" y="233"/>
                    <a:pt x="761" y="109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27" y="1055"/>
                    <a:pt x="621" y="1149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46" name="Google Shape;5746;p8"/>
            <p:cNvSpPr/>
            <p:nvPr/>
          </p:nvSpPr>
          <p:spPr>
            <a:xfrm>
              <a:off x="6796050" y="151208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0" y="605"/>
                  </a:cubicBezTo>
                  <a:cubicBezTo>
                    <a:pt x="497" y="466"/>
                    <a:pt x="543" y="202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47" name="Google Shape;5747;p8"/>
            <p:cNvSpPr/>
            <p:nvPr/>
          </p:nvSpPr>
          <p:spPr>
            <a:xfrm>
              <a:off x="6892200" y="1453138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95" y="699"/>
                  </a:moveTo>
                  <a:cubicBezTo>
                    <a:pt x="714" y="823"/>
                    <a:pt x="1055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71" y="668"/>
                    <a:pt x="295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48" name="Google Shape;5748;p8"/>
            <p:cNvSpPr/>
            <p:nvPr/>
          </p:nvSpPr>
          <p:spPr>
            <a:xfrm>
              <a:off x="6694075" y="183738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1" y="16"/>
                    <a:pt x="279" y="1"/>
                  </a:cubicBezTo>
                  <a:lnTo>
                    <a:pt x="186" y="1"/>
                  </a:lnTo>
                  <a:cubicBezTo>
                    <a:pt x="155" y="16"/>
                    <a:pt x="124" y="16"/>
                    <a:pt x="93" y="32"/>
                  </a:cubicBezTo>
                  <a:cubicBezTo>
                    <a:pt x="62" y="32"/>
                    <a:pt x="31" y="47"/>
                    <a:pt x="0" y="63"/>
                  </a:cubicBezTo>
                  <a:lnTo>
                    <a:pt x="248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49" name="Google Shape;5749;p8"/>
            <p:cNvSpPr/>
            <p:nvPr/>
          </p:nvSpPr>
          <p:spPr>
            <a:xfrm>
              <a:off x="6635525" y="1727288"/>
              <a:ext cx="23675" cy="26375"/>
            </a:xfrm>
            <a:custGeom>
              <a:avLst/>
              <a:gdLst/>
              <a:ahLst/>
              <a:cxnLst/>
              <a:rect l="l" t="t" r="r" b="b"/>
              <a:pathLst>
                <a:path w="947" h="1055" extrusionOk="0">
                  <a:moveTo>
                    <a:pt x="559" y="993"/>
                  </a:moveTo>
                  <a:cubicBezTo>
                    <a:pt x="946" y="652"/>
                    <a:pt x="590" y="0"/>
                    <a:pt x="93" y="155"/>
                  </a:cubicBezTo>
                  <a:cubicBezTo>
                    <a:pt x="62" y="155"/>
                    <a:pt x="31" y="171"/>
                    <a:pt x="0" y="186"/>
                  </a:cubicBezTo>
                  <a:lnTo>
                    <a:pt x="466" y="1055"/>
                  </a:lnTo>
                  <a:cubicBezTo>
                    <a:pt x="497" y="1024"/>
                    <a:pt x="528" y="1008"/>
                    <a:pt x="559" y="9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50" name="Google Shape;5750;p8"/>
            <p:cNvSpPr/>
            <p:nvPr/>
          </p:nvSpPr>
          <p:spPr>
            <a:xfrm>
              <a:off x="6794500" y="177846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2"/>
                  </a:moveTo>
                  <a:cubicBezTo>
                    <a:pt x="202" y="93"/>
                    <a:pt x="155" y="140"/>
                    <a:pt x="109" y="187"/>
                  </a:cubicBezTo>
                  <a:cubicBezTo>
                    <a:pt x="93" y="218"/>
                    <a:pt x="78" y="233"/>
                    <a:pt x="62" y="264"/>
                  </a:cubicBezTo>
                  <a:cubicBezTo>
                    <a:pt x="31" y="326"/>
                    <a:pt x="16" y="388"/>
                    <a:pt x="16" y="450"/>
                  </a:cubicBezTo>
                  <a:cubicBezTo>
                    <a:pt x="0" y="543"/>
                    <a:pt x="31" y="636"/>
                    <a:pt x="78" y="729"/>
                  </a:cubicBezTo>
                  <a:lnTo>
                    <a:pt x="931" y="249"/>
                  </a:lnTo>
                  <a:cubicBezTo>
                    <a:pt x="884" y="171"/>
                    <a:pt x="807" y="109"/>
                    <a:pt x="729" y="62"/>
                  </a:cubicBezTo>
                  <a:cubicBezTo>
                    <a:pt x="667" y="31"/>
                    <a:pt x="605" y="16"/>
                    <a:pt x="543" y="16"/>
                  </a:cubicBezTo>
                  <a:cubicBezTo>
                    <a:pt x="512" y="0"/>
                    <a:pt x="481" y="0"/>
                    <a:pt x="450" y="16"/>
                  </a:cubicBezTo>
                  <a:cubicBezTo>
                    <a:pt x="388" y="16"/>
                    <a:pt x="326" y="31"/>
                    <a:pt x="264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51" name="Google Shape;5751;p8"/>
            <p:cNvSpPr/>
            <p:nvPr/>
          </p:nvSpPr>
          <p:spPr>
            <a:xfrm>
              <a:off x="6734000" y="166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6"/>
                    <a:pt x="916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4" y="341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52" name="Google Shape;5752;p8"/>
            <p:cNvSpPr/>
            <p:nvPr/>
          </p:nvSpPr>
          <p:spPr>
            <a:xfrm>
              <a:off x="6651025" y="16439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53" name="Google Shape;5753;p8"/>
            <p:cNvSpPr/>
            <p:nvPr/>
          </p:nvSpPr>
          <p:spPr>
            <a:xfrm>
              <a:off x="6709975" y="1750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40" y="869"/>
                  </a:moveTo>
                  <a:cubicBezTo>
                    <a:pt x="341" y="1241"/>
                    <a:pt x="915" y="1194"/>
                    <a:pt x="1039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54" name="Google Shape;5754;p8"/>
            <p:cNvSpPr/>
            <p:nvPr/>
          </p:nvSpPr>
          <p:spPr>
            <a:xfrm>
              <a:off x="6758050" y="15849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55" name="Google Shape;5755;p8"/>
            <p:cNvSpPr/>
            <p:nvPr/>
          </p:nvSpPr>
          <p:spPr>
            <a:xfrm>
              <a:off x="6816975" y="16919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1"/>
                    <a:pt x="326" y="218"/>
                  </a:cubicBezTo>
                  <a:cubicBezTo>
                    <a:pt x="94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56" name="Google Shape;5756;p8"/>
            <p:cNvSpPr/>
            <p:nvPr/>
          </p:nvSpPr>
          <p:spPr>
            <a:xfrm>
              <a:off x="6582400" y="16299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80" y="636"/>
                    <a:pt x="311" y="605"/>
                  </a:cubicBezTo>
                  <a:cubicBezTo>
                    <a:pt x="481" y="466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57" name="Google Shape;5757;p8"/>
            <p:cNvSpPr/>
            <p:nvPr/>
          </p:nvSpPr>
          <p:spPr>
            <a:xfrm>
              <a:off x="6678550" y="1571013"/>
              <a:ext cx="26400" cy="20575"/>
            </a:xfrm>
            <a:custGeom>
              <a:avLst/>
              <a:gdLst/>
              <a:ahLst/>
              <a:cxnLst/>
              <a:rect l="l" t="t" r="r" b="b"/>
              <a:pathLst>
                <a:path w="1056" h="823" extrusionOk="0">
                  <a:moveTo>
                    <a:pt x="280" y="714"/>
                  </a:moveTo>
                  <a:cubicBezTo>
                    <a:pt x="699" y="823"/>
                    <a:pt x="1056" y="389"/>
                    <a:pt x="854" y="1"/>
                  </a:cubicBezTo>
                  <a:lnTo>
                    <a:pt x="1" y="482"/>
                  </a:lnTo>
                  <a:cubicBezTo>
                    <a:pt x="63" y="590"/>
                    <a:pt x="156" y="668"/>
                    <a:pt x="280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58" name="Google Shape;5758;p8"/>
            <p:cNvSpPr/>
            <p:nvPr/>
          </p:nvSpPr>
          <p:spPr>
            <a:xfrm>
              <a:off x="6901500" y="172106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5" y="1"/>
                  </a:moveTo>
                  <a:cubicBezTo>
                    <a:pt x="203" y="32"/>
                    <a:pt x="156" y="79"/>
                    <a:pt x="109" y="125"/>
                  </a:cubicBezTo>
                  <a:cubicBezTo>
                    <a:pt x="94" y="156"/>
                    <a:pt x="78" y="172"/>
                    <a:pt x="63" y="203"/>
                  </a:cubicBezTo>
                  <a:cubicBezTo>
                    <a:pt x="32" y="265"/>
                    <a:pt x="16" y="327"/>
                    <a:pt x="1" y="389"/>
                  </a:cubicBezTo>
                  <a:cubicBezTo>
                    <a:pt x="1" y="482"/>
                    <a:pt x="16" y="575"/>
                    <a:pt x="63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59" name="Google Shape;5759;p8"/>
            <p:cNvSpPr/>
            <p:nvPr/>
          </p:nvSpPr>
          <p:spPr>
            <a:xfrm>
              <a:off x="6840250" y="1614063"/>
              <a:ext cx="20575" cy="23275"/>
            </a:xfrm>
            <a:custGeom>
              <a:avLst/>
              <a:gdLst/>
              <a:ahLst/>
              <a:cxnLst/>
              <a:rect l="l" t="t" r="r" b="b"/>
              <a:pathLst>
                <a:path w="823" h="931" extrusionOk="0">
                  <a:moveTo>
                    <a:pt x="155" y="217"/>
                  </a:moveTo>
                  <a:cubicBezTo>
                    <a:pt x="0" y="512"/>
                    <a:pt x="202" y="884"/>
                    <a:pt x="543" y="915"/>
                  </a:cubicBezTo>
                  <a:cubicBezTo>
                    <a:pt x="636" y="931"/>
                    <a:pt x="729" y="900"/>
                    <a:pt x="822" y="869"/>
                  </a:cubicBezTo>
                  <a:lnTo>
                    <a:pt x="342" y="0"/>
                  </a:lnTo>
                  <a:cubicBezTo>
                    <a:pt x="264" y="47"/>
                    <a:pt x="202" y="124"/>
                    <a:pt x="155" y="21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60" name="Google Shape;5760;p8"/>
            <p:cNvSpPr/>
            <p:nvPr/>
          </p:nvSpPr>
          <p:spPr>
            <a:xfrm>
              <a:off x="6785200" y="1517888"/>
              <a:ext cx="16675" cy="12450"/>
            </a:xfrm>
            <a:custGeom>
              <a:avLst/>
              <a:gdLst/>
              <a:ahLst/>
              <a:cxnLst/>
              <a:rect l="l" t="t" r="r" b="b"/>
              <a:pathLst>
                <a:path w="667" h="498" extrusionOk="0">
                  <a:moveTo>
                    <a:pt x="0" y="249"/>
                  </a:moveTo>
                  <a:cubicBezTo>
                    <a:pt x="62" y="358"/>
                    <a:pt x="171" y="435"/>
                    <a:pt x="295" y="482"/>
                  </a:cubicBezTo>
                  <a:cubicBezTo>
                    <a:pt x="326" y="482"/>
                    <a:pt x="357" y="482"/>
                    <a:pt x="388" y="497"/>
                  </a:cubicBezTo>
                  <a:cubicBezTo>
                    <a:pt x="481" y="497"/>
                    <a:pt x="574" y="482"/>
                    <a:pt x="667" y="435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61" name="Google Shape;5761;p8"/>
            <p:cNvSpPr/>
            <p:nvPr/>
          </p:nvSpPr>
          <p:spPr>
            <a:xfrm>
              <a:off x="6480425" y="1955263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667" y="249"/>
                  </a:moveTo>
                  <a:cubicBezTo>
                    <a:pt x="621" y="171"/>
                    <a:pt x="543" y="109"/>
                    <a:pt x="466" y="63"/>
                  </a:cubicBezTo>
                  <a:cubicBezTo>
                    <a:pt x="404" y="32"/>
                    <a:pt x="342" y="16"/>
                    <a:pt x="280" y="1"/>
                  </a:cubicBezTo>
                  <a:lnTo>
                    <a:pt x="187" y="1"/>
                  </a:lnTo>
                  <a:cubicBezTo>
                    <a:pt x="125" y="16"/>
                    <a:pt x="47" y="32"/>
                    <a:pt x="0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62" name="Google Shape;5762;p8"/>
            <p:cNvSpPr/>
            <p:nvPr/>
          </p:nvSpPr>
          <p:spPr>
            <a:xfrm>
              <a:off x="6421500" y="184671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33" y="0"/>
                    <a:pt x="0" y="124"/>
                  </a:cubicBezTo>
                  <a:lnTo>
                    <a:pt x="481" y="977"/>
                  </a:lnTo>
                  <a:cubicBezTo>
                    <a:pt x="713" y="853"/>
                    <a:pt x="791" y="558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63" name="Google Shape;5763;p8"/>
            <p:cNvSpPr/>
            <p:nvPr/>
          </p:nvSpPr>
          <p:spPr>
            <a:xfrm>
              <a:off x="6580450" y="1896338"/>
              <a:ext cx="23700" cy="18250"/>
            </a:xfrm>
            <a:custGeom>
              <a:avLst/>
              <a:gdLst/>
              <a:ahLst/>
              <a:cxnLst/>
              <a:rect l="l" t="t" r="r" b="b"/>
              <a:pathLst>
                <a:path w="948" h="730" extrusionOk="0">
                  <a:moveTo>
                    <a:pt x="947" y="248"/>
                  </a:moveTo>
                  <a:cubicBezTo>
                    <a:pt x="885" y="171"/>
                    <a:pt x="823" y="109"/>
                    <a:pt x="730" y="62"/>
                  </a:cubicBezTo>
                  <a:cubicBezTo>
                    <a:pt x="683" y="31"/>
                    <a:pt x="621" y="16"/>
                    <a:pt x="559" y="0"/>
                  </a:cubicBezTo>
                  <a:lnTo>
                    <a:pt x="466" y="0"/>
                  </a:lnTo>
                  <a:cubicBezTo>
                    <a:pt x="389" y="16"/>
                    <a:pt x="327" y="31"/>
                    <a:pt x="280" y="62"/>
                  </a:cubicBezTo>
                  <a:cubicBezTo>
                    <a:pt x="187" y="109"/>
                    <a:pt x="125" y="186"/>
                    <a:pt x="79" y="264"/>
                  </a:cubicBezTo>
                  <a:cubicBezTo>
                    <a:pt x="1" y="419"/>
                    <a:pt x="1" y="590"/>
                    <a:pt x="79" y="72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64" name="Google Shape;5764;p8"/>
            <p:cNvSpPr/>
            <p:nvPr/>
          </p:nvSpPr>
          <p:spPr>
            <a:xfrm>
              <a:off x="6519575" y="1786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5" y="388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6" y="916"/>
                    <a:pt x="1149" y="621"/>
                    <a:pt x="1025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65" name="Google Shape;5765;p8"/>
            <p:cNvSpPr/>
            <p:nvPr/>
          </p:nvSpPr>
          <p:spPr>
            <a:xfrm>
              <a:off x="6435450" y="176296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7" y="0"/>
                    <a:pt x="0" y="450"/>
                    <a:pt x="218" y="822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66" name="Google Shape;5766;p8"/>
            <p:cNvSpPr/>
            <p:nvPr/>
          </p:nvSpPr>
          <p:spPr>
            <a:xfrm>
              <a:off x="6495550" y="1869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67" name="Google Shape;5767;p8"/>
            <p:cNvSpPr/>
            <p:nvPr/>
          </p:nvSpPr>
          <p:spPr>
            <a:xfrm>
              <a:off x="6543625" y="17032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09" y="388"/>
                  </a:moveTo>
                  <a:cubicBezTo>
                    <a:pt x="807" y="1"/>
                    <a:pt x="233" y="63"/>
                    <a:pt x="109" y="481"/>
                  </a:cubicBezTo>
                  <a:cubicBezTo>
                    <a:pt x="1" y="900"/>
                    <a:pt x="435" y="1257"/>
                    <a:pt x="823" y="1055"/>
                  </a:cubicBezTo>
                  <a:cubicBezTo>
                    <a:pt x="1055" y="916"/>
                    <a:pt x="1148" y="621"/>
                    <a:pt x="1009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68" name="Google Shape;5768;p8"/>
            <p:cNvSpPr/>
            <p:nvPr/>
          </p:nvSpPr>
          <p:spPr>
            <a:xfrm>
              <a:off x="6602575" y="18102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09" y="481"/>
                  </a:cubicBezTo>
                  <a:cubicBezTo>
                    <a:pt x="0" y="900"/>
                    <a:pt x="434" y="1256"/>
                    <a:pt x="822" y="1039"/>
                  </a:cubicBezTo>
                  <a:cubicBezTo>
                    <a:pt x="1055" y="915"/>
                    <a:pt x="1148" y="621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69" name="Google Shape;5769;p8"/>
            <p:cNvSpPr/>
            <p:nvPr/>
          </p:nvSpPr>
          <p:spPr>
            <a:xfrm>
              <a:off x="6368375" y="17478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248" y="667"/>
                  </a:moveTo>
                  <a:cubicBezTo>
                    <a:pt x="481" y="527"/>
                    <a:pt x="559" y="233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70" name="Google Shape;5770;p8"/>
            <p:cNvSpPr/>
            <p:nvPr/>
          </p:nvSpPr>
          <p:spPr>
            <a:xfrm>
              <a:off x="6464525" y="1688888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5" y="714"/>
                  </a:moveTo>
                  <a:cubicBezTo>
                    <a:pt x="559" y="776"/>
                    <a:pt x="823" y="637"/>
                    <a:pt x="900" y="373"/>
                  </a:cubicBezTo>
                  <a:cubicBezTo>
                    <a:pt x="931" y="249"/>
                    <a:pt x="931" y="109"/>
                    <a:pt x="869" y="1"/>
                  </a:cubicBezTo>
                  <a:lnTo>
                    <a:pt x="1" y="481"/>
                  </a:lnTo>
                  <a:cubicBezTo>
                    <a:pt x="63" y="590"/>
                    <a:pt x="171" y="668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71" name="Google Shape;5771;p8"/>
            <p:cNvSpPr/>
            <p:nvPr/>
          </p:nvSpPr>
          <p:spPr>
            <a:xfrm>
              <a:off x="6687875" y="18389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48" y="1"/>
                  </a:moveTo>
                  <a:cubicBezTo>
                    <a:pt x="202" y="32"/>
                    <a:pt x="140" y="78"/>
                    <a:pt x="109" y="125"/>
                  </a:cubicBezTo>
                  <a:cubicBezTo>
                    <a:pt x="93" y="156"/>
                    <a:pt x="62" y="171"/>
                    <a:pt x="62" y="203"/>
                  </a:cubicBezTo>
                  <a:cubicBezTo>
                    <a:pt x="31" y="265"/>
                    <a:pt x="0" y="327"/>
                    <a:pt x="0" y="389"/>
                  </a:cubicBezTo>
                  <a:cubicBezTo>
                    <a:pt x="0" y="482"/>
                    <a:pt x="16" y="575"/>
                    <a:pt x="62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72" name="Google Shape;5772;p8"/>
            <p:cNvSpPr/>
            <p:nvPr/>
          </p:nvSpPr>
          <p:spPr>
            <a:xfrm>
              <a:off x="6620000" y="1731938"/>
              <a:ext cx="27175" cy="30250"/>
            </a:xfrm>
            <a:custGeom>
              <a:avLst/>
              <a:gdLst/>
              <a:ahLst/>
              <a:cxnLst/>
              <a:rect l="l" t="t" r="r" b="b"/>
              <a:pathLst>
                <a:path w="1087" h="1210" extrusionOk="0">
                  <a:moveTo>
                    <a:pt x="606" y="0"/>
                  </a:moveTo>
                  <a:cubicBezTo>
                    <a:pt x="1" y="310"/>
                    <a:pt x="497" y="1210"/>
                    <a:pt x="1087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73" name="Google Shape;5773;p8"/>
            <p:cNvSpPr/>
            <p:nvPr/>
          </p:nvSpPr>
          <p:spPr>
            <a:xfrm>
              <a:off x="6571925" y="1635763"/>
              <a:ext cx="16325" cy="14000"/>
            </a:xfrm>
            <a:custGeom>
              <a:avLst/>
              <a:gdLst/>
              <a:ahLst/>
              <a:cxnLst/>
              <a:rect l="l" t="t" r="r" b="b"/>
              <a:pathLst>
                <a:path w="653" h="560" extrusionOk="0">
                  <a:moveTo>
                    <a:pt x="1" y="249"/>
                  </a:moveTo>
                  <a:cubicBezTo>
                    <a:pt x="125" y="482"/>
                    <a:pt x="420" y="559"/>
                    <a:pt x="652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74" name="Google Shape;5774;p8"/>
            <p:cNvSpPr/>
            <p:nvPr/>
          </p:nvSpPr>
          <p:spPr>
            <a:xfrm>
              <a:off x="6266775" y="20731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668" y="249"/>
                  </a:moveTo>
                  <a:cubicBezTo>
                    <a:pt x="621" y="171"/>
                    <a:pt x="544" y="109"/>
                    <a:pt x="451" y="63"/>
                  </a:cubicBezTo>
                  <a:cubicBezTo>
                    <a:pt x="404" y="32"/>
                    <a:pt x="342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56" y="16"/>
                    <a:pt x="125" y="16"/>
                    <a:pt x="94" y="32"/>
                  </a:cubicBezTo>
                  <a:cubicBezTo>
                    <a:pt x="63" y="32"/>
                    <a:pt x="32" y="47"/>
                    <a:pt x="1" y="63"/>
                  </a:cubicBezTo>
                  <a:lnTo>
                    <a:pt x="233" y="49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75" name="Google Shape;5775;p8"/>
            <p:cNvSpPr/>
            <p:nvPr/>
          </p:nvSpPr>
          <p:spPr>
            <a:xfrm>
              <a:off x="6366425" y="2014213"/>
              <a:ext cx="23675" cy="18250"/>
            </a:xfrm>
            <a:custGeom>
              <a:avLst/>
              <a:gdLst/>
              <a:ahLst/>
              <a:cxnLst/>
              <a:rect l="l" t="t" r="r" b="b"/>
              <a:pathLst>
                <a:path w="947" h="730" extrusionOk="0">
                  <a:moveTo>
                    <a:pt x="745" y="62"/>
                  </a:moveTo>
                  <a:cubicBezTo>
                    <a:pt x="683" y="31"/>
                    <a:pt x="637" y="0"/>
                    <a:pt x="575" y="0"/>
                  </a:cubicBezTo>
                  <a:cubicBezTo>
                    <a:pt x="528" y="0"/>
                    <a:pt x="497" y="0"/>
                    <a:pt x="466" y="0"/>
                  </a:cubicBezTo>
                  <a:cubicBezTo>
                    <a:pt x="404" y="16"/>
                    <a:pt x="342" y="31"/>
                    <a:pt x="280" y="62"/>
                  </a:cubicBezTo>
                  <a:cubicBezTo>
                    <a:pt x="187" y="109"/>
                    <a:pt x="125" y="186"/>
                    <a:pt x="78" y="264"/>
                  </a:cubicBezTo>
                  <a:cubicBezTo>
                    <a:pt x="1" y="403"/>
                    <a:pt x="1" y="590"/>
                    <a:pt x="78" y="729"/>
                  </a:cubicBezTo>
                  <a:lnTo>
                    <a:pt x="947" y="248"/>
                  </a:lnTo>
                  <a:cubicBezTo>
                    <a:pt x="900" y="171"/>
                    <a:pt x="823" y="93"/>
                    <a:pt x="745" y="6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76" name="Google Shape;5776;p8"/>
            <p:cNvSpPr/>
            <p:nvPr/>
          </p:nvSpPr>
          <p:spPr>
            <a:xfrm>
              <a:off x="6305175" y="1905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6" y="698"/>
                    <a:pt x="1055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77" name="Google Shape;5777;p8"/>
            <p:cNvSpPr/>
            <p:nvPr/>
          </p:nvSpPr>
          <p:spPr>
            <a:xfrm>
              <a:off x="6280750" y="1987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78" name="Google Shape;5778;p8"/>
            <p:cNvSpPr/>
            <p:nvPr/>
          </p:nvSpPr>
          <p:spPr>
            <a:xfrm>
              <a:off x="6329200" y="18226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885" y="1148"/>
                    <a:pt x="1242" y="714"/>
                    <a:pt x="1040" y="326"/>
                  </a:cubicBezTo>
                  <a:cubicBezTo>
                    <a:pt x="916" y="94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79" name="Google Shape;5779;p8"/>
            <p:cNvSpPr/>
            <p:nvPr/>
          </p:nvSpPr>
          <p:spPr>
            <a:xfrm>
              <a:off x="6388525" y="1928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23" y="0"/>
                    <a:pt x="249" y="62"/>
                    <a:pt x="125" y="481"/>
                  </a:cubicBezTo>
                  <a:cubicBezTo>
                    <a:pt x="1" y="900"/>
                    <a:pt x="451" y="1256"/>
                    <a:pt x="838" y="1039"/>
                  </a:cubicBezTo>
                  <a:cubicBezTo>
                    <a:pt x="1071" y="915"/>
                    <a:pt x="1148" y="620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80" name="Google Shape;5780;p8"/>
            <p:cNvSpPr/>
            <p:nvPr/>
          </p:nvSpPr>
          <p:spPr>
            <a:xfrm>
              <a:off x="6473825" y="1956813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64" y="1"/>
                  </a:moveTo>
                  <a:cubicBezTo>
                    <a:pt x="202" y="32"/>
                    <a:pt x="156" y="78"/>
                    <a:pt x="125" y="125"/>
                  </a:cubicBezTo>
                  <a:cubicBezTo>
                    <a:pt x="94" y="156"/>
                    <a:pt x="78" y="171"/>
                    <a:pt x="63" y="202"/>
                  </a:cubicBezTo>
                  <a:cubicBezTo>
                    <a:pt x="32" y="264"/>
                    <a:pt x="16" y="327"/>
                    <a:pt x="16" y="389"/>
                  </a:cubicBezTo>
                  <a:cubicBezTo>
                    <a:pt x="1" y="482"/>
                    <a:pt x="32" y="575"/>
                    <a:pt x="78" y="668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81" name="Google Shape;5781;p8"/>
            <p:cNvSpPr/>
            <p:nvPr/>
          </p:nvSpPr>
          <p:spPr>
            <a:xfrm>
              <a:off x="6414900" y="1849813"/>
              <a:ext cx="18625" cy="23275"/>
            </a:xfrm>
            <a:custGeom>
              <a:avLst/>
              <a:gdLst/>
              <a:ahLst/>
              <a:cxnLst/>
              <a:rect l="l" t="t" r="r" b="b"/>
              <a:pathLst>
                <a:path w="745" h="931" extrusionOk="0">
                  <a:moveTo>
                    <a:pt x="16" y="388"/>
                  </a:moveTo>
                  <a:cubicBezTo>
                    <a:pt x="0" y="574"/>
                    <a:pt x="109" y="776"/>
                    <a:pt x="280" y="853"/>
                  </a:cubicBezTo>
                  <a:cubicBezTo>
                    <a:pt x="419" y="931"/>
                    <a:pt x="590" y="931"/>
                    <a:pt x="745" y="853"/>
                  </a:cubicBezTo>
                  <a:lnTo>
                    <a:pt x="264" y="0"/>
                  </a:lnTo>
                  <a:cubicBezTo>
                    <a:pt x="124" y="78"/>
                    <a:pt x="31" y="217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82" name="Google Shape;5782;p8"/>
            <p:cNvSpPr/>
            <p:nvPr/>
          </p:nvSpPr>
          <p:spPr>
            <a:xfrm>
              <a:off x="6357900" y="17536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435"/>
                  </a:moveTo>
                  <a:lnTo>
                    <a:pt x="419" y="1"/>
                  </a:lnTo>
                  <a:lnTo>
                    <a:pt x="0" y="249"/>
                  </a:lnTo>
                  <a:cubicBezTo>
                    <a:pt x="47" y="326"/>
                    <a:pt x="109" y="389"/>
                    <a:pt x="202" y="435"/>
                  </a:cubicBezTo>
                  <a:cubicBezTo>
                    <a:pt x="233" y="451"/>
                    <a:pt x="264" y="466"/>
                    <a:pt x="295" y="466"/>
                  </a:cubicBezTo>
                  <a:cubicBezTo>
                    <a:pt x="419" y="513"/>
                    <a:pt x="543" y="497"/>
                    <a:pt x="667" y="43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83" name="Google Shape;5783;p8"/>
            <p:cNvSpPr/>
            <p:nvPr/>
          </p:nvSpPr>
          <p:spPr>
            <a:xfrm>
              <a:off x="6260200" y="20746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202" y="32"/>
                    <a:pt x="155" y="78"/>
                    <a:pt x="109" y="125"/>
                  </a:cubicBezTo>
                  <a:cubicBezTo>
                    <a:pt x="93" y="156"/>
                    <a:pt x="78" y="171"/>
                    <a:pt x="62" y="202"/>
                  </a:cubicBezTo>
                  <a:cubicBezTo>
                    <a:pt x="31" y="264"/>
                    <a:pt x="16" y="326"/>
                    <a:pt x="16" y="388"/>
                  </a:cubicBezTo>
                  <a:cubicBezTo>
                    <a:pt x="0" y="482"/>
                    <a:pt x="16" y="575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84" name="Google Shape;5784;p8"/>
            <p:cNvSpPr/>
            <p:nvPr/>
          </p:nvSpPr>
          <p:spPr>
            <a:xfrm>
              <a:off x="6944925" y="12806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466" y="931"/>
                  </a:moveTo>
                  <a:cubicBezTo>
                    <a:pt x="497" y="915"/>
                    <a:pt x="528" y="900"/>
                    <a:pt x="544" y="884"/>
                  </a:cubicBezTo>
                  <a:cubicBezTo>
                    <a:pt x="668" y="776"/>
                    <a:pt x="730" y="620"/>
                    <a:pt x="714" y="450"/>
                  </a:cubicBezTo>
                  <a:cubicBezTo>
                    <a:pt x="714" y="388"/>
                    <a:pt x="699" y="326"/>
                    <a:pt x="668" y="279"/>
                  </a:cubicBezTo>
                  <a:cubicBezTo>
                    <a:pt x="637" y="217"/>
                    <a:pt x="590" y="171"/>
                    <a:pt x="544" y="124"/>
                  </a:cubicBezTo>
                  <a:cubicBezTo>
                    <a:pt x="404" y="31"/>
                    <a:pt x="249" y="0"/>
                    <a:pt x="94" y="47"/>
                  </a:cubicBezTo>
                  <a:cubicBezTo>
                    <a:pt x="63" y="47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85" name="Google Shape;5785;p8"/>
            <p:cNvSpPr/>
            <p:nvPr/>
          </p:nvSpPr>
          <p:spPr>
            <a:xfrm>
              <a:off x="6891825" y="1180188"/>
              <a:ext cx="12425" cy="17075"/>
            </a:xfrm>
            <a:custGeom>
              <a:avLst/>
              <a:gdLst/>
              <a:ahLst/>
              <a:cxnLst/>
              <a:rect l="l" t="t" r="r" b="b"/>
              <a:pathLst>
                <a:path w="497" h="683" extrusionOk="0">
                  <a:moveTo>
                    <a:pt x="0" y="248"/>
                  </a:moveTo>
                  <a:lnTo>
                    <a:pt x="233" y="683"/>
                  </a:lnTo>
                  <a:cubicBezTo>
                    <a:pt x="264" y="667"/>
                    <a:pt x="295" y="636"/>
                    <a:pt x="326" y="620"/>
                  </a:cubicBezTo>
                  <a:cubicBezTo>
                    <a:pt x="388" y="558"/>
                    <a:pt x="450" y="481"/>
                    <a:pt x="465" y="388"/>
                  </a:cubicBezTo>
                  <a:cubicBezTo>
                    <a:pt x="481" y="326"/>
                    <a:pt x="496" y="264"/>
                    <a:pt x="481" y="186"/>
                  </a:cubicBezTo>
                  <a:cubicBezTo>
                    <a:pt x="481" y="124"/>
                    <a:pt x="465" y="62"/>
                    <a:pt x="43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86" name="Google Shape;5786;p8"/>
            <p:cNvSpPr/>
            <p:nvPr/>
          </p:nvSpPr>
          <p:spPr>
            <a:xfrm>
              <a:off x="6789850" y="1505888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89" y="109"/>
                    <a:pt x="450" y="16"/>
                    <a:pt x="279" y="0"/>
                  </a:cubicBezTo>
                  <a:cubicBezTo>
                    <a:pt x="248" y="0"/>
                    <a:pt x="217" y="0"/>
                    <a:pt x="186" y="0"/>
                  </a:cubicBezTo>
                  <a:cubicBezTo>
                    <a:pt x="155" y="0"/>
                    <a:pt x="124" y="16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48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87" name="Google Shape;5787;p8"/>
            <p:cNvSpPr/>
            <p:nvPr/>
          </p:nvSpPr>
          <p:spPr>
            <a:xfrm>
              <a:off x="6731300" y="1397688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52" y="311"/>
                  </a:moveTo>
                  <a:cubicBezTo>
                    <a:pt x="543" y="94"/>
                    <a:pt x="310" y="1"/>
                    <a:pt x="78" y="79"/>
                  </a:cubicBezTo>
                  <a:cubicBezTo>
                    <a:pt x="47" y="79"/>
                    <a:pt x="31" y="94"/>
                    <a:pt x="0" y="110"/>
                  </a:cubicBezTo>
                  <a:lnTo>
                    <a:pt x="465" y="963"/>
                  </a:lnTo>
                  <a:cubicBezTo>
                    <a:pt x="496" y="947"/>
                    <a:pt x="528" y="932"/>
                    <a:pt x="543" y="916"/>
                  </a:cubicBezTo>
                  <a:cubicBezTo>
                    <a:pt x="729" y="761"/>
                    <a:pt x="776" y="513"/>
                    <a:pt x="652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88" name="Google Shape;5788;p8"/>
            <p:cNvSpPr/>
            <p:nvPr/>
          </p:nvSpPr>
          <p:spPr>
            <a:xfrm>
              <a:off x="6890275" y="1446938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264" y="63"/>
                  </a:moveTo>
                  <a:cubicBezTo>
                    <a:pt x="217" y="94"/>
                    <a:pt x="155" y="140"/>
                    <a:pt x="124" y="187"/>
                  </a:cubicBezTo>
                  <a:cubicBezTo>
                    <a:pt x="93" y="202"/>
                    <a:pt x="78" y="233"/>
                    <a:pt x="62" y="264"/>
                  </a:cubicBezTo>
                  <a:cubicBezTo>
                    <a:pt x="47" y="326"/>
                    <a:pt x="16" y="373"/>
                    <a:pt x="16" y="450"/>
                  </a:cubicBezTo>
                  <a:cubicBezTo>
                    <a:pt x="0" y="544"/>
                    <a:pt x="31" y="637"/>
                    <a:pt x="78" y="730"/>
                  </a:cubicBezTo>
                  <a:lnTo>
                    <a:pt x="931" y="249"/>
                  </a:lnTo>
                  <a:cubicBezTo>
                    <a:pt x="853" y="109"/>
                    <a:pt x="714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88" y="1"/>
                    <a:pt x="326" y="32"/>
                    <a:pt x="264" y="6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89" name="Google Shape;5789;p8"/>
            <p:cNvSpPr/>
            <p:nvPr/>
          </p:nvSpPr>
          <p:spPr>
            <a:xfrm>
              <a:off x="6830175" y="133643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90" name="Google Shape;5790;p8"/>
            <p:cNvSpPr/>
            <p:nvPr/>
          </p:nvSpPr>
          <p:spPr>
            <a:xfrm>
              <a:off x="6747200" y="13123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91" name="Google Shape;5791;p8"/>
            <p:cNvSpPr/>
            <p:nvPr/>
          </p:nvSpPr>
          <p:spPr>
            <a:xfrm>
              <a:off x="6806125" y="14190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92" name="Google Shape;5792;p8"/>
            <p:cNvSpPr/>
            <p:nvPr/>
          </p:nvSpPr>
          <p:spPr>
            <a:xfrm>
              <a:off x="6853825" y="12534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93" name="Google Shape;5793;p8"/>
            <p:cNvSpPr/>
            <p:nvPr/>
          </p:nvSpPr>
          <p:spPr>
            <a:xfrm>
              <a:off x="6911200" y="13624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26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11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94" name="Google Shape;5794;p8"/>
            <p:cNvSpPr/>
            <p:nvPr/>
          </p:nvSpPr>
          <p:spPr>
            <a:xfrm>
              <a:off x="6678175" y="1298438"/>
              <a:ext cx="13600" cy="16700"/>
            </a:xfrm>
            <a:custGeom>
              <a:avLst/>
              <a:gdLst/>
              <a:ahLst/>
              <a:cxnLst/>
              <a:rect l="l" t="t" r="r" b="b"/>
              <a:pathLst>
                <a:path w="544" h="668" extrusionOk="0">
                  <a:moveTo>
                    <a:pt x="233" y="667"/>
                  </a:moveTo>
                  <a:cubicBezTo>
                    <a:pt x="264" y="652"/>
                    <a:pt x="295" y="621"/>
                    <a:pt x="311" y="605"/>
                  </a:cubicBezTo>
                  <a:cubicBezTo>
                    <a:pt x="497" y="450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95" name="Google Shape;5795;p8"/>
            <p:cNvSpPr/>
            <p:nvPr/>
          </p:nvSpPr>
          <p:spPr>
            <a:xfrm>
              <a:off x="6774325" y="1239513"/>
              <a:ext cx="23300" cy="18625"/>
            </a:xfrm>
            <a:custGeom>
              <a:avLst/>
              <a:gdLst/>
              <a:ahLst/>
              <a:cxnLst/>
              <a:rect l="l" t="t" r="r" b="b"/>
              <a:pathLst>
                <a:path w="932" h="745" extrusionOk="0">
                  <a:moveTo>
                    <a:pt x="295" y="698"/>
                  </a:moveTo>
                  <a:cubicBezTo>
                    <a:pt x="419" y="745"/>
                    <a:pt x="544" y="729"/>
                    <a:pt x="668" y="667"/>
                  </a:cubicBezTo>
                  <a:cubicBezTo>
                    <a:pt x="776" y="605"/>
                    <a:pt x="854" y="496"/>
                    <a:pt x="900" y="372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5"/>
                  </a:lnTo>
                  <a:cubicBezTo>
                    <a:pt x="63" y="589"/>
                    <a:pt x="171" y="667"/>
                    <a:pt x="295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96" name="Google Shape;5796;p8"/>
            <p:cNvSpPr/>
            <p:nvPr/>
          </p:nvSpPr>
          <p:spPr>
            <a:xfrm>
              <a:off x="6936025" y="1282538"/>
              <a:ext cx="20950" cy="23300"/>
            </a:xfrm>
            <a:custGeom>
              <a:avLst/>
              <a:gdLst/>
              <a:ahLst/>
              <a:cxnLst/>
              <a:rect l="l" t="t" r="r" b="b"/>
              <a:pathLst>
                <a:path w="838" h="932" extrusionOk="0">
                  <a:moveTo>
                    <a:pt x="171" y="202"/>
                  </a:moveTo>
                  <a:cubicBezTo>
                    <a:pt x="0" y="512"/>
                    <a:pt x="202" y="885"/>
                    <a:pt x="559" y="916"/>
                  </a:cubicBezTo>
                  <a:cubicBezTo>
                    <a:pt x="652" y="931"/>
                    <a:pt x="745" y="900"/>
                    <a:pt x="838" y="854"/>
                  </a:cubicBezTo>
                  <a:lnTo>
                    <a:pt x="357" y="1"/>
                  </a:lnTo>
                  <a:cubicBezTo>
                    <a:pt x="279" y="47"/>
                    <a:pt x="202" y="125"/>
                    <a:pt x="171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97" name="Google Shape;5797;p8"/>
            <p:cNvSpPr/>
            <p:nvPr/>
          </p:nvSpPr>
          <p:spPr>
            <a:xfrm>
              <a:off x="6881350" y="11863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2" y="357"/>
                    <a:pt x="155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66" y="497"/>
                    <a:pt x="574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98" name="Google Shape;5798;p8"/>
            <p:cNvSpPr/>
            <p:nvPr/>
          </p:nvSpPr>
          <p:spPr>
            <a:xfrm>
              <a:off x="6576200" y="1623763"/>
              <a:ext cx="16700" cy="12025"/>
            </a:xfrm>
            <a:custGeom>
              <a:avLst/>
              <a:gdLst/>
              <a:ahLst/>
              <a:cxnLst/>
              <a:rect l="l" t="t" r="r" b="b"/>
              <a:pathLst>
                <a:path w="668" h="481" extrusionOk="0">
                  <a:moveTo>
                    <a:pt x="667" y="248"/>
                  </a:moveTo>
                  <a:cubicBezTo>
                    <a:pt x="590" y="109"/>
                    <a:pt x="450" y="16"/>
                    <a:pt x="280" y="0"/>
                  </a:cubicBezTo>
                  <a:cubicBezTo>
                    <a:pt x="249" y="0"/>
                    <a:pt x="217" y="0"/>
                    <a:pt x="186" y="0"/>
                  </a:cubicBezTo>
                  <a:cubicBezTo>
                    <a:pt x="155" y="0"/>
                    <a:pt x="124" y="0"/>
                    <a:pt x="93" y="16"/>
                  </a:cubicBezTo>
                  <a:cubicBezTo>
                    <a:pt x="62" y="31"/>
                    <a:pt x="31" y="47"/>
                    <a:pt x="0" y="62"/>
                  </a:cubicBezTo>
                  <a:lnTo>
                    <a:pt x="233" y="48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99" name="Google Shape;5799;p8"/>
            <p:cNvSpPr/>
            <p:nvPr/>
          </p:nvSpPr>
          <p:spPr>
            <a:xfrm>
              <a:off x="6517250" y="1515563"/>
              <a:ext cx="19425" cy="24075"/>
            </a:xfrm>
            <a:custGeom>
              <a:avLst/>
              <a:gdLst/>
              <a:ahLst/>
              <a:cxnLst/>
              <a:rect l="l" t="t" r="r" b="b"/>
              <a:pathLst>
                <a:path w="777" h="963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4" y="916"/>
                  </a:cubicBezTo>
                  <a:cubicBezTo>
                    <a:pt x="730" y="761"/>
                    <a:pt x="776" y="513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00" name="Google Shape;5800;p8"/>
            <p:cNvSpPr/>
            <p:nvPr/>
          </p:nvSpPr>
          <p:spPr>
            <a:xfrm>
              <a:off x="6676625" y="1564813"/>
              <a:ext cx="23275" cy="18250"/>
            </a:xfrm>
            <a:custGeom>
              <a:avLst/>
              <a:gdLst/>
              <a:ahLst/>
              <a:cxnLst/>
              <a:rect l="l" t="t" r="r" b="b"/>
              <a:pathLst>
                <a:path w="931" h="730" extrusionOk="0">
                  <a:moveTo>
                    <a:pt x="109" y="187"/>
                  </a:moveTo>
                  <a:cubicBezTo>
                    <a:pt x="93" y="202"/>
                    <a:pt x="78" y="233"/>
                    <a:pt x="62" y="264"/>
                  </a:cubicBezTo>
                  <a:cubicBezTo>
                    <a:pt x="31" y="311"/>
                    <a:pt x="16" y="373"/>
                    <a:pt x="16" y="450"/>
                  </a:cubicBezTo>
                  <a:cubicBezTo>
                    <a:pt x="0" y="543"/>
                    <a:pt x="16" y="637"/>
                    <a:pt x="78" y="730"/>
                  </a:cubicBezTo>
                  <a:lnTo>
                    <a:pt x="931" y="264"/>
                  </a:lnTo>
                  <a:cubicBezTo>
                    <a:pt x="853" y="109"/>
                    <a:pt x="698" y="16"/>
                    <a:pt x="543" y="1"/>
                  </a:cubicBezTo>
                  <a:cubicBezTo>
                    <a:pt x="512" y="1"/>
                    <a:pt x="481" y="1"/>
                    <a:pt x="450" y="1"/>
                  </a:cubicBezTo>
                  <a:cubicBezTo>
                    <a:pt x="373" y="16"/>
                    <a:pt x="311" y="32"/>
                    <a:pt x="248" y="63"/>
                  </a:cubicBezTo>
                  <a:cubicBezTo>
                    <a:pt x="202" y="94"/>
                    <a:pt x="155" y="140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01" name="Google Shape;5801;p8"/>
            <p:cNvSpPr/>
            <p:nvPr/>
          </p:nvSpPr>
          <p:spPr>
            <a:xfrm>
              <a:off x="6616125" y="14543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95"/>
                    <a:pt x="1024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02" name="Google Shape;5802;p8"/>
            <p:cNvSpPr/>
            <p:nvPr/>
          </p:nvSpPr>
          <p:spPr>
            <a:xfrm>
              <a:off x="6533150" y="14302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03" name="Google Shape;5803;p8"/>
            <p:cNvSpPr/>
            <p:nvPr/>
          </p:nvSpPr>
          <p:spPr>
            <a:xfrm>
              <a:off x="6592100" y="153688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85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04" name="Google Shape;5804;p8"/>
            <p:cNvSpPr/>
            <p:nvPr/>
          </p:nvSpPr>
          <p:spPr>
            <a:xfrm>
              <a:off x="6640175" y="13713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2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05" name="Google Shape;5805;p8"/>
            <p:cNvSpPr/>
            <p:nvPr/>
          </p:nvSpPr>
          <p:spPr>
            <a:xfrm>
              <a:off x="6699500" y="14779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06" name="Google Shape;5806;p8"/>
            <p:cNvSpPr/>
            <p:nvPr/>
          </p:nvSpPr>
          <p:spPr>
            <a:xfrm>
              <a:off x="6464525" y="14163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36"/>
                    <a:pt x="280" y="621"/>
                    <a:pt x="311" y="605"/>
                  </a:cubicBezTo>
                  <a:cubicBezTo>
                    <a:pt x="481" y="450"/>
                    <a:pt x="528" y="202"/>
                    <a:pt x="419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07" name="Google Shape;5807;p8"/>
            <p:cNvSpPr/>
            <p:nvPr/>
          </p:nvSpPr>
          <p:spPr>
            <a:xfrm>
              <a:off x="6560675" y="1357363"/>
              <a:ext cx="23300" cy="19425"/>
            </a:xfrm>
            <a:custGeom>
              <a:avLst/>
              <a:gdLst/>
              <a:ahLst/>
              <a:cxnLst/>
              <a:rect l="l" t="t" r="r" b="b"/>
              <a:pathLst>
                <a:path w="932" h="777" extrusionOk="0">
                  <a:moveTo>
                    <a:pt x="296" y="699"/>
                  </a:moveTo>
                  <a:cubicBezTo>
                    <a:pt x="544" y="776"/>
                    <a:pt x="823" y="621"/>
                    <a:pt x="885" y="373"/>
                  </a:cubicBezTo>
                  <a:cubicBezTo>
                    <a:pt x="932" y="249"/>
                    <a:pt x="916" y="110"/>
                    <a:pt x="854" y="1"/>
                  </a:cubicBezTo>
                  <a:lnTo>
                    <a:pt x="1" y="466"/>
                  </a:lnTo>
                  <a:cubicBezTo>
                    <a:pt x="63" y="590"/>
                    <a:pt x="156" y="668"/>
                    <a:pt x="296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08" name="Google Shape;5808;p8"/>
            <p:cNvSpPr/>
            <p:nvPr/>
          </p:nvSpPr>
          <p:spPr>
            <a:xfrm>
              <a:off x="6783625" y="15074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16" y="388"/>
                  </a:moveTo>
                  <a:cubicBezTo>
                    <a:pt x="1" y="481"/>
                    <a:pt x="16" y="574"/>
                    <a:pt x="63" y="667"/>
                  </a:cubicBezTo>
                  <a:lnTo>
                    <a:pt x="497" y="419"/>
                  </a:lnTo>
                  <a:lnTo>
                    <a:pt x="265" y="0"/>
                  </a:lnTo>
                  <a:cubicBezTo>
                    <a:pt x="203" y="31"/>
                    <a:pt x="156" y="62"/>
                    <a:pt x="110" y="124"/>
                  </a:cubicBezTo>
                  <a:cubicBezTo>
                    <a:pt x="94" y="140"/>
                    <a:pt x="79" y="171"/>
                    <a:pt x="63" y="202"/>
                  </a:cubicBezTo>
                  <a:cubicBezTo>
                    <a:pt x="32" y="264"/>
                    <a:pt x="16" y="310"/>
                    <a:pt x="16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09" name="Google Shape;5809;p8"/>
            <p:cNvSpPr/>
            <p:nvPr/>
          </p:nvSpPr>
          <p:spPr>
            <a:xfrm>
              <a:off x="6722375" y="140041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2"/>
                  </a:moveTo>
                  <a:cubicBezTo>
                    <a:pt x="0" y="512"/>
                    <a:pt x="202" y="885"/>
                    <a:pt x="543" y="916"/>
                  </a:cubicBezTo>
                  <a:cubicBezTo>
                    <a:pt x="636" y="931"/>
                    <a:pt x="729" y="900"/>
                    <a:pt x="822" y="854"/>
                  </a:cubicBezTo>
                  <a:lnTo>
                    <a:pt x="342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10" name="Google Shape;5810;p8"/>
            <p:cNvSpPr/>
            <p:nvPr/>
          </p:nvSpPr>
          <p:spPr>
            <a:xfrm>
              <a:off x="6667325" y="1304263"/>
              <a:ext cx="16675" cy="12425"/>
            </a:xfrm>
            <a:custGeom>
              <a:avLst/>
              <a:gdLst/>
              <a:ahLst/>
              <a:cxnLst/>
              <a:rect l="l" t="t" r="r" b="b"/>
              <a:pathLst>
                <a:path w="667" h="497" extrusionOk="0">
                  <a:moveTo>
                    <a:pt x="0" y="233"/>
                  </a:moveTo>
                  <a:cubicBezTo>
                    <a:pt x="62" y="357"/>
                    <a:pt x="171" y="434"/>
                    <a:pt x="295" y="465"/>
                  </a:cubicBezTo>
                  <a:cubicBezTo>
                    <a:pt x="326" y="481"/>
                    <a:pt x="357" y="481"/>
                    <a:pt x="388" y="481"/>
                  </a:cubicBezTo>
                  <a:cubicBezTo>
                    <a:pt x="481" y="496"/>
                    <a:pt x="589" y="481"/>
                    <a:pt x="667" y="434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11" name="Google Shape;5811;p8"/>
            <p:cNvSpPr/>
            <p:nvPr/>
          </p:nvSpPr>
          <p:spPr>
            <a:xfrm>
              <a:off x="6362550" y="174161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667" y="249"/>
                  </a:moveTo>
                  <a:cubicBezTo>
                    <a:pt x="590" y="110"/>
                    <a:pt x="435" y="16"/>
                    <a:pt x="280" y="1"/>
                  </a:cubicBezTo>
                  <a:cubicBezTo>
                    <a:pt x="249" y="1"/>
                    <a:pt x="218" y="1"/>
                    <a:pt x="187" y="1"/>
                  </a:cubicBezTo>
                  <a:cubicBezTo>
                    <a:pt x="125" y="1"/>
                    <a:pt x="63" y="16"/>
                    <a:pt x="1" y="63"/>
                  </a:cubicBezTo>
                  <a:lnTo>
                    <a:pt x="233" y="48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12" name="Google Shape;5812;p8"/>
            <p:cNvSpPr/>
            <p:nvPr/>
          </p:nvSpPr>
          <p:spPr>
            <a:xfrm>
              <a:off x="6462975" y="1682688"/>
              <a:ext cx="23300" cy="18250"/>
            </a:xfrm>
            <a:custGeom>
              <a:avLst/>
              <a:gdLst/>
              <a:ahLst/>
              <a:cxnLst/>
              <a:rect l="l" t="t" r="r" b="b"/>
              <a:pathLst>
                <a:path w="932" h="730" extrusionOk="0">
                  <a:moveTo>
                    <a:pt x="109" y="187"/>
                  </a:moveTo>
                  <a:cubicBezTo>
                    <a:pt x="94" y="202"/>
                    <a:pt x="78" y="233"/>
                    <a:pt x="63" y="264"/>
                  </a:cubicBezTo>
                  <a:cubicBezTo>
                    <a:pt x="32" y="326"/>
                    <a:pt x="16" y="373"/>
                    <a:pt x="16" y="450"/>
                  </a:cubicBezTo>
                  <a:cubicBezTo>
                    <a:pt x="1" y="543"/>
                    <a:pt x="16" y="636"/>
                    <a:pt x="63" y="729"/>
                  </a:cubicBezTo>
                  <a:lnTo>
                    <a:pt x="931" y="249"/>
                  </a:lnTo>
                  <a:cubicBezTo>
                    <a:pt x="838" y="109"/>
                    <a:pt x="698" y="16"/>
                    <a:pt x="543" y="1"/>
                  </a:cubicBezTo>
                  <a:cubicBezTo>
                    <a:pt x="497" y="1"/>
                    <a:pt x="466" y="1"/>
                    <a:pt x="435" y="1"/>
                  </a:cubicBezTo>
                  <a:cubicBezTo>
                    <a:pt x="311" y="16"/>
                    <a:pt x="187" y="78"/>
                    <a:pt x="109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13" name="Google Shape;5813;p8"/>
            <p:cNvSpPr/>
            <p:nvPr/>
          </p:nvSpPr>
          <p:spPr>
            <a:xfrm>
              <a:off x="6402500" y="15721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41" y="1241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93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14" name="Google Shape;5814;p8"/>
            <p:cNvSpPr/>
            <p:nvPr/>
          </p:nvSpPr>
          <p:spPr>
            <a:xfrm>
              <a:off x="6378450" y="16547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4" y="342"/>
                    <a:pt x="0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15" name="Google Shape;5815;p8"/>
            <p:cNvSpPr/>
            <p:nvPr/>
          </p:nvSpPr>
          <p:spPr>
            <a:xfrm>
              <a:off x="6424975" y="14911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1" y="342"/>
                    <a:pt x="63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16" name="Google Shape;5816;p8"/>
            <p:cNvSpPr/>
            <p:nvPr/>
          </p:nvSpPr>
          <p:spPr>
            <a:xfrm>
              <a:off x="6485475" y="15958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698" y="0"/>
                    <a:pt x="326" y="218"/>
                  </a:cubicBezTo>
                  <a:cubicBezTo>
                    <a:pt x="78" y="342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17" name="Google Shape;5817;p8"/>
            <p:cNvSpPr/>
            <p:nvPr/>
          </p:nvSpPr>
          <p:spPr>
            <a:xfrm>
              <a:off x="6347050" y="1475238"/>
              <a:ext cx="24450" cy="18650"/>
            </a:xfrm>
            <a:custGeom>
              <a:avLst/>
              <a:gdLst/>
              <a:ahLst/>
              <a:cxnLst/>
              <a:rect l="l" t="t" r="r" b="b"/>
              <a:pathLst>
                <a:path w="978" h="746" extrusionOk="0">
                  <a:moveTo>
                    <a:pt x="279" y="699"/>
                  </a:moveTo>
                  <a:cubicBezTo>
                    <a:pt x="403" y="745"/>
                    <a:pt x="543" y="730"/>
                    <a:pt x="652" y="668"/>
                  </a:cubicBezTo>
                  <a:cubicBezTo>
                    <a:pt x="884" y="528"/>
                    <a:pt x="977" y="234"/>
                    <a:pt x="853" y="1"/>
                  </a:cubicBezTo>
                  <a:lnTo>
                    <a:pt x="0" y="466"/>
                  </a:lnTo>
                  <a:cubicBezTo>
                    <a:pt x="62" y="590"/>
                    <a:pt x="155" y="668"/>
                    <a:pt x="279" y="69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18" name="Google Shape;5818;p8"/>
            <p:cNvSpPr/>
            <p:nvPr/>
          </p:nvSpPr>
          <p:spPr>
            <a:xfrm>
              <a:off x="6570000" y="1625313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0" y="388"/>
                  </a:moveTo>
                  <a:cubicBezTo>
                    <a:pt x="0" y="481"/>
                    <a:pt x="16" y="574"/>
                    <a:pt x="62" y="667"/>
                  </a:cubicBezTo>
                  <a:lnTo>
                    <a:pt x="497" y="419"/>
                  </a:lnTo>
                  <a:lnTo>
                    <a:pt x="264" y="0"/>
                  </a:lnTo>
                  <a:cubicBezTo>
                    <a:pt x="202" y="31"/>
                    <a:pt x="155" y="62"/>
                    <a:pt x="124" y="124"/>
                  </a:cubicBezTo>
                  <a:cubicBezTo>
                    <a:pt x="93" y="140"/>
                    <a:pt x="78" y="171"/>
                    <a:pt x="62" y="202"/>
                  </a:cubicBezTo>
                  <a:cubicBezTo>
                    <a:pt x="31" y="248"/>
                    <a:pt x="16" y="310"/>
                    <a:pt x="0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19" name="Google Shape;5819;p8"/>
            <p:cNvSpPr/>
            <p:nvPr/>
          </p:nvSpPr>
          <p:spPr>
            <a:xfrm>
              <a:off x="6509500" y="151828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7"/>
                  </a:moveTo>
                  <a:cubicBezTo>
                    <a:pt x="249" y="900"/>
                    <a:pt x="544" y="993"/>
                    <a:pt x="792" y="853"/>
                  </a:cubicBez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20" name="Google Shape;5820;p8"/>
            <p:cNvSpPr/>
            <p:nvPr/>
          </p:nvSpPr>
          <p:spPr>
            <a:xfrm>
              <a:off x="6453675" y="14221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435" y="0"/>
                  </a:moveTo>
                  <a:lnTo>
                    <a:pt x="0" y="233"/>
                  </a:lnTo>
                  <a:cubicBezTo>
                    <a:pt x="124" y="465"/>
                    <a:pt x="419" y="558"/>
                    <a:pt x="667" y="43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21" name="Google Shape;5821;p8"/>
            <p:cNvSpPr/>
            <p:nvPr/>
          </p:nvSpPr>
          <p:spPr>
            <a:xfrm>
              <a:off x="6355950" y="1743188"/>
              <a:ext cx="12450" cy="16300"/>
            </a:xfrm>
            <a:custGeom>
              <a:avLst/>
              <a:gdLst/>
              <a:ahLst/>
              <a:cxnLst/>
              <a:rect l="l" t="t" r="r" b="b"/>
              <a:pathLst>
                <a:path w="498" h="652" extrusionOk="0">
                  <a:moveTo>
                    <a:pt x="265" y="0"/>
                  </a:moveTo>
                  <a:cubicBezTo>
                    <a:pt x="203" y="16"/>
                    <a:pt x="156" y="62"/>
                    <a:pt x="125" y="124"/>
                  </a:cubicBezTo>
                  <a:cubicBezTo>
                    <a:pt x="94" y="140"/>
                    <a:pt x="78" y="171"/>
                    <a:pt x="63" y="202"/>
                  </a:cubicBezTo>
                  <a:cubicBezTo>
                    <a:pt x="32" y="248"/>
                    <a:pt x="16" y="310"/>
                    <a:pt x="16" y="372"/>
                  </a:cubicBezTo>
                  <a:cubicBezTo>
                    <a:pt x="1" y="465"/>
                    <a:pt x="32" y="574"/>
                    <a:pt x="78" y="651"/>
                  </a:cubicBezTo>
                  <a:lnTo>
                    <a:pt x="497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22" name="Google Shape;5822;p8"/>
            <p:cNvSpPr/>
            <p:nvPr/>
          </p:nvSpPr>
          <p:spPr>
            <a:xfrm>
              <a:off x="6886000" y="11739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80"/>
                  </a:move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0" y="78"/>
                  </a:cubicBezTo>
                  <a:lnTo>
                    <a:pt x="233" y="51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23" name="Google Shape;5823;p8"/>
            <p:cNvSpPr/>
            <p:nvPr/>
          </p:nvSpPr>
          <p:spPr>
            <a:xfrm>
              <a:off x="6827075" y="1066563"/>
              <a:ext cx="18225" cy="23675"/>
            </a:xfrm>
            <a:custGeom>
              <a:avLst/>
              <a:gdLst/>
              <a:ahLst/>
              <a:cxnLst/>
              <a:rect l="l" t="t" r="r" b="b"/>
              <a:pathLst>
                <a:path w="729" h="947" extrusionOk="0">
                  <a:moveTo>
                    <a:pt x="465" y="947"/>
                  </a:moveTo>
                  <a:cubicBezTo>
                    <a:pt x="496" y="931"/>
                    <a:pt x="527" y="916"/>
                    <a:pt x="558" y="885"/>
                  </a:cubicBezTo>
                  <a:cubicBezTo>
                    <a:pt x="667" y="792"/>
                    <a:pt x="729" y="637"/>
                    <a:pt x="713" y="466"/>
                  </a:cubicBezTo>
                  <a:cubicBezTo>
                    <a:pt x="713" y="404"/>
                    <a:pt x="698" y="342"/>
                    <a:pt x="667" y="280"/>
                  </a:cubicBezTo>
                  <a:cubicBezTo>
                    <a:pt x="636" y="218"/>
                    <a:pt x="589" y="171"/>
                    <a:pt x="543" y="125"/>
                  </a:cubicBezTo>
                  <a:cubicBezTo>
                    <a:pt x="403" y="32"/>
                    <a:pt x="248" y="1"/>
                    <a:pt x="93" y="47"/>
                  </a:cubicBezTo>
                  <a:cubicBezTo>
                    <a:pt x="62" y="63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24" name="Google Shape;5824;p8"/>
            <p:cNvSpPr/>
            <p:nvPr/>
          </p:nvSpPr>
          <p:spPr>
            <a:xfrm>
              <a:off x="6841025" y="9820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09"/>
                  </a:moveTo>
                  <a:cubicBezTo>
                    <a:pt x="1257" y="807"/>
                    <a:pt x="1195" y="233"/>
                    <a:pt x="776" y="109"/>
                  </a:cubicBezTo>
                  <a:cubicBezTo>
                    <a:pt x="357" y="1"/>
                    <a:pt x="0" y="435"/>
                    <a:pt x="202" y="823"/>
                  </a:cubicBezTo>
                  <a:cubicBezTo>
                    <a:pt x="342" y="1055"/>
                    <a:pt x="636" y="1148"/>
                    <a:pt x="869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25" name="Google Shape;5825;p8"/>
            <p:cNvSpPr/>
            <p:nvPr/>
          </p:nvSpPr>
          <p:spPr>
            <a:xfrm>
              <a:off x="6899950" y="10886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8" y="1"/>
                    <a:pt x="1" y="451"/>
                    <a:pt x="202" y="823"/>
                  </a:cubicBezTo>
                  <a:cubicBezTo>
                    <a:pt x="342" y="1071"/>
                    <a:pt x="637" y="1149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26" name="Google Shape;5826;p8"/>
            <p:cNvSpPr/>
            <p:nvPr/>
          </p:nvSpPr>
          <p:spPr>
            <a:xfrm>
              <a:off x="6773950" y="9665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388" y="559"/>
                    <a:pt x="450" y="481"/>
                    <a:pt x="466" y="388"/>
                  </a:cubicBezTo>
                  <a:cubicBezTo>
                    <a:pt x="497" y="326"/>
                    <a:pt x="497" y="248"/>
                    <a:pt x="481" y="186"/>
                  </a:cubicBezTo>
                  <a:cubicBezTo>
                    <a:pt x="481" y="124"/>
                    <a:pt x="466" y="47"/>
                    <a:pt x="434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27" name="Google Shape;5827;p8"/>
            <p:cNvSpPr/>
            <p:nvPr/>
          </p:nvSpPr>
          <p:spPr>
            <a:xfrm>
              <a:off x="6672350" y="129146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49" y="512"/>
                  </a:moveTo>
                  <a:lnTo>
                    <a:pt x="668" y="280"/>
                  </a:lnTo>
                  <a:cubicBezTo>
                    <a:pt x="637" y="217"/>
                    <a:pt x="590" y="171"/>
                    <a:pt x="544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3" y="62"/>
                    <a:pt x="32" y="62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28" name="Google Shape;5828;p8"/>
            <p:cNvSpPr/>
            <p:nvPr/>
          </p:nvSpPr>
          <p:spPr>
            <a:xfrm>
              <a:off x="6613025" y="1180963"/>
              <a:ext cx="24850" cy="27150"/>
            </a:xfrm>
            <a:custGeom>
              <a:avLst/>
              <a:gdLst/>
              <a:ahLst/>
              <a:cxnLst/>
              <a:rect l="l" t="t" r="r" b="b"/>
              <a:pathLst>
                <a:path w="994" h="1086" extrusionOk="0">
                  <a:moveTo>
                    <a:pt x="482" y="1086"/>
                  </a:moveTo>
                  <a:cubicBezTo>
                    <a:pt x="513" y="1070"/>
                    <a:pt x="544" y="1055"/>
                    <a:pt x="559" y="1024"/>
                  </a:cubicBezTo>
                  <a:cubicBezTo>
                    <a:pt x="993" y="683"/>
                    <a:pt x="621" y="0"/>
                    <a:pt x="94" y="186"/>
                  </a:cubicBezTo>
                  <a:cubicBezTo>
                    <a:pt x="63" y="202"/>
                    <a:pt x="32" y="202"/>
                    <a:pt x="1" y="23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29" name="Google Shape;5829;p8"/>
            <p:cNvSpPr/>
            <p:nvPr/>
          </p:nvSpPr>
          <p:spPr>
            <a:xfrm>
              <a:off x="6771625" y="1228263"/>
              <a:ext cx="24050" cy="23275"/>
            </a:xfrm>
            <a:custGeom>
              <a:avLst/>
              <a:gdLst/>
              <a:ahLst/>
              <a:cxnLst/>
              <a:rect l="l" t="t" r="r" b="b"/>
              <a:pathLst>
                <a:path w="962" h="931" extrusionOk="0">
                  <a:moveTo>
                    <a:pt x="47" y="729"/>
                  </a:moveTo>
                  <a:cubicBezTo>
                    <a:pt x="47" y="807"/>
                    <a:pt x="78" y="869"/>
                    <a:pt x="109" y="931"/>
                  </a:cubicBezTo>
                  <a:lnTo>
                    <a:pt x="962" y="450"/>
                  </a:lnTo>
                  <a:cubicBezTo>
                    <a:pt x="698" y="0"/>
                    <a:pt x="0" y="217"/>
                    <a:pt x="47" y="74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30" name="Google Shape;5830;p8"/>
            <p:cNvSpPr/>
            <p:nvPr/>
          </p:nvSpPr>
          <p:spPr>
            <a:xfrm>
              <a:off x="6712300" y="11224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4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10" y="217"/>
                  </a:cubicBezTo>
                  <a:cubicBezTo>
                    <a:pt x="78" y="341"/>
                    <a:pt x="0" y="636"/>
                    <a:pt x="12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31" name="Google Shape;5831;p8"/>
            <p:cNvSpPr/>
            <p:nvPr/>
          </p:nvSpPr>
          <p:spPr>
            <a:xfrm>
              <a:off x="6629325" y="10987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24" y="869"/>
                  </a:moveTo>
                  <a:cubicBezTo>
                    <a:pt x="341" y="1241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32" name="Google Shape;5832;p8"/>
            <p:cNvSpPr/>
            <p:nvPr/>
          </p:nvSpPr>
          <p:spPr>
            <a:xfrm>
              <a:off x="6688250" y="12053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9" y="0"/>
                    <a:pt x="326" y="217"/>
                  </a:cubicBezTo>
                  <a:cubicBezTo>
                    <a:pt x="78" y="341"/>
                    <a:pt x="1" y="636"/>
                    <a:pt x="125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33" name="Google Shape;5833;p8"/>
            <p:cNvSpPr/>
            <p:nvPr/>
          </p:nvSpPr>
          <p:spPr>
            <a:xfrm>
              <a:off x="6735950" y="10398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2" y="1241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26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34" name="Google Shape;5834;p8"/>
            <p:cNvSpPr/>
            <p:nvPr/>
          </p:nvSpPr>
          <p:spPr>
            <a:xfrm>
              <a:off x="6794875" y="11464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85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7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35" name="Google Shape;5835;p8"/>
            <p:cNvSpPr/>
            <p:nvPr/>
          </p:nvSpPr>
          <p:spPr>
            <a:xfrm>
              <a:off x="6560300" y="1084788"/>
              <a:ext cx="13600" cy="16325"/>
            </a:xfrm>
            <a:custGeom>
              <a:avLst/>
              <a:gdLst/>
              <a:ahLst/>
              <a:cxnLst/>
              <a:rect l="l" t="t" r="r" b="b"/>
              <a:pathLst>
                <a:path w="544" h="653" extrusionOk="0">
                  <a:moveTo>
                    <a:pt x="233" y="652"/>
                  </a:moveTo>
                  <a:cubicBezTo>
                    <a:pt x="264" y="637"/>
                    <a:pt x="295" y="621"/>
                    <a:pt x="311" y="606"/>
                  </a:cubicBezTo>
                  <a:cubicBezTo>
                    <a:pt x="497" y="451"/>
                    <a:pt x="543" y="202"/>
                    <a:pt x="419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36" name="Google Shape;5836;p8"/>
            <p:cNvSpPr/>
            <p:nvPr/>
          </p:nvSpPr>
          <p:spPr>
            <a:xfrm>
              <a:off x="6656450" y="1025863"/>
              <a:ext cx="23300" cy="19400"/>
            </a:xfrm>
            <a:custGeom>
              <a:avLst/>
              <a:gdLst/>
              <a:ahLst/>
              <a:cxnLst/>
              <a:rect l="l" t="t" r="r" b="b"/>
              <a:pathLst>
                <a:path w="932" h="776" extrusionOk="0">
                  <a:moveTo>
                    <a:pt x="296" y="698"/>
                  </a:moveTo>
                  <a:cubicBezTo>
                    <a:pt x="559" y="776"/>
                    <a:pt x="823" y="621"/>
                    <a:pt x="900" y="373"/>
                  </a:cubicBezTo>
                  <a:cubicBezTo>
                    <a:pt x="931" y="248"/>
                    <a:pt x="916" y="109"/>
                    <a:pt x="854" y="0"/>
                  </a:cubicBezTo>
                  <a:lnTo>
                    <a:pt x="1" y="466"/>
                  </a:lnTo>
                  <a:cubicBezTo>
                    <a:pt x="63" y="574"/>
                    <a:pt x="171" y="667"/>
                    <a:pt x="296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37" name="Google Shape;5837;p8"/>
            <p:cNvSpPr/>
            <p:nvPr/>
          </p:nvSpPr>
          <p:spPr>
            <a:xfrm>
              <a:off x="6879400" y="11759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64" y="0"/>
                  </a:moveTo>
                  <a:cubicBezTo>
                    <a:pt x="187" y="47"/>
                    <a:pt x="109" y="125"/>
                    <a:pt x="63" y="202"/>
                  </a:cubicBezTo>
                  <a:cubicBezTo>
                    <a:pt x="32" y="295"/>
                    <a:pt x="1" y="388"/>
                    <a:pt x="16" y="481"/>
                  </a:cubicBezTo>
                  <a:cubicBezTo>
                    <a:pt x="32" y="543"/>
                    <a:pt x="47" y="605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38" name="Google Shape;5838;p8"/>
            <p:cNvSpPr/>
            <p:nvPr/>
          </p:nvSpPr>
          <p:spPr>
            <a:xfrm>
              <a:off x="6818150" y="10688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5" y="218"/>
                  </a:moveTo>
                  <a:cubicBezTo>
                    <a:pt x="0" y="513"/>
                    <a:pt x="202" y="885"/>
                    <a:pt x="543" y="916"/>
                  </a:cubicBezTo>
                  <a:cubicBezTo>
                    <a:pt x="636" y="931"/>
                    <a:pt x="745" y="900"/>
                    <a:pt x="822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5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39" name="Google Shape;5839;p8"/>
            <p:cNvSpPr/>
            <p:nvPr/>
          </p:nvSpPr>
          <p:spPr>
            <a:xfrm>
              <a:off x="6763475" y="97273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0" y="233"/>
                  </a:moveTo>
                  <a:cubicBezTo>
                    <a:pt x="63" y="342"/>
                    <a:pt x="156" y="435"/>
                    <a:pt x="280" y="466"/>
                  </a:cubicBezTo>
                  <a:cubicBezTo>
                    <a:pt x="311" y="481"/>
                    <a:pt x="342" y="481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40" name="Google Shape;5840;p8"/>
            <p:cNvSpPr/>
            <p:nvPr/>
          </p:nvSpPr>
          <p:spPr>
            <a:xfrm>
              <a:off x="6458325" y="14093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667" y="279"/>
                  </a:moveTo>
                  <a:cubicBezTo>
                    <a:pt x="636" y="217"/>
                    <a:pt x="590" y="171"/>
                    <a:pt x="543" y="124"/>
                  </a:cubicBezTo>
                  <a:cubicBezTo>
                    <a:pt x="419" y="31"/>
                    <a:pt x="249" y="0"/>
                    <a:pt x="94" y="47"/>
                  </a:cubicBezTo>
                  <a:cubicBezTo>
                    <a:pt x="62" y="62"/>
                    <a:pt x="31" y="62"/>
                    <a:pt x="0" y="78"/>
                  </a:cubicBezTo>
                  <a:lnTo>
                    <a:pt x="249" y="512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41" name="Google Shape;5841;p8"/>
            <p:cNvSpPr/>
            <p:nvPr/>
          </p:nvSpPr>
          <p:spPr>
            <a:xfrm>
              <a:off x="6399375" y="1299988"/>
              <a:ext cx="24075" cy="26400"/>
            </a:xfrm>
            <a:custGeom>
              <a:avLst/>
              <a:gdLst/>
              <a:ahLst/>
              <a:cxnLst/>
              <a:rect l="l" t="t" r="r" b="b"/>
              <a:pathLst>
                <a:path w="963" h="1056" extrusionOk="0">
                  <a:moveTo>
                    <a:pt x="482" y="1055"/>
                  </a:moveTo>
                  <a:cubicBezTo>
                    <a:pt x="513" y="1040"/>
                    <a:pt x="528" y="1009"/>
                    <a:pt x="559" y="993"/>
                  </a:cubicBezTo>
                  <a:cubicBezTo>
                    <a:pt x="963" y="652"/>
                    <a:pt x="606" y="1"/>
                    <a:pt x="94" y="156"/>
                  </a:cubicBezTo>
                  <a:cubicBezTo>
                    <a:pt x="63" y="171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42" name="Google Shape;5842;p8"/>
            <p:cNvSpPr/>
            <p:nvPr/>
          </p:nvSpPr>
          <p:spPr>
            <a:xfrm>
              <a:off x="6557975" y="1346913"/>
              <a:ext cx="24050" cy="22125"/>
            </a:xfrm>
            <a:custGeom>
              <a:avLst/>
              <a:gdLst/>
              <a:ahLst/>
              <a:cxnLst/>
              <a:rect l="l" t="t" r="r" b="b"/>
              <a:pathLst>
                <a:path w="962" h="885" extrusionOk="0">
                  <a:moveTo>
                    <a:pt x="47" y="698"/>
                  </a:moveTo>
                  <a:cubicBezTo>
                    <a:pt x="47" y="776"/>
                    <a:pt x="78" y="838"/>
                    <a:pt x="109" y="884"/>
                  </a:cubicBezTo>
                  <a:lnTo>
                    <a:pt x="962" y="419"/>
                  </a:lnTo>
                  <a:cubicBezTo>
                    <a:pt x="931" y="357"/>
                    <a:pt x="884" y="310"/>
                    <a:pt x="838" y="264"/>
                  </a:cubicBezTo>
                  <a:cubicBezTo>
                    <a:pt x="497" y="0"/>
                    <a:pt x="0" y="279"/>
                    <a:pt x="47" y="69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43" name="Google Shape;5843;p8"/>
            <p:cNvSpPr/>
            <p:nvPr/>
          </p:nvSpPr>
          <p:spPr>
            <a:xfrm>
              <a:off x="6498250" y="1240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6"/>
                    <a:pt x="916" y="1194"/>
                    <a:pt x="1025" y="776"/>
                  </a:cubicBezTo>
                  <a:cubicBezTo>
                    <a:pt x="1149" y="357"/>
                    <a:pt x="714" y="0"/>
                    <a:pt x="327" y="217"/>
                  </a:cubicBezTo>
                  <a:cubicBezTo>
                    <a:pt x="94" y="341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44" name="Google Shape;5844;p8"/>
            <p:cNvSpPr/>
            <p:nvPr/>
          </p:nvSpPr>
          <p:spPr>
            <a:xfrm>
              <a:off x="6415675" y="1216638"/>
              <a:ext cx="28725" cy="31025"/>
            </a:xfrm>
            <a:custGeom>
              <a:avLst/>
              <a:gdLst/>
              <a:ahLst/>
              <a:cxnLst/>
              <a:rect l="l" t="t" r="r" b="b"/>
              <a:pathLst>
                <a:path w="1149" h="1241" extrusionOk="0">
                  <a:moveTo>
                    <a:pt x="124" y="869"/>
                  </a:moveTo>
                  <a:cubicBezTo>
                    <a:pt x="326" y="1241"/>
                    <a:pt x="900" y="1194"/>
                    <a:pt x="1024" y="775"/>
                  </a:cubicBezTo>
                  <a:cubicBezTo>
                    <a:pt x="1148" y="357"/>
                    <a:pt x="698" y="0"/>
                    <a:pt x="311" y="202"/>
                  </a:cubicBezTo>
                  <a:cubicBezTo>
                    <a:pt x="78" y="326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45" name="Google Shape;5845;p8"/>
            <p:cNvSpPr/>
            <p:nvPr/>
          </p:nvSpPr>
          <p:spPr>
            <a:xfrm>
              <a:off x="6474225" y="13232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6"/>
                    <a:pt x="915" y="1194"/>
                    <a:pt x="1039" y="776"/>
                  </a:cubicBezTo>
                  <a:cubicBezTo>
                    <a:pt x="1164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46" name="Google Shape;5846;p8"/>
            <p:cNvSpPr/>
            <p:nvPr/>
          </p:nvSpPr>
          <p:spPr>
            <a:xfrm>
              <a:off x="6522300" y="1157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26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47" name="Google Shape;5847;p8"/>
            <p:cNvSpPr/>
            <p:nvPr/>
          </p:nvSpPr>
          <p:spPr>
            <a:xfrm>
              <a:off x="6581225" y="1264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5"/>
                  </a:moveTo>
                  <a:cubicBezTo>
                    <a:pt x="342" y="1257"/>
                    <a:pt x="901" y="1195"/>
                    <a:pt x="1025" y="776"/>
                  </a:cubicBezTo>
                  <a:cubicBezTo>
                    <a:pt x="1149" y="357"/>
                    <a:pt x="714" y="1"/>
                    <a:pt x="327" y="218"/>
                  </a:cubicBezTo>
                  <a:cubicBezTo>
                    <a:pt x="94" y="342"/>
                    <a:pt x="1" y="637"/>
                    <a:pt x="141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48" name="Google Shape;5848;p8"/>
            <p:cNvSpPr/>
            <p:nvPr/>
          </p:nvSpPr>
          <p:spPr>
            <a:xfrm>
              <a:off x="6346650" y="1202663"/>
              <a:ext cx="12425" cy="16325"/>
            </a:xfrm>
            <a:custGeom>
              <a:avLst/>
              <a:gdLst/>
              <a:ahLst/>
              <a:cxnLst/>
              <a:rect l="l" t="t" r="r" b="b"/>
              <a:pathLst>
                <a:path w="497" h="653" extrusionOk="0">
                  <a:moveTo>
                    <a:pt x="233" y="652"/>
                  </a:moveTo>
                  <a:cubicBezTo>
                    <a:pt x="264" y="637"/>
                    <a:pt x="280" y="621"/>
                    <a:pt x="311" y="606"/>
                  </a:cubicBezTo>
                  <a:cubicBezTo>
                    <a:pt x="388" y="543"/>
                    <a:pt x="435" y="450"/>
                    <a:pt x="466" y="373"/>
                  </a:cubicBezTo>
                  <a:cubicBezTo>
                    <a:pt x="497" y="233"/>
                    <a:pt x="481" y="109"/>
                    <a:pt x="419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49" name="Google Shape;5849;p8"/>
            <p:cNvSpPr/>
            <p:nvPr/>
          </p:nvSpPr>
          <p:spPr>
            <a:xfrm>
              <a:off x="6442825" y="1143738"/>
              <a:ext cx="26375" cy="20575"/>
            </a:xfrm>
            <a:custGeom>
              <a:avLst/>
              <a:gdLst/>
              <a:ahLst/>
              <a:cxnLst/>
              <a:rect l="l" t="t" r="r" b="b"/>
              <a:pathLst>
                <a:path w="1055" h="823" extrusionOk="0">
                  <a:moveTo>
                    <a:pt x="295" y="714"/>
                  </a:moveTo>
                  <a:cubicBezTo>
                    <a:pt x="698" y="822"/>
                    <a:pt x="1055" y="388"/>
                    <a:pt x="853" y="0"/>
                  </a:cubicBezTo>
                  <a:lnTo>
                    <a:pt x="0" y="465"/>
                  </a:lnTo>
                  <a:cubicBezTo>
                    <a:pt x="62" y="590"/>
                    <a:pt x="155" y="667"/>
                    <a:pt x="295" y="71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50" name="Google Shape;5850;p8"/>
            <p:cNvSpPr/>
            <p:nvPr/>
          </p:nvSpPr>
          <p:spPr>
            <a:xfrm>
              <a:off x="6665775" y="12933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64" y="1"/>
                  </a:moveTo>
                  <a:cubicBezTo>
                    <a:pt x="171" y="63"/>
                    <a:pt x="109" y="125"/>
                    <a:pt x="62" y="218"/>
                  </a:cubicBezTo>
                  <a:cubicBezTo>
                    <a:pt x="16" y="296"/>
                    <a:pt x="0" y="389"/>
                    <a:pt x="16" y="482"/>
                  </a:cubicBezTo>
                  <a:cubicBezTo>
                    <a:pt x="16" y="559"/>
                    <a:pt x="31" y="621"/>
                    <a:pt x="78" y="668"/>
                  </a:cubicBezTo>
                  <a:lnTo>
                    <a:pt x="496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51" name="Google Shape;5851;p8"/>
            <p:cNvSpPr/>
            <p:nvPr/>
          </p:nvSpPr>
          <p:spPr>
            <a:xfrm>
              <a:off x="6604500" y="118676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16"/>
                    <a:pt x="730" y="900"/>
                    <a:pt x="823" y="854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52" name="Google Shape;5852;p8"/>
            <p:cNvSpPr/>
            <p:nvPr/>
          </p:nvSpPr>
          <p:spPr>
            <a:xfrm>
              <a:off x="6549450" y="1090613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59" y="481"/>
                    <a:pt x="667" y="41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53" name="Google Shape;5853;p8"/>
            <p:cNvSpPr/>
            <p:nvPr/>
          </p:nvSpPr>
          <p:spPr>
            <a:xfrm>
              <a:off x="6344325" y="1464788"/>
              <a:ext cx="24075" cy="22125"/>
            </a:xfrm>
            <a:custGeom>
              <a:avLst/>
              <a:gdLst/>
              <a:ahLst/>
              <a:cxnLst/>
              <a:rect l="l" t="t" r="r" b="b"/>
              <a:pathLst>
                <a:path w="963" h="885" extrusionOk="0">
                  <a:moveTo>
                    <a:pt x="962" y="419"/>
                  </a:moveTo>
                  <a:cubicBezTo>
                    <a:pt x="916" y="357"/>
                    <a:pt x="885" y="310"/>
                    <a:pt x="823" y="264"/>
                  </a:cubicBezTo>
                  <a:cubicBezTo>
                    <a:pt x="481" y="0"/>
                    <a:pt x="1" y="279"/>
                    <a:pt x="47" y="698"/>
                  </a:cubicBezTo>
                  <a:cubicBezTo>
                    <a:pt x="47" y="776"/>
                    <a:pt x="63" y="838"/>
                    <a:pt x="94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54" name="Google Shape;5854;p8"/>
            <p:cNvSpPr/>
            <p:nvPr/>
          </p:nvSpPr>
          <p:spPr>
            <a:xfrm>
              <a:off x="6283850" y="1358938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34" y="1241"/>
                    <a:pt x="822" y="1039"/>
                  </a:cubicBezTo>
                  <a:cubicBezTo>
                    <a:pt x="1055" y="915"/>
                    <a:pt x="1148" y="620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55" name="Google Shape;5855;p8"/>
            <p:cNvSpPr/>
            <p:nvPr/>
          </p:nvSpPr>
          <p:spPr>
            <a:xfrm>
              <a:off x="6307100" y="12775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1" y="341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26"/>
                  </a:cubicBezTo>
                  <a:cubicBezTo>
                    <a:pt x="916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56" name="Google Shape;5856;p8"/>
            <p:cNvSpPr/>
            <p:nvPr/>
          </p:nvSpPr>
          <p:spPr>
            <a:xfrm>
              <a:off x="6366050" y="138413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40"/>
                  </a:moveTo>
                  <a:cubicBezTo>
                    <a:pt x="0" y="341"/>
                    <a:pt x="62" y="915"/>
                    <a:pt x="481" y="1024"/>
                  </a:cubicBezTo>
                  <a:cubicBezTo>
                    <a:pt x="900" y="1148"/>
                    <a:pt x="1256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57" name="Google Shape;5857;p8"/>
            <p:cNvSpPr/>
            <p:nvPr/>
          </p:nvSpPr>
          <p:spPr>
            <a:xfrm>
              <a:off x="6228775" y="1261613"/>
              <a:ext cx="23675" cy="19800"/>
            </a:xfrm>
            <a:custGeom>
              <a:avLst/>
              <a:gdLst/>
              <a:ahLst/>
              <a:cxnLst/>
              <a:rect l="l" t="t" r="r" b="b"/>
              <a:pathLst>
                <a:path w="947" h="792" extrusionOk="0">
                  <a:moveTo>
                    <a:pt x="1" y="465"/>
                  </a:moveTo>
                  <a:cubicBezTo>
                    <a:pt x="140" y="698"/>
                    <a:pt x="435" y="791"/>
                    <a:pt x="668" y="667"/>
                  </a:cubicBezTo>
                  <a:cubicBezTo>
                    <a:pt x="776" y="589"/>
                    <a:pt x="869" y="496"/>
                    <a:pt x="900" y="372"/>
                  </a:cubicBezTo>
                  <a:cubicBezTo>
                    <a:pt x="947" y="248"/>
                    <a:pt x="931" y="109"/>
                    <a:pt x="869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58" name="Google Shape;5858;p8"/>
            <p:cNvSpPr/>
            <p:nvPr/>
          </p:nvSpPr>
          <p:spPr>
            <a:xfrm>
              <a:off x="6451725" y="14116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64" y="0"/>
                  </a:moveTo>
                  <a:cubicBezTo>
                    <a:pt x="94" y="93"/>
                    <a:pt x="1" y="279"/>
                    <a:pt x="16" y="466"/>
                  </a:cubicBezTo>
                  <a:cubicBezTo>
                    <a:pt x="32" y="543"/>
                    <a:pt x="47" y="605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59" name="Google Shape;5859;p8"/>
            <p:cNvSpPr/>
            <p:nvPr/>
          </p:nvSpPr>
          <p:spPr>
            <a:xfrm>
              <a:off x="6391625" y="1304638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5" y="668"/>
                  </a:moveTo>
                  <a:cubicBezTo>
                    <a:pt x="249" y="900"/>
                    <a:pt x="544" y="993"/>
                    <a:pt x="792" y="869"/>
                  </a:cubicBezTo>
                  <a:lnTo>
                    <a:pt x="311" y="1"/>
                  </a:lnTo>
                  <a:cubicBezTo>
                    <a:pt x="78" y="140"/>
                    <a:pt x="1" y="435"/>
                    <a:pt x="125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60" name="Google Shape;5860;p8"/>
            <p:cNvSpPr/>
            <p:nvPr/>
          </p:nvSpPr>
          <p:spPr>
            <a:xfrm>
              <a:off x="6335800" y="12084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62" y="342"/>
                    <a:pt x="171" y="435"/>
                    <a:pt x="295" y="466"/>
                  </a:cubicBezTo>
                  <a:cubicBezTo>
                    <a:pt x="419" y="497"/>
                    <a:pt x="543" y="481"/>
                    <a:pt x="667" y="419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61" name="Google Shape;5861;p8"/>
            <p:cNvSpPr/>
            <p:nvPr/>
          </p:nvSpPr>
          <p:spPr>
            <a:xfrm>
              <a:off x="6768125" y="95993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2"/>
                  </a:moveTo>
                  <a:lnTo>
                    <a:pt x="667" y="280"/>
                  </a:lnTo>
                  <a:cubicBezTo>
                    <a:pt x="636" y="218"/>
                    <a:pt x="590" y="171"/>
                    <a:pt x="543" y="125"/>
                  </a:cubicBezTo>
                  <a:cubicBezTo>
                    <a:pt x="404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62" name="Google Shape;5862;p8"/>
            <p:cNvSpPr/>
            <p:nvPr/>
          </p:nvSpPr>
          <p:spPr>
            <a:xfrm>
              <a:off x="6709200" y="85293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5" y="946"/>
                  </a:moveTo>
                  <a:cubicBezTo>
                    <a:pt x="496" y="931"/>
                    <a:pt x="527" y="915"/>
                    <a:pt x="558" y="884"/>
                  </a:cubicBezTo>
                  <a:cubicBezTo>
                    <a:pt x="667" y="775"/>
                    <a:pt x="729" y="620"/>
                    <a:pt x="714" y="465"/>
                  </a:cubicBezTo>
                  <a:cubicBezTo>
                    <a:pt x="714" y="403"/>
                    <a:pt x="698" y="326"/>
                    <a:pt x="667" y="279"/>
                  </a:cubicBezTo>
                  <a:cubicBezTo>
                    <a:pt x="636" y="217"/>
                    <a:pt x="589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47"/>
                    <a:pt x="31" y="62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63" name="Google Shape;5863;p8"/>
            <p:cNvSpPr/>
            <p:nvPr/>
          </p:nvSpPr>
          <p:spPr>
            <a:xfrm>
              <a:off x="6723150" y="76801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22"/>
                    <a:pt x="1195" y="249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42" y="1071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64" name="Google Shape;5864;p8"/>
            <p:cNvSpPr/>
            <p:nvPr/>
          </p:nvSpPr>
          <p:spPr>
            <a:xfrm>
              <a:off x="6782075" y="875038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869" y="1024"/>
                  </a:moveTo>
                  <a:cubicBezTo>
                    <a:pt x="1257" y="807"/>
                    <a:pt x="1195" y="248"/>
                    <a:pt x="776" y="124"/>
                  </a:cubicBezTo>
                  <a:cubicBezTo>
                    <a:pt x="358" y="0"/>
                    <a:pt x="1" y="450"/>
                    <a:pt x="203" y="822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65" name="Google Shape;5865;p8"/>
            <p:cNvSpPr/>
            <p:nvPr/>
          </p:nvSpPr>
          <p:spPr>
            <a:xfrm>
              <a:off x="6656075" y="75288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26" y="621"/>
                  </a:cubicBezTo>
                  <a:cubicBezTo>
                    <a:pt x="435" y="512"/>
                    <a:pt x="497" y="357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66" name="Google Shape;5866;p8"/>
            <p:cNvSpPr/>
            <p:nvPr/>
          </p:nvSpPr>
          <p:spPr>
            <a:xfrm>
              <a:off x="6554100" y="10770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8" y="543"/>
                  </a:moveTo>
                  <a:lnTo>
                    <a:pt x="667" y="311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67" name="Google Shape;5867;p8"/>
            <p:cNvSpPr/>
            <p:nvPr/>
          </p:nvSpPr>
          <p:spPr>
            <a:xfrm>
              <a:off x="6495550" y="96808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24"/>
                    <a:pt x="543" y="993"/>
                  </a:cubicBezTo>
                  <a:cubicBezTo>
                    <a:pt x="946" y="652"/>
                    <a:pt x="590" y="0"/>
                    <a:pt x="78" y="155"/>
                  </a:cubicBezTo>
                  <a:cubicBezTo>
                    <a:pt x="47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68" name="Google Shape;5868;p8"/>
            <p:cNvSpPr/>
            <p:nvPr/>
          </p:nvSpPr>
          <p:spPr>
            <a:xfrm>
              <a:off x="6648700" y="101151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74"/>
                  </a:lnTo>
                  <a:cubicBezTo>
                    <a:pt x="854" y="0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69" name="Google Shape;5869;p8"/>
            <p:cNvSpPr/>
            <p:nvPr/>
          </p:nvSpPr>
          <p:spPr>
            <a:xfrm>
              <a:off x="6594025" y="908763"/>
              <a:ext cx="29100" cy="31425"/>
            </a:xfrm>
            <a:custGeom>
              <a:avLst/>
              <a:gdLst/>
              <a:ahLst/>
              <a:cxnLst/>
              <a:rect l="l" t="t" r="r" b="b"/>
              <a:pathLst>
                <a:path w="1164" h="1257" extrusionOk="0">
                  <a:moveTo>
                    <a:pt x="140" y="884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64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70" name="Google Shape;5870;p8"/>
            <p:cNvSpPr/>
            <p:nvPr/>
          </p:nvSpPr>
          <p:spPr>
            <a:xfrm>
              <a:off x="6511450" y="88471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71" name="Google Shape;5871;p8"/>
            <p:cNvSpPr/>
            <p:nvPr/>
          </p:nvSpPr>
          <p:spPr>
            <a:xfrm>
              <a:off x="6570375" y="9917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9" y="0"/>
                    <a:pt x="326" y="218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72" name="Google Shape;5872;p8"/>
            <p:cNvSpPr/>
            <p:nvPr/>
          </p:nvSpPr>
          <p:spPr>
            <a:xfrm>
              <a:off x="6618075" y="8257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15" y="1195"/>
                    <a:pt x="1040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2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73" name="Google Shape;5873;p8"/>
            <p:cNvSpPr/>
            <p:nvPr/>
          </p:nvSpPr>
          <p:spPr>
            <a:xfrm>
              <a:off x="6677000" y="9327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70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9" y="358"/>
                    <a:pt x="714" y="1"/>
                    <a:pt x="327" y="218"/>
                  </a:cubicBezTo>
                  <a:cubicBezTo>
                    <a:pt x="94" y="342"/>
                    <a:pt x="1" y="637"/>
                    <a:pt x="140" y="87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74" name="Google Shape;5874;p8"/>
            <p:cNvSpPr/>
            <p:nvPr/>
          </p:nvSpPr>
          <p:spPr>
            <a:xfrm>
              <a:off x="6442425" y="87076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75" name="Google Shape;5875;p8"/>
            <p:cNvSpPr/>
            <p:nvPr/>
          </p:nvSpPr>
          <p:spPr>
            <a:xfrm>
              <a:off x="6538575" y="811813"/>
              <a:ext cx="26400" cy="24075"/>
            </a:xfrm>
            <a:custGeom>
              <a:avLst/>
              <a:gdLst/>
              <a:ahLst/>
              <a:cxnLst/>
              <a:rect l="l" t="t" r="r" b="b"/>
              <a:pathLst>
                <a:path w="1056" h="963" extrusionOk="0">
                  <a:moveTo>
                    <a:pt x="63" y="559"/>
                  </a:moveTo>
                  <a:cubicBezTo>
                    <a:pt x="404" y="963"/>
                    <a:pt x="1056" y="606"/>
                    <a:pt x="900" y="94"/>
                  </a:cubicBezTo>
                  <a:cubicBezTo>
                    <a:pt x="885" y="63"/>
                    <a:pt x="869" y="32"/>
                    <a:pt x="854" y="1"/>
                  </a:cubicBezTo>
                  <a:lnTo>
                    <a:pt x="1" y="482"/>
                  </a:lnTo>
                  <a:cubicBezTo>
                    <a:pt x="16" y="513"/>
                    <a:pt x="32" y="528"/>
                    <a:pt x="63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76" name="Google Shape;5876;p8"/>
            <p:cNvSpPr/>
            <p:nvPr/>
          </p:nvSpPr>
          <p:spPr>
            <a:xfrm>
              <a:off x="6759975" y="961888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327" y="0"/>
                  </a:moveTo>
                  <a:cubicBezTo>
                    <a:pt x="94" y="140"/>
                    <a:pt x="1" y="434"/>
                    <a:pt x="125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77" name="Google Shape;5877;p8"/>
            <p:cNvSpPr/>
            <p:nvPr/>
          </p:nvSpPr>
          <p:spPr>
            <a:xfrm>
              <a:off x="6702200" y="855263"/>
              <a:ext cx="18650" cy="22900"/>
            </a:xfrm>
            <a:custGeom>
              <a:avLst/>
              <a:gdLst/>
              <a:ahLst/>
              <a:cxnLst/>
              <a:rect l="l" t="t" r="r" b="b"/>
              <a:pathLst>
                <a:path w="746" h="916" extrusionOk="0">
                  <a:moveTo>
                    <a:pt x="79" y="202"/>
                  </a:moveTo>
                  <a:cubicBezTo>
                    <a:pt x="1" y="341"/>
                    <a:pt x="1" y="512"/>
                    <a:pt x="79" y="651"/>
                  </a:cubicBezTo>
                  <a:cubicBezTo>
                    <a:pt x="156" y="807"/>
                    <a:pt x="311" y="900"/>
                    <a:pt x="466" y="915"/>
                  </a:cubicBezTo>
                  <a:cubicBezTo>
                    <a:pt x="559" y="915"/>
                    <a:pt x="668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09"/>
                    <a:pt x="79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78" name="Google Shape;5878;p8"/>
            <p:cNvSpPr/>
            <p:nvPr/>
          </p:nvSpPr>
          <p:spPr>
            <a:xfrm>
              <a:off x="6645600" y="759088"/>
              <a:ext cx="16300" cy="12425"/>
            </a:xfrm>
            <a:custGeom>
              <a:avLst/>
              <a:gdLst/>
              <a:ahLst/>
              <a:cxnLst/>
              <a:rect l="l" t="t" r="r" b="b"/>
              <a:pathLst>
                <a:path w="652" h="497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140" y="404"/>
                    <a:pt x="249" y="466"/>
                    <a:pt x="373" y="481"/>
                  </a:cubicBezTo>
                  <a:cubicBezTo>
                    <a:pt x="481" y="497"/>
                    <a:pt x="574" y="466"/>
                    <a:pt x="652" y="419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79" name="Google Shape;5879;p8"/>
            <p:cNvSpPr/>
            <p:nvPr/>
          </p:nvSpPr>
          <p:spPr>
            <a:xfrm>
              <a:off x="6340450" y="11949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3"/>
                  </a:moveTo>
                  <a:lnTo>
                    <a:pt x="667" y="311"/>
                  </a:lnTo>
                  <a:cubicBezTo>
                    <a:pt x="559" y="94"/>
                    <a:pt x="311" y="0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80" name="Google Shape;5880;p8"/>
            <p:cNvSpPr/>
            <p:nvPr/>
          </p:nvSpPr>
          <p:spPr>
            <a:xfrm>
              <a:off x="6281525" y="1085963"/>
              <a:ext cx="24050" cy="26375"/>
            </a:xfrm>
            <a:custGeom>
              <a:avLst/>
              <a:gdLst/>
              <a:ahLst/>
              <a:cxnLst/>
              <a:rect l="l" t="t" r="r" b="b"/>
              <a:pathLst>
                <a:path w="962" h="1055" extrusionOk="0">
                  <a:moveTo>
                    <a:pt x="481" y="1055"/>
                  </a:moveTo>
                  <a:cubicBezTo>
                    <a:pt x="512" y="1039"/>
                    <a:pt x="527" y="1024"/>
                    <a:pt x="558" y="993"/>
                  </a:cubicBezTo>
                  <a:cubicBezTo>
                    <a:pt x="962" y="652"/>
                    <a:pt x="605" y="0"/>
                    <a:pt x="93" y="155"/>
                  </a:cubicBezTo>
                  <a:cubicBezTo>
                    <a:pt x="62" y="171"/>
                    <a:pt x="31" y="186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81" name="Google Shape;5881;p8"/>
            <p:cNvSpPr/>
            <p:nvPr/>
          </p:nvSpPr>
          <p:spPr>
            <a:xfrm>
              <a:off x="6433900" y="1128213"/>
              <a:ext cx="30275" cy="27175"/>
            </a:xfrm>
            <a:custGeom>
              <a:avLst/>
              <a:gdLst/>
              <a:ahLst/>
              <a:cxnLst/>
              <a:rect l="l" t="t" r="r" b="b"/>
              <a:pathLst>
                <a:path w="1211" h="1087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1"/>
                    <a:pt x="0" y="513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82" name="Google Shape;5882;p8"/>
            <p:cNvSpPr/>
            <p:nvPr/>
          </p:nvSpPr>
          <p:spPr>
            <a:xfrm>
              <a:off x="6380400" y="1026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3" y="0"/>
                    <a:pt x="326" y="217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83" name="Google Shape;5883;p8"/>
            <p:cNvSpPr/>
            <p:nvPr/>
          </p:nvSpPr>
          <p:spPr>
            <a:xfrm>
              <a:off x="6297800" y="10025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1" y="218"/>
                  </a:cubicBezTo>
                  <a:cubicBezTo>
                    <a:pt x="78" y="342"/>
                    <a:pt x="0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84" name="Google Shape;5884;p8"/>
            <p:cNvSpPr/>
            <p:nvPr/>
          </p:nvSpPr>
          <p:spPr>
            <a:xfrm>
              <a:off x="6356725" y="11096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7" y="1257"/>
                    <a:pt x="900" y="1195"/>
                    <a:pt x="1025" y="776"/>
                  </a:cubicBezTo>
                  <a:cubicBezTo>
                    <a:pt x="1149" y="357"/>
                    <a:pt x="699" y="0"/>
                    <a:pt x="311" y="217"/>
                  </a:cubicBezTo>
                  <a:cubicBezTo>
                    <a:pt x="78" y="342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85" name="Google Shape;5885;p8"/>
            <p:cNvSpPr/>
            <p:nvPr/>
          </p:nvSpPr>
          <p:spPr>
            <a:xfrm>
              <a:off x="6404425" y="9436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4" y="341"/>
                    <a:pt x="1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86" name="Google Shape;5886;p8"/>
            <p:cNvSpPr/>
            <p:nvPr/>
          </p:nvSpPr>
          <p:spPr>
            <a:xfrm>
              <a:off x="6463375" y="1050663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8"/>
                    <a:pt x="714" y="1"/>
                    <a:pt x="326" y="218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87" name="Google Shape;5887;p8"/>
            <p:cNvSpPr/>
            <p:nvPr/>
          </p:nvSpPr>
          <p:spPr>
            <a:xfrm>
              <a:off x="6228775" y="9886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3" y="667"/>
                  </a:moveTo>
                  <a:cubicBezTo>
                    <a:pt x="264" y="652"/>
                    <a:pt x="295" y="636"/>
                    <a:pt x="311" y="621"/>
                  </a:cubicBezTo>
                  <a:cubicBezTo>
                    <a:pt x="466" y="481"/>
                    <a:pt x="513" y="280"/>
                    <a:pt x="466" y="93"/>
                  </a:cubicBezTo>
                  <a:cubicBezTo>
                    <a:pt x="451" y="62"/>
                    <a:pt x="435" y="31"/>
                    <a:pt x="420" y="0"/>
                  </a:cubicBezTo>
                  <a:lnTo>
                    <a:pt x="1" y="24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88" name="Google Shape;5888;p8"/>
            <p:cNvSpPr/>
            <p:nvPr/>
          </p:nvSpPr>
          <p:spPr>
            <a:xfrm>
              <a:off x="6324950" y="929688"/>
              <a:ext cx="26000" cy="24075"/>
            </a:xfrm>
            <a:custGeom>
              <a:avLst/>
              <a:gdLst/>
              <a:ahLst/>
              <a:cxnLst/>
              <a:rect l="l" t="t" r="r" b="b"/>
              <a:pathLst>
                <a:path w="1040" h="963" extrusionOk="0">
                  <a:moveTo>
                    <a:pt x="47" y="559"/>
                  </a:moveTo>
                  <a:cubicBezTo>
                    <a:pt x="403" y="963"/>
                    <a:pt x="1039" y="606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89" name="Google Shape;5889;p8"/>
            <p:cNvSpPr/>
            <p:nvPr/>
          </p:nvSpPr>
          <p:spPr>
            <a:xfrm>
              <a:off x="6547500" y="107976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17"/>
                  </a:cubicBezTo>
                  <a:cubicBezTo>
                    <a:pt x="1" y="357"/>
                    <a:pt x="1" y="527"/>
                    <a:pt x="78" y="667"/>
                  </a:cubicBezTo>
                  <a:lnTo>
                    <a:pt x="512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90" name="Google Shape;5890;p8"/>
            <p:cNvSpPr/>
            <p:nvPr/>
          </p:nvSpPr>
          <p:spPr>
            <a:xfrm>
              <a:off x="6488575" y="973113"/>
              <a:ext cx="18625" cy="24475"/>
            </a:xfrm>
            <a:custGeom>
              <a:avLst/>
              <a:gdLst/>
              <a:ahLst/>
              <a:cxnLst/>
              <a:rect l="l" t="t" r="r" b="b"/>
              <a:pathLst>
                <a:path w="745" h="979" extrusionOk="0">
                  <a:moveTo>
                    <a:pt x="78" y="203"/>
                  </a:moveTo>
                  <a:cubicBezTo>
                    <a:pt x="0" y="342"/>
                    <a:pt x="0" y="513"/>
                    <a:pt x="78" y="652"/>
                  </a:cubicBezTo>
                  <a:cubicBezTo>
                    <a:pt x="202" y="901"/>
                    <a:pt x="497" y="978"/>
                    <a:pt x="745" y="854"/>
                  </a:cubicBezTo>
                  <a:lnTo>
                    <a:pt x="264" y="1"/>
                  </a:lnTo>
                  <a:cubicBezTo>
                    <a:pt x="186" y="48"/>
                    <a:pt x="124" y="110"/>
                    <a:pt x="78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91" name="Google Shape;5891;p8"/>
            <p:cNvSpPr/>
            <p:nvPr/>
          </p:nvSpPr>
          <p:spPr>
            <a:xfrm>
              <a:off x="6431575" y="876963"/>
              <a:ext cx="16700" cy="12050"/>
            </a:xfrm>
            <a:custGeom>
              <a:avLst/>
              <a:gdLst/>
              <a:ahLst/>
              <a:cxnLst/>
              <a:rect l="l" t="t" r="r" b="b"/>
              <a:pathLst>
                <a:path w="668" h="482" extrusionOk="0">
                  <a:moveTo>
                    <a:pt x="0" y="233"/>
                  </a:moveTo>
                  <a:cubicBezTo>
                    <a:pt x="16" y="264"/>
                    <a:pt x="47" y="280"/>
                    <a:pt x="62" y="311"/>
                  </a:cubicBezTo>
                  <a:cubicBezTo>
                    <a:pt x="140" y="404"/>
                    <a:pt x="264" y="466"/>
                    <a:pt x="388" y="481"/>
                  </a:cubicBezTo>
                  <a:cubicBezTo>
                    <a:pt x="481" y="481"/>
                    <a:pt x="590" y="466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92" name="Google Shape;5892;p8"/>
            <p:cNvSpPr/>
            <p:nvPr/>
          </p:nvSpPr>
          <p:spPr>
            <a:xfrm>
              <a:off x="6225675" y="12534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4"/>
                  </a:moveTo>
                  <a:cubicBezTo>
                    <a:pt x="78" y="264"/>
                    <a:pt x="1" y="559"/>
                    <a:pt x="125" y="791"/>
                  </a:cubicBezTo>
                  <a:lnTo>
                    <a:pt x="978" y="326"/>
                  </a:lnTo>
                  <a:cubicBezTo>
                    <a:pt x="854" y="78"/>
                    <a:pt x="559" y="0"/>
                    <a:pt x="326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93" name="Google Shape;5893;p8"/>
            <p:cNvSpPr/>
            <p:nvPr/>
          </p:nvSpPr>
          <p:spPr>
            <a:xfrm>
              <a:off x="6189225" y="1063863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94" name="Google Shape;5894;p8"/>
            <p:cNvSpPr/>
            <p:nvPr/>
          </p:nvSpPr>
          <p:spPr>
            <a:xfrm>
              <a:off x="6248175" y="11704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714"/>
                    <a:pt x="1039" y="326"/>
                  </a:cubicBezTo>
                  <a:cubicBezTo>
                    <a:pt x="915" y="93"/>
                    <a:pt x="621" y="0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95" name="Google Shape;5895;p8"/>
            <p:cNvSpPr/>
            <p:nvPr/>
          </p:nvSpPr>
          <p:spPr>
            <a:xfrm>
              <a:off x="6111300" y="1047963"/>
              <a:ext cx="26400" cy="23675"/>
            </a:xfrm>
            <a:custGeom>
              <a:avLst/>
              <a:gdLst/>
              <a:ahLst/>
              <a:cxnLst/>
              <a:rect l="l" t="t" r="r" b="b"/>
              <a:pathLst>
                <a:path w="1056" h="947" extrusionOk="0">
                  <a:moveTo>
                    <a:pt x="0" y="466"/>
                  </a:moveTo>
                  <a:cubicBezTo>
                    <a:pt x="16" y="497"/>
                    <a:pt x="31" y="528"/>
                    <a:pt x="62" y="543"/>
                  </a:cubicBezTo>
                  <a:cubicBezTo>
                    <a:pt x="404" y="946"/>
                    <a:pt x="1055" y="590"/>
                    <a:pt x="900" y="93"/>
                  </a:cubicBezTo>
                  <a:cubicBezTo>
                    <a:pt x="884" y="47"/>
                    <a:pt x="869" y="16"/>
                    <a:pt x="853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96" name="Google Shape;5896;p8"/>
            <p:cNvSpPr/>
            <p:nvPr/>
          </p:nvSpPr>
          <p:spPr>
            <a:xfrm>
              <a:off x="6332700" y="1197638"/>
              <a:ext cx="13975" cy="16675"/>
            </a:xfrm>
            <a:custGeom>
              <a:avLst/>
              <a:gdLst/>
              <a:ahLst/>
              <a:cxnLst/>
              <a:rect l="l" t="t" r="r" b="b"/>
              <a:pathLst>
                <a:path w="559" h="667" extrusionOk="0">
                  <a:moveTo>
                    <a:pt x="311" y="0"/>
                  </a:moveTo>
                  <a:cubicBezTo>
                    <a:pt x="78" y="140"/>
                    <a:pt x="0" y="434"/>
                    <a:pt x="124" y="667"/>
                  </a:cubicBezTo>
                  <a:lnTo>
                    <a:pt x="559" y="4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97" name="Google Shape;5897;p8"/>
            <p:cNvSpPr/>
            <p:nvPr/>
          </p:nvSpPr>
          <p:spPr>
            <a:xfrm>
              <a:off x="6273750" y="10909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900"/>
                    <a:pt x="559" y="978"/>
                    <a:pt x="792" y="854"/>
                  </a:cubicBezTo>
                  <a:lnTo>
                    <a:pt x="311" y="1"/>
                  </a:lnTo>
                  <a:cubicBezTo>
                    <a:pt x="78" y="125"/>
                    <a:pt x="1" y="420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98" name="Google Shape;5898;p8"/>
            <p:cNvSpPr/>
            <p:nvPr/>
          </p:nvSpPr>
          <p:spPr>
            <a:xfrm>
              <a:off x="6217925" y="994838"/>
              <a:ext cx="16700" cy="13200"/>
            </a:xfrm>
            <a:custGeom>
              <a:avLst/>
              <a:gdLst/>
              <a:ahLst/>
              <a:cxnLst/>
              <a:rect l="l" t="t" r="r" b="b"/>
              <a:pathLst>
                <a:path w="668" h="528" extrusionOk="0">
                  <a:moveTo>
                    <a:pt x="1" y="233"/>
                  </a:moveTo>
                  <a:cubicBezTo>
                    <a:pt x="16" y="264"/>
                    <a:pt x="32" y="280"/>
                    <a:pt x="63" y="311"/>
                  </a:cubicBezTo>
                  <a:cubicBezTo>
                    <a:pt x="202" y="481"/>
                    <a:pt x="466" y="528"/>
                    <a:pt x="667" y="419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99" name="Google Shape;5899;p8"/>
            <p:cNvSpPr/>
            <p:nvPr/>
          </p:nvSpPr>
          <p:spPr>
            <a:xfrm>
              <a:off x="6650250" y="746288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233" y="513"/>
                  </a:moveTo>
                  <a:lnTo>
                    <a:pt x="668" y="280"/>
                  </a:lnTo>
                  <a:cubicBezTo>
                    <a:pt x="637" y="218"/>
                    <a:pt x="590" y="171"/>
                    <a:pt x="544" y="125"/>
                  </a:cubicBezTo>
                  <a:cubicBezTo>
                    <a:pt x="419" y="32"/>
                    <a:pt x="249" y="1"/>
                    <a:pt x="94" y="47"/>
                  </a:cubicBezTo>
                  <a:cubicBezTo>
                    <a:pt x="63" y="47"/>
                    <a:pt x="32" y="63"/>
                    <a:pt x="1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00" name="Google Shape;5900;p8"/>
            <p:cNvSpPr/>
            <p:nvPr/>
          </p:nvSpPr>
          <p:spPr>
            <a:xfrm>
              <a:off x="6591325" y="639288"/>
              <a:ext cx="18250" cy="23675"/>
            </a:xfrm>
            <a:custGeom>
              <a:avLst/>
              <a:gdLst/>
              <a:ahLst/>
              <a:cxnLst/>
              <a:rect l="l" t="t" r="r" b="b"/>
              <a:pathLst>
                <a:path w="730" h="947" extrusionOk="0">
                  <a:moveTo>
                    <a:pt x="466" y="946"/>
                  </a:moveTo>
                  <a:cubicBezTo>
                    <a:pt x="497" y="931"/>
                    <a:pt x="528" y="900"/>
                    <a:pt x="559" y="884"/>
                  </a:cubicBezTo>
                  <a:cubicBezTo>
                    <a:pt x="667" y="776"/>
                    <a:pt x="729" y="621"/>
                    <a:pt x="714" y="466"/>
                  </a:cubicBezTo>
                  <a:cubicBezTo>
                    <a:pt x="714" y="403"/>
                    <a:pt x="698" y="341"/>
                    <a:pt x="667" y="279"/>
                  </a:cubicBezTo>
                  <a:cubicBezTo>
                    <a:pt x="636" y="217"/>
                    <a:pt x="590" y="171"/>
                    <a:pt x="543" y="124"/>
                  </a:cubicBezTo>
                  <a:cubicBezTo>
                    <a:pt x="403" y="31"/>
                    <a:pt x="248" y="0"/>
                    <a:pt x="93" y="47"/>
                  </a:cubicBezTo>
                  <a:cubicBezTo>
                    <a:pt x="62" y="62"/>
                    <a:pt x="31" y="62"/>
                    <a:pt x="0" y="9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01" name="Google Shape;5901;p8"/>
            <p:cNvSpPr/>
            <p:nvPr/>
          </p:nvSpPr>
          <p:spPr>
            <a:xfrm>
              <a:off x="6605275" y="554363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02" y="823"/>
                  </a:cubicBezTo>
                  <a:cubicBezTo>
                    <a:pt x="342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02" name="Google Shape;5902;p8"/>
            <p:cNvSpPr/>
            <p:nvPr/>
          </p:nvSpPr>
          <p:spPr>
            <a:xfrm>
              <a:off x="6664225" y="661388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869" y="1008"/>
                  </a:moveTo>
                  <a:cubicBezTo>
                    <a:pt x="1256" y="807"/>
                    <a:pt x="1194" y="233"/>
                    <a:pt x="776" y="124"/>
                  </a:cubicBezTo>
                  <a:cubicBezTo>
                    <a:pt x="357" y="0"/>
                    <a:pt x="0" y="435"/>
                    <a:pt x="202" y="822"/>
                  </a:cubicBezTo>
                  <a:cubicBezTo>
                    <a:pt x="341" y="1055"/>
                    <a:pt x="636" y="1148"/>
                    <a:pt x="869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03" name="Google Shape;5903;p8"/>
            <p:cNvSpPr/>
            <p:nvPr/>
          </p:nvSpPr>
          <p:spPr>
            <a:xfrm>
              <a:off x="6538200" y="539238"/>
              <a:ext cx="12425" cy="16700"/>
            </a:xfrm>
            <a:custGeom>
              <a:avLst/>
              <a:gdLst/>
              <a:ahLst/>
              <a:cxnLst/>
              <a:rect l="l" t="t" r="r" b="b"/>
              <a:pathLst>
                <a:path w="497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26" y="606"/>
                  </a:cubicBezTo>
                  <a:cubicBezTo>
                    <a:pt x="435" y="513"/>
                    <a:pt x="497" y="342"/>
                    <a:pt x="481" y="187"/>
                  </a:cubicBezTo>
                  <a:cubicBezTo>
                    <a:pt x="481" y="156"/>
                    <a:pt x="481" y="125"/>
                    <a:pt x="466" y="94"/>
                  </a:cubicBezTo>
                  <a:cubicBezTo>
                    <a:pt x="466" y="63"/>
                    <a:pt x="450" y="32"/>
                    <a:pt x="435" y="1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04" name="Google Shape;5904;p8"/>
            <p:cNvSpPr/>
            <p:nvPr/>
          </p:nvSpPr>
          <p:spPr>
            <a:xfrm>
              <a:off x="6436225" y="86338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7" y="295"/>
                  </a:lnTo>
                  <a:cubicBezTo>
                    <a:pt x="559" y="94"/>
                    <a:pt x="311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05" name="Google Shape;5905;p8"/>
            <p:cNvSpPr/>
            <p:nvPr/>
          </p:nvSpPr>
          <p:spPr>
            <a:xfrm>
              <a:off x="6377675" y="754438"/>
              <a:ext cx="23675" cy="26400"/>
            </a:xfrm>
            <a:custGeom>
              <a:avLst/>
              <a:gdLst/>
              <a:ahLst/>
              <a:cxnLst/>
              <a:rect l="l" t="t" r="r" b="b"/>
              <a:pathLst>
                <a:path w="947" h="1056" extrusionOk="0">
                  <a:moveTo>
                    <a:pt x="466" y="1055"/>
                  </a:moveTo>
                  <a:cubicBezTo>
                    <a:pt x="497" y="1040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47" y="171"/>
                    <a:pt x="31" y="171"/>
                    <a:pt x="0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06" name="Google Shape;5906;p8"/>
            <p:cNvSpPr/>
            <p:nvPr/>
          </p:nvSpPr>
          <p:spPr>
            <a:xfrm>
              <a:off x="6530825" y="797863"/>
              <a:ext cx="29100" cy="26000"/>
            </a:xfrm>
            <a:custGeom>
              <a:avLst/>
              <a:gdLst/>
              <a:ahLst/>
              <a:cxnLst/>
              <a:rect l="l" t="t" r="r" b="b"/>
              <a:pathLst>
                <a:path w="1164" h="1040" extrusionOk="0">
                  <a:moveTo>
                    <a:pt x="311" y="1040"/>
                  </a:moveTo>
                  <a:lnTo>
                    <a:pt x="1164" y="559"/>
                  </a:lnTo>
                  <a:cubicBezTo>
                    <a:pt x="854" y="1"/>
                    <a:pt x="1" y="466"/>
                    <a:pt x="311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07" name="Google Shape;5907;p8"/>
            <p:cNvSpPr/>
            <p:nvPr/>
          </p:nvSpPr>
          <p:spPr>
            <a:xfrm>
              <a:off x="6476550" y="6951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08" name="Google Shape;5908;p8"/>
            <p:cNvSpPr/>
            <p:nvPr/>
          </p:nvSpPr>
          <p:spPr>
            <a:xfrm>
              <a:off x="6393575" y="671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6"/>
                    <a:pt x="900" y="1194"/>
                    <a:pt x="1024" y="775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09" name="Google Shape;5909;p8"/>
            <p:cNvSpPr/>
            <p:nvPr/>
          </p:nvSpPr>
          <p:spPr>
            <a:xfrm>
              <a:off x="6452500" y="7780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699" y="1"/>
                    <a:pt x="327" y="202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10" name="Google Shape;5910;p8"/>
            <p:cNvSpPr/>
            <p:nvPr/>
          </p:nvSpPr>
          <p:spPr>
            <a:xfrm>
              <a:off x="6500200" y="6121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11" name="Google Shape;5911;p8"/>
            <p:cNvSpPr/>
            <p:nvPr/>
          </p:nvSpPr>
          <p:spPr>
            <a:xfrm>
              <a:off x="6559125" y="719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69"/>
                  </a:moveTo>
                  <a:cubicBezTo>
                    <a:pt x="342" y="1256"/>
                    <a:pt x="916" y="1194"/>
                    <a:pt x="1040" y="776"/>
                  </a:cubicBezTo>
                  <a:cubicBezTo>
                    <a:pt x="1149" y="357"/>
                    <a:pt x="714" y="0"/>
                    <a:pt x="327" y="202"/>
                  </a:cubicBezTo>
                  <a:cubicBezTo>
                    <a:pt x="94" y="341"/>
                    <a:pt x="1" y="636"/>
                    <a:pt x="141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12" name="Google Shape;5912;p8"/>
            <p:cNvSpPr/>
            <p:nvPr/>
          </p:nvSpPr>
          <p:spPr>
            <a:xfrm>
              <a:off x="6324550" y="657113"/>
              <a:ext cx="13200" cy="16700"/>
            </a:xfrm>
            <a:custGeom>
              <a:avLst/>
              <a:gdLst/>
              <a:ahLst/>
              <a:cxnLst/>
              <a:rect l="l" t="t" r="r" b="b"/>
              <a:pathLst>
                <a:path w="528" h="668" extrusionOk="0">
                  <a:moveTo>
                    <a:pt x="233" y="668"/>
                  </a:moveTo>
                  <a:cubicBezTo>
                    <a:pt x="264" y="652"/>
                    <a:pt x="295" y="637"/>
                    <a:pt x="311" y="606"/>
                  </a:cubicBezTo>
                  <a:cubicBezTo>
                    <a:pt x="466" y="481"/>
                    <a:pt x="528" y="280"/>
                    <a:pt x="466" y="94"/>
                  </a:cubicBezTo>
                  <a:cubicBezTo>
                    <a:pt x="450" y="63"/>
                    <a:pt x="450" y="32"/>
                    <a:pt x="435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13" name="Google Shape;5913;p8"/>
            <p:cNvSpPr/>
            <p:nvPr/>
          </p:nvSpPr>
          <p:spPr>
            <a:xfrm>
              <a:off x="6420725" y="598188"/>
              <a:ext cx="26375" cy="24050"/>
            </a:xfrm>
            <a:custGeom>
              <a:avLst/>
              <a:gdLst/>
              <a:ahLst/>
              <a:cxnLst/>
              <a:rect l="l" t="t" r="r" b="b"/>
              <a:pathLst>
                <a:path w="1055" h="962" extrusionOk="0">
                  <a:moveTo>
                    <a:pt x="62" y="559"/>
                  </a:moveTo>
                  <a:cubicBezTo>
                    <a:pt x="403" y="962"/>
                    <a:pt x="1055" y="605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14" name="Google Shape;5914;p8"/>
            <p:cNvSpPr/>
            <p:nvPr/>
          </p:nvSpPr>
          <p:spPr>
            <a:xfrm>
              <a:off x="6643275" y="7482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202" y="47"/>
                    <a:pt x="125" y="125"/>
                    <a:pt x="78" y="202"/>
                  </a:cubicBezTo>
                  <a:cubicBezTo>
                    <a:pt x="1" y="357"/>
                    <a:pt x="1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15" name="Google Shape;5915;p8"/>
            <p:cNvSpPr/>
            <p:nvPr/>
          </p:nvSpPr>
          <p:spPr>
            <a:xfrm>
              <a:off x="6582400" y="641613"/>
              <a:ext cx="20575" cy="22900"/>
            </a:xfrm>
            <a:custGeom>
              <a:avLst/>
              <a:gdLst/>
              <a:ahLst/>
              <a:cxnLst/>
              <a:rect l="l" t="t" r="r" b="b"/>
              <a:pathLst>
                <a:path w="823" h="916" extrusionOk="0">
                  <a:moveTo>
                    <a:pt x="156" y="202"/>
                  </a:moveTo>
                  <a:cubicBezTo>
                    <a:pt x="1" y="497"/>
                    <a:pt x="202" y="869"/>
                    <a:pt x="543" y="900"/>
                  </a:cubicBezTo>
                  <a:cubicBezTo>
                    <a:pt x="636" y="915"/>
                    <a:pt x="729" y="900"/>
                    <a:pt x="823" y="853"/>
                  </a:cubicBezTo>
                  <a:lnTo>
                    <a:pt x="357" y="0"/>
                  </a:lnTo>
                  <a:cubicBezTo>
                    <a:pt x="264" y="47"/>
                    <a:pt x="202" y="109"/>
                    <a:pt x="156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16" name="Google Shape;5916;p8"/>
            <p:cNvSpPr/>
            <p:nvPr/>
          </p:nvSpPr>
          <p:spPr>
            <a:xfrm>
              <a:off x="6527725" y="545063"/>
              <a:ext cx="16325" cy="12425"/>
            </a:xfrm>
            <a:custGeom>
              <a:avLst/>
              <a:gdLst/>
              <a:ahLst/>
              <a:cxnLst/>
              <a:rect l="l" t="t" r="r" b="b"/>
              <a:pathLst>
                <a:path w="653" h="497" extrusionOk="0">
                  <a:moveTo>
                    <a:pt x="1" y="249"/>
                  </a:moveTo>
                  <a:cubicBezTo>
                    <a:pt x="16" y="264"/>
                    <a:pt x="32" y="295"/>
                    <a:pt x="47" y="326"/>
                  </a:cubicBezTo>
                  <a:cubicBezTo>
                    <a:pt x="140" y="419"/>
                    <a:pt x="249" y="481"/>
                    <a:pt x="373" y="497"/>
                  </a:cubicBezTo>
                  <a:cubicBezTo>
                    <a:pt x="481" y="497"/>
                    <a:pt x="575" y="481"/>
                    <a:pt x="652" y="435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17" name="Google Shape;5917;p8"/>
            <p:cNvSpPr/>
            <p:nvPr/>
          </p:nvSpPr>
          <p:spPr>
            <a:xfrm>
              <a:off x="6222575" y="9812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49" y="544"/>
                  </a:moveTo>
                  <a:lnTo>
                    <a:pt x="668" y="295"/>
                  </a:lnTo>
                  <a:cubicBezTo>
                    <a:pt x="559" y="94"/>
                    <a:pt x="326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18" name="Google Shape;5918;p8"/>
            <p:cNvSpPr/>
            <p:nvPr/>
          </p:nvSpPr>
          <p:spPr>
            <a:xfrm>
              <a:off x="6163650" y="872313"/>
              <a:ext cx="24050" cy="26400"/>
            </a:xfrm>
            <a:custGeom>
              <a:avLst/>
              <a:gdLst/>
              <a:ahLst/>
              <a:cxnLst/>
              <a:rect l="l" t="t" r="r" b="b"/>
              <a:pathLst>
                <a:path w="962" h="1056" extrusionOk="0">
                  <a:moveTo>
                    <a:pt x="481" y="1055"/>
                  </a:moveTo>
                  <a:cubicBezTo>
                    <a:pt x="512" y="1024"/>
                    <a:pt x="543" y="1009"/>
                    <a:pt x="559" y="993"/>
                  </a:cubicBezTo>
                  <a:cubicBezTo>
                    <a:pt x="962" y="652"/>
                    <a:pt x="605" y="0"/>
                    <a:pt x="93" y="156"/>
                  </a:cubicBezTo>
                  <a:cubicBezTo>
                    <a:pt x="62" y="171"/>
                    <a:pt x="31" y="171"/>
                    <a:pt x="0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19" name="Google Shape;5919;p8"/>
            <p:cNvSpPr/>
            <p:nvPr/>
          </p:nvSpPr>
          <p:spPr>
            <a:xfrm>
              <a:off x="6316800" y="915738"/>
              <a:ext cx="29500" cy="26000"/>
            </a:xfrm>
            <a:custGeom>
              <a:avLst/>
              <a:gdLst/>
              <a:ahLst/>
              <a:cxnLst/>
              <a:rect l="l" t="t" r="r" b="b"/>
              <a:pathLst>
                <a:path w="1180" h="1040" extrusionOk="0">
                  <a:moveTo>
                    <a:pt x="326" y="1040"/>
                  </a:moveTo>
                  <a:lnTo>
                    <a:pt x="1179" y="559"/>
                  </a:lnTo>
                  <a:cubicBezTo>
                    <a:pt x="853" y="1"/>
                    <a:pt x="0" y="466"/>
                    <a:pt x="326" y="10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20" name="Google Shape;5920;p8"/>
            <p:cNvSpPr/>
            <p:nvPr/>
          </p:nvSpPr>
          <p:spPr>
            <a:xfrm>
              <a:off x="6262525" y="812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21" name="Google Shape;5921;p8"/>
            <p:cNvSpPr/>
            <p:nvPr/>
          </p:nvSpPr>
          <p:spPr>
            <a:xfrm>
              <a:off x="6179925" y="7889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11" y="218"/>
                  </a:cubicBezTo>
                  <a:cubicBezTo>
                    <a:pt x="78" y="342"/>
                    <a:pt x="1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22" name="Google Shape;5922;p8"/>
            <p:cNvSpPr/>
            <p:nvPr/>
          </p:nvSpPr>
          <p:spPr>
            <a:xfrm>
              <a:off x="6238875" y="8959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23" name="Google Shape;5923;p8"/>
            <p:cNvSpPr/>
            <p:nvPr/>
          </p:nvSpPr>
          <p:spPr>
            <a:xfrm>
              <a:off x="6286550" y="7300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0"/>
                    <a:pt x="326" y="218"/>
                  </a:cubicBezTo>
                  <a:cubicBezTo>
                    <a:pt x="94" y="342"/>
                    <a:pt x="1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24" name="Google Shape;5924;p8"/>
            <p:cNvSpPr/>
            <p:nvPr/>
          </p:nvSpPr>
          <p:spPr>
            <a:xfrm>
              <a:off x="6345500" y="8370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41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25" name="Google Shape;5925;p8"/>
            <p:cNvSpPr/>
            <p:nvPr/>
          </p:nvSpPr>
          <p:spPr>
            <a:xfrm>
              <a:off x="6110900" y="7749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7"/>
                  </a:moveTo>
                  <a:cubicBezTo>
                    <a:pt x="265" y="652"/>
                    <a:pt x="296" y="636"/>
                    <a:pt x="311" y="605"/>
                  </a:cubicBezTo>
                  <a:cubicBezTo>
                    <a:pt x="466" y="481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26" name="Google Shape;5926;p8"/>
            <p:cNvSpPr/>
            <p:nvPr/>
          </p:nvSpPr>
          <p:spPr>
            <a:xfrm>
              <a:off x="6207075" y="716063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47" y="558"/>
                  </a:moveTo>
                  <a:cubicBezTo>
                    <a:pt x="388" y="962"/>
                    <a:pt x="1039" y="605"/>
                    <a:pt x="884" y="93"/>
                  </a:cubicBezTo>
                  <a:cubicBezTo>
                    <a:pt x="869" y="62"/>
                    <a:pt x="869" y="31"/>
                    <a:pt x="853" y="0"/>
                  </a:cubicBezTo>
                  <a:lnTo>
                    <a:pt x="0" y="481"/>
                  </a:lnTo>
                  <a:cubicBezTo>
                    <a:pt x="16" y="512"/>
                    <a:pt x="31" y="527"/>
                    <a:pt x="47" y="55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27" name="Google Shape;5927;p8"/>
            <p:cNvSpPr/>
            <p:nvPr/>
          </p:nvSpPr>
          <p:spPr>
            <a:xfrm>
              <a:off x="6429625" y="866113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80" y="0"/>
                  </a:moveTo>
                  <a:cubicBezTo>
                    <a:pt x="187" y="47"/>
                    <a:pt x="125" y="124"/>
                    <a:pt x="78" y="202"/>
                  </a:cubicBezTo>
                  <a:cubicBezTo>
                    <a:pt x="1" y="342"/>
                    <a:pt x="1" y="528"/>
                    <a:pt x="78" y="667"/>
                  </a:cubicBezTo>
                  <a:lnTo>
                    <a:pt x="513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28" name="Google Shape;5928;p8"/>
            <p:cNvSpPr/>
            <p:nvPr/>
          </p:nvSpPr>
          <p:spPr>
            <a:xfrm>
              <a:off x="6368750" y="75908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16"/>
                    <a:pt x="823" y="869"/>
                  </a:cubicBezTo>
                  <a:lnTo>
                    <a:pt x="357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29" name="Google Shape;5929;p8"/>
            <p:cNvSpPr/>
            <p:nvPr/>
          </p:nvSpPr>
          <p:spPr>
            <a:xfrm>
              <a:off x="6313700" y="66293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48"/>
                  </a:moveTo>
                  <a:cubicBezTo>
                    <a:pt x="16" y="264"/>
                    <a:pt x="47" y="295"/>
                    <a:pt x="62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30" name="Google Shape;5930;p8"/>
            <p:cNvSpPr/>
            <p:nvPr/>
          </p:nvSpPr>
          <p:spPr>
            <a:xfrm>
              <a:off x="6107800" y="10398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7" y="125"/>
                  </a:moveTo>
                  <a:cubicBezTo>
                    <a:pt x="94" y="249"/>
                    <a:pt x="1" y="543"/>
                    <a:pt x="125" y="792"/>
                  </a:cubicBezTo>
                  <a:lnTo>
                    <a:pt x="978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31" name="Google Shape;5931;p8"/>
            <p:cNvSpPr/>
            <p:nvPr/>
          </p:nvSpPr>
          <p:spPr>
            <a:xfrm>
              <a:off x="6048100" y="93123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8" y="63"/>
                    <a:pt x="124" y="482"/>
                  </a:cubicBezTo>
                  <a:cubicBezTo>
                    <a:pt x="0" y="901"/>
                    <a:pt x="450" y="1257"/>
                    <a:pt x="822" y="1056"/>
                  </a:cubicBezTo>
                  <a:cubicBezTo>
                    <a:pt x="1055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32" name="Google Shape;5932;p8"/>
            <p:cNvSpPr/>
            <p:nvPr/>
          </p:nvSpPr>
          <p:spPr>
            <a:xfrm>
              <a:off x="6071350" y="8498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89" y="141"/>
                  </a:moveTo>
                  <a:cubicBezTo>
                    <a:pt x="1" y="342"/>
                    <a:pt x="63" y="916"/>
                    <a:pt x="482" y="1025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6" y="94"/>
                    <a:pt x="621" y="1"/>
                    <a:pt x="389" y="14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33" name="Google Shape;5933;p8"/>
            <p:cNvSpPr/>
            <p:nvPr/>
          </p:nvSpPr>
          <p:spPr>
            <a:xfrm>
              <a:off x="6130300" y="9568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42"/>
                    <a:pt x="62" y="900"/>
                    <a:pt x="481" y="1024"/>
                  </a:cubicBezTo>
                  <a:cubicBezTo>
                    <a:pt x="900" y="1148"/>
                    <a:pt x="1257" y="699"/>
                    <a:pt x="1040" y="326"/>
                  </a:cubicBezTo>
                  <a:cubicBezTo>
                    <a:pt x="915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34" name="Google Shape;5934;p8"/>
            <p:cNvSpPr/>
            <p:nvPr/>
          </p:nvSpPr>
          <p:spPr>
            <a:xfrm>
              <a:off x="5993425" y="83393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0" y="481"/>
                  </a:moveTo>
                  <a:cubicBezTo>
                    <a:pt x="16" y="496"/>
                    <a:pt x="32" y="527"/>
                    <a:pt x="47" y="558"/>
                  </a:cubicBezTo>
                  <a:cubicBezTo>
                    <a:pt x="388" y="962"/>
                    <a:pt x="1040" y="605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35" name="Google Shape;5935;p8"/>
            <p:cNvSpPr/>
            <p:nvPr/>
          </p:nvSpPr>
          <p:spPr>
            <a:xfrm>
              <a:off x="6214825" y="98398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4"/>
                    <a:pt x="0" y="435"/>
                    <a:pt x="125" y="667"/>
                  </a:cubicBezTo>
                  <a:lnTo>
                    <a:pt x="559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36" name="Google Shape;5936;p8"/>
            <p:cNvSpPr/>
            <p:nvPr/>
          </p:nvSpPr>
          <p:spPr>
            <a:xfrm>
              <a:off x="6155875" y="877363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5" y="652"/>
                  </a:moveTo>
                  <a:cubicBezTo>
                    <a:pt x="249" y="884"/>
                    <a:pt x="559" y="977"/>
                    <a:pt x="792" y="853"/>
                  </a:cubicBezTo>
                  <a:lnTo>
                    <a:pt x="327" y="0"/>
                  </a:lnTo>
                  <a:cubicBezTo>
                    <a:pt x="79" y="124"/>
                    <a:pt x="1" y="419"/>
                    <a:pt x="125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37" name="Google Shape;5937;p8"/>
            <p:cNvSpPr/>
            <p:nvPr/>
          </p:nvSpPr>
          <p:spPr>
            <a:xfrm>
              <a:off x="6100050" y="7808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48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4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38" name="Google Shape;5938;p8"/>
            <p:cNvSpPr/>
            <p:nvPr/>
          </p:nvSpPr>
          <p:spPr>
            <a:xfrm>
              <a:off x="6532000" y="531888"/>
              <a:ext cx="17075" cy="13200"/>
            </a:xfrm>
            <a:custGeom>
              <a:avLst/>
              <a:gdLst/>
              <a:ahLst/>
              <a:cxnLst/>
              <a:rect l="l" t="t" r="r" b="b"/>
              <a:pathLst>
                <a:path w="683" h="528" extrusionOk="0">
                  <a:moveTo>
                    <a:pt x="683" y="295"/>
                  </a:moveTo>
                  <a:cubicBezTo>
                    <a:pt x="574" y="93"/>
                    <a:pt x="326" y="0"/>
                    <a:pt x="93" y="62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248" y="527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39" name="Google Shape;5939;p8"/>
            <p:cNvSpPr/>
            <p:nvPr/>
          </p:nvSpPr>
          <p:spPr>
            <a:xfrm>
              <a:off x="6473450" y="425238"/>
              <a:ext cx="18250" cy="23700"/>
            </a:xfrm>
            <a:custGeom>
              <a:avLst/>
              <a:gdLst/>
              <a:ahLst/>
              <a:cxnLst/>
              <a:rect l="l" t="t" r="r" b="b"/>
              <a:pathLst>
                <a:path w="730" h="948" extrusionOk="0">
                  <a:moveTo>
                    <a:pt x="466" y="947"/>
                  </a:moveTo>
                  <a:cubicBezTo>
                    <a:pt x="497" y="932"/>
                    <a:pt x="528" y="916"/>
                    <a:pt x="559" y="885"/>
                  </a:cubicBezTo>
                  <a:cubicBezTo>
                    <a:pt x="667" y="792"/>
                    <a:pt x="729" y="621"/>
                    <a:pt x="729" y="466"/>
                  </a:cubicBezTo>
                  <a:cubicBezTo>
                    <a:pt x="714" y="404"/>
                    <a:pt x="698" y="342"/>
                    <a:pt x="667" y="280"/>
                  </a:cubicBezTo>
                  <a:cubicBezTo>
                    <a:pt x="636" y="218"/>
                    <a:pt x="590" y="172"/>
                    <a:pt x="543" y="125"/>
                  </a:cubicBezTo>
                  <a:cubicBezTo>
                    <a:pt x="404" y="32"/>
                    <a:pt x="248" y="1"/>
                    <a:pt x="93" y="47"/>
                  </a:cubicBezTo>
                  <a:cubicBezTo>
                    <a:pt x="62" y="47"/>
                    <a:pt x="31" y="63"/>
                    <a:pt x="0" y="7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40" name="Google Shape;5940;p8"/>
            <p:cNvSpPr/>
            <p:nvPr/>
          </p:nvSpPr>
          <p:spPr>
            <a:xfrm>
              <a:off x="6546350" y="4477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869" y="1024"/>
                  </a:moveTo>
                  <a:cubicBezTo>
                    <a:pt x="1256" y="807"/>
                    <a:pt x="1194" y="249"/>
                    <a:pt x="776" y="125"/>
                  </a:cubicBezTo>
                  <a:cubicBezTo>
                    <a:pt x="357" y="0"/>
                    <a:pt x="0" y="435"/>
                    <a:pt x="202" y="823"/>
                  </a:cubicBezTo>
                  <a:cubicBezTo>
                    <a:pt x="341" y="1055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41" name="Google Shape;5941;p8"/>
            <p:cNvSpPr/>
            <p:nvPr/>
          </p:nvSpPr>
          <p:spPr>
            <a:xfrm>
              <a:off x="6318350" y="649738"/>
              <a:ext cx="17075" cy="13225"/>
            </a:xfrm>
            <a:custGeom>
              <a:avLst/>
              <a:gdLst/>
              <a:ahLst/>
              <a:cxnLst/>
              <a:rect l="l" t="t" r="r" b="b"/>
              <a:pathLst>
                <a:path w="683" h="529" extrusionOk="0">
                  <a:moveTo>
                    <a:pt x="249" y="528"/>
                  </a:moveTo>
                  <a:lnTo>
                    <a:pt x="683" y="311"/>
                  </a:lnTo>
                  <a:cubicBezTo>
                    <a:pt x="559" y="94"/>
                    <a:pt x="311" y="1"/>
                    <a:pt x="94" y="79"/>
                  </a:cubicBezTo>
                  <a:cubicBezTo>
                    <a:pt x="63" y="79"/>
                    <a:pt x="32" y="94"/>
                    <a:pt x="0" y="1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42" name="Google Shape;5942;p8"/>
            <p:cNvSpPr/>
            <p:nvPr/>
          </p:nvSpPr>
          <p:spPr>
            <a:xfrm>
              <a:off x="6259800" y="540788"/>
              <a:ext cx="23675" cy="26000"/>
            </a:xfrm>
            <a:custGeom>
              <a:avLst/>
              <a:gdLst/>
              <a:ahLst/>
              <a:cxnLst/>
              <a:rect l="l" t="t" r="r" b="b"/>
              <a:pathLst>
                <a:path w="947" h="1040" extrusionOk="0">
                  <a:moveTo>
                    <a:pt x="466" y="1040"/>
                  </a:moveTo>
                  <a:cubicBezTo>
                    <a:pt x="497" y="1024"/>
                    <a:pt x="528" y="1009"/>
                    <a:pt x="543" y="993"/>
                  </a:cubicBezTo>
                  <a:cubicBezTo>
                    <a:pt x="947" y="652"/>
                    <a:pt x="590" y="1"/>
                    <a:pt x="94" y="156"/>
                  </a:cubicBezTo>
                  <a:cubicBezTo>
                    <a:pt x="63" y="156"/>
                    <a:pt x="32" y="171"/>
                    <a:pt x="1" y="18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43" name="Google Shape;5943;p8"/>
            <p:cNvSpPr/>
            <p:nvPr/>
          </p:nvSpPr>
          <p:spPr>
            <a:xfrm>
              <a:off x="6412950" y="583838"/>
              <a:ext cx="29125" cy="26400"/>
            </a:xfrm>
            <a:custGeom>
              <a:avLst/>
              <a:gdLst/>
              <a:ahLst/>
              <a:cxnLst/>
              <a:rect l="l" t="t" r="r" b="b"/>
              <a:pathLst>
                <a:path w="1165" h="1056" extrusionOk="0">
                  <a:moveTo>
                    <a:pt x="311" y="1055"/>
                  </a:moveTo>
                  <a:lnTo>
                    <a:pt x="1164" y="574"/>
                  </a:lnTo>
                  <a:cubicBezTo>
                    <a:pt x="854" y="0"/>
                    <a:pt x="1" y="481"/>
                    <a:pt x="311" y="105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44" name="Google Shape;5944;p8"/>
            <p:cNvSpPr/>
            <p:nvPr/>
          </p:nvSpPr>
          <p:spPr>
            <a:xfrm>
              <a:off x="6358675" y="48146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69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8"/>
                    <a:pt x="698" y="1"/>
                    <a:pt x="326" y="202"/>
                  </a:cubicBezTo>
                  <a:cubicBezTo>
                    <a:pt x="78" y="342"/>
                    <a:pt x="0" y="637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45" name="Google Shape;5945;p8"/>
            <p:cNvSpPr/>
            <p:nvPr/>
          </p:nvSpPr>
          <p:spPr>
            <a:xfrm>
              <a:off x="6275700" y="4574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42" y="1257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02"/>
                  </a:cubicBezTo>
                  <a:cubicBezTo>
                    <a:pt x="78" y="341"/>
                    <a:pt x="0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46" name="Google Shape;5946;p8"/>
            <p:cNvSpPr/>
            <p:nvPr/>
          </p:nvSpPr>
          <p:spPr>
            <a:xfrm>
              <a:off x="6334625" y="564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25" y="869"/>
                  </a:moveTo>
                  <a:cubicBezTo>
                    <a:pt x="342" y="1242"/>
                    <a:pt x="900" y="1180"/>
                    <a:pt x="1025" y="761"/>
                  </a:cubicBezTo>
                  <a:cubicBezTo>
                    <a:pt x="1149" y="358"/>
                    <a:pt x="699" y="1"/>
                    <a:pt x="327" y="203"/>
                  </a:cubicBezTo>
                  <a:cubicBezTo>
                    <a:pt x="78" y="327"/>
                    <a:pt x="1" y="621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47" name="Google Shape;5947;p8"/>
            <p:cNvSpPr/>
            <p:nvPr/>
          </p:nvSpPr>
          <p:spPr>
            <a:xfrm>
              <a:off x="6382325" y="398488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40" y="869"/>
                  </a:moveTo>
                  <a:cubicBezTo>
                    <a:pt x="342" y="1257"/>
                    <a:pt x="916" y="1195"/>
                    <a:pt x="1040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48" name="Google Shape;5948;p8"/>
            <p:cNvSpPr/>
            <p:nvPr/>
          </p:nvSpPr>
          <p:spPr>
            <a:xfrm>
              <a:off x="6441275" y="5055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15" y="1179"/>
                    <a:pt x="1039" y="760"/>
                  </a:cubicBezTo>
                  <a:cubicBezTo>
                    <a:pt x="1148" y="357"/>
                    <a:pt x="713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49" name="Google Shape;5949;p8"/>
            <p:cNvSpPr/>
            <p:nvPr/>
          </p:nvSpPr>
          <p:spPr>
            <a:xfrm>
              <a:off x="6206675" y="443463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8"/>
                  </a:moveTo>
                  <a:cubicBezTo>
                    <a:pt x="264" y="652"/>
                    <a:pt x="295" y="621"/>
                    <a:pt x="311" y="606"/>
                  </a:cubicBezTo>
                  <a:cubicBezTo>
                    <a:pt x="466" y="482"/>
                    <a:pt x="528" y="280"/>
                    <a:pt x="466" y="94"/>
                  </a:cubicBezTo>
                  <a:cubicBezTo>
                    <a:pt x="451" y="63"/>
                    <a:pt x="451" y="32"/>
                    <a:pt x="420" y="1"/>
                  </a:cubicBezTo>
                  <a:lnTo>
                    <a:pt x="1" y="23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50" name="Google Shape;5950;p8"/>
            <p:cNvSpPr/>
            <p:nvPr/>
          </p:nvSpPr>
          <p:spPr>
            <a:xfrm>
              <a:off x="6302850" y="384538"/>
              <a:ext cx="26375" cy="23675"/>
            </a:xfrm>
            <a:custGeom>
              <a:avLst/>
              <a:gdLst/>
              <a:ahLst/>
              <a:cxnLst/>
              <a:rect l="l" t="t" r="r" b="b"/>
              <a:pathLst>
                <a:path w="1055" h="947" extrusionOk="0">
                  <a:moveTo>
                    <a:pt x="62" y="559"/>
                  </a:moveTo>
                  <a:cubicBezTo>
                    <a:pt x="403" y="947"/>
                    <a:pt x="1055" y="590"/>
                    <a:pt x="900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62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51" name="Google Shape;5951;p8"/>
            <p:cNvSpPr/>
            <p:nvPr/>
          </p:nvSpPr>
          <p:spPr>
            <a:xfrm>
              <a:off x="6525400" y="53458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94" y="668"/>
                  </a:moveTo>
                  <a:lnTo>
                    <a:pt x="512" y="419"/>
                  </a:lnTo>
                  <a:lnTo>
                    <a:pt x="280" y="1"/>
                  </a:lnTo>
                  <a:cubicBezTo>
                    <a:pt x="202" y="47"/>
                    <a:pt x="125" y="109"/>
                    <a:pt x="94" y="187"/>
                  </a:cubicBezTo>
                  <a:cubicBezTo>
                    <a:pt x="1" y="342"/>
                    <a:pt x="1" y="512"/>
                    <a:pt x="9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52" name="Google Shape;5952;p8"/>
            <p:cNvSpPr/>
            <p:nvPr/>
          </p:nvSpPr>
          <p:spPr>
            <a:xfrm>
              <a:off x="6464525" y="427563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03"/>
                  </a:moveTo>
                  <a:cubicBezTo>
                    <a:pt x="1" y="513"/>
                    <a:pt x="202" y="885"/>
                    <a:pt x="543" y="916"/>
                  </a:cubicBezTo>
                  <a:cubicBezTo>
                    <a:pt x="636" y="932"/>
                    <a:pt x="745" y="901"/>
                    <a:pt x="823" y="854"/>
                  </a:cubicBezTo>
                  <a:lnTo>
                    <a:pt x="357" y="1"/>
                  </a:lnTo>
                  <a:cubicBezTo>
                    <a:pt x="264" y="48"/>
                    <a:pt x="202" y="125"/>
                    <a:pt x="156" y="20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53" name="Google Shape;5953;p8"/>
            <p:cNvSpPr/>
            <p:nvPr/>
          </p:nvSpPr>
          <p:spPr>
            <a:xfrm>
              <a:off x="6104700" y="767613"/>
              <a:ext cx="16700" cy="13225"/>
            </a:xfrm>
            <a:custGeom>
              <a:avLst/>
              <a:gdLst/>
              <a:ahLst/>
              <a:cxnLst/>
              <a:rect l="l" t="t" r="r" b="b"/>
              <a:pathLst>
                <a:path w="668" h="529" extrusionOk="0">
                  <a:moveTo>
                    <a:pt x="249" y="528"/>
                  </a:moveTo>
                  <a:lnTo>
                    <a:pt x="668" y="296"/>
                  </a:lnTo>
                  <a:cubicBezTo>
                    <a:pt x="559" y="94"/>
                    <a:pt x="311" y="1"/>
                    <a:pt x="94" y="63"/>
                  </a:cubicBezTo>
                  <a:cubicBezTo>
                    <a:pt x="63" y="78"/>
                    <a:pt x="32" y="94"/>
                    <a:pt x="1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54" name="Google Shape;5954;p8"/>
            <p:cNvSpPr/>
            <p:nvPr/>
          </p:nvSpPr>
          <p:spPr>
            <a:xfrm>
              <a:off x="6045775" y="660613"/>
              <a:ext cx="19400" cy="24050"/>
            </a:xfrm>
            <a:custGeom>
              <a:avLst/>
              <a:gdLst/>
              <a:ahLst/>
              <a:cxnLst/>
              <a:rect l="l" t="t" r="r" b="b"/>
              <a:pathLst>
                <a:path w="776" h="962" extrusionOk="0">
                  <a:moveTo>
                    <a:pt x="667" y="310"/>
                  </a:moveTo>
                  <a:cubicBezTo>
                    <a:pt x="559" y="93"/>
                    <a:pt x="310" y="0"/>
                    <a:pt x="93" y="78"/>
                  </a:cubicBezTo>
                  <a:cubicBezTo>
                    <a:pt x="62" y="78"/>
                    <a:pt x="31" y="93"/>
                    <a:pt x="0" y="109"/>
                  </a:cubicBezTo>
                  <a:lnTo>
                    <a:pt x="466" y="962"/>
                  </a:lnTo>
                  <a:cubicBezTo>
                    <a:pt x="497" y="946"/>
                    <a:pt x="528" y="931"/>
                    <a:pt x="559" y="915"/>
                  </a:cubicBezTo>
                  <a:cubicBezTo>
                    <a:pt x="729" y="760"/>
                    <a:pt x="776" y="512"/>
                    <a:pt x="667" y="31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55" name="Google Shape;5955;p8"/>
            <p:cNvSpPr/>
            <p:nvPr/>
          </p:nvSpPr>
          <p:spPr>
            <a:xfrm>
              <a:off x="6198150" y="700938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56" name="Google Shape;5956;p8"/>
            <p:cNvSpPr/>
            <p:nvPr/>
          </p:nvSpPr>
          <p:spPr>
            <a:xfrm>
              <a:off x="6144650" y="599338"/>
              <a:ext cx="28700" cy="31450"/>
            </a:xfrm>
            <a:custGeom>
              <a:avLst/>
              <a:gdLst/>
              <a:ahLst/>
              <a:cxnLst/>
              <a:rect l="l" t="t" r="r" b="b"/>
              <a:pathLst>
                <a:path w="1148" h="1258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57" name="Google Shape;5957;p8"/>
            <p:cNvSpPr/>
            <p:nvPr/>
          </p:nvSpPr>
          <p:spPr>
            <a:xfrm>
              <a:off x="6062050" y="5753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5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9" y="0"/>
                    <a:pt x="311" y="202"/>
                  </a:cubicBezTo>
                  <a:cubicBezTo>
                    <a:pt x="78" y="341"/>
                    <a:pt x="1" y="636"/>
                    <a:pt x="12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58" name="Google Shape;5958;p8"/>
            <p:cNvSpPr/>
            <p:nvPr/>
          </p:nvSpPr>
          <p:spPr>
            <a:xfrm>
              <a:off x="6121000" y="682313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24" y="869"/>
                  </a:moveTo>
                  <a:cubicBezTo>
                    <a:pt x="326" y="1242"/>
                    <a:pt x="900" y="1180"/>
                    <a:pt x="1024" y="761"/>
                  </a:cubicBezTo>
                  <a:cubicBezTo>
                    <a:pt x="1148" y="358"/>
                    <a:pt x="698" y="1"/>
                    <a:pt x="310" y="202"/>
                  </a:cubicBezTo>
                  <a:cubicBezTo>
                    <a:pt x="78" y="326"/>
                    <a:pt x="0" y="621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59" name="Google Shape;5959;p8"/>
            <p:cNvSpPr/>
            <p:nvPr/>
          </p:nvSpPr>
          <p:spPr>
            <a:xfrm>
              <a:off x="6168675" y="516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42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60" name="Google Shape;5960;p8"/>
            <p:cNvSpPr/>
            <p:nvPr/>
          </p:nvSpPr>
          <p:spPr>
            <a:xfrm>
              <a:off x="6227625" y="623388"/>
              <a:ext cx="28700" cy="31050"/>
            </a:xfrm>
            <a:custGeom>
              <a:avLst/>
              <a:gdLst/>
              <a:ahLst/>
              <a:cxnLst/>
              <a:rect l="l" t="t" r="r" b="b"/>
              <a:pathLst>
                <a:path w="1148" h="1242" extrusionOk="0">
                  <a:moveTo>
                    <a:pt x="140" y="869"/>
                  </a:moveTo>
                  <a:cubicBezTo>
                    <a:pt x="341" y="1241"/>
                    <a:pt x="900" y="1179"/>
                    <a:pt x="1024" y="760"/>
                  </a:cubicBezTo>
                  <a:cubicBezTo>
                    <a:pt x="1148" y="357"/>
                    <a:pt x="714" y="0"/>
                    <a:pt x="326" y="202"/>
                  </a:cubicBezTo>
                  <a:cubicBezTo>
                    <a:pt x="93" y="326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61" name="Google Shape;5961;p8"/>
            <p:cNvSpPr/>
            <p:nvPr/>
          </p:nvSpPr>
          <p:spPr>
            <a:xfrm>
              <a:off x="5993025" y="561338"/>
              <a:ext cx="12825" cy="16700"/>
            </a:xfrm>
            <a:custGeom>
              <a:avLst/>
              <a:gdLst/>
              <a:ahLst/>
              <a:cxnLst/>
              <a:rect l="l" t="t" r="r" b="b"/>
              <a:pathLst>
                <a:path w="513" h="668" extrusionOk="0">
                  <a:moveTo>
                    <a:pt x="234" y="668"/>
                  </a:moveTo>
                  <a:cubicBezTo>
                    <a:pt x="265" y="652"/>
                    <a:pt x="280" y="621"/>
                    <a:pt x="311" y="606"/>
                  </a:cubicBezTo>
                  <a:cubicBezTo>
                    <a:pt x="466" y="482"/>
                    <a:pt x="513" y="280"/>
                    <a:pt x="466" y="94"/>
                  </a:cubicBezTo>
                  <a:cubicBezTo>
                    <a:pt x="451" y="63"/>
                    <a:pt x="435" y="32"/>
                    <a:pt x="420" y="1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62" name="Google Shape;5962;p8"/>
            <p:cNvSpPr/>
            <p:nvPr/>
          </p:nvSpPr>
          <p:spPr>
            <a:xfrm>
              <a:off x="6089200" y="50241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59"/>
                  </a:moveTo>
                  <a:cubicBezTo>
                    <a:pt x="404" y="946"/>
                    <a:pt x="1039" y="590"/>
                    <a:pt x="884" y="93"/>
                  </a:cubicBezTo>
                  <a:cubicBezTo>
                    <a:pt x="884" y="62"/>
                    <a:pt x="869" y="31"/>
                    <a:pt x="853" y="0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5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63" name="Google Shape;5963;p8"/>
            <p:cNvSpPr/>
            <p:nvPr/>
          </p:nvSpPr>
          <p:spPr>
            <a:xfrm>
              <a:off x="6311750" y="652463"/>
              <a:ext cx="12825" cy="16300"/>
            </a:xfrm>
            <a:custGeom>
              <a:avLst/>
              <a:gdLst/>
              <a:ahLst/>
              <a:cxnLst/>
              <a:rect l="l" t="t" r="r" b="b"/>
              <a:pathLst>
                <a:path w="513" h="652" extrusionOk="0">
                  <a:moveTo>
                    <a:pt x="280" y="1"/>
                  </a:moveTo>
                  <a:cubicBezTo>
                    <a:pt x="187" y="47"/>
                    <a:pt x="125" y="109"/>
                    <a:pt x="78" y="202"/>
                  </a:cubicBezTo>
                  <a:cubicBezTo>
                    <a:pt x="1" y="342"/>
                    <a:pt x="1" y="512"/>
                    <a:pt x="78" y="652"/>
                  </a:cubicBezTo>
                  <a:lnTo>
                    <a:pt x="513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64" name="Google Shape;5964;p8"/>
            <p:cNvSpPr/>
            <p:nvPr/>
          </p:nvSpPr>
          <p:spPr>
            <a:xfrm>
              <a:off x="6250875" y="545438"/>
              <a:ext cx="20575" cy="23300"/>
            </a:xfrm>
            <a:custGeom>
              <a:avLst/>
              <a:gdLst/>
              <a:ahLst/>
              <a:cxnLst/>
              <a:rect l="l" t="t" r="r" b="b"/>
              <a:pathLst>
                <a:path w="823" h="932" extrusionOk="0">
                  <a:moveTo>
                    <a:pt x="156" y="218"/>
                  </a:moveTo>
                  <a:cubicBezTo>
                    <a:pt x="1" y="513"/>
                    <a:pt x="202" y="885"/>
                    <a:pt x="544" y="916"/>
                  </a:cubicBezTo>
                  <a:cubicBezTo>
                    <a:pt x="637" y="931"/>
                    <a:pt x="730" y="900"/>
                    <a:pt x="823" y="869"/>
                  </a:cubicBezTo>
                  <a:lnTo>
                    <a:pt x="358" y="1"/>
                  </a:lnTo>
                  <a:cubicBezTo>
                    <a:pt x="264" y="47"/>
                    <a:pt x="202" y="125"/>
                    <a:pt x="156" y="21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65" name="Google Shape;5965;p8"/>
            <p:cNvSpPr/>
            <p:nvPr/>
          </p:nvSpPr>
          <p:spPr>
            <a:xfrm>
              <a:off x="6195825" y="449288"/>
              <a:ext cx="16700" cy="12425"/>
            </a:xfrm>
            <a:custGeom>
              <a:avLst/>
              <a:gdLst/>
              <a:ahLst/>
              <a:cxnLst/>
              <a:rect l="l" t="t" r="r" b="b"/>
              <a:pathLst>
                <a:path w="668" h="497" extrusionOk="0">
                  <a:moveTo>
                    <a:pt x="0" y="233"/>
                  </a:moveTo>
                  <a:cubicBezTo>
                    <a:pt x="16" y="264"/>
                    <a:pt x="47" y="295"/>
                    <a:pt x="63" y="326"/>
                  </a:cubicBezTo>
                  <a:cubicBezTo>
                    <a:pt x="140" y="419"/>
                    <a:pt x="264" y="481"/>
                    <a:pt x="388" y="497"/>
                  </a:cubicBezTo>
                  <a:cubicBezTo>
                    <a:pt x="481" y="497"/>
                    <a:pt x="590" y="481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66" name="Google Shape;5966;p8"/>
            <p:cNvSpPr/>
            <p:nvPr/>
          </p:nvSpPr>
          <p:spPr>
            <a:xfrm>
              <a:off x="5832125" y="77808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7" y="326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1" y="559"/>
                    <a:pt x="667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67" name="Google Shape;5967;p8"/>
            <p:cNvSpPr/>
            <p:nvPr/>
          </p:nvSpPr>
          <p:spPr>
            <a:xfrm>
              <a:off x="5989925" y="826163"/>
              <a:ext cx="24850" cy="19800"/>
            </a:xfrm>
            <a:custGeom>
              <a:avLst/>
              <a:gdLst/>
              <a:ahLst/>
              <a:cxnLst/>
              <a:rect l="l" t="t" r="r" b="b"/>
              <a:pathLst>
                <a:path w="994" h="792" extrusionOk="0">
                  <a:moveTo>
                    <a:pt x="327" y="125"/>
                  </a:moveTo>
                  <a:cubicBezTo>
                    <a:pt x="94" y="249"/>
                    <a:pt x="1" y="544"/>
                    <a:pt x="125" y="792"/>
                  </a:cubicBezTo>
                  <a:lnTo>
                    <a:pt x="994" y="311"/>
                  </a:lnTo>
                  <a:cubicBezTo>
                    <a:pt x="854" y="78"/>
                    <a:pt x="559" y="1"/>
                    <a:pt x="327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68" name="Google Shape;5968;p8"/>
            <p:cNvSpPr/>
            <p:nvPr/>
          </p:nvSpPr>
          <p:spPr>
            <a:xfrm>
              <a:off x="5931000" y="71721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02"/>
                  </a:cubicBezTo>
                  <a:cubicBezTo>
                    <a:pt x="94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69" name="Google Shape;5969;p8"/>
            <p:cNvSpPr/>
            <p:nvPr/>
          </p:nvSpPr>
          <p:spPr>
            <a:xfrm>
              <a:off x="5847250" y="6935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88"/>
                  </a:moveTo>
                  <a:cubicBezTo>
                    <a:pt x="807" y="1"/>
                    <a:pt x="249" y="63"/>
                    <a:pt x="124" y="481"/>
                  </a:cubicBezTo>
                  <a:cubicBezTo>
                    <a:pt x="0" y="900"/>
                    <a:pt x="450" y="1257"/>
                    <a:pt x="822" y="1055"/>
                  </a:cubicBezTo>
                  <a:cubicBezTo>
                    <a:pt x="1071" y="916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70" name="Google Shape;5970;p8"/>
            <p:cNvSpPr/>
            <p:nvPr/>
          </p:nvSpPr>
          <p:spPr>
            <a:xfrm>
              <a:off x="5906950" y="8001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71" name="Google Shape;5971;p8"/>
            <p:cNvSpPr/>
            <p:nvPr/>
          </p:nvSpPr>
          <p:spPr>
            <a:xfrm>
              <a:off x="5954275" y="63463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08" y="388"/>
                  </a:moveTo>
                  <a:cubicBezTo>
                    <a:pt x="807" y="0"/>
                    <a:pt x="233" y="62"/>
                    <a:pt x="124" y="481"/>
                  </a:cubicBezTo>
                  <a:cubicBezTo>
                    <a:pt x="0" y="900"/>
                    <a:pt x="434" y="1256"/>
                    <a:pt x="822" y="1055"/>
                  </a:cubicBezTo>
                  <a:cubicBezTo>
                    <a:pt x="1055" y="915"/>
                    <a:pt x="1148" y="620"/>
                    <a:pt x="1008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72" name="Google Shape;5972;p8"/>
            <p:cNvSpPr/>
            <p:nvPr/>
          </p:nvSpPr>
          <p:spPr>
            <a:xfrm>
              <a:off x="6012425" y="74318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25"/>
                  </a:moveTo>
                  <a:cubicBezTo>
                    <a:pt x="0" y="327"/>
                    <a:pt x="62" y="900"/>
                    <a:pt x="481" y="1024"/>
                  </a:cubicBezTo>
                  <a:cubicBezTo>
                    <a:pt x="900" y="1149"/>
                    <a:pt x="1257" y="699"/>
                    <a:pt x="1040" y="327"/>
                  </a:cubicBezTo>
                  <a:cubicBezTo>
                    <a:pt x="916" y="78"/>
                    <a:pt x="621" y="1"/>
                    <a:pt x="388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73" name="Google Shape;5973;p8"/>
            <p:cNvSpPr/>
            <p:nvPr/>
          </p:nvSpPr>
          <p:spPr>
            <a:xfrm>
              <a:off x="5779000" y="678838"/>
              <a:ext cx="13600" cy="17075"/>
            </a:xfrm>
            <a:custGeom>
              <a:avLst/>
              <a:gdLst/>
              <a:ahLst/>
              <a:cxnLst/>
              <a:rect l="l" t="t" r="r" b="b"/>
              <a:pathLst>
                <a:path w="544" h="683" extrusionOk="0">
                  <a:moveTo>
                    <a:pt x="249" y="683"/>
                  </a:moveTo>
                  <a:cubicBezTo>
                    <a:pt x="450" y="559"/>
                    <a:pt x="544" y="326"/>
                    <a:pt x="481" y="93"/>
                  </a:cubicBezTo>
                  <a:cubicBezTo>
                    <a:pt x="466" y="62"/>
                    <a:pt x="450" y="31"/>
                    <a:pt x="435" y="0"/>
                  </a:cubicBezTo>
                  <a:lnTo>
                    <a:pt x="1" y="248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74" name="Google Shape;5974;p8"/>
            <p:cNvSpPr/>
            <p:nvPr/>
          </p:nvSpPr>
          <p:spPr>
            <a:xfrm>
              <a:off x="5875550" y="620288"/>
              <a:ext cx="26000" cy="24050"/>
            </a:xfrm>
            <a:custGeom>
              <a:avLst/>
              <a:gdLst/>
              <a:ahLst/>
              <a:cxnLst/>
              <a:rect l="l" t="t" r="r" b="b"/>
              <a:pathLst>
                <a:path w="1040" h="962" extrusionOk="0">
                  <a:moveTo>
                    <a:pt x="1" y="466"/>
                  </a:moveTo>
                  <a:cubicBezTo>
                    <a:pt x="16" y="497"/>
                    <a:pt x="32" y="528"/>
                    <a:pt x="47" y="559"/>
                  </a:cubicBezTo>
                  <a:cubicBezTo>
                    <a:pt x="388" y="962"/>
                    <a:pt x="1040" y="590"/>
                    <a:pt x="885" y="93"/>
                  </a:cubicBezTo>
                  <a:cubicBezTo>
                    <a:pt x="869" y="62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75" name="Google Shape;5975;p8"/>
            <p:cNvSpPr/>
            <p:nvPr/>
          </p:nvSpPr>
          <p:spPr>
            <a:xfrm>
              <a:off x="6096950" y="770338"/>
              <a:ext cx="13975" cy="16700"/>
            </a:xfrm>
            <a:custGeom>
              <a:avLst/>
              <a:gdLst/>
              <a:ahLst/>
              <a:cxnLst/>
              <a:rect l="l" t="t" r="r" b="b"/>
              <a:pathLst>
                <a:path w="559" h="668" extrusionOk="0">
                  <a:moveTo>
                    <a:pt x="326" y="0"/>
                  </a:moveTo>
                  <a:cubicBezTo>
                    <a:pt x="78" y="125"/>
                    <a:pt x="1" y="419"/>
                    <a:pt x="125" y="667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76" name="Google Shape;5976;p8"/>
            <p:cNvSpPr/>
            <p:nvPr/>
          </p:nvSpPr>
          <p:spPr>
            <a:xfrm>
              <a:off x="6038025" y="6633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124" y="668"/>
                  </a:moveTo>
                  <a:cubicBezTo>
                    <a:pt x="248" y="900"/>
                    <a:pt x="558" y="993"/>
                    <a:pt x="791" y="869"/>
                  </a:cubicBezTo>
                  <a:lnTo>
                    <a:pt x="326" y="1"/>
                  </a:lnTo>
                  <a:cubicBezTo>
                    <a:pt x="78" y="140"/>
                    <a:pt x="0" y="435"/>
                    <a:pt x="124" y="66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77" name="Google Shape;5977;p8"/>
            <p:cNvSpPr/>
            <p:nvPr/>
          </p:nvSpPr>
          <p:spPr>
            <a:xfrm>
              <a:off x="5982175" y="5671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26"/>
                  </a:cubicBezTo>
                  <a:cubicBezTo>
                    <a:pt x="202" y="497"/>
                    <a:pt x="466" y="543"/>
                    <a:pt x="668" y="435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78" name="Google Shape;5978;p8"/>
            <p:cNvSpPr/>
            <p:nvPr/>
          </p:nvSpPr>
          <p:spPr>
            <a:xfrm>
              <a:off x="5825525" y="781188"/>
              <a:ext cx="18650" cy="23675"/>
            </a:xfrm>
            <a:custGeom>
              <a:avLst/>
              <a:gdLst/>
              <a:ahLst/>
              <a:cxnLst/>
              <a:rect l="l" t="t" r="r" b="b"/>
              <a:pathLst>
                <a:path w="746" h="947" extrusionOk="0">
                  <a:moveTo>
                    <a:pt x="745" y="869"/>
                  </a:moveTo>
                  <a:lnTo>
                    <a:pt x="265" y="1"/>
                  </a:lnTo>
                  <a:cubicBezTo>
                    <a:pt x="125" y="78"/>
                    <a:pt x="32" y="233"/>
                    <a:pt x="16" y="388"/>
                  </a:cubicBezTo>
                  <a:cubicBezTo>
                    <a:pt x="1" y="590"/>
                    <a:pt x="109" y="776"/>
                    <a:pt x="280" y="869"/>
                  </a:cubicBezTo>
                  <a:cubicBezTo>
                    <a:pt x="420" y="947"/>
                    <a:pt x="606" y="947"/>
                    <a:pt x="745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79" name="Google Shape;5979;p8"/>
            <p:cNvSpPr/>
            <p:nvPr/>
          </p:nvSpPr>
          <p:spPr>
            <a:xfrm>
              <a:off x="5768525" y="685413"/>
              <a:ext cx="16700" cy="12825"/>
            </a:xfrm>
            <a:custGeom>
              <a:avLst/>
              <a:gdLst/>
              <a:ahLst/>
              <a:cxnLst/>
              <a:rect l="l" t="t" r="r" b="b"/>
              <a:pathLst>
                <a:path w="668" h="513" extrusionOk="0">
                  <a:moveTo>
                    <a:pt x="1" y="234"/>
                  </a:moveTo>
                  <a:cubicBezTo>
                    <a:pt x="16" y="265"/>
                    <a:pt x="32" y="296"/>
                    <a:pt x="63" y="311"/>
                  </a:cubicBezTo>
                  <a:cubicBezTo>
                    <a:pt x="94" y="358"/>
                    <a:pt x="141" y="404"/>
                    <a:pt x="203" y="435"/>
                  </a:cubicBezTo>
                  <a:cubicBezTo>
                    <a:pt x="342" y="513"/>
                    <a:pt x="513" y="513"/>
                    <a:pt x="668" y="435"/>
                  </a:cubicBezTo>
                  <a:lnTo>
                    <a:pt x="420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80" name="Google Shape;5980;p8"/>
            <p:cNvSpPr/>
            <p:nvPr/>
          </p:nvSpPr>
          <p:spPr>
            <a:xfrm>
              <a:off x="6200475" y="435713"/>
              <a:ext cx="17075" cy="13600"/>
            </a:xfrm>
            <a:custGeom>
              <a:avLst/>
              <a:gdLst/>
              <a:ahLst/>
              <a:cxnLst/>
              <a:rect l="l" t="t" r="r" b="b"/>
              <a:pathLst>
                <a:path w="683" h="544" extrusionOk="0">
                  <a:moveTo>
                    <a:pt x="683" y="311"/>
                  </a:moveTo>
                  <a:cubicBezTo>
                    <a:pt x="559" y="109"/>
                    <a:pt x="311" y="1"/>
                    <a:pt x="94" y="78"/>
                  </a:cubicBezTo>
                  <a:cubicBezTo>
                    <a:pt x="63" y="94"/>
                    <a:pt x="32" y="109"/>
                    <a:pt x="1" y="125"/>
                  </a:cubicBezTo>
                  <a:lnTo>
                    <a:pt x="233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81" name="Google Shape;5981;p8"/>
            <p:cNvSpPr/>
            <p:nvPr/>
          </p:nvSpPr>
          <p:spPr>
            <a:xfrm>
              <a:off x="6141550" y="329088"/>
              <a:ext cx="19800" cy="24075"/>
            </a:xfrm>
            <a:custGeom>
              <a:avLst/>
              <a:gdLst/>
              <a:ahLst/>
              <a:cxnLst/>
              <a:rect l="l" t="t" r="r" b="b"/>
              <a:pathLst>
                <a:path w="792" h="963" extrusionOk="0">
                  <a:moveTo>
                    <a:pt x="683" y="295"/>
                  </a:moveTo>
                  <a:cubicBezTo>
                    <a:pt x="558" y="94"/>
                    <a:pt x="310" y="1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496" y="947"/>
                    <a:pt x="527" y="931"/>
                    <a:pt x="558" y="900"/>
                  </a:cubicBezTo>
                  <a:cubicBezTo>
                    <a:pt x="729" y="761"/>
                    <a:pt x="791" y="512"/>
                    <a:pt x="683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82" name="Google Shape;5982;p8"/>
            <p:cNvSpPr/>
            <p:nvPr/>
          </p:nvSpPr>
          <p:spPr>
            <a:xfrm>
              <a:off x="6293925" y="369413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15" y="1"/>
                    <a:pt x="0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83" name="Google Shape;5983;p8"/>
            <p:cNvSpPr/>
            <p:nvPr/>
          </p:nvSpPr>
          <p:spPr>
            <a:xfrm>
              <a:off x="6239650" y="2682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73"/>
                  </a:moveTo>
                  <a:cubicBezTo>
                    <a:pt x="822" y="1"/>
                    <a:pt x="248" y="63"/>
                    <a:pt x="124" y="481"/>
                  </a:cubicBezTo>
                  <a:cubicBezTo>
                    <a:pt x="0" y="900"/>
                    <a:pt x="450" y="1257"/>
                    <a:pt x="838" y="1040"/>
                  </a:cubicBezTo>
                  <a:cubicBezTo>
                    <a:pt x="1070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84" name="Google Shape;5984;p8"/>
            <p:cNvSpPr/>
            <p:nvPr/>
          </p:nvSpPr>
          <p:spPr>
            <a:xfrm>
              <a:off x="6155875" y="244938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70" y="1009"/>
                  </a:moveTo>
                  <a:cubicBezTo>
                    <a:pt x="1242" y="807"/>
                    <a:pt x="1195" y="234"/>
                    <a:pt x="776" y="125"/>
                  </a:cubicBezTo>
                  <a:cubicBezTo>
                    <a:pt x="358" y="1"/>
                    <a:pt x="1" y="435"/>
                    <a:pt x="203" y="823"/>
                  </a:cubicBezTo>
                  <a:cubicBezTo>
                    <a:pt x="342" y="1056"/>
                    <a:pt x="637" y="1149"/>
                    <a:pt x="870" y="10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85" name="Google Shape;5985;p8"/>
            <p:cNvSpPr/>
            <p:nvPr/>
          </p:nvSpPr>
          <p:spPr>
            <a:xfrm>
              <a:off x="6214825" y="351588"/>
              <a:ext cx="31050" cy="28700"/>
            </a:xfrm>
            <a:custGeom>
              <a:avLst/>
              <a:gdLst/>
              <a:ahLst/>
              <a:cxnLst/>
              <a:rect l="l" t="t" r="r" b="b"/>
              <a:pathLst>
                <a:path w="1242" h="1148" extrusionOk="0">
                  <a:moveTo>
                    <a:pt x="869" y="1024"/>
                  </a:moveTo>
                  <a:cubicBezTo>
                    <a:pt x="1241" y="822"/>
                    <a:pt x="1195" y="248"/>
                    <a:pt x="776" y="124"/>
                  </a:cubicBezTo>
                  <a:cubicBezTo>
                    <a:pt x="357" y="0"/>
                    <a:pt x="0" y="450"/>
                    <a:pt x="202" y="838"/>
                  </a:cubicBezTo>
                  <a:cubicBezTo>
                    <a:pt x="326" y="1070"/>
                    <a:pt x="636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86" name="Google Shape;5986;p8"/>
            <p:cNvSpPr/>
            <p:nvPr/>
          </p:nvSpPr>
          <p:spPr>
            <a:xfrm>
              <a:off x="6322625" y="292263"/>
              <a:ext cx="28700" cy="31025"/>
            </a:xfrm>
            <a:custGeom>
              <a:avLst/>
              <a:gdLst/>
              <a:ahLst/>
              <a:cxnLst/>
              <a:rect l="l" t="t" r="r" b="b"/>
              <a:pathLst>
                <a:path w="1148" h="1241" extrusionOk="0">
                  <a:moveTo>
                    <a:pt x="1024" y="372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884"/>
                    <a:pt x="450" y="1241"/>
                    <a:pt x="822" y="1039"/>
                  </a:cubicBezTo>
                  <a:cubicBezTo>
                    <a:pt x="1070" y="915"/>
                    <a:pt x="1148" y="605"/>
                    <a:pt x="1024" y="37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87" name="Google Shape;5987;p8"/>
            <p:cNvSpPr/>
            <p:nvPr/>
          </p:nvSpPr>
          <p:spPr>
            <a:xfrm>
              <a:off x="6088800" y="229838"/>
              <a:ext cx="13225" cy="16700"/>
            </a:xfrm>
            <a:custGeom>
              <a:avLst/>
              <a:gdLst/>
              <a:ahLst/>
              <a:cxnLst/>
              <a:rect l="l" t="t" r="r" b="b"/>
              <a:pathLst>
                <a:path w="529" h="668" extrusionOk="0">
                  <a:moveTo>
                    <a:pt x="233" y="667"/>
                  </a:moveTo>
                  <a:cubicBezTo>
                    <a:pt x="265" y="636"/>
                    <a:pt x="296" y="620"/>
                    <a:pt x="311" y="605"/>
                  </a:cubicBezTo>
                  <a:cubicBezTo>
                    <a:pt x="466" y="481"/>
                    <a:pt x="528" y="279"/>
                    <a:pt x="466" y="93"/>
                  </a:cubicBezTo>
                  <a:cubicBezTo>
                    <a:pt x="451" y="62"/>
                    <a:pt x="451" y="31"/>
                    <a:pt x="435" y="0"/>
                  </a:cubicBezTo>
                  <a:lnTo>
                    <a:pt x="1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88" name="Google Shape;5988;p8"/>
            <p:cNvSpPr/>
            <p:nvPr/>
          </p:nvSpPr>
          <p:spPr>
            <a:xfrm>
              <a:off x="5987225" y="553988"/>
              <a:ext cx="16300" cy="13200"/>
            </a:xfrm>
            <a:custGeom>
              <a:avLst/>
              <a:gdLst/>
              <a:ahLst/>
              <a:cxnLst/>
              <a:rect l="l" t="t" r="r" b="b"/>
              <a:pathLst>
                <a:path w="652" h="528" extrusionOk="0">
                  <a:moveTo>
                    <a:pt x="233" y="527"/>
                  </a:moveTo>
                  <a:lnTo>
                    <a:pt x="652" y="295"/>
                  </a:lnTo>
                  <a:cubicBezTo>
                    <a:pt x="543" y="93"/>
                    <a:pt x="311" y="0"/>
                    <a:pt x="78" y="62"/>
                  </a:cubicBezTo>
                  <a:cubicBezTo>
                    <a:pt x="47" y="78"/>
                    <a:pt x="16" y="93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89" name="Google Shape;5989;p8"/>
            <p:cNvSpPr/>
            <p:nvPr/>
          </p:nvSpPr>
          <p:spPr>
            <a:xfrm>
              <a:off x="5927900" y="44696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11" y="0"/>
                    <a:pt x="93" y="78"/>
                  </a:cubicBezTo>
                  <a:cubicBezTo>
                    <a:pt x="62" y="78"/>
                    <a:pt x="31" y="94"/>
                    <a:pt x="0" y="109"/>
                  </a:cubicBezTo>
                  <a:lnTo>
                    <a:pt x="466" y="962"/>
                  </a:lnTo>
                  <a:cubicBezTo>
                    <a:pt x="497" y="947"/>
                    <a:pt x="528" y="931"/>
                    <a:pt x="543" y="916"/>
                  </a:cubicBezTo>
                  <a:cubicBezTo>
                    <a:pt x="729" y="760"/>
                    <a:pt x="776" y="512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90" name="Google Shape;5990;p8"/>
            <p:cNvSpPr/>
            <p:nvPr/>
          </p:nvSpPr>
          <p:spPr>
            <a:xfrm>
              <a:off x="6080275" y="487288"/>
              <a:ext cx="30275" cy="26775"/>
            </a:xfrm>
            <a:custGeom>
              <a:avLst/>
              <a:gdLst/>
              <a:ahLst/>
              <a:cxnLst/>
              <a:rect l="l" t="t" r="r" b="b"/>
              <a:pathLst>
                <a:path w="1211" h="1071" extrusionOk="0">
                  <a:moveTo>
                    <a:pt x="357" y="1071"/>
                  </a:moveTo>
                  <a:lnTo>
                    <a:pt x="1210" y="605"/>
                  </a:lnTo>
                  <a:cubicBezTo>
                    <a:pt x="900" y="0"/>
                    <a:pt x="1" y="497"/>
                    <a:pt x="357" y="107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91" name="Google Shape;5991;p8"/>
            <p:cNvSpPr/>
            <p:nvPr/>
          </p:nvSpPr>
          <p:spPr>
            <a:xfrm>
              <a:off x="6026775" y="38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15" y="1180"/>
                    <a:pt x="1039" y="761"/>
                  </a:cubicBezTo>
                  <a:cubicBezTo>
                    <a:pt x="1148" y="358"/>
                    <a:pt x="714" y="1"/>
                    <a:pt x="326" y="203"/>
                  </a:cubicBezTo>
                  <a:cubicBezTo>
                    <a:pt x="93" y="327"/>
                    <a:pt x="0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92" name="Google Shape;5992;p8"/>
            <p:cNvSpPr/>
            <p:nvPr/>
          </p:nvSpPr>
          <p:spPr>
            <a:xfrm>
              <a:off x="5943800" y="361663"/>
              <a:ext cx="29100" cy="31050"/>
            </a:xfrm>
            <a:custGeom>
              <a:avLst/>
              <a:gdLst/>
              <a:ahLst/>
              <a:cxnLst/>
              <a:rect l="l" t="t" r="r" b="b"/>
              <a:pathLst>
                <a:path w="1164" h="1242" extrusionOk="0">
                  <a:moveTo>
                    <a:pt x="140" y="869"/>
                  </a:moveTo>
                  <a:cubicBezTo>
                    <a:pt x="341" y="1241"/>
                    <a:pt x="915" y="1195"/>
                    <a:pt x="1039" y="776"/>
                  </a:cubicBezTo>
                  <a:cubicBezTo>
                    <a:pt x="1163" y="357"/>
                    <a:pt x="714" y="0"/>
                    <a:pt x="326" y="202"/>
                  </a:cubicBezTo>
                  <a:cubicBezTo>
                    <a:pt x="93" y="326"/>
                    <a:pt x="0" y="636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93" name="Google Shape;5993;p8"/>
            <p:cNvSpPr/>
            <p:nvPr/>
          </p:nvSpPr>
          <p:spPr>
            <a:xfrm>
              <a:off x="6003125" y="4682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26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10" y="218"/>
                  </a:cubicBezTo>
                  <a:cubicBezTo>
                    <a:pt x="78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94" name="Google Shape;5994;p8"/>
            <p:cNvSpPr/>
            <p:nvPr/>
          </p:nvSpPr>
          <p:spPr>
            <a:xfrm>
              <a:off x="6050800" y="3027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95"/>
                    <a:pt x="1025" y="776"/>
                  </a:cubicBezTo>
                  <a:cubicBezTo>
                    <a:pt x="1149" y="358"/>
                    <a:pt x="714" y="1"/>
                    <a:pt x="327" y="203"/>
                  </a:cubicBezTo>
                  <a:cubicBezTo>
                    <a:pt x="94" y="327"/>
                    <a:pt x="1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95" name="Google Shape;5995;p8"/>
            <p:cNvSpPr/>
            <p:nvPr/>
          </p:nvSpPr>
          <p:spPr>
            <a:xfrm>
              <a:off x="6109750" y="4093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4"/>
                  </a:moveTo>
                  <a:cubicBezTo>
                    <a:pt x="342" y="1256"/>
                    <a:pt x="900" y="1194"/>
                    <a:pt x="1024" y="776"/>
                  </a:cubicBezTo>
                  <a:cubicBezTo>
                    <a:pt x="1148" y="357"/>
                    <a:pt x="714" y="0"/>
                    <a:pt x="326" y="217"/>
                  </a:cubicBezTo>
                  <a:cubicBezTo>
                    <a:pt x="93" y="341"/>
                    <a:pt x="0" y="636"/>
                    <a:pt x="140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96" name="Google Shape;5996;p8"/>
            <p:cNvSpPr/>
            <p:nvPr/>
          </p:nvSpPr>
          <p:spPr>
            <a:xfrm>
              <a:off x="5875175" y="347713"/>
              <a:ext cx="13200" cy="16675"/>
            </a:xfrm>
            <a:custGeom>
              <a:avLst/>
              <a:gdLst/>
              <a:ahLst/>
              <a:cxnLst/>
              <a:rect l="l" t="t" r="r" b="b"/>
              <a:pathLst>
                <a:path w="528" h="667" extrusionOk="0">
                  <a:moveTo>
                    <a:pt x="233" y="667"/>
                  </a:moveTo>
                  <a:cubicBezTo>
                    <a:pt x="264" y="636"/>
                    <a:pt x="279" y="620"/>
                    <a:pt x="310" y="605"/>
                  </a:cubicBezTo>
                  <a:cubicBezTo>
                    <a:pt x="465" y="481"/>
                    <a:pt x="527" y="279"/>
                    <a:pt x="465" y="93"/>
                  </a:cubicBezTo>
                  <a:cubicBezTo>
                    <a:pt x="450" y="62"/>
                    <a:pt x="434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97" name="Google Shape;5997;p8"/>
            <p:cNvSpPr/>
            <p:nvPr/>
          </p:nvSpPr>
          <p:spPr>
            <a:xfrm>
              <a:off x="5971325" y="288763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47" y="543"/>
                  </a:moveTo>
                  <a:cubicBezTo>
                    <a:pt x="404" y="947"/>
                    <a:pt x="1040" y="590"/>
                    <a:pt x="884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66"/>
                  </a:lnTo>
                  <a:cubicBezTo>
                    <a:pt x="16" y="497"/>
                    <a:pt x="31" y="528"/>
                    <a:pt x="47" y="54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98" name="Google Shape;5998;p8"/>
            <p:cNvSpPr/>
            <p:nvPr/>
          </p:nvSpPr>
          <p:spPr>
            <a:xfrm>
              <a:off x="6193875" y="438813"/>
              <a:ext cx="12825" cy="16325"/>
            </a:xfrm>
            <a:custGeom>
              <a:avLst/>
              <a:gdLst/>
              <a:ahLst/>
              <a:cxnLst/>
              <a:rect l="l" t="t" r="r" b="b"/>
              <a:pathLst>
                <a:path w="513" h="653" extrusionOk="0">
                  <a:moveTo>
                    <a:pt x="78" y="652"/>
                  </a:moveTo>
                  <a:lnTo>
                    <a:pt x="513" y="420"/>
                  </a:lnTo>
                  <a:lnTo>
                    <a:pt x="280" y="1"/>
                  </a:lnTo>
                  <a:cubicBezTo>
                    <a:pt x="187" y="32"/>
                    <a:pt x="125" y="109"/>
                    <a:pt x="78" y="187"/>
                  </a:cubicBezTo>
                  <a:cubicBezTo>
                    <a:pt x="1" y="342"/>
                    <a:pt x="1" y="513"/>
                    <a:pt x="78" y="65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99" name="Google Shape;5999;p8"/>
            <p:cNvSpPr/>
            <p:nvPr/>
          </p:nvSpPr>
          <p:spPr>
            <a:xfrm>
              <a:off x="6134950" y="331813"/>
              <a:ext cx="18625" cy="22900"/>
            </a:xfrm>
            <a:custGeom>
              <a:avLst/>
              <a:gdLst/>
              <a:ahLst/>
              <a:cxnLst/>
              <a:rect l="l" t="t" r="r" b="b"/>
              <a:pathLst>
                <a:path w="745" h="916" extrusionOk="0">
                  <a:moveTo>
                    <a:pt x="78" y="202"/>
                  </a:moveTo>
                  <a:cubicBezTo>
                    <a:pt x="0" y="341"/>
                    <a:pt x="0" y="512"/>
                    <a:pt x="78" y="667"/>
                  </a:cubicBezTo>
                  <a:cubicBezTo>
                    <a:pt x="156" y="807"/>
                    <a:pt x="295" y="900"/>
                    <a:pt x="466" y="915"/>
                  </a:cubicBezTo>
                  <a:cubicBezTo>
                    <a:pt x="559" y="915"/>
                    <a:pt x="652" y="900"/>
                    <a:pt x="745" y="853"/>
                  </a:cubicBezTo>
                  <a:lnTo>
                    <a:pt x="280" y="0"/>
                  </a:lnTo>
                  <a:cubicBezTo>
                    <a:pt x="187" y="47"/>
                    <a:pt x="125" y="124"/>
                    <a:pt x="78" y="202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00" name="Google Shape;6000;p8"/>
            <p:cNvSpPr/>
            <p:nvPr/>
          </p:nvSpPr>
          <p:spPr>
            <a:xfrm>
              <a:off x="6077950" y="235638"/>
              <a:ext cx="16700" cy="12450"/>
            </a:xfrm>
            <a:custGeom>
              <a:avLst/>
              <a:gdLst/>
              <a:ahLst/>
              <a:cxnLst/>
              <a:rect l="l" t="t" r="r" b="b"/>
              <a:pathLst>
                <a:path w="668" h="498" extrusionOk="0">
                  <a:moveTo>
                    <a:pt x="1" y="233"/>
                  </a:moveTo>
                  <a:cubicBezTo>
                    <a:pt x="16" y="264"/>
                    <a:pt x="47" y="295"/>
                    <a:pt x="63" y="311"/>
                  </a:cubicBezTo>
                  <a:cubicBezTo>
                    <a:pt x="140" y="420"/>
                    <a:pt x="264" y="466"/>
                    <a:pt x="388" y="482"/>
                  </a:cubicBezTo>
                  <a:cubicBezTo>
                    <a:pt x="481" y="497"/>
                    <a:pt x="590" y="482"/>
                    <a:pt x="667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01" name="Google Shape;6001;p8"/>
            <p:cNvSpPr/>
            <p:nvPr/>
          </p:nvSpPr>
          <p:spPr>
            <a:xfrm>
              <a:off x="5773200" y="671088"/>
              <a:ext cx="16675" cy="13975"/>
            </a:xfrm>
            <a:custGeom>
              <a:avLst/>
              <a:gdLst/>
              <a:ahLst/>
              <a:cxnLst/>
              <a:rect l="l" t="t" r="r" b="b"/>
              <a:pathLst>
                <a:path w="667" h="559" extrusionOk="0">
                  <a:moveTo>
                    <a:pt x="233" y="558"/>
                  </a:moveTo>
                  <a:lnTo>
                    <a:pt x="667" y="326"/>
                  </a:lnTo>
                  <a:cubicBezTo>
                    <a:pt x="543" y="93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02" name="Google Shape;6002;p8"/>
            <p:cNvSpPr/>
            <p:nvPr/>
          </p:nvSpPr>
          <p:spPr>
            <a:xfrm>
              <a:off x="5714250" y="5644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668" y="311"/>
                  </a:moveTo>
                  <a:cubicBezTo>
                    <a:pt x="543" y="78"/>
                    <a:pt x="249" y="1"/>
                    <a:pt x="1" y="125"/>
                  </a:cubicBezTo>
                  <a:lnTo>
                    <a:pt x="481" y="978"/>
                  </a:lnTo>
                  <a:cubicBezTo>
                    <a:pt x="714" y="854"/>
                    <a:pt x="792" y="559"/>
                    <a:pt x="668" y="311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03" name="Google Shape;6003;p8"/>
            <p:cNvSpPr/>
            <p:nvPr/>
          </p:nvSpPr>
          <p:spPr>
            <a:xfrm>
              <a:off x="5872050" y="612138"/>
              <a:ext cx="24475" cy="19800"/>
            </a:xfrm>
            <a:custGeom>
              <a:avLst/>
              <a:gdLst/>
              <a:ahLst/>
              <a:cxnLst/>
              <a:rect l="l" t="t" r="r" b="b"/>
              <a:pathLst>
                <a:path w="979" h="792" extrusionOk="0">
                  <a:moveTo>
                    <a:pt x="327" y="140"/>
                  </a:moveTo>
                  <a:cubicBezTo>
                    <a:pt x="94" y="264"/>
                    <a:pt x="1" y="559"/>
                    <a:pt x="125" y="792"/>
                  </a:cubicBezTo>
                  <a:lnTo>
                    <a:pt x="978" y="326"/>
                  </a:lnTo>
                  <a:cubicBezTo>
                    <a:pt x="854" y="94"/>
                    <a:pt x="559" y="1"/>
                    <a:pt x="327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04" name="Google Shape;6004;p8"/>
            <p:cNvSpPr/>
            <p:nvPr/>
          </p:nvSpPr>
          <p:spPr>
            <a:xfrm>
              <a:off x="5813125" y="5035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2"/>
                    <a:pt x="900" y="1180"/>
                    <a:pt x="1024" y="761"/>
                  </a:cubicBezTo>
                  <a:cubicBezTo>
                    <a:pt x="1148" y="358"/>
                    <a:pt x="714" y="1"/>
                    <a:pt x="326" y="202"/>
                  </a:cubicBezTo>
                  <a:cubicBezTo>
                    <a:pt x="94" y="327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05" name="Google Shape;6005;p8"/>
            <p:cNvSpPr/>
            <p:nvPr/>
          </p:nvSpPr>
          <p:spPr>
            <a:xfrm>
              <a:off x="5729375" y="4799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024" y="389"/>
                  </a:moveTo>
                  <a:cubicBezTo>
                    <a:pt x="807" y="1"/>
                    <a:pt x="249" y="63"/>
                    <a:pt x="125" y="482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71" y="916"/>
                    <a:pt x="1148" y="621"/>
                    <a:pt x="1024" y="38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06" name="Google Shape;6006;p8"/>
            <p:cNvSpPr/>
            <p:nvPr/>
          </p:nvSpPr>
          <p:spPr>
            <a:xfrm>
              <a:off x="5789075" y="586163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1" y="884"/>
                  </a:moveTo>
                  <a:cubicBezTo>
                    <a:pt x="342" y="1257"/>
                    <a:pt x="916" y="1195"/>
                    <a:pt x="1025" y="776"/>
                  </a:cubicBezTo>
                  <a:cubicBezTo>
                    <a:pt x="1149" y="357"/>
                    <a:pt x="714" y="0"/>
                    <a:pt x="327" y="218"/>
                  </a:cubicBezTo>
                  <a:cubicBezTo>
                    <a:pt x="94" y="342"/>
                    <a:pt x="1" y="636"/>
                    <a:pt x="141" y="88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07" name="Google Shape;6007;p8"/>
            <p:cNvSpPr/>
            <p:nvPr/>
          </p:nvSpPr>
          <p:spPr>
            <a:xfrm>
              <a:off x="5836400" y="4209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024" y="388"/>
                  </a:moveTo>
                  <a:cubicBezTo>
                    <a:pt x="807" y="0"/>
                    <a:pt x="248" y="62"/>
                    <a:pt x="124" y="481"/>
                  </a:cubicBezTo>
                  <a:cubicBezTo>
                    <a:pt x="0" y="900"/>
                    <a:pt x="434" y="1257"/>
                    <a:pt x="822" y="1039"/>
                  </a:cubicBezTo>
                  <a:cubicBezTo>
                    <a:pt x="1055" y="915"/>
                    <a:pt x="1148" y="621"/>
                    <a:pt x="1024" y="38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08" name="Google Shape;6008;p8"/>
            <p:cNvSpPr/>
            <p:nvPr/>
          </p:nvSpPr>
          <p:spPr>
            <a:xfrm>
              <a:off x="5896100" y="527213"/>
              <a:ext cx="28725" cy="31450"/>
            </a:xfrm>
            <a:custGeom>
              <a:avLst/>
              <a:gdLst/>
              <a:ahLst/>
              <a:cxnLst/>
              <a:rect l="l" t="t" r="r" b="b"/>
              <a:pathLst>
                <a:path w="1149" h="1258" extrusionOk="0">
                  <a:moveTo>
                    <a:pt x="125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8"/>
                    <a:pt x="699" y="1"/>
                    <a:pt x="326" y="218"/>
                  </a:cubicBezTo>
                  <a:cubicBezTo>
                    <a:pt x="78" y="342"/>
                    <a:pt x="1" y="637"/>
                    <a:pt x="125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09" name="Google Shape;6009;p8"/>
            <p:cNvSpPr/>
            <p:nvPr/>
          </p:nvSpPr>
          <p:spPr>
            <a:xfrm>
              <a:off x="5661525" y="465188"/>
              <a:ext cx="13200" cy="17075"/>
            </a:xfrm>
            <a:custGeom>
              <a:avLst/>
              <a:gdLst/>
              <a:ahLst/>
              <a:cxnLst/>
              <a:rect l="l" t="t" r="r" b="b"/>
              <a:pathLst>
                <a:path w="528" h="683" extrusionOk="0">
                  <a:moveTo>
                    <a:pt x="233" y="683"/>
                  </a:moveTo>
                  <a:cubicBezTo>
                    <a:pt x="435" y="559"/>
                    <a:pt x="528" y="311"/>
                    <a:pt x="466" y="93"/>
                  </a:cubicBezTo>
                  <a:cubicBezTo>
                    <a:pt x="450" y="62"/>
                    <a:pt x="435" y="31"/>
                    <a:pt x="419" y="0"/>
                  </a:cubicBezTo>
                  <a:lnTo>
                    <a:pt x="0" y="233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10" name="Google Shape;6010;p8"/>
            <p:cNvSpPr/>
            <p:nvPr/>
          </p:nvSpPr>
          <p:spPr>
            <a:xfrm>
              <a:off x="5757675" y="406638"/>
              <a:ext cx="26000" cy="23675"/>
            </a:xfrm>
            <a:custGeom>
              <a:avLst/>
              <a:gdLst/>
              <a:ahLst/>
              <a:cxnLst/>
              <a:rect l="l" t="t" r="r" b="b"/>
              <a:pathLst>
                <a:path w="1040" h="947" extrusionOk="0">
                  <a:moveTo>
                    <a:pt x="1" y="466"/>
                  </a:moveTo>
                  <a:cubicBezTo>
                    <a:pt x="16" y="497"/>
                    <a:pt x="32" y="528"/>
                    <a:pt x="47" y="543"/>
                  </a:cubicBezTo>
                  <a:cubicBezTo>
                    <a:pt x="388" y="947"/>
                    <a:pt x="1040" y="590"/>
                    <a:pt x="885" y="94"/>
                  </a:cubicBezTo>
                  <a:cubicBezTo>
                    <a:pt x="869" y="63"/>
                    <a:pt x="869" y="31"/>
                    <a:pt x="854" y="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11" name="Google Shape;6011;p8"/>
            <p:cNvSpPr/>
            <p:nvPr/>
          </p:nvSpPr>
          <p:spPr>
            <a:xfrm>
              <a:off x="5979075" y="556688"/>
              <a:ext cx="13975" cy="16325"/>
            </a:xfrm>
            <a:custGeom>
              <a:avLst/>
              <a:gdLst/>
              <a:ahLst/>
              <a:cxnLst/>
              <a:rect l="l" t="t" r="r" b="b"/>
              <a:pathLst>
                <a:path w="559" h="653" extrusionOk="0">
                  <a:moveTo>
                    <a:pt x="326" y="1"/>
                  </a:moveTo>
                  <a:cubicBezTo>
                    <a:pt x="78" y="125"/>
                    <a:pt x="1" y="419"/>
                    <a:pt x="125" y="652"/>
                  </a:cubicBezTo>
                  <a:lnTo>
                    <a:pt x="559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12" name="Google Shape;6012;p8"/>
            <p:cNvSpPr/>
            <p:nvPr/>
          </p:nvSpPr>
          <p:spPr>
            <a:xfrm>
              <a:off x="5920150" y="449688"/>
              <a:ext cx="19800" cy="24825"/>
            </a:xfrm>
            <a:custGeom>
              <a:avLst/>
              <a:gdLst/>
              <a:ahLst/>
              <a:cxnLst/>
              <a:rect l="l" t="t" r="r" b="b"/>
              <a:pathLst>
                <a:path w="792" h="993" extrusionOk="0">
                  <a:moveTo>
                    <a:pt x="124" y="667"/>
                  </a:moveTo>
                  <a:cubicBezTo>
                    <a:pt x="248" y="900"/>
                    <a:pt x="559" y="993"/>
                    <a:pt x="791" y="853"/>
                  </a:cubicBezTo>
                  <a:lnTo>
                    <a:pt x="326" y="0"/>
                  </a:lnTo>
                  <a:cubicBezTo>
                    <a:pt x="78" y="140"/>
                    <a:pt x="0" y="434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13" name="Google Shape;6013;p8"/>
            <p:cNvSpPr/>
            <p:nvPr/>
          </p:nvSpPr>
          <p:spPr>
            <a:xfrm>
              <a:off x="5864300" y="35351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1" y="233"/>
                  </a:moveTo>
                  <a:cubicBezTo>
                    <a:pt x="16" y="264"/>
                    <a:pt x="32" y="295"/>
                    <a:pt x="63" y="311"/>
                  </a:cubicBezTo>
                  <a:cubicBezTo>
                    <a:pt x="202" y="497"/>
                    <a:pt x="466" y="544"/>
                    <a:pt x="668" y="435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14" name="Google Shape;6014;p8"/>
            <p:cNvSpPr/>
            <p:nvPr/>
          </p:nvSpPr>
          <p:spPr>
            <a:xfrm>
              <a:off x="5621975" y="540413"/>
              <a:ext cx="31425" cy="28700"/>
            </a:xfrm>
            <a:custGeom>
              <a:avLst/>
              <a:gdLst/>
              <a:ahLst/>
              <a:cxnLst/>
              <a:rect l="l" t="t" r="r" b="b"/>
              <a:pathLst>
                <a:path w="1257" h="1148" extrusionOk="0">
                  <a:moveTo>
                    <a:pt x="388" y="124"/>
                  </a:moveTo>
                  <a:cubicBezTo>
                    <a:pt x="0" y="341"/>
                    <a:pt x="62" y="900"/>
                    <a:pt x="481" y="1024"/>
                  </a:cubicBezTo>
                  <a:cubicBezTo>
                    <a:pt x="900" y="1148"/>
                    <a:pt x="1257" y="698"/>
                    <a:pt x="1039" y="326"/>
                  </a:cubicBezTo>
                  <a:cubicBezTo>
                    <a:pt x="915" y="78"/>
                    <a:pt x="621" y="0"/>
                    <a:pt x="388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15" name="Google Shape;6015;p8"/>
            <p:cNvSpPr/>
            <p:nvPr/>
          </p:nvSpPr>
          <p:spPr>
            <a:xfrm>
              <a:off x="5680900" y="6470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16" name="Google Shape;6016;p8"/>
            <p:cNvSpPr/>
            <p:nvPr/>
          </p:nvSpPr>
          <p:spPr>
            <a:xfrm>
              <a:off x="5543650" y="52411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667" y="683"/>
                  </a:moveTo>
                  <a:cubicBezTo>
                    <a:pt x="869" y="559"/>
                    <a:pt x="977" y="311"/>
                    <a:pt x="900" y="94"/>
                  </a:cubicBezTo>
                  <a:cubicBezTo>
                    <a:pt x="884" y="63"/>
                    <a:pt x="869" y="32"/>
                    <a:pt x="853" y="1"/>
                  </a:cubicBezTo>
                  <a:lnTo>
                    <a:pt x="0" y="482"/>
                  </a:lnTo>
                  <a:cubicBezTo>
                    <a:pt x="16" y="513"/>
                    <a:pt x="31" y="544"/>
                    <a:pt x="62" y="559"/>
                  </a:cubicBezTo>
                  <a:cubicBezTo>
                    <a:pt x="218" y="745"/>
                    <a:pt x="466" y="792"/>
                    <a:pt x="667" y="68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17" name="Google Shape;6017;p8"/>
            <p:cNvSpPr/>
            <p:nvPr/>
          </p:nvSpPr>
          <p:spPr>
            <a:xfrm>
              <a:off x="5766975" y="674563"/>
              <a:ext cx="12050" cy="16700"/>
            </a:xfrm>
            <a:custGeom>
              <a:avLst/>
              <a:gdLst/>
              <a:ahLst/>
              <a:cxnLst/>
              <a:rect l="l" t="t" r="r" b="b"/>
              <a:pathLst>
                <a:path w="482" h="668" extrusionOk="0">
                  <a:moveTo>
                    <a:pt x="249" y="1"/>
                  </a:moveTo>
                  <a:cubicBezTo>
                    <a:pt x="109" y="78"/>
                    <a:pt x="16" y="218"/>
                    <a:pt x="1" y="388"/>
                  </a:cubicBezTo>
                  <a:cubicBezTo>
                    <a:pt x="1" y="481"/>
                    <a:pt x="16" y="574"/>
                    <a:pt x="63" y="668"/>
                  </a:cubicBezTo>
                  <a:lnTo>
                    <a:pt x="482" y="419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18" name="Google Shape;6018;p8"/>
            <p:cNvSpPr/>
            <p:nvPr/>
          </p:nvSpPr>
          <p:spPr>
            <a:xfrm>
              <a:off x="5706100" y="567538"/>
              <a:ext cx="20200" cy="23300"/>
            </a:xfrm>
            <a:custGeom>
              <a:avLst/>
              <a:gdLst/>
              <a:ahLst/>
              <a:cxnLst/>
              <a:rect l="l" t="t" r="r" b="b"/>
              <a:pathLst>
                <a:path w="808" h="932" extrusionOk="0">
                  <a:moveTo>
                    <a:pt x="807" y="854"/>
                  </a:moveTo>
                  <a:lnTo>
                    <a:pt x="327" y="1"/>
                  </a:lnTo>
                  <a:cubicBezTo>
                    <a:pt x="94" y="125"/>
                    <a:pt x="1" y="420"/>
                    <a:pt x="140" y="668"/>
                  </a:cubicBezTo>
                  <a:cubicBezTo>
                    <a:pt x="187" y="745"/>
                    <a:pt x="249" y="807"/>
                    <a:pt x="342" y="854"/>
                  </a:cubicBezTo>
                  <a:cubicBezTo>
                    <a:pt x="482" y="932"/>
                    <a:pt x="652" y="932"/>
                    <a:pt x="807" y="85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19" name="Google Shape;6019;p8"/>
            <p:cNvSpPr/>
            <p:nvPr/>
          </p:nvSpPr>
          <p:spPr>
            <a:xfrm>
              <a:off x="5651050" y="471388"/>
              <a:ext cx="16300" cy="12825"/>
            </a:xfrm>
            <a:custGeom>
              <a:avLst/>
              <a:gdLst/>
              <a:ahLst/>
              <a:cxnLst/>
              <a:rect l="l" t="t" r="r" b="b"/>
              <a:pathLst>
                <a:path w="652" h="513" extrusionOk="0">
                  <a:moveTo>
                    <a:pt x="1" y="233"/>
                  </a:moveTo>
                  <a:cubicBezTo>
                    <a:pt x="16" y="264"/>
                    <a:pt x="32" y="295"/>
                    <a:pt x="47" y="311"/>
                  </a:cubicBezTo>
                  <a:cubicBezTo>
                    <a:pt x="94" y="357"/>
                    <a:pt x="140" y="404"/>
                    <a:pt x="202" y="435"/>
                  </a:cubicBezTo>
                  <a:cubicBezTo>
                    <a:pt x="342" y="512"/>
                    <a:pt x="512" y="512"/>
                    <a:pt x="652" y="435"/>
                  </a:cubicBezTo>
                  <a:lnTo>
                    <a:pt x="419" y="1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20" name="Google Shape;6020;p8"/>
            <p:cNvSpPr/>
            <p:nvPr/>
          </p:nvSpPr>
          <p:spPr>
            <a:xfrm>
              <a:off x="6083000" y="222063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233" y="544"/>
                  </a:moveTo>
                  <a:lnTo>
                    <a:pt x="667" y="311"/>
                  </a:lnTo>
                  <a:cubicBezTo>
                    <a:pt x="543" y="109"/>
                    <a:pt x="310" y="1"/>
                    <a:pt x="93" y="78"/>
                  </a:cubicBezTo>
                  <a:cubicBezTo>
                    <a:pt x="62" y="94"/>
                    <a:pt x="31" y="94"/>
                    <a:pt x="0" y="10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21" name="Google Shape;6021;p8"/>
            <p:cNvSpPr/>
            <p:nvPr/>
          </p:nvSpPr>
          <p:spPr>
            <a:xfrm>
              <a:off x="5868950" y="339938"/>
              <a:ext cx="16700" cy="13600"/>
            </a:xfrm>
            <a:custGeom>
              <a:avLst/>
              <a:gdLst/>
              <a:ahLst/>
              <a:cxnLst/>
              <a:rect l="l" t="t" r="r" b="b"/>
              <a:pathLst>
                <a:path w="668" h="544" extrusionOk="0">
                  <a:moveTo>
                    <a:pt x="668" y="311"/>
                  </a:moveTo>
                  <a:cubicBezTo>
                    <a:pt x="559" y="94"/>
                    <a:pt x="311" y="1"/>
                    <a:pt x="94" y="78"/>
                  </a:cubicBezTo>
                  <a:cubicBezTo>
                    <a:pt x="63" y="78"/>
                    <a:pt x="32" y="94"/>
                    <a:pt x="1" y="109"/>
                  </a:cubicBezTo>
                  <a:lnTo>
                    <a:pt x="234" y="544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22" name="Google Shape;6022;p8"/>
            <p:cNvSpPr/>
            <p:nvPr/>
          </p:nvSpPr>
          <p:spPr>
            <a:xfrm>
              <a:off x="5810025" y="233313"/>
              <a:ext cx="19400" cy="24075"/>
            </a:xfrm>
            <a:custGeom>
              <a:avLst/>
              <a:gdLst/>
              <a:ahLst/>
              <a:cxnLst/>
              <a:rect l="l" t="t" r="r" b="b"/>
              <a:pathLst>
                <a:path w="776" h="963" extrusionOk="0">
                  <a:moveTo>
                    <a:pt x="667" y="295"/>
                  </a:moveTo>
                  <a:cubicBezTo>
                    <a:pt x="559" y="94"/>
                    <a:pt x="326" y="1"/>
                    <a:pt x="94" y="63"/>
                  </a:cubicBezTo>
                  <a:cubicBezTo>
                    <a:pt x="63" y="78"/>
                    <a:pt x="31" y="94"/>
                    <a:pt x="0" y="109"/>
                  </a:cubicBezTo>
                  <a:lnTo>
                    <a:pt x="481" y="962"/>
                  </a:lnTo>
                  <a:cubicBezTo>
                    <a:pt x="512" y="947"/>
                    <a:pt x="543" y="931"/>
                    <a:pt x="559" y="900"/>
                  </a:cubicBezTo>
                  <a:cubicBezTo>
                    <a:pt x="729" y="761"/>
                    <a:pt x="776" y="497"/>
                    <a:pt x="667" y="29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23" name="Google Shape;6023;p8"/>
            <p:cNvSpPr/>
            <p:nvPr/>
          </p:nvSpPr>
          <p:spPr>
            <a:xfrm>
              <a:off x="5962400" y="273263"/>
              <a:ext cx="30275" cy="27150"/>
            </a:xfrm>
            <a:custGeom>
              <a:avLst/>
              <a:gdLst/>
              <a:ahLst/>
              <a:cxnLst/>
              <a:rect l="l" t="t" r="r" b="b"/>
              <a:pathLst>
                <a:path w="1211" h="1086" extrusionOk="0">
                  <a:moveTo>
                    <a:pt x="357" y="1086"/>
                  </a:moveTo>
                  <a:lnTo>
                    <a:pt x="1210" y="621"/>
                  </a:lnTo>
                  <a:cubicBezTo>
                    <a:pt x="900" y="0"/>
                    <a:pt x="1" y="512"/>
                    <a:pt x="357" y="108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24" name="Google Shape;6024;p8"/>
            <p:cNvSpPr/>
            <p:nvPr/>
          </p:nvSpPr>
          <p:spPr>
            <a:xfrm>
              <a:off x="5908125" y="17243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25" name="Google Shape;6025;p8"/>
            <p:cNvSpPr/>
            <p:nvPr/>
          </p:nvSpPr>
          <p:spPr>
            <a:xfrm>
              <a:off x="5885250" y="2546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24" y="869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698" y="1"/>
                    <a:pt x="326" y="218"/>
                  </a:cubicBezTo>
                  <a:cubicBezTo>
                    <a:pt x="78" y="342"/>
                    <a:pt x="0" y="637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26" name="Google Shape;6026;p8"/>
            <p:cNvSpPr/>
            <p:nvPr/>
          </p:nvSpPr>
          <p:spPr>
            <a:xfrm>
              <a:off x="5990325" y="197638"/>
              <a:ext cx="31425" cy="28725"/>
            </a:xfrm>
            <a:custGeom>
              <a:avLst/>
              <a:gdLst/>
              <a:ahLst/>
              <a:cxnLst/>
              <a:rect l="l" t="t" r="r" b="b"/>
              <a:pathLst>
                <a:path w="1257" h="1149" extrusionOk="0">
                  <a:moveTo>
                    <a:pt x="388" y="140"/>
                  </a:moveTo>
                  <a:cubicBezTo>
                    <a:pt x="0" y="342"/>
                    <a:pt x="62" y="916"/>
                    <a:pt x="481" y="1024"/>
                  </a:cubicBezTo>
                  <a:cubicBezTo>
                    <a:pt x="900" y="1149"/>
                    <a:pt x="1257" y="714"/>
                    <a:pt x="1040" y="327"/>
                  </a:cubicBezTo>
                  <a:cubicBezTo>
                    <a:pt x="915" y="94"/>
                    <a:pt x="621" y="1"/>
                    <a:pt x="388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27" name="Google Shape;6027;p8"/>
            <p:cNvSpPr/>
            <p:nvPr/>
          </p:nvSpPr>
          <p:spPr>
            <a:xfrm>
              <a:off x="6076025" y="224788"/>
              <a:ext cx="12800" cy="16700"/>
            </a:xfrm>
            <a:custGeom>
              <a:avLst/>
              <a:gdLst/>
              <a:ahLst/>
              <a:cxnLst/>
              <a:rect l="l" t="t" r="r" b="b"/>
              <a:pathLst>
                <a:path w="512" h="668" extrusionOk="0">
                  <a:moveTo>
                    <a:pt x="279" y="0"/>
                  </a:moveTo>
                  <a:cubicBezTo>
                    <a:pt x="186" y="47"/>
                    <a:pt x="124" y="125"/>
                    <a:pt x="78" y="218"/>
                  </a:cubicBezTo>
                  <a:cubicBezTo>
                    <a:pt x="0" y="357"/>
                    <a:pt x="0" y="528"/>
                    <a:pt x="78" y="667"/>
                  </a:cubicBezTo>
                  <a:lnTo>
                    <a:pt x="512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28" name="Google Shape;6028;p8"/>
            <p:cNvSpPr/>
            <p:nvPr/>
          </p:nvSpPr>
          <p:spPr>
            <a:xfrm>
              <a:off x="5655325" y="457438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48" y="559"/>
                  </a:moveTo>
                  <a:lnTo>
                    <a:pt x="667" y="326"/>
                  </a:lnTo>
                  <a:cubicBezTo>
                    <a:pt x="543" y="78"/>
                    <a:pt x="248" y="0"/>
                    <a:pt x="0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29" name="Google Shape;6029;p8"/>
            <p:cNvSpPr/>
            <p:nvPr/>
          </p:nvSpPr>
          <p:spPr>
            <a:xfrm>
              <a:off x="5596375" y="350413"/>
              <a:ext cx="19800" cy="24850"/>
            </a:xfrm>
            <a:custGeom>
              <a:avLst/>
              <a:gdLst/>
              <a:ahLst/>
              <a:cxnLst/>
              <a:rect l="l" t="t" r="r" b="b"/>
              <a:pathLst>
                <a:path w="792" h="994" extrusionOk="0">
                  <a:moveTo>
                    <a:pt x="668" y="326"/>
                  </a:moveTo>
                  <a:cubicBezTo>
                    <a:pt x="544" y="94"/>
                    <a:pt x="249" y="1"/>
                    <a:pt x="1" y="140"/>
                  </a:cubicBezTo>
                  <a:lnTo>
                    <a:pt x="481" y="993"/>
                  </a:lnTo>
                  <a:cubicBezTo>
                    <a:pt x="714" y="854"/>
                    <a:pt x="792" y="559"/>
                    <a:pt x="668" y="326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30" name="Google Shape;6030;p8"/>
            <p:cNvSpPr/>
            <p:nvPr/>
          </p:nvSpPr>
          <p:spPr>
            <a:xfrm>
              <a:off x="5754200" y="398488"/>
              <a:ext cx="24825" cy="19800"/>
            </a:xfrm>
            <a:custGeom>
              <a:avLst/>
              <a:gdLst/>
              <a:ahLst/>
              <a:cxnLst/>
              <a:rect l="l" t="t" r="r" b="b"/>
              <a:pathLst>
                <a:path w="993" h="792" extrusionOk="0">
                  <a:moveTo>
                    <a:pt x="326" y="125"/>
                  </a:moveTo>
                  <a:cubicBezTo>
                    <a:pt x="93" y="264"/>
                    <a:pt x="0" y="559"/>
                    <a:pt x="140" y="792"/>
                  </a:cubicBezTo>
                  <a:lnTo>
                    <a:pt x="993" y="326"/>
                  </a:lnTo>
                  <a:cubicBezTo>
                    <a:pt x="853" y="94"/>
                    <a:pt x="558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31" name="Google Shape;6031;p8"/>
            <p:cNvSpPr/>
            <p:nvPr/>
          </p:nvSpPr>
          <p:spPr>
            <a:xfrm>
              <a:off x="5695250" y="2895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40" y="885"/>
                  </a:moveTo>
                  <a:cubicBezTo>
                    <a:pt x="342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4" y="342"/>
                    <a:pt x="1" y="636"/>
                    <a:pt x="140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32" name="Google Shape;6032;p8"/>
            <p:cNvSpPr/>
            <p:nvPr/>
          </p:nvSpPr>
          <p:spPr>
            <a:xfrm>
              <a:off x="5610350" y="267063"/>
              <a:ext cx="31425" cy="28325"/>
            </a:xfrm>
            <a:custGeom>
              <a:avLst/>
              <a:gdLst/>
              <a:ahLst/>
              <a:cxnLst/>
              <a:rect l="l" t="t" r="r" b="b"/>
              <a:pathLst>
                <a:path w="1257" h="1133" extrusionOk="0">
                  <a:moveTo>
                    <a:pt x="884" y="1008"/>
                  </a:moveTo>
                  <a:cubicBezTo>
                    <a:pt x="1256" y="807"/>
                    <a:pt x="1194" y="233"/>
                    <a:pt x="776" y="109"/>
                  </a:cubicBezTo>
                  <a:cubicBezTo>
                    <a:pt x="357" y="0"/>
                    <a:pt x="0" y="434"/>
                    <a:pt x="217" y="822"/>
                  </a:cubicBezTo>
                  <a:cubicBezTo>
                    <a:pt x="341" y="1055"/>
                    <a:pt x="636" y="1132"/>
                    <a:pt x="884" y="1008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33" name="Google Shape;6033;p8"/>
            <p:cNvSpPr/>
            <p:nvPr/>
          </p:nvSpPr>
          <p:spPr>
            <a:xfrm>
              <a:off x="5671225" y="37251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40" y="869"/>
                  </a:moveTo>
                  <a:cubicBezTo>
                    <a:pt x="341" y="1257"/>
                    <a:pt x="915" y="1195"/>
                    <a:pt x="1039" y="776"/>
                  </a:cubicBezTo>
                  <a:cubicBezTo>
                    <a:pt x="1148" y="357"/>
                    <a:pt x="713" y="1"/>
                    <a:pt x="326" y="202"/>
                  </a:cubicBezTo>
                  <a:cubicBezTo>
                    <a:pt x="93" y="342"/>
                    <a:pt x="0" y="637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34" name="Google Shape;6034;p8"/>
            <p:cNvSpPr/>
            <p:nvPr/>
          </p:nvSpPr>
          <p:spPr>
            <a:xfrm>
              <a:off x="5719300" y="206563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85"/>
                  </a:moveTo>
                  <a:cubicBezTo>
                    <a:pt x="341" y="1257"/>
                    <a:pt x="900" y="1195"/>
                    <a:pt x="1024" y="776"/>
                  </a:cubicBezTo>
                  <a:cubicBezTo>
                    <a:pt x="1148" y="357"/>
                    <a:pt x="714" y="1"/>
                    <a:pt x="326" y="218"/>
                  </a:cubicBezTo>
                  <a:cubicBezTo>
                    <a:pt x="93" y="342"/>
                    <a:pt x="0" y="636"/>
                    <a:pt x="124" y="88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35" name="Google Shape;6035;p8"/>
            <p:cNvSpPr/>
            <p:nvPr/>
          </p:nvSpPr>
          <p:spPr>
            <a:xfrm>
              <a:off x="5778625" y="313588"/>
              <a:ext cx="28700" cy="31425"/>
            </a:xfrm>
            <a:custGeom>
              <a:avLst/>
              <a:gdLst/>
              <a:ahLst/>
              <a:cxnLst/>
              <a:rect l="l" t="t" r="r" b="b"/>
              <a:pathLst>
                <a:path w="1148" h="1257" extrusionOk="0">
                  <a:moveTo>
                    <a:pt x="124" y="869"/>
                  </a:moveTo>
                  <a:cubicBezTo>
                    <a:pt x="326" y="1256"/>
                    <a:pt x="900" y="1194"/>
                    <a:pt x="1024" y="776"/>
                  </a:cubicBezTo>
                  <a:cubicBezTo>
                    <a:pt x="1148" y="357"/>
                    <a:pt x="698" y="0"/>
                    <a:pt x="326" y="217"/>
                  </a:cubicBezTo>
                  <a:cubicBezTo>
                    <a:pt x="78" y="341"/>
                    <a:pt x="0" y="636"/>
                    <a:pt x="124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36" name="Google Shape;6036;p8"/>
            <p:cNvSpPr/>
            <p:nvPr/>
          </p:nvSpPr>
          <p:spPr>
            <a:xfrm>
              <a:off x="5861200" y="342663"/>
              <a:ext cx="14000" cy="16700"/>
            </a:xfrm>
            <a:custGeom>
              <a:avLst/>
              <a:gdLst/>
              <a:ahLst/>
              <a:cxnLst/>
              <a:rect l="l" t="t" r="r" b="b"/>
              <a:pathLst>
                <a:path w="560" h="668" extrusionOk="0">
                  <a:moveTo>
                    <a:pt x="125" y="667"/>
                  </a:moveTo>
                  <a:lnTo>
                    <a:pt x="559" y="435"/>
                  </a:lnTo>
                  <a:lnTo>
                    <a:pt x="311" y="0"/>
                  </a:lnTo>
                  <a:cubicBezTo>
                    <a:pt x="78" y="140"/>
                    <a:pt x="1" y="435"/>
                    <a:pt x="125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37" name="Google Shape;6037;p8"/>
            <p:cNvSpPr/>
            <p:nvPr/>
          </p:nvSpPr>
          <p:spPr>
            <a:xfrm>
              <a:off x="5802275" y="236038"/>
              <a:ext cx="19800" cy="24450"/>
            </a:xfrm>
            <a:custGeom>
              <a:avLst/>
              <a:gdLst/>
              <a:ahLst/>
              <a:cxnLst/>
              <a:rect l="l" t="t" r="r" b="b"/>
              <a:pathLst>
                <a:path w="792" h="978" extrusionOk="0">
                  <a:moveTo>
                    <a:pt x="124" y="667"/>
                  </a:moveTo>
                  <a:cubicBezTo>
                    <a:pt x="248" y="900"/>
                    <a:pt x="559" y="977"/>
                    <a:pt x="791" y="853"/>
                  </a:cubicBezTo>
                  <a:lnTo>
                    <a:pt x="326" y="0"/>
                  </a:lnTo>
                  <a:cubicBezTo>
                    <a:pt x="78" y="124"/>
                    <a:pt x="0" y="419"/>
                    <a:pt x="124" y="667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38" name="Google Shape;6038;p8"/>
            <p:cNvSpPr/>
            <p:nvPr/>
          </p:nvSpPr>
          <p:spPr>
            <a:xfrm>
              <a:off x="5540550" y="516363"/>
              <a:ext cx="24450" cy="19800"/>
            </a:xfrm>
            <a:custGeom>
              <a:avLst/>
              <a:gdLst/>
              <a:ahLst/>
              <a:cxnLst/>
              <a:rect l="l" t="t" r="r" b="b"/>
              <a:pathLst>
                <a:path w="978" h="792" extrusionOk="0">
                  <a:moveTo>
                    <a:pt x="326" y="125"/>
                  </a:moveTo>
                  <a:cubicBezTo>
                    <a:pt x="78" y="264"/>
                    <a:pt x="0" y="559"/>
                    <a:pt x="124" y="792"/>
                  </a:cubicBezTo>
                  <a:lnTo>
                    <a:pt x="977" y="326"/>
                  </a:lnTo>
                  <a:cubicBezTo>
                    <a:pt x="853" y="94"/>
                    <a:pt x="559" y="1"/>
                    <a:pt x="326" y="1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39" name="Google Shape;6039;p8"/>
            <p:cNvSpPr/>
            <p:nvPr/>
          </p:nvSpPr>
          <p:spPr>
            <a:xfrm>
              <a:off x="5563025" y="433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00"/>
                    <a:pt x="482" y="1024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4"/>
                    <a:pt x="621" y="1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40" name="Google Shape;6040;p8"/>
            <p:cNvSpPr/>
            <p:nvPr/>
          </p:nvSpPr>
          <p:spPr>
            <a:xfrm>
              <a:off x="5649100" y="460538"/>
              <a:ext cx="12450" cy="16700"/>
            </a:xfrm>
            <a:custGeom>
              <a:avLst/>
              <a:gdLst/>
              <a:ahLst/>
              <a:cxnLst/>
              <a:rect l="l" t="t" r="r" b="b"/>
              <a:pathLst>
                <a:path w="498" h="668" extrusionOk="0">
                  <a:moveTo>
                    <a:pt x="249" y="0"/>
                  </a:moveTo>
                  <a:cubicBezTo>
                    <a:pt x="110" y="78"/>
                    <a:pt x="17" y="233"/>
                    <a:pt x="1" y="388"/>
                  </a:cubicBezTo>
                  <a:cubicBezTo>
                    <a:pt x="1" y="497"/>
                    <a:pt x="17" y="590"/>
                    <a:pt x="63" y="667"/>
                  </a:cubicBezTo>
                  <a:lnTo>
                    <a:pt x="497" y="435"/>
                  </a:ln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41" name="Google Shape;6041;p8"/>
            <p:cNvSpPr/>
            <p:nvPr/>
          </p:nvSpPr>
          <p:spPr>
            <a:xfrm>
              <a:off x="5590175" y="353913"/>
              <a:ext cx="18250" cy="23275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729" y="853"/>
                  </a:moveTo>
                  <a:lnTo>
                    <a:pt x="249" y="0"/>
                  </a:lnTo>
                  <a:cubicBezTo>
                    <a:pt x="109" y="78"/>
                    <a:pt x="16" y="217"/>
                    <a:pt x="1" y="388"/>
                  </a:cubicBezTo>
                  <a:cubicBezTo>
                    <a:pt x="1" y="481"/>
                    <a:pt x="16" y="574"/>
                    <a:pt x="63" y="667"/>
                  </a:cubicBezTo>
                  <a:cubicBezTo>
                    <a:pt x="109" y="745"/>
                    <a:pt x="187" y="807"/>
                    <a:pt x="264" y="853"/>
                  </a:cubicBezTo>
                  <a:cubicBezTo>
                    <a:pt x="404" y="931"/>
                    <a:pt x="574" y="931"/>
                    <a:pt x="729" y="85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42" name="Google Shape;6042;p8"/>
            <p:cNvSpPr/>
            <p:nvPr/>
          </p:nvSpPr>
          <p:spPr>
            <a:xfrm>
              <a:off x="7220800" y="24364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43" name="Google Shape;6043;p8"/>
            <p:cNvSpPr/>
            <p:nvPr/>
          </p:nvSpPr>
          <p:spPr>
            <a:xfrm>
              <a:off x="7325488" y="266463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44" name="Google Shape;6044;p8"/>
            <p:cNvSpPr/>
            <p:nvPr/>
          </p:nvSpPr>
          <p:spPr>
            <a:xfrm>
              <a:off x="7266563" y="25423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45" name="Google Shape;6045;p8"/>
            <p:cNvSpPr/>
            <p:nvPr/>
          </p:nvSpPr>
          <p:spPr>
            <a:xfrm>
              <a:off x="7297388" y="30455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46" name="Google Shape;6046;p8"/>
            <p:cNvSpPr/>
            <p:nvPr/>
          </p:nvSpPr>
          <p:spPr>
            <a:xfrm>
              <a:off x="7325488" y="295001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47" name="Google Shape;6047;p8"/>
            <p:cNvSpPr/>
            <p:nvPr/>
          </p:nvSpPr>
          <p:spPr>
            <a:xfrm>
              <a:off x="7373175" y="27772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48" name="Google Shape;6048;p8"/>
            <p:cNvSpPr/>
            <p:nvPr/>
          </p:nvSpPr>
          <p:spPr>
            <a:xfrm>
              <a:off x="7351300" y="28542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49" name="Google Shape;6049;p8"/>
            <p:cNvSpPr/>
            <p:nvPr/>
          </p:nvSpPr>
          <p:spPr>
            <a:xfrm>
              <a:off x="6575025" y="312777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50" name="Google Shape;6050;p8"/>
            <p:cNvSpPr/>
            <p:nvPr/>
          </p:nvSpPr>
          <p:spPr>
            <a:xfrm>
              <a:off x="6442413" y="29909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51" name="Google Shape;6051;p8"/>
            <p:cNvSpPr/>
            <p:nvPr/>
          </p:nvSpPr>
          <p:spPr>
            <a:xfrm>
              <a:off x="6258013" y="2698563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52" name="Google Shape;6052;p8"/>
            <p:cNvSpPr/>
            <p:nvPr/>
          </p:nvSpPr>
          <p:spPr>
            <a:xfrm>
              <a:off x="6221400" y="25045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53" name="Google Shape;6053;p8"/>
            <p:cNvSpPr/>
            <p:nvPr/>
          </p:nvSpPr>
          <p:spPr>
            <a:xfrm>
              <a:off x="6230688" y="214645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54" name="Google Shape;6054;p8"/>
            <p:cNvSpPr/>
            <p:nvPr/>
          </p:nvSpPr>
          <p:spPr>
            <a:xfrm>
              <a:off x="6205113" y="22226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55" name="Google Shape;6055;p8"/>
            <p:cNvSpPr/>
            <p:nvPr/>
          </p:nvSpPr>
          <p:spPr>
            <a:xfrm>
              <a:off x="6154325" y="1123775"/>
              <a:ext cx="31450" cy="28700"/>
            </a:xfrm>
            <a:custGeom>
              <a:avLst/>
              <a:gdLst/>
              <a:ahLst/>
              <a:cxnLst/>
              <a:rect l="l" t="t" r="r" b="b"/>
              <a:pathLst>
                <a:path w="1258" h="1148" extrusionOk="0">
                  <a:moveTo>
                    <a:pt x="389" y="124"/>
                  </a:moveTo>
                  <a:cubicBezTo>
                    <a:pt x="1" y="326"/>
                    <a:pt x="63" y="900"/>
                    <a:pt x="482" y="1024"/>
                  </a:cubicBezTo>
                  <a:cubicBezTo>
                    <a:pt x="900" y="1148"/>
                    <a:pt x="1257" y="698"/>
                    <a:pt x="1040" y="310"/>
                  </a:cubicBezTo>
                  <a:cubicBezTo>
                    <a:pt x="916" y="78"/>
                    <a:pt x="621" y="0"/>
                    <a:pt x="389" y="1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56" name="Google Shape;6056;p8"/>
            <p:cNvSpPr/>
            <p:nvPr/>
          </p:nvSpPr>
          <p:spPr>
            <a:xfrm>
              <a:off x="5985075" y="90021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57" name="Google Shape;6057;p8"/>
            <p:cNvSpPr/>
            <p:nvPr/>
          </p:nvSpPr>
          <p:spPr>
            <a:xfrm>
              <a:off x="6950163" y="14545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58" name="Google Shape;6058;p8"/>
            <p:cNvSpPr/>
            <p:nvPr/>
          </p:nvSpPr>
          <p:spPr>
            <a:xfrm>
              <a:off x="5601000" y="600700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373" y="140"/>
                  </a:moveTo>
                  <a:cubicBezTo>
                    <a:pt x="1" y="342"/>
                    <a:pt x="63" y="915"/>
                    <a:pt x="482" y="1040"/>
                  </a:cubicBezTo>
                  <a:cubicBezTo>
                    <a:pt x="900" y="1148"/>
                    <a:pt x="1257" y="714"/>
                    <a:pt x="1040" y="326"/>
                  </a:cubicBezTo>
                  <a:cubicBezTo>
                    <a:pt x="916" y="93"/>
                    <a:pt x="621" y="0"/>
                    <a:pt x="373" y="140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59" name="Google Shape;6059;p8"/>
            <p:cNvSpPr/>
            <p:nvPr/>
          </p:nvSpPr>
          <p:spPr>
            <a:xfrm>
              <a:off x="6182588" y="23183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60" name="Google Shape;6060;p8"/>
            <p:cNvSpPr/>
            <p:nvPr/>
          </p:nvSpPr>
          <p:spPr>
            <a:xfrm>
              <a:off x="6167300" y="2415725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61" name="Google Shape;6061;p8"/>
            <p:cNvSpPr/>
            <p:nvPr/>
          </p:nvSpPr>
          <p:spPr>
            <a:xfrm>
              <a:off x="6194250" y="2580888"/>
              <a:ext cx="31450" cy="28725"/>
            </a:xfrm>
            <a:custGeom>
              <a:avLst/>
              <a:gdLst/>
              <a:ahLst/>
              <a:cxnLst/>
              <a:rect l="l" t="t" r="r" b="b"/>
              <a:pathLst>
                <a:path w="1258" h="1149" extrusionOk="0">
                  <a:moveTo>
                    <a:pt x="869" y="1024"/>
                  </a:moveTo>
                  <a:cubicBezTo>
                    <a:pt x="1257" y="807"/>
                    <a:pt x="1195" y="249"/>
                    <a:pt x="776" y="125"/>
                  </a:cubicBezTo>
                  <a:cubicBezTo>
                    <a:pt x="357" y="1"/>
                    <a:pt x="1" y="435"/>
                    <a:pt x="218" y="823"/>
                  </a:cubicBezTo>
                  <a:cubicBezTo>
                    <a:pt x="342" y="1055"/>
                    <a:pt x="637" y="1148"/>
                    <a:pt x="869" y="1024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62" name="Google Shape;6062;p8"/>
            <p:cNvSpPr/>
            <p:nvPr/>
          </p:nvSpPr>
          <p:spPr>
            <a:xfrm>
              <a:off x="6846650" y="8886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63" name="Google Shape;6063;p8"/>
            <p:cNvSpPr/>
            <p:nvPr/>
          </p:nvSpPr>
          <p:spPr>
            <a:xfrm>
              <a:off x="6799513" y="7990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64" name="Google Shape;6064;p8"/>
            <p:cNvSpPr/>
            <p:nvPr/>
          </p:nvSpPr>
          <p:spPr>
            <a:xfrm>
              <a:off x="6732050" y="6842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65" name="Google Shape;6065;p8"/>
            <p:cNvSpPr/>
            <p:nvPr/>
          </p:nvSpPr>
          <p:spPr>
            <a:xfrm>
              <a:off x="6681663" y="57452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66" name="Google Shape;6066;p8"/>
            <p:cNvSpPr/>
            <p:nvPr/>
          </p:nvSpPr>
          <p:spPr>
            <a:xfrm>
              <a:off x="6801275" y="723000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67" name="Google Shape;6067;p8"/>
            <p:cNvSpPr/>
            <p:nvPr/>
          </p:nvSpPr>
          <p:spPr>
            <a:xfrm>
              <a:off x="5923225" y="873875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68" name="Google Shape;6068;p8"/>
            <p:cNvSpPr/>
            <p:nvPr/>
          </p:nvSpPr>
          <p:spPr>
            <a:xfrm>
              <a:off x="6949991" y="11956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40" y="869"/>
                  </a:moveTo>
                  <a:cubicBezTo>
                    <a:pt x="342" y="1241"/>
                    <a:pt x="916" y="1179"/>
                    <a:pt x="1024" y="761"/>
                  </a:cubicBezTo>
                  <a:cubicBezTo>
                    <a:pt x="1149" y="357"/>
                    <a:pt x="714" y="1"/>
                    <a:pt x="327" y="202"/>
                  </a:cubicBezTo>
                  <a:cubicBezTo>
                    <a:pt x="94" y="326"/>
                    <a:pt x="1" y="621"/>
                    <a:pt x="140" y="869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69" name="Google Shape;6069;p8"/>
            <p:cNvSpPr/>
            <p:nvPr/>
          </p:nvSpPr>
          <p:spPr>
            <a:xfrm>
              <a:off x="7094413" y="2226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70" name="Google Shape;6070;p8"/>
            <p:cNvSpPr/>
            <p:nvPr/>
          </p:nvSpPr>
          <p:spPr>
            <a:xfrm>
              <a:off x="7151000" y="23441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71" name="Google Shape;6071;p8"/>
            <p:cNvSpPr/>
            <p:nvPr/>
          </p:nvSpPr>
          <p:spPr>
            <a:xfrm>
              <a:off x="6195613" y="265728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72" name="Google Shape;6072;p8"/>
            <p:cNvSpPr/>
            <p:nvPr/>
          </p:nvSpPr>
          <p:spPr>
            <a:xfrm>
              <a:off x="6151600" y="2487838"/>
              <a:ext cx="28725" cy="31425"/>
            </a:xfrm>
            <a:custGeom>
              <a:avLst/>
              <a:gdLst/>
              <a:ahLst/>
              <a:cxnLst/>
              <a:rect l="l" t="t" r="r" b="b"/>
              <a:pathLst>
                <a:path w="1149" h="1257" extrusionOk="0">
                  <a:moveTo>
                    <a:pt x="1024" y="373"/>
                  </a:moveTo>
                  <a:cubicBezTo>
                    <a:pt x="807" y="1"/>
                    <a:pt x="249" y="63"/>
                    <a:pt x="125" y="481"/>
                  </a:cubicBezTo>
                  <a:cubicBezTo>
                    <a:pt x="0" y="900"/>
                    <a:pt x="450" y="1257"/>
                    <a:pt x="822" y="1040"/>
                  </a:cubicBezTo>
                  <a:cubicBezTo>
                    <a:pt x="1055" y="916"/>
                    <a:pt x="1148" y="621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73" name="Google Shape;6073;p8"/>
            <p:cNvSpPr/>
            <p:nvPr/>
          </p:nvSpPr>
          <p:spPr>
            <a:xfrm>
              <a:off x="6992438" y="1933163"/>
              <a:ext cx="31050" cy="28725"/>
            </a:xfrm>
            <a:custGeom>
              <a:avLst/>
              <a:gdLst/>
              <a:ahLst/>
              <a:cxnLst/>
              <a:rect l="l" t="t" r="r" b="b"/>
              <a:pathLst>
                <a:path w="1242" h="1149" extrusionOk="0">
                  <a:moveTo>
                    <a:pt x="869" y="1025"/>
                  </a:moveTo>
                  <a:cubicBezTo>
                    <a:pt x="1241" y="807"/>
                    <a:pt x="1179" y="249"/>
                    <a:pt x="760" y="125"/>
                  </a:cubicBezTo>
                  <a:cubicBezTo>
                    <a:pt x="357" y="1"/>
                    <a:pt x="0" y="451"/>
                    <a:pt x="202" y="823"/>
                  </a:cubicBezTo>
                  <a:cubicBezTo>
                    <a:pt x="326" y="1071"/>
                    <a:pt x="621" y="1149"/>
                    <a:pt x="869" y="1025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74" name="Google Shape;6074;p8"/>
            <p:cNvSpPr/>
            <p:nvPr/>
          </p:nvSpPr>
          <p:spPr>
            <a:xfrm>
              <a:off x="5813125" y="165863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75" name="Google Shape;6075;p8"/>
            <p:cNvSpPr/>
            <p:nvPr/>
          </p:nvSpPr>
          <p:spPr>
            <a:xfrm>
              <a:off x="6400150" y="335488"/>
              <a:ext cx="28725" cy="31050"/>
            </a:xfrm>
            <a:custGeom>
              <a:avLst/>
              <a:gdLst/>
              <a:ahLst/>
              <a:cxnLst/>
              <a:rect l="l" t="t" r="r" b="b"/>
              <a:pathLst>
                <a:path w="1149" h="1242" extrusionOk="0">
                  <a:moveTo>
                    <a:pt x="1024" y="373"/>
                  </a:moveTo>
                  <a:cubicBezTo>
                    <a:pt x="807" y="1"/>
                    <a:pt x="249" y="47"/>
                    <a:pt x="124" y="466"/>
                  </a:cubicBezTo>
                  <a:cubicBezTo>
                    <a:pt x="0" y="885"/>
                    <a:pt x="450" y="1241"/>
                    <a:pt x="822" y="1040"/>
                  </a:cubicBezTo>
                  <a:cubicBezTo>
                    <a:pt x="1071" y="916"/>
                    <a:pt x="1148" y="606"/>
                    <a:pt x="1024" y="373"/>
                  </a:cubicBezTo>
                  <a:close/>
                </a:path>
              </a:pathLst>
            </a:custGeom>
            <a:solidFill>
              <a:srgbClr val="362B79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pic>
        <p:nvPicPr>
          <p:cNvPr id="6076" name="Google Shape;6076;p8"/>
          <p:cNvPicPr preferRelativeResize="0"/>
          <p:nvPr/>
        </p:nvPicPr>
        <p:blipFill rotWithShape="1">
          <a:blip r:embed="rId5">
            <a:alphaModFix/>
          </a:blip>
          <a:srcRect l="6327" t="6911" r="6160" b="5153"/>
          <a:stretch/>
        </p:blipFill>
        <p:spPr>
          <a:xfrm>
            <a:off x="-351425" y="4366900"/>
            <a:ext cx="3400026" cy="3266574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25060664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bg>
      <p:bgPr>
        <a:solidFill>
          <a:schemeClr val="accent1"/>
        </a:solidFill>
        <a:effectLst/>
      </p:bgPr>
    </p:bg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5" name="Google Shape;95;p9"/>
          <p:cNvPicPr preferRelativeResize="0"/>
          <p:nvPr/>
        </p:nvPicPr>
        <p:blipFill rotWithShape="1">
          <a:blip r:embed="rId2">
            <a:alphaModFix/>
          </a:blip>
          <a:srcRect l="-391" t="22022" b="19453"/>
          <a:stretch/>
        </p:blipFill>
        <p:spPr>
          <a:xfrm>
            <a:off x="-35875" y="-45175"/>
            <a:ext cx="9196749" cy="5195525"/>
          </a:xfrm>
          <a:prstGeom prst="rect">
            <a:avLst/>
          </a:prstGeom>
          <a:noFill/>
          <a:ln>
            <a:noFill/>
          </a:ln>
        </p:spPr>
      </p:pic>
      <p:pic>
        <p:nvPicPr>
          <p:cNvPr id="96" name="Google Shape;96;p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0" y="0"/>
            <a:ext cx="9144003" cy="5143499"/>
          </a:xfrm>
          <a:prstGeom prst="rect">
            <a:avLst/>
          </a:prstGeom>
          <a:noFill/>
          <a:ln>
            <a:noFill/>
          </a:ln>
        </p:spPr>
      </p:pic>
      <p:sp>
        <p:nvSpPr>
          <p:cNvPr id="97" name="Google Shape;97;p9"/>
          <p:cNvSpPr txBox="1">
            <a:spLocks noGrp="1"/>
          </p:cNvSpPr>
          <p:nvPr>
            <p:ph type="title"/>
          </p:nvPr>
        </p:nvSpPr>
        <p:spPr>
          <a:xfrm>
            <a:off x="2370900" y="1914747"/>
            <a:ext cx="4402200" cy="6951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98" name="Google Shape;98;p9"/>
          <p:cNvSpPr txBox="1">
            <a:spLocks noGrp="1"/>
          </p:cNvSpPr>
          <p:nvPr>
            <p:ph type="subTitle" idx="1"/>
          </p:nvPr>
        </p:nvSpPr>
        <p:spPr>
          <a:xfrm>
            <a:off x="3078364" y="2457450"/>
            <a:ext cx="2988000" cy="120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" name="Google Shape;99;p9"/>
          <p:cNvSpPr/>
          <p:nvPr/>
        </p:nvSpPr>
        <p:spPr>
          <a:xfrm>
            <a:off x="7508932" y="4579717"/>
            <a:ext cx="232741" cy="228554"/>
          </a:xfrm>
          <a:custGeom>
            <a:avLst/>
            <a:gdLst/>
            <a:ahLst/>
            <a:cxnLst/>
            <a:rect l="l" t="t" r="r" b="b"/>
            <a:pathLst>
              <a:path w="8451" h="8299" extrusionOk="0">
                <a:moveTo>
                  <a:pt x="2128" y="1"/>
                </a:moveTo>
                <a:lnTo>
                  <a:pt x="4620" y="1490"/>
                </a:lnTo>
                <a:lnTo>
                  <a:pt x="7356" y="548"/>
                </a:lnTo>
                <a:lnTo>
                  <a:pt x="6687" y="3344"/>
                </a:lnTo>
                <a:lnTo>
                  <a:pt x="8450" y="5654"/>
                </a:lnTo>
                <a:lnTo>
                  <a:pt x="5562" y="5928"/>
                </a:lnTo>
                <a:lnTo>
                  <a:pt x="3891" y="8299"/>
                </a:lnTo>
                <a:lnTo>
                  <a:pt x="2766" y="5624"/>
                </a:lnTo>
                <a:lnTo>
                  <a:pt x="0" y="4773"/>
                </a:lnTo>
                <a:lnTo>
                  <a:pt x="2189" y="2888"/>
                </a:ln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0;p9"/>
          <p:cNvSpPr/>
          <p:nvPr/>
        </p:nvSpPr>
        <p:spPr>
          <a:xfrm>
            <a:off x="424413" y="1727205"/>
            <a:ext cx="288812" cy="282974"/>
          </a:xfrm>
          <a:custGeom>
            <a:avLst/>
            <a:gdLst/>
            <a:ahLst/>
            <a:cxnLst/>
            <a:rect l="l" t="t" r="r" b="b"/>
            <a:pathLst>
              <a:path w="10487" h="10275" extrusionOk="0">
                <a:moveTo>
                  <a:pt x="7842" y="0"/>
                </a:moveTo>
                <a:lnTo>
                  <a:pt x="4772" y="1855"/>
                </a:lnTo>
                <a:lnTo>
                  <a:pt x="1368" y="669"/>
                </a:lnTo>
                <a:lnTo>
                  <a:pt x="2189" y="4165"/>
                </a:lnTo>
                <a:lnTo>
                  <a:pt x="0" y="7022"/>
                </a:lnTo>
                <a:lnTo>
                  <a:pt x="3587" y="7326"/>
                </a:lnTo>
                <a:lnTo>
                  <a:pt x="5654" y="10274"/>
                </a:lnTo>
                <a:lnTo>
                  <a:pt x="7052" y="6991"/>
                </a:lnTo>
                <a:lnTo>
                  <a:pt x="10487" y="5928"/>
                </a:lnTo>
                <a:lnTo>
                  <a:pt x="7782" y="3587"/>
                </a:lnTo>
                <a:close/>
              </a:path>
            </a:pathLst>
          </a:custGeom>
          <a:solidFill>
            <a:schemeClr val="lt1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" name="Google Shape;101;p9"/>
          <p:cNvSpPr/>
          <p:nvPr/>
        </p:nvSpPr>
        <p:spPr>
          <a:xfrm>
            <a:off x="4641860" y="4604004"/>
            <a:ext cx="347417" cy="342405"/>
          </a:xfrm>
          <a:custGeom>
            <a:avLst/>
            <a:gdLst/>
            <a:ahLst/>
            <a:cxnLst/>
            <a:rect l="l" t="t" r="r" b="b"/>
            <a:pathLst>
              <a:path w="12615" h="12433" extrusionOk="0">
                <a:moveTo>
                  <a:pt x="3192" y="1"/>
                </a:moveTo>
                <a:lnTo>
                  <a:pt x="6900" y="2250"/>
                </a:lnTo>
                <a:lnTo>
                  <a:pt x="11004" y="822"/>
                </a:lnTo>
                <a:lnTo>
                  <a:pt x="10001" y="5047"/>
                </a:lnTo>
                <a:lnTo>
                  <a:pt x="12615" y="8512"/>
                </a:lnTo>
                <a:lnTo>
                  <a:pt x="8298" y="8876"/>
                </a:lnTo>
                <a:lnTo>
                  <a:pt x="5836" y="12433"/>
                </a:lnTo>
                <a:lnTo>
                  <a:pt x="4134" y="8421"/>
                </a:lnTo>
                <a:lnTo>
                  <a:pt x="0" y="7174"/>
                </a:lnTo>
                <a:lnTo>
                  <a:pt x="3253" y="4347"/>
                </a:lnTo>
                <a:close/>
              </a:path>
            </a:pathLst>
          </a:custGeom>
          <a:solidFill>
            <a:schemeClr val="accent4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2;p9"/>
          <p:cNvSpPr/>
          <p:nvPr/>
        </p:nvSpPr>
        <p:spPr>
          <a:xfrm>
            <a:off x="5410050" y="259670"/>
            <a:ext cx="287986" cy="283800"/>
          </a:xfrm>
          <a:custGeom>
            <a:avLst/>
            <a:gdLst/>
            <a:ahLst/>
            <a:cxnLst/>
            <a:rect l="l" t="t" r="r" b="b"/>
            <a:pathLst>
              <a:path w="10457" h="10305" extrusionOk="0">
                <a:moveTo>
                  <a:pt x="2645" y="0"/>
                </a:moveTo>
                <a:lnTo>
                  <a:pt x="5715" y="1854"/>
                </a:lnTo>
                <a:lnTo>
                  <a:pt x="9120" y="699"/>
                </a:lnTo>
                <a:lnTo>
                  <a:pt x="8299" y="4195"/>
                </a:lnTo>
                <a:lnTo>
                  <a:pt x="10457" y="7052"/>
                </a:lnTo>
                <a:lnTo>
                  <a:pt x="6901" y="7356"/>
                </a:lnTo>
                <a:lnTo>
                  <a:pt x="4834" y="10304"/>
                </a:lnTo>
                <a:lnTo>
                  <a:pt x="3436" y="6991"/>
                </a:lnTo>
                <a:lnTo>
                  <a:pt x="1" y="5958"/>
                </a:lnTo>
                <a:lnTo>
                  <a:pt x="2706" y="3587"/>
                </a:lnTo>
                <a:close/>
              </a:path>
            </a:pathLst>
          </a:custGeom>
          <a:solidFill>
            <a:schemeClr val="lt1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3;p9"/>
          <p:cNvSpPr/>
          <p:nvPr/>
        </p:nvSpPr>
        <p:spPr>
          <a:xfrm>
            <a:off x="1576429" y="455158"/>
            <a:ext cx="309742" cy="305556"/>
          </a:xfrm>
          <a:custGeom>
            <a:avLst/>
            <a:gdLst/>
            <a:ahLst/>
            <a:cxnLst/>
            <a:rect l="l" t="t" r="r" b="b"/>
            <a:pathLst>
              <a:path w="11247" h="11095" extrusionOk="0">
                <a:moveTo>
                  <a:pt x="8389" y="0"/>
                </a:moveTo>
                <a:lnTo>
                  <a:pt x="5107" y="2006"/>
                </a:lnTo>
                <a:lnTo>
                  <a:pt x="1459" y="730"/>
                </a:lnTo>
                <a:lnTo>
                  <a:pt x="2310" y="4499"/>
                </a:lnTo>
                <a:lnTo>
                  <a:pt x="0" y="7599"/>
                </a:lnTo>
                <a:lnTo>
                  <a:pt x="3830" y="7903"/>
                </a:lnTo>
                <a:lnTo>
                  <a:pt x="6049" y="11095"/>
                </a:lnTo>
                <a:lnTo>
                  <a:pt x="7538" y="7538"/>
                </a:lnTo>
                <a:lnTo>
                  <a:pt x="11247" y="6414"/>
                </a:lnTo>
                <a:lnTo>
                  <a:pt x="8329" y="3861"/>
                </a:lnTo>
                <a:close/>
              </a:path>
            </a:pathLst>
          </a:custGeom>
          <a:solidFill>
            <a:schemeClr val="lt1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_1_1_1_2">
    <p:bg>
      <p:bgPr>
        <a:solidFill>
          <a:schemeClr val="lt1"/>
        </a:solidFill>
        <a:effectLst/>
      </p:bgPr>
    </p:bg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5" name="Google Shape;125;p13"/>
          <p:cNvGrpSpPr/>
          <p:nvPr/>
        </p:nvGrpSpPr>
        <p:grpSpPr>
          <a:xfrm>
            <a:off x="-19050" y="-19050"/>
            <a:ext cx="9197850" cy="5172075"/>
            <a:chOff x="-19050" y="-19050"/>
            <a:chExt cx="9197850" cy="5172075"/>
          </a:xfrm>
        </p:grpSpPr>
        <p:sp>
          <p:nvSpPr>
            <p:cNvPr id="126" name="Google Shape;126;p13"/>
            <p:cNvSpPr/>
            <p:nvPr/>
          </p:nvSpPr>
          <p:spPr>
            <a:xfrm>
              <a:off x="3754050" y="-12050"/>
              <a:ext cx="5414800" cy="2481400"/>
            </a:xfrm>
            <a:custGeom>
              <a:avLst/>
              <a:gdLst/>
              <a:ahLst/>
              <a:cxnLst/>
              <a:rect l="l" t="t" r="r" b="b"/>
              <a:pathLst>
                <a:path w="216592" h="99256" extrusionOk="0">
                  <a:moveTo>
                    <a:pt x="216592" y="234"/>
                  </a:moveTo>
                  <a:lnTo>
                    <a:pt x="44087" y="0"/>
                  </a:lnTo>
                  <a:lnTo>
                    <a:pt x="0" y="99256"/>
                  </a:lnTo>
                  <a:lnTo>
                    <a:pt x="215785" y="9901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</p:sp>
        <p:sp>
          <p:nvSpPr>
            <p:cNvPr id="127" name="Google Shape;127;p13"/>
            <p:cNvSpPr/>
            <p:nvPr/>
          </p:nvSpPr>
          <p:spPr>
            <a:xfrm>
              <a:off x="-19050" y="-19050"/>
              <a:ext cx="4714875" cy="5172075"/>
            </a:xfrm>
            <a:custGeom>
              <a:avLst/>
              <a:gdLst/>
              <a:ahLst/>
              <a:cxnLst/>
              <a:rect l="l" t="t" r="r" b="b"/>
              <a:pathLst>
                <a:path w="188595" h="206883" extrusionOk="0">
                  <a:moveTo>
                    <a:pt x="381" y="0"/>
                  </a:moveTo>
                  <a:lnTo>
                    <a:pt x="188595" y="381"/>
                  </a:lnTo>
                  <a:lnTo>
                    <a:pt x="96774" y="206502"/>
                  </a:lnTo>
                  <a:lnTo>
                    <a:pt x="0" y="2068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</p:sp>
        <p:sp>
          <p:nvSpPr>
            <p:cNvPr id="128" name="Google Shape;128;p13"/>
            <p:cNvSpPr/>
            <p:nvPr/>
          </p:nvSpPr>
          <p:spPr>
            <a:xfrm>
              <a:off x="2561525" y="2595575"/>
              <a:ext cx="6617275" cy="2547850"/>
            </a:xfrm>
            <a:custGeom>
              <a:avLst/>
              <a:gdLst/>
              <a:ahLst/>
              <a:cxnLst/>
              <a:rect l="l" t="t" r="r" b="b"/>
              <a:pathLst>
                <a:path w="264691" h="101914" extrusionOk="0">
                  <a:moveTo>
                    <a:pt x="263871" y="190"/>
                  </a:moveTo>
                  <a:lnTo>
                    <a:pt x="44605" y="0"/>
                  </a:lnTo>
                  <a:lnTo>
                    <a:pt x="0" y="101914"/>
                  </a:lnTo>
                  <a:lnTo>
                    <a:pt x="264691" y="10191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</p:sp>
      </p:grpSp>
      <p:pic>
        <p:nvPicPr>
          <p:cNvPr id="129" name="Google Shape;129;p13"/>
          <p:cNvPicPr preferRelativeResize="0"/>
          <p:nvPr/>
        </p:nvPicPr>
        <p:blipFill rotWithShape="1">
          <a:blip r:embed="rId2">
            <a:alphaModFix/>
          </a:blip>
          <a:srcRect t="22319" b="19418"/>
          <a:stretch/>
        </p:blipFill>
        <p:spPr>
          <a:xfrm>
            <a:off x="0" y="-19050"/>
            <a:ext cx="8967798" cy="5172076"/>
          </a:xfrm>
          <a:prstGeom prst="rect">
            <a:avLst/>
          </a:prstGeom>
          <a:noFill/>
          <a:ln>
            <a:noFill/>
          </a:ln>
        </p:spPr>
      </p:pic>
      <p:sp>
        <p:nvSpPr>
          <p:cNvPr id="130" name="Google Shape;130;p13"/>
          <p:cNvSpPr txBox="1">
            <a:spLocks noGrp="1"/>
          </p:cNvSpPr>
          <p:nvPr>
            <p:ph type="title"/>
          </p:nvPr>
        </p:nvSpPr>
        <p:spPr>
          <a:xfrm>
            <a:off x="4257600" y="1407900"/>
            <a:ext cx="2085900" cy="360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1" name="Google Shape;131;p13"/>
          <p:cNvSpPr txBox="1">
            <a:spLocks noGrp="1"/>
          </p:cNvSpPr>
          <p:nvPr>
            <p:ph type="subTitle" idx="1"/>
          </p:nvPr>
        </p:nvSpPr>
        <p:spPr>
          <a:xfrm>
            <a:off x="4257612" y="1751388"/>
            <a:ext cx="2085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" name="Google Shape;132;p13"/>
          <p:cNvSpPr txBox="1">
            <a:spLocks noGrp="1"/>
          </p:cNvSpPr>
          <p:nvPr>
            <p:ph type="title" idx="2"/>
          </p:nvPr>
        </p:nvSpPr>
        <p:spPr>
          <a:xfrm>
            <a:off x="6348769" y="1407900"/>
            <a:ext cx="2085900" cy="360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3" name="Google Shape;133;p13"/>
          <p:cNvSpPr txBox="1">
            <a:spLocks noGrp="1"/>
          </p:cNvSpPr>
          <p:nvPr>
            <p:ph type="subTitle" idx="3"/>
          </p:nvPr>
        </p:nvSpPr>
        <p:spPr>
          <a:xfrm>
            <a:off x="6348763" y="1751388"/>
            <a:ext cx="2085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" name="Google Shape;134;p13"/>
          <p:cNvSpPr txBox="1">
            <a:spLocks noGrp="1"/>
          </p:cNvSpPr>
          <p:nvPr>
            <p:ph type="title" idx="4"/>
          </p:nvPr>
        </p:nvSpPr>
        <p:spPr>
          <a:xfrm>
            <a:off x="4257600" y="3687521"/>
            <a:ext cx="2085900" cy="360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5" name="Google Shape;135;p13"/>
          <p:cNvSpPr txBox="1">
            <a:spLocks noGrp="1"/>
          </p:cNvSpPr>
          <p:nvPr>
            <p:ph type="subTitle" idx="5"/>
          </p:nvPr>
        </p:nvSpPr>
        <p:spPr>
          <a:xfrm>
            <a:off x="4257612" y="4031038"/>
            <a:ext cx="2085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" name="Google Shape;136;p13"/>
          <p:cNvSpPr txBox="1">
            <a:spLocks noGrp="1"/>
          </p:cNvSpPr>
          <p:nvPr>
            <p:ph type="title" idx="6"/>
          </p:nvPr>
        </p:nvSpPr>
        <p:spPr>
          <a:xfrm>
            <a:off x="6356113" y="3687521"/>
            <a:ext cx="2071200" cy="360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7" name="Google Shape;137;p13"/>
          <p:cNvSpPr txBox="1">
            <a:spLocks noGrp="1"/>
          </p:cNvSpPr>
          <p:nvPr>
            <p:ph type="subTitle" idx="7"/>
          </p:nvPr>
        </p:nvSpPr>
        <p:spPr>
          <a:xfrm>
            <a:off x="6348763" y="4031038"/>
            <a:ext cx="2085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" name="Google Shape;138;p13"/>
          <p:cNvSpPr txBox="1">
            <a:spLocks noGrp="1"/>
          </p:cNvSpPr>
          <p:nvPr>
            <p:ph type="title" idx="8" hasCustomPrompt="1"/>
          </p:nvPr>
        </p:nvSpPr>
        <p:spPr>
          <a:xfrm>
            <a:off x="4904412" y="804505"/>
            <a:ext cx="7923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39" name="Google Shape;139;p13"/>
          <p:cNvSpPr txBox="1">
            <a:spLocks noGrp="1"/>
          </p:cNvSpPr>
          <p:nvPr>
            <p:ph type="title" idx="9" hasCustomPrompt="1"/>
          </p:nvPr>
        </p:nvSpPr>
        <p:spPr>
          <a:xfrm>
            <a:off x="4904412" y="3067124"/>
            <a:ext cx="7923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40" name="Google Shape;140;p13"/>
          <p:cNvSpPr txBox="1">
            <a:spLocks noGrp="1"/>
          </p:cNvSpPr>
          <p:nvPr>
            <p:ph type="title" idx="13" hasCustomPrompt="1"/>
          </p:nvPr>
        </p:nvSpPr>
        <p:spPr>
          <a:xfrm>
            <a:off x="6995563" y="804505"/>
            <a:ext cx="7923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rgbClr val="10112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41" name="Google Shape;141;p13"/>
          <p:cNvSpPr txBox="1">
            <a:spLocks noGrp="1"/>
          </p:cNvSpPr>
          <p:nvPr>
            <p:ph type="title" idx="14" hasCustomPrompt="1"/>
          </p:nvPr>
        </p:nvSpPr>
        <p:spPr>
          <a:xfrm>
            <a:off x="6995563" y="3067124"/>
            <a:ext cx="7923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rgbClr val="10112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42" name="Google Shape;142;p13"/>
          <p:cNvSpPr txBox="1">
            <a:spLocks noGrp="1"/>
          </p:cNvSpPr>
          <p:nvPr>
            <p:ph type="title" idx="15"/>
          </p:nvPr>
        </p:nvSpPr>
        <p:spPr>
          <a:xfrm>
            <a:off x="939075" y="2033550"/>
            <a:ext cx="2632800" cy="107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143" name="Google Shape;143;p13"/>
          <p:cNvGrpSpPr/>
          <p:nvPr/>
        </p:nvGrpSpPr>
        <p:grpSpPr>
          <a:xfrm>
            <a:off x="2381250" y="-66675"/>
            <a:ext cx="6797550" cy="5262575"/>
            <a:chOff x="2381250" y="-66675"/>
            <a:chExt cx="6797550" cy="5262575"/>
          </a:xfrm>
        </p:grpSpPr>
        <p:sp>
          <p:nvSpPr>
            <p:cNvPr id="144" name="Google Shape;144;p13"/>
            <p:cNvSpPr/>
            <p:nvPr/>
          </p:nvSpPr>
          <p:spPr>
            <a:xfrm>
              <a:off x="3657600" y="2466975"/>
              <a:ext cx="5521200" cy="1287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13"/>
            <p:cNvSpPr/>
            <p:nvPr/>
          </p:nvSpPr>
          <p:spPr>
            <a:xfrm>
              <a:off x="2381250" y="-66675"/>
              <a:ext cx="2495550" cy="5262575"/>
            </a:xfrm>
            <a:custGeom>
              <a:avLst/>
              <a:gdLst/>
              <a:ahLst/>
              <a:cxnLst/>
              <a:rect l="l" t="t" r="r" b="b"/>
              <a:pathLst>
                <a:path w="99822" h="210503" extrusionOk="0">
                  <a:moveTo>
                    <a:pt x="93345" y="572"/>
                  </a:moveTo>
                  <a:lnTo>
                    <a:pt x="0" y="209931"/>
                  </a:lnTo>
                  <a:lnTo>
                    <a:pt x="6668" y="210503"/>
                  </a:lnTo>
                  <a:lnTo>
                    <a:pt x="9982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>
  <p:cSld name="CUSTOM_3">
    <p:bg>
      <p:bgPr>
        <a:solidFill>
          <a:schemeClr val="lt1"/>
        </a:solidFill>
        <a:effectLst/>
      </p:bgPr>
    </p:bg>
    <p:spTree>
      <p:nvGrpSpPr>
        <p:cNvPr id="1" name="Shape 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Google Shape;162;p16"/>
          <p:cNvSpPr/>
          <p:nvPr/>
        </p:nvSpPr>
        <p:spPr>
          <a:xfrm flipH="1">
            <a:off x="4661900" y="194700"/>
            <a:ext cx="4273800" cy="47541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" name="Google Shape;163;p16"/>
          <p:cNvSpPr/>
          <p:nvPr/>
        </p:nvSpPr>
        <p:spPr>
          <a:xfrm flipH="1">
            <a:off x="205500" y="194700"/>
            <a:ext cx="4273800" cy="47541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64" name="Google Shape;164;p16"/>
          <p:cNvPicPr preferRelativeResize="0"/>
          <p:nvPr/>
        </p:nvPicPr>
        <p:blipFill rotWithShape="1">
          <a:blip r:embed="rId2">
            <a:alphaModFix/>
          </a:blip>
          <a:srcRect r="5908" b="1545"/>
          <a:stretch/>
        </p:blipFill>
        <p:spPr>
          <a:xfrm flipH="1">
            <a:off x="4659975" y="194700"/>
            <a:ext cx="4273800" cy="47540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65" name="Google Shape;165;p16"/>
          <p:cNvPicPr preferRelativeResize="0"/>
          <p:nvPr/>
        </p:nvPicPr>
        <p:blipFill rotWithShape="1">
          <a:blip r:embed="rId3">
            <a:alphaModFix/>
          </a:blip>
          <a:srcRect l="40384" t="22825" r="7215" b="12457"/>
          <a:stretch/>
        </p:blipFill>
        <p:spPr>
          <a:xfrm flipH="1">
            <a:off x="205501" y="194700"/>
            <a:ext cx="4273799" cy="4754101"/>
          </a:xfrm>
          <a:prstGeom prst="rect">
            <a:avLst/>
          </a:prstGeom>
          <a:noFill/>
          <a:ln>
            <a:noFill/>
          </a:ln>
        </p:spPr>
      </p:pic>
      <p:sp>
        <p:nvSpPr>
          <p:cNvPr id="166" name="Google Shape;166;p16"/>
          <p:cNvSpPr txBox="1">
            <a:spLocks noGrp="1"/>
          </p:cNvSpPr>
          <p:nvPr>
            <p:ph type="body" idx="1"/>
          </p:nvPr>
        </p:nvSpPr>
        <p:spPr>
          <a:xfrm>
            <a:off x="720000" y="1112200"/>
            <a:ext cx="3691500" cy="1661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Darker Grotesque SemiBold"/>
              <a:buChar char="★"/>
              <a:defRPr>
                <a:solidFill>
                  <a:srgbClr val="434343"/>
                </a:solidFill>
              </a:defRPr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167" name="Google Shape;167;p16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37593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68" name="Google Shape;168;p16"/>
          <p:cNvSpPr txBox="1">
            <a:spLocks noGrp="1"/>
          </p:cNvSpPr>
          <p:nvPr>
            <p:ph type="body" idx="2"/>
          </p:nvPr>
        </p:nvSpPr>
        <p:spPr>
          <a:xfrm>
            <a:off x="4995800" y="1112200"/>
            <a:ext cx="3435000" cy="3491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Darker Grotesque SemiBold"/>
              <a:buChar char="★"/>
              <a:defRPr>
                <a:solidFill>
                  <a:srgbClr val="434343"/>
                </a:solidFill>
              </a:defRPr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BLANK_1_1_1_2">
    <p:bg>
      <p:bgPr>
        <a:solidFill>
          <a:schemeClr val="lt1"/>
        </a:solidFill>
        <a:effectLst/>
      </p:bgPr>
    </p:bg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17"/>
          <p:cNvSpPr/>
          <p:nvPr/>
        </p:nvSpPr>
        <p:spPr>
          <a:xfrm>
            <a:off x="205500" y="194700"/>
            <a:ext cx="4273800" cy="47541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" name="Google Shape;171;p17"/>
          <p:cNvSpPr/>
          <p:nvPr/>
        </p:nvSpPr>
        <p:spPr>
          <a:xfrm>
            <a:off x="4661900" y="194700"/>
            <a:ext cx="4273800" cy="47541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72" name="Google Shape;172;p17"/>
          <p:cNvPicPr preferRelativeResize="0"/>
          <p:nvPr/>
        </p:nvPicPr>
        <p:blipFill rotWithShape="1">
          <a:blip r:embed="rId2">
            <a:alphaModFix/>
          </a:blip>
          <a:srcRect r="5908" b="1545"/>
          <a:stretch/>
        </p:blipFill>
        <p:spPr>
          <a:xfrm>
            <a:off x="207425" y="194700"/>
            <a:ext cx="4273800" cy="47540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73" name="Google Shape;173;p17"/>
          <p:cNvPicPr preferRelativeResize="0"/>
          <p:nvPr/>
        </p:nvPicPr>
        <p:blipFill rotWithShape="1">
          <a:blip r:embed="rId3">
            <a:alphaModFix/>
          </a:blip>
          <a:srcRect l="40384" t="22825" r="7215" b="12457"/>
          <a:stretch/>
        </p:blipFill>
        <p:spPr>
          <a:xfrm>
            <a:off x="4661900" y="194700"/>
            <a:ext cx="4273799" cy="4754101"/>
          </a:xfrm>
          <a:prstGeom prst="rect">
            <a:avLst/>
          </a:prstGeom>
          <a:noFill/>
          <a:ln>
            <a:noFill/>
          </a:ln>
        </p:spPr>
      </p:pic>
      <p:sp>
        <p:nvSpPr>
          <p:cNvPr id="174" name="Google Shape;174;p17"/>
          <p:cNvSpPr txBox="1">
            <a:spLocks noGrp="1"/>
          </p:cNvSpPr>
          <p:nvPr>
            <p:ph type="title"/>
          </p:nvPr>
        </p:nvSpPr>
        <p:spPr>
          <a:xfrm>
            <a:off x="5646125" y="3176182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75" name="Google Shape;175;p17"/>
          <p:cNvSpPr txBox="1">
            <a:spLocks noGrp="1"/>
          </p:cNvSpPr>
          <p:nvPr>
            <p:ph type="subTitle" idx="1"/>
          </p:nvPr>
        </p:nvSpPr>
        <p:spPr>
          <a:xfrm>
            <a:off x="5645975" y="3581707"/>
            <a:ext cx="2336400" cy="77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" name="Google Shape;176;p17"/>
          <p:cNvSpPr txBox="1">
            <a:spLocks noGrp="1"/>
          </p:cNvSpPr>
          <p:nvPr>
            <p:ph type="title" idx="2"/>
          </p:nvPr>
        </p:nvSpPr>
        <p:spPr>
          <a:xfrm>
            <a:off x="5646050" y="1994257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77" name="Google Shape;177;p17"/>
          <p:cNvSpPr txBox="1">
            <a:spLocks noGrp="1"/>
          </p:cNvSpPr>
          <p:nvPr>
            <p:ph type="subTitle" idx="3"/>
          </p:nvPr>
        </p:nvSpPr>
        <p:spPr>
          <a:xfrm>
            <a:off x="5646050" y="2399033"/>
            <a:ext cx="2336400" cy="77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8" name="Google Shape;178;p17"/>
          <p:cNvSpPr txBox="1">
            <a:spLocks noGrp="1"/>
          </p:cNvSpPr>
          <p:nvPr>
            <p:ph type="title" idx="4"/>
          </p:nvPr>
        </p:nvSpPr>
        <p:spPr>
          <a:xfrm>
            <a:off x="5646050" y="812332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79" name="Google Shape;179;p17"/>
          <p:cNvSpPr txBox="1">
            <a:spLocks noGrp="1"/>
          </p:cNvSpPr>
          <p:nvPr>
            <p:ph type="subTitle" idx="5"/>
          </p:nvPr>
        </p:nvSpPr>
        <p:spPr>
          <a:xfrm>
            <a:off x="5646050" y="1217857"/>
            <a:ext cx="2336400" cy="77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" name="Google Shape;180;p17"/>
          <p:cNvSpPr txBox="1">
            <a:spLocks noGrp="1"/>
          </p:cNvSpPr>
          <p:nvPr>
            <p:ph type="title" idx="6"/>
          </p:nvPr>
        </p:nvSpPr>
        <p:spPr>
          <a:xfrm>
            <a:off x="720000" y="539500"/>
            <a:ext cx="3852000" cy="1020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spTree>
      <p:nvGrpSpPr>
        <p:cNvPr id="1" name="Shape 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" name="Google Shape;262;p25"/>
          <p:cNvSpPr/>
          <p:nvPr/>
        </p:nvSpPr>
        <p:spPr>
          <a:xfrm>
            <a:off x="-19275" y="-6425"/>
            <a:ext cx="8469775" cy="5149925"/>
          </a:xfrm>
          <a:custGeom>
            <a:avLst/>
            <a:gdLst/>
            <a:ahLst/>
            <a:cxnLst/>
            <a:rect l="l" t="t" r="r" b="b"/>
            <a:pathLst>
              <a:path w="338791" h="205997" extrusionOk="0">
                <a:moveTo>
                  <a:pt x="514" y="0"/>
                </a:moveTo>
                <a:lnTo>
                  <a:pt x="338791" y="0"/>
                </a:lnTo>
                <a:lnTo>
                  <a:pt x="301547" y="205997"/>
                </a:lnTo>
                <a:lnTo>
                  <a:pt x="0" y="205997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263" name="Google Shape;263;p25"/>
          <p:cNvPicPr preferRelativeResize="0"/>
          <p:nvPr/>
        </p:nvPicPr>
        <p:blipFill rotWithShape="1">
          <a:blip r:embed="rId2">
            <a:alphaModFix/>
          </a:blip>
          <a:srcRect l="-391" t="22022" b="19453"/>
          <a:stretch/>
        </p:blipFill>
        <p:spPr>
          <a:xfrm>
            <a:off x="-35875" y="-45175"/>
            <a:ext cx="9196749" cy="5195525"/>
          </a:xfrm>
          <a:prstGeom prst="rect">
            <a:avLst/>
          </a:prstGeom>
          <a:noFill/>
          <a:ln>
            <a:noFill/>
          </a:ln>
        </p:spPr>
      </p:pic>
      <p:sp>
        <p:nvSpPr>
          <p:cNvPr id="264" name="Google Shape;264;p25"/>
          <p:cNvSpPr/>
          <p:nvPr/>
        </p:nvSpPr>
        <p:spPr>
          <a:xfrm>
            <a:off x="7506550" y="-12850"/>
            <a:ext cx="1130175" cy="5169200"/>
          </a:xfrm>
          <a:custGeom>
            <a:avLst/>
            <a:gdLst/>
            <a:ahLst/>
            <a:cxnLst/>
            <a:rect l="l" t="t" r="r" b="b"/>
            <a:pathLst>
              <a:path w="45207" h="206768" extrusionOk="0">
                <a:moveTo>
                  <a:pt x="37758" y="0"/>
                </a:moveTo>
                <a:lnTo>
                  <a:pt x="45207" y="0"/>
                </a:lnTo>
                <a:lnTo>
                  <a:pt x="8220" y="206511"/>
                </a:lnTo>
                <a:lnTo>
                  <a:pt x="0" y="206768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.xml"/><Relationship Id="rId13" Type="http://schemas.openxmlformats.org/officeDocument/2006/relationships/image" Target="../media/image12.jpg"/><Relationship Id="rId3" Type="http://schemas.openxmlformats.org/officeDocument/2006/relationships/slideLayout" Target="../slideLayouts/slideLayout18.xml"/><Relationship Id="rId7" Type="http://schemas.openxmlformats.org/officeDocument/2006/relationships/slideLayout" Target="../slideLayouts/slideLayout22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7.xml"/><Relationship Id="rId1" Type="http://schemas.openxmlformats.org/officeDocument/2006/relationships/slideLayout" Target="../slideLayouts/slideLayout16.xml"/><Relationship Id="rId6" Type="http://schemas.openxmlformats.org/officeDocument/2006/relationships/slideLayout" Target="../slideLayouts/slideLayout21.xml"/><Relationship Id="rId11" Type="http://schemas.openxmlformats.org/officeDocument/2006/relationships/slideLayout" Target="../slideLayouts/slideLayout26.xml"/><Relationship Id="rId5" Type="http://schemas.openxmlformats.org/officeDocument/2006/relationships/slideLayout" Target="../slideLayouts/slideLayout20.xml"/><Relationship Id="rId10" Type="http://schemas.openxmlformats.org/officeDocument/2006/relationships/slideLayout" Target="../slideLayouts/slideLayout25.xml"/><Relationship Id="rId4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4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.xml"/><Relationship Id="rId13" Type="http://schemas.openxmlformats.org/officeDocument/2006/relationships/slideLayout" Target="../slideLayouts/slideLayout39.xml"/><Relationship Id="rId3" Type="http://schemas.openxmlformats.org/officeDocument/2006/relationships/slideLayout" Target="../slideLayouts/slideLayout29.xml"/><Relationship Id="rId7" Type="http://schemas.openxmlformats.org/officeDocument/2006/relationships/slideLayout" Target="../slideLayouts/slideLayout33.xml"/><Relationship Id="rId12" Type="http://schemas.openxmlformats.org/officeDocument/2006/relationships/slideLayout" Target="../slideLayouts/slideLayout38.xml"/><Relationship Id="rId2" Type="http://schemas.openxmlformats.org/officeDocument/2006/relationships/slideLayout" Target="../slideLayouts/slideLayout28.xml"/><Relationship Id="rId16" Type="http://schemas.openxmlformats.org/officeDocument/2006/relationships/theme" Target="../theme/theme3.xml"/><Relationship Id="rId1" Type="http://schemas.openxmlformats.org/officeDocument/2006/relationships/slideLayout" Target="../slideLayouts/slideLayout27.xml"/><Relationship Id="rId6" Type="http://schemas.openxmlformats.org/officeDocument/2006/relationships/slideLayout" Target="../slideLayouts/slideLayout32.xml"/><Relationship Id="rId11" Type="http://schemas.openxmlformats.org/officeDocument/2006/relationships/slideLayout" Target="../slideLayouts/slideLayout37.xml"/><Relationship Id="rId5" Type="http://schemas.openxmlformats.org/officeDocument/2006/relationships/slideLayout" Target="../slideLayouts/slideLayout31.xml"/><Relationship Id="rId15" Type="http://schemas.openxmlformats.org/officeDocument/2006/relationships/slideLayout" Target="../slideLayouts/slideLayout41.xml"/><Relationship Id="rId10" Type="http://schemas.openxmlformats.org/officeDocument/2006/relationships/slideLayout" Target="../slideLayouts/slideLayout36.xml"/><Relationship Id="rId4" Type="http://schemas.openxmlformats.org/officeDocument/2006/relationships/slideLayout" Target="../slideLayouts/slideLayout30.xml"/><Relationship Id="rId9" Type="http://schemas.openxmlformats.org/officeDocument/2006/relationships/slideLayout" Target="../slideLayouts/slideLayout35.xml"/><Relationship Id="rId14" Type="http://schemas.openxmlformats.org/officeDocument/2006/relationships/slideLayout" Target="../slideLayouts/slideLayout4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6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lackey"/>
              <a:buNone/>
              <a:defRPr sz="2800" b="1">
                <a:solidFill>
                  <a:schemeClr val="dk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exend Mega"/>
              <a:buNone/>
              <a:defRPr sz="30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exend Mega"/>
              <a:buNone/>
              <a:defRPr sz="30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exend Mega"/>
              <a:buNone/>
              <a:defRPr sz="30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exend Mega"/>
              <a:buNone/>
              <a:defRPr sz="30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exend Mega"/>
              <a:buNone/>
              <a:defRPr sz="30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exend Mega"/>
              <a:buNone/>
              <a:defRPr sz="30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exend Mega"/>
              <a:buNone/>
              <a:defRPr sz="30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exend Mega"/>
              <a:buNone/>
              <a:defRPr sz="30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236775"/>
            <a:ext cx="7717500" cy="336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●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○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■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●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○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■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●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○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■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52" r:id="rId2"/>
    <p:sldLayoutId id="2147483653" r:id="rId3"/>
    <p:sldLayoutId id="2147483654" r:id="rId4"/>
    <p:sldLayoutId id="2147483655" r:id="rId5"/>
    <p:sldLayoutId id="2147483659" r:id="rId6"/>
    <p:sldLayoutId id="2147483662" r:id="rId7"/>
    <p:sldLayoutId id="2147483663" r:id="rId8"/>
    <p:sldLayoutId id="2147483671" r:id="rId9"/>
    <p:sldLayoutId id="2147483672" r:id="rId10"/>
    <p:sldLayoutId id="2147483673" r:id="rId11"/>
    <p:sldLayoutId id="2147483674" r:id="rId12"/>
    <p:sldLayoutId id="2147483675" r:id="rId13"/>
    <p:sldLayoutId id="2147483676" r:id="rId14"/>
    <p:sldLayoutId id="2147483692" r:id="rId15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3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98475" y="332175"/>
            <a:ext cx="7814700" cy="95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Righteous"/>
              <a:buNone/>
              <a:defRPr sz="3000">
                <a:solidFill>
                  <a:schemeClr val="lt1"/>
                </a:solidFill>
                <a:latin typeface="Righteous"/>
                <a:ea typeface="Righteous"/>
                <a:cs typeface="Righteous"/>
                <a:sym typeface="Righteou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Righteous"/>
              <a:buNone/>
              <a:defRPr sz="3000">
                <a:solidFill>
                  <a:schemeClr val="lt1"/>
                </a:solidFill>
                <a:latin typeface="Righteous"/>
                <a:ea typeface="Righteous"/>
                <a:cs typeface="Righteous"/>
                <a:sym typeface="Righteou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Righteous"/>
              <a:buNone/>
              <a:defRPr sz="3000">
                <a:solidFill>
                  <a:schemeClr val="lt1"/>
                </a:solidFill>
                <a:latin typeface="Righteous"/>
                <a:ea typeface="Righteous"/>
                <a:cs typeface="Righteous"/>
                <a:sym typeface="Righteou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Righteous"/>
              <a:buNone/>
              <a:defRPr sz="3000">
                <a:solidFill>
                  <a:schemeClr val="lt1"/>
                </a:solidFill>
                <a:latin typeface="Righteous"/>
                <a:ea typeface="Righteous"/>
                <a:cs typeface="Righteous"/>
                <a:sym typeface="Righteou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Righteous"/>
              <a:buNone/>
              <a:defRPr sz="3000">
                <a:solidFill>
                  <a:schemeClr val="lt1"/>
                </a:solidFill>
                <a:latin typeface="Righteous"/>
                <a:ea typeface="Righteous"/>
                <a:cs typeface="Righteous"/>
                <a:sym typeface="Righteou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Righteous"/>
              <a:buNone/>
              <a:defRPr sz="3000">
                <a:solidFill>
                  <a:schemeClr val="lt1"/>
                </a:solidFill>
                <a:latin typeface="Righteous"/>
                <a:ea typeface="Righteous"/>
                <a:cs typeface="Righteous"/>
                <a:sym typeface="Righteou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Righteous"/>
              <a:buNone/>
              <a:defRPr sz="3000">
                <a:solidFill>
                  <a:schemeClr val="lt1"/>
                </a:solidFill>
                <a:latin typeface="Righteous"/>
                <a:ea typeface="Righteous"/>
                <a:cs typeface="Righteous"/>
                <a:sym typeface="Righteou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Righteous"/>
              <a:buNone/>
              <a:defRPr sz="3000">
                <a:solidFill>
                  <a:schemeClr val="lt1"/>
                </a:solidFill>
                <a:latin typeface="Righteous"/>
                <a:ea typeface="Righteous"/>
                <a:cs typeface="Righteous"/>
                <a:sym typeface="Righteou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Righteous"/>
              <a:buNone/>
              <a:defRPr sz="3000">
                <a:solidFill>
                  <a:schemeClr val="lt1"/>
                </a:solidFill>
                <a:latin typeface="Righteous"/>
                <a:ea typeface="Righteous"/>
                <a:cs typeface="Righteous"/>
                <a:sym typeface="Righteou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98475" y="2435050"/>
            <a:ext cx="70095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ato"/>
              <a:buChar char="●"/>
              <a:defRPr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ato"/>
              <a:buChar char="○"/>
              <a:defRPr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ato"/>
              <a:buChar char="■"/>
              <a:defRPr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ato"/>
              <a:buChar char="●"/>
              <a:defRPr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ato"/>
              <a:buChar char="○"/>
              <a:defRPr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ato"/>
              <a:buChar char="■"/>
              <a:defRPr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ato"/>
              <a:buChar char="●"/>
              <a:defRPr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ato"/>
              <a:buChar char="○"/>
              <a:defRPr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Lato"/>
              <a:buChar char="■"/>
              <a:defRPr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1236024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4" r:id="rId1"/>
    <p:sldLayoutId id="2147483695" r:id="rId2"/>
    <p:sldLayoutId id="2147483696" r:id="rId3"/>
    <p:sldLayoutId id="2147483697" r:id="rId4"/>
    <p:sldLayoutId id="2147483698" r:id="rId5"/>
    <p:sldLayoutId id="2147483699" r:id="rId6"/>
    <p:sldLayoutId id="2147483700" r:id="rId7"/>
    <p:sldLayoutId id="2147483701" r:id="rId8"/>
    <p:sldLayoutId id="2147483702" r:id="rId9"/>
    <p:sldLayoutId id="2147483703" r:id="rId10"/>
    <p:sldLayoutId id="2147483704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6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lackey"/>
              <a:buNone/>
              <a:defRPr sz="2800" b="1">
                <a:solidFill>
                  <a:schemeClr val="dk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exend Mega"/>
              <a:buNone/>
              <a:defRPr sz="30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exend Mega"/>
              <a:buNone/>
              <a:defRPr sz="30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exend Mega"/>
              <a:buNone/>
              <a:defRPr sz="30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exend Mega"/>
              <a:buNone/>
              <a:defRPr sz="30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exend Mega"/>
              <a:buNone/>
              <a:defRPr sz="30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exend Mega"/>
              <a:buNone/>
              <a:defRPr sz="30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exend Mega"/>
              <a:buNone/>
              <a:defRPr sz="30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exend Mega"/>
              <a:buNone/>
              <a:defRPr sz="3000">
                <a:solidFill>
                  <a:schemeClr val="dk1"/>
                </a:solidFill>
                <a:latin typeface="Lexend Mega"/>
                <a:ea typeface="Lexend Mega"/>
                <a:cs typeface="Lexend Mega"/>
                <a:sym typeface="Lexend Mega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236775"/>
            <a:ext cx="7717500" cy="336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●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○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■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●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○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■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●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○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■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0809347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6" r:id="rId1"/>
    <p:sldLayoutId id="2147483707" r:id="rId2"/>
    <p:sldLayoutId id="2147483708" r:id="rId3"/>
    <p:sldLayoutId id="2147483709" r:id="rId4"/>
    <p:sldLayoutId id="2147483710" r:id="rId5"/>
    <p:sldLayoutId id="2147483711" r:id="rId6"/>
    <p:sldLayoutId id="2147483712" r:id="rId7"/>
    <p:sldLayoutId id="2147483713" r:id="rId8"/>
    <p:sldLayoutId id="2147483714" r:id="rId9"/>
    <p:sldLayoutId id="2147483715" r:id="rId10"/>
    <p:sldLayoutId id="2147483716" r:id="rId11"/>
    <p:sldLayoutId id="2147483717" r:id="rId12"/>
    <p:sldLayoutId id="2147483718" r:id="rId13"/>
    <p:sldLayoutId id="2147483719" r:id="rId14"/>
    <p:sldLayoutId id="2147483720" r:id="rId15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gif"/><Relationship Id="rId7" Type="http://schemas.openxmlformats.org/officeDocument/2006/relationships/image" Target="../media/image34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33.gif"/><Relationship Id="rId5" Type="http://schemas.openxmlformats.org/officeDocument/2006/relationships/image" Target="../media/image32.gif"/><Relationship Id="rId4" Type="http://schemas.openxmlformats.org/officeDocument/2006/relationships/image" Target="../media/image31.gif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7.xml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5" Type="http://schemas.openxmlformats.org/officeDocument/2006/relationships/image" Target="../media/image28.png"/><Relationship Id="rId4" Type="http://schemas.openxmlformats.org/officeDocument/2006/relationships/notesSlide" Target="../notesSlides/notesSlide8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.xml"/><Relationship Id="rId2" Type="http://schemas.microsoft.com/office/2007/relationships/media" Target="../media/media2.mp4"/><Relationship Id="rId1" Type="http://schemas.openxmlformats.org/officeDocument/2006/relationships/video" Target="NULL" TargetMode="External"/><Relationship Id="rId4" Type="http://schemas.openxmlformats.org/officeDocument/2006/relationships/image" Target="../media/image35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gif"/><Relationship Id="rId7" Type="http://schemas.openxmlformats.org/officeDocument/2006/relationships/image" Target="../media/image40.gi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39.gif"/><Relationship Id="rId5" Type="http://schemas.openxmlformats.org/officeDocument/2006/relationships/image" Target="../media/image38.gif"/><Relationship Id="rId4" Type="http://schemas.openxmlformats.org/officeDocument/2006/relationships/image" Target="../media/image37.gif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7.xml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5" Type="http://schemas.openxmlformats.org/officeDocument/2006/relationships/image" Target="../media/image28.png"/><Relationship Id="rId4" Type="http://schemas.openxmlformats.org/officeDocument/2006/relationships/notesSlide" Target="../notesSlides/notesSlide10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5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gif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2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gif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47.gif"/><Relationship Id="rId5" Type="http://schemas.openxmlformats.org/officeDocument/2006/relationships/image" Target="../media/image46.jpg"/><Relationship Id="rId4" Type="http://schemas.openxmlformats.org/officeDocument/2006/relationships/image" Target="../media/image45.gif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7.xml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5" Type="http://schemas.openxmlformats.org/officeDocument/2006/relationships/image" Target="../media/image28.png"/><Relationship Id="rId4" Type="http://schemas.openxmlformats.org/officeDocument/2006/relationships/notesSlide" Target="../notesSlides/notesSlide15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gif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9.jp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7.xml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5" Type="http://schemas.openxmlformats.org/officeDocument/2006/relationships/image" Target="../media/image28.png"/><Relationship Id="rId4" Type="http://schemas.openxmlformats.org/officeDocument/2006/relationships/notesSlide" Target="../notesSlides/notesSlide1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gif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50.png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4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5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5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gif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58.png"/><Relationship Id="rId5" Type="http://schemas.openxmlformats.org/officeDocument/2006/relationships/image" Target="../media/image57.gif"/><Relationship Id="rId4" Type="http://schemas.openxmlformats.org/officeDocument/2006/relationships/image" Target="../media/image56.gif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7.xml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5" Type="http://schemas.openxmlformats.org/officeDocument/2006/relationships/image" Target="../media/image28.png"/><Relationship Id="rId4" Type="http://schemas.openxmlformats.org/officeDocument/2006/relationships/notesSlide" Target="../notesSlides/notesSlide27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gif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2.gif"/><Relationship Id="rId5" Type="http://schemas.openxmlformats.org/officeDocument/2006/relationships/image" Target="../media/image61.jpg"/><Relationship Id="rId4" Type="http://schemas.openxmlformats.org/officeDocument/2006/relationships/image" Target="../media/image60.gif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7.xml"/><Relationship Id="rId2" Type="http://schemas.microsoft.com/office/2007/relationships/media" Target="../media/media3.mp3"/><Relationship Id="rId1" Type="http://schemas.openxmlformats.org/officeDocument/2006/relationships/audio" Target="NULL" TargetMode="External"/><Relationship Id="rId5" Type="http://schemas.openxmlformats.org/officeDocument/2006/relationships/image" Target="../media/image28.png"/><Relationship Id="rId4" Type="http://schemas.openxmlformats.org/officeDocument/2006/relationships/notesSlide" Target="../notesSlides/notesSlide29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gif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6.png"/><Relationship Id="rId5" Type="http://schemas.openxmlformats.org/officeDocument/2006/relationships/image" Target="../media/image65.gif"/><Relationship Id="rId4" Type="http://schemas.openxmlformats.org/officeDocument/2006/relationships/image" Target="../media/image64.gif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7.xml"/><Relationship Id="rId2" Type="http://schemas.microsoft.com/office/2007/relationships/media" Target="../media/media3.mp3"/><Relationship Id="rId1" Type="http://schemas.openxmlformats.org/officeDocument/2006/relationships/audio" Target="NULL" TargetMode="External"/><Relationship Id="rId5" Type="http://schemas.openxmlformats.org/officeDocument/2006/relationships/image" Target="../media/image28.png"/><Relationship Id="rId4" Type="http://schemas.openxmlformats.org/officeDocument/2006/relationships/notesSlide" Target="../notesSlides/notesSlide31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gif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8.xml"/><Relationship Id="rId5" Type="http://schemas.openxmlformats.org/officeDocument/2006/relationships/image" Target="../media/image69.gif"/><Relationship Id="rId4" Type="http://schemas.openxmlformats.org/officeDocument/2006/relationships/image" Target="../media/image68.gif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7.xml"/><Relationship Id="rId2" Type="http://schemas.microsoft.com/office/2007/relationships/media" Target="../media/media3.mp3"/><Relationship Id="rId1" Type="http://schemas.openxmlformats.org/officeDocument/2006/relationships/audio" Target="NULL" TargetMode="External"/><Relationship Id="rId5" Type="http://schemas.openxmlformats.org/officeDocument/2006/relationships/image" Target="../media/image28.png"/><Relationship Id="rId4" Type="http://schemas.openxmlformats.org/officeDocument/2006/relationships/notesSlide" Target="../notesSlides/notesSlide33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3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3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28.png"/><Relationship Id="rId5" Type="http://schemas.openxmlformats.org/officeDocument/2006/relationships/image" Target="../media/image74.png"/><Relationship Id="rId4" Type="http://schemas.openxmlformats.org/officeDocument/2006/relationships/notesSlide" Target="../notesSlides/notesSlide38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.xml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image" Target="../media/image28.png"/><Relationship Id="rId5" Type="http://schemas.openxmlformats.org/officeDocument/2006/relationships/image" Target="../media/image75.png"/><Relationship Id="rId4" Type="http://schemas.openxmlformats.org/officeDocument/2006/relationships/notesSlide" Target="../notesSlides/notesSlide39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8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7" Type="http://schemas.openxmlformats.org/officeDocument/2006/relationships/image" Target="../media/image81.png"/><Relationship Id="rId2" Type="http://schemas.openxmlformats.org/officeDocument/2006/relationships/image" Target="../media/image76.png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80.png"/><Relationship Id="rId5" Type="http://schemas.openxmlformats.org/officeDocument/2006/relationships/image" Target="../media/image79.png"/><Relationship Id="rId4" Type="http://schemas.openxmlformats.org/officeDocument/2006/relationships/image" Target="../media/image78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22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7" Type="http://schemas.openxmlformats.org/officeDocument/2006/relationships/image" Target="../media/image81.png"/><Relationship Id="rId2" Type="http://schemas.openxmlformats.org/officeDocument/2006/relationships/image" Target="../media/image7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80.png"/><Relationship Id="rId5" Type="http://schemas.openxmlformats.org/officeDocument/2006/relationships/image" Target="../media/image79.png"/><Relationship Id="rId4" Type="http://schemas.openxmlformats.org/officeDocument/2006/relationships/image" Target="../media/image78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hyperlink" Target="https://kahoot.it/challenge/?quiz-id=739f3084-cb7f-4375-a3a1-28e7cfc180ca&amp;single-player=true" TargetMode="Externa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83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gif"/><Relationship Id="rId7" Type="http://schemas.openxmlformats.org/officeDocument/2006/relationships/image" Target="../media/image27.gif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6.gif"/><Relationship Id="rId5" Type="http://schemas.openxmlformats.org/officeDocument/2006/relationships/image" Target="../media/image25.gif"/><Relationship Id="rId4" Type="http://schemas.openxmlformats.org/officeDocument/2006/relationships/image" Target="../media/image24.gif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7.xml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5" Type="http://schemas.openxmlformats.org/officeDocument/2006/relationships/image" Target="../media/image28.png"/><Relationship Id="rId4" Type="http://schemas.openxmlformats.org/officeDocument/2006/relationships/notesSlide" Target="../notesSlides/notesSlide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" name="Google Shape;313;p33"/>
          <p:cNvSpPr/>
          <p:nvPr/>
        </p:nvSpPr>
        <p:spPr>
          <a:xfrm>
            <a:off x="617675" y="4311025"/>
            <a:ext cx="3902503" cy="484675"/>
          </a:xfrm>
          <a:custGeom>
            <a:avLst/>
            <a:gdLst/>
            <a:ahLst/>
            <a:cxnLst/>
            <a:rect l="l" t="t" r="r" b="b"/>
            <a:pathLst>
              <a:path w="163353" h="19387" extrusionOk="0">
                <a:moveTo>
                  <a:pt x="2757" y="0"/>
                </a:moveTo>
                <a:lnTo>
                  <a:pt x="0" y="18540"/>
                </a:lnTo>
                <a:lnTo>
                  <a:pt x="159789" y="19387"/>
                </a:lnTo>
                <a:lnTo>
                  <a:pt x="163353" y="10"/>
                </a:lnTo>
                <a:close/>
              </a:path>
            </a:pathLst>
          </a:custGeom>
          <a:solidFill>
            <a:schemeClr val="lt1"/>
          </a:solidFill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314" name="Google Shape;314;p33"/>
          <p:cNvSpPr/>
          <p:nvPr/>
        </p:nvSpPr>
        <p:spPr>
          <a:xfrm>
            <a:off x="3979843" y="863101"/>
            <a:ext cx="7126572" cy="5493334"/>
          </a:xfrm>
          <a:custGeom>
            <a:avLst/>
            <a:gdLst/>
            <a:ahLst/>
            <a:cxnLst/>
            <a:rect l="l" t="t" r="r" b="b"/>
            <a:pathLst>
              <a:path w="222410" h="171439" extrusionOk="0">
                <a:moveTo>
                  <a:pt x="222409" y="44625"/>
                </a:moveTo>
                <a:cubicBezTo>
                  <a:pt x="222064" y="44839"/>
                  <a:pt x="221742" y="45054"/>
                  <a:pt x="221409" y="45280"/>
                </a:cubicBezTo>
                <a:cubicBezTo>
                  <a:pt x="221742" y="45065"/>
                  <a:pt x="222076" y="44851"/>
                  <a:pt x="222409" y="44625"/>
                </a:cubicBezTo>
                <a:close/>
                <a:moveTo>
                  <a:pt x="100930" y="0"/>
                </a:moveTo>
                <a:cubicBezTo>
                  <a:pt x="101156" y="13597"/>
                  <a:pt x="87952" y="25611"/>
                  <a:pt x="73593" y="27861"/>
                </a:cubicBezTo>
                <a:cubicBezTo>
                  <a:pt x="71509" y="28187"/>
                  <a:pt x="69423" y="28343"/>
                  <a:pt x="67346" y="28343"/>
                </a:cubicBezTo>
                <a:cubicBezTo>
                  <a:pt x="55110" y="28343"/>
                  <a:pt x="43200" y="22944"/>
                  <a:pt x="34100" y="15300"/>
                </a:cubicBezTo>
                <a:lnTo>
                  <a:pt x="34100" y="15300"/>
                </a:lnTo>
                <a:cubicBezTo>
                  <a:pt x="44196" y="38672"/>
                  <a:pt x="26647" y="69414"/>
                  <a:pt x="0" y="75021"/>
                </a:cubicBezTo>
                <a:cubicBezTo>
                  <a:pt x="14502" y="81272"/>
                  <a:pt x="25492" y="94012"/>
                  <a:pt x="29052" y="108680"/>
                </a:cubicBezTo>
                <a:cubicBezTo>
                  <a:pt x="32612" y="123349"/>
                  <a:pt x="28671" y="139660"/>
                  <a:pt x="18646" y="151793"/>
                </a:cubicBezTo>
                <a:cubicBezTo>
                  <a:pt x="23170" y="148959"/>
                  <a:pt x="26909" y="147352"/>
                  <a:pt x="32064" y="145804"/>
                </a:cubicBezTo>
                <a:cubicBezTo>
                  <a:pt x="41968" y="142828"/>
                  <a:pt x="52287" y="140184"/>
                  <a:pt x="62510" y="140184"/>
                </a:cubicBezTo>
                <a:cubicBezTo>
                  <a:pt x="65130" y="140184"/>
                  <a:pt x="67744" y="140358"/>
                  <a:pt x="70343" y="140744"/>
                </a:cubicBezTo>
                <a:cubicBezTo>
                  <a:pt x="83082" y="142637"/>
                  <a:pt x="102847" y="159496"/>
                  <a:pt x="105002" y="171438"/>
                </a:cubicBezTo>
                <a:cubicBezTo>
                  <a:pt x="109324" y="159830"/>
                  <a:pt x="117610" y="148757"/>
                  <a:pt x="129671" y="143911"/>
                </a:cubicBezTo>
                <a:cubicBezTo>
                  <a:pt x="133320" y="142441"/>
                  <a:pt x="137319" y="141716"/>
                  <a:pt x="141285" y="141716"/>
                </a:cubicBezTo>
                <a:cubicBezTo>
                  <a:pt x="150428" y="141716"/>
                  <a:pt x="159392" y="145572"/>
                  <a:pt x="163461" y="153055"/>
                </a:cubicBezTo>
                <a:cubicBezTo>
                  <a:pt x="159568" y="141411"/>
                  <a:pt x="163473" y="127599"/>
                  <a:pt x="173105" y="118979"/>
                </a:cubicBezTo>
                <a:cubicBezTo>
                  <a:pt x="179819" y="112971"/>
                  <a:pt x="189078" y="109699"/>
                  <a:pt x="198197" y="109699"/>
                </a:cubicBezTo>
                <a:cubicBezTo>
                  <a:pt x="202161" y="109699"/>
                  <a:pt x="206098" y="110317"/>
                  <a:pt x="209789" y="111597"/>
                </a:cubicBezTo>
                <a:cubicBezTo>
                  <a:pt x="191739" y="97453"/>
                  <a:pt x="200776" y="59401"/>
                  <a:pt x="221409" y="45280"/>
                </a:cubicBezTo>
                <a:lnTo>
                  <a:pt x="221409" y="45280"/>
                </a:lnTo>
                <a:cubicBezTo>
                  <a:pt x="215174" y="49214"/>
                  <a:pt x="206561" y="51147"/>
                  <a:pt x="198564" y="51147"/>
                </a:cubicBezTo>
                <a:cubicBezTo>
                  <a:pt x="190054" y="51147"/>
                  <a:pt x="182242" y="48957"/>
                  <a:pt x="178737" y="44661"/>
                </a:cubicBezTo>
                <a:cubicBezTo>
                  <a:pt x="171748" y="36124"/>
                  <a:pt x="170284" y="24599"/>
                  <a:pt x="170665" y="13669"/>
                </a:cubicBezTo>
                <a:lnTo>
                  <a:pt x="170665" y="13669"/>
                </a:lnTo>
                <a:cubicBezTo>
                  <a:pt x="165613" y="22869"/>
                  <a:pt x="154411" y="27577"/>
                  <a:pt x="143357" y="27577"/>
                </a:cubicBezTo>
                <a:cubicBezTo>
                  <a:pt x="139691" y="27577"/>
                  <a:pt x="136040" y="27059"/>
                  <a:pt x="132636" y="26015"/>
                </a:cubicBezTo>
                <a:cubicBezTo>
                  <a:pt x="118968" y="21836"/>
                  <a:pt x="108800" y="11228"/>
                  <a:pt x="100930" y="0"/>
                </a:cubicBezTo>
                <a:close/>
              </a:path>
            </a:pathLst>
          </a:custGeom>
          <a:solidFill>
            <a:schemeClr val="accent4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5" name="Google Shape;315;p33"/>
          <p:cNvSpPr txBox="1">
            <a:spLocks noGrp="1"/>
          </p:cNvSpPr>
          <p:nvPr>
            <p:ph type="ctrTitle"/>
          </p:nvPr>
        </p:nvSpPr>
        <p:spPr>
          <a:xfrm>
            <a:off x="609897" y="1037071"/>
            <a:ext cx="4215900" cy="171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 dirty="0"/>
              <a:t>S</a:t>
            </a:r>
            <a:r>
              <a:rPr lang="en" sz="4000" dirty="0"/>
              <a:t>uperhero Vocabulary</a:t>
            </a:r>
            <a:endParaRPr sz="4000" dirty="0"/>
          </a:p>
        </p:txBody>
      </p:sp>
      <p:sp>
        <p:nvSpPr>
          <p:cNvPr id="316" name="Google Shape;316;p33"/>
          <p:cNvSpPr txBox="1">
            <a:spLocks noGrp="1"/>
          </p:cNvSpPr>
          <p:nvPr>
            <p:ph type="subTitle" idx="1"/>
          </p:nvPr>
        </p:nvSpPr>
        <p:spPr>
          <a:xfrm>
            <a:off x="813678" y="4395267"/>
            <a:ext cx="3706500" cy="40043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dirty="0"/>
              <a:t>G</a:t>
            </a:r>
            <a:r>
              <a:rPr lang="en" sz="2400" b="1" dirty="0"/>
              <a:t>rade 5 – Word Heroes </a:t>
            </a:r>
            <a:endParaRPr sz="2400" b="1" dirty="0"/>
          </a:p>
        </p:txBody>
      </p:sp>
      <p:grpSp>
        <p:nvGrpSpPr>
          <p:cNvPr id="317" name="Google Shape;317;p33"/>
          <p:cNvGrpSpPr/>
          <p:nvPr/>
        </p:nvGrpSpPr>
        <p:grpSpPr>
          <a:xfrm>
            <a:off x="4876992" y="1152936"/>
            <a:ext cx="4215989" cy="4322016"/>
            <a:chOff x="4243375" y="1988975"/>
            <a:chExt cx="3063500" cy="3140543"/>
          </a:xfrm>
        </p:grpSpPr>
        <p:sp>
          <p:nvSpPr>
            <p:cNvPr id="318" name="Google Shape;318;p33"/>
            <p:cNvSpPr/>
            <p:nvPr/>
          </p:nvSpPr>
          <p:spPr>
            <a:xfrm>
              <a:off x="4815175" y="2675450"/>
              <a:ext cx="947750" cy="1367175"/>
            </a:xfrm>
            <a:custGeom>
              <a:avLst/>
              <a:gdLst/>
              <a:ahLst/>
              <a:cxnLst/>
              <a:rect l="l" t="t" r="r" b="b"/>
              <a:pathLst>
                <a:path w="37910" h="54687" extrusionOk="0">
                  <a:moveTo>
                    <a:pt x="1834" y="1"/>
                  </a:moveTo>
                  <a:lnTo>
                    <a:pt x="0" y="3989"/>
                  </a:lnTo>
                  <a:lnTo>
                    <a:pt x="37910" y="54686"/>
                  </a:lnTo>
                  <a:lnTo>
                    <a:pt x="1834" y="1"/>
                  </a:lnTo>
                  <a:close/>
                </a:path>
              </a:pathLst>
            </a:custGeom>
            <a:solidFill>
              <a:srgbClr val="D05A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33"/>
            <p:cNvSpPr/>
            <p:nvPr/>
          </p:nvSpPr>
          <p:spPr>
            <a:xfrm>
              <a:off x="4243375" y="1988975"/>
              <a:ext cx="3063500" cy="3138000"/>
            </a:xfrm>
            <a:custGeom>
              <a:avLst/>
              <a:gdLst/>
              <a:ahLst/>
              <a:cxnLst/>
              <a:rect l="l" t="t" r="r" b="b"/>
              <a:pathLst>
                <a:path w="122540" h="125520" extrusionOk="0">
                  <a:moveTo>
                    <a:pt x="61149" y="1"/>
                  </a:moveTo>
                  <a:cubicBezTo>
                    <a:pt x="54632" y="1"/>
                    <a:pt x="48564" y="1834"/>
                    <a:pt x="47697" y="6517"/>
                  </a:cubicBezTo>
                  <a:cubicBezTo>
                    <a:pt x="47697" y="6517"/>
                    <a:pt x="33648" y="7469"/>
                    <a:pt x="34326" y="14113"/>
                  </a:cubicBezTo>
                  <a:cubicBezTo>
                    <a:pt x="34993" y="20769"/>
                    <a:pt x="25766" y="18268"/>
                    <a:pt x="22646" y="23531"/>
                  </a:cubicBezTo>
                  <a:cubicBezTo>
                    <a:pt x="20884" y="26495"/>
                    <a:pt x="20717" y="28472"/>
                    <a:pt x="21527" y="29936"/>
                  </a:cubicBezTo>
                  <a:cubicBezTo>
                    <a:pt x="20705" y="31270"/>
                    <a:pt x="20074" y="32818"/>
                    <a:pt x="20027" y="34520"/>
                  </a:cubicBezTo>
                  <a:cubicBezTo>
                    <a:pt x="19836" y="40045"/>
                    <a:pt x="21479" y="42486"/>
                    <a:pt x="25277" y="43938"/>
                  </a:cubicBezTo>
                  <a:cubicBezTo>
                    <a:pt x="25861" y="44164"/>
                    <a:pt x="26540" y="44557"/>
                    <a:pt x="27278" y="45069"/>
                  </a:cubicBezTo>
                  <a:cubicBezTo>
                    <a:pt x="27504" y="45224"/>
                    <a:pt x="27742" y="45391"/>
                    <a:pt x="27968" y="45569"/>
                  </a:cubicBezTo>
                  <a:cubicBezTo>
                    <a:pt x="28349" y="45855"/>
                    <a:pt x="28730" y="46153"/>
                    <a:pt x="29123" y="46486"/>
                  </a:cubicBezTo>
                  <a:cubicBezTo>
                    <a:pt x="29278" y="48379"/>
                    <a:pt x="29683" y="50534"/>
                    <a:pt x="29980" y="51106"/>
                  </a:cubicBezTo>
                  <a:cubicBezTo>
                    <a:pt x="30350" y="51844"/>
                    <a:pt x="34910" y="53094"/>
                    <a:pt x="36422" y="53499"/>
                  </a:cubicBezTo>
                  <a:cubicBezTo>
                    <a:pt x="36743" y="53844"/>
                    <a:pt x="36946" y="54070"/>
                    <a:pt x="36993" y="54118"/>
                  </a:cubicBezTo>
                  <a:cubicBezTo>
                    <a:pt x="37184" y="55297"/>
                    <a:pt x="37458" y="58428"/>
                    <a:pt x="35945" y="61607"/>
                  </a:cubicBezTo>
                  <a:cubicBezTo>
                    <a:pt x="33419" y="62297"/>
                    <a:pt x="25516" y="64401"/>
                    <a:pt x="22482" y="64401"/>
                  </a:cubicBezTo>
                  <a:cubicBezTo>
                    <a:pt x="22269" y="64401"/>
                    <a:pt x="22081" y="64391"/>
                    <a:pt x="21920" y="64369"/>
                  </a:cubicBezTo>
                  <a:cubicBezTo>
                    <a:pt x="20860" y="64226"/>
                    <a:pt x="19372" y="63655"/>
                    <a:pt x="17610" y="63333"/>
                  </a:cubicBezTo>
                  <a:cubicBezTo>
                    <a:pt x="16874" y="63198"/>
                    <a:pt x="16088" y="63106"/>
                    <a:pt x="15260" y="63106"/>
                  </a:cubicBezTo>
                  <a:cubicBezTo>
                    <a:pt x="12658" y="63106"/>
                    <a:pt x="9647" y="64016"/>
                    <a:pt x="6513" y="67358"/>
                  </a:cubicBezTo>
                  <a:cubicBezTo>
                    <a:pt x="1" y="74299"/>
                    <a:pt x="3072" y="83717"/>
                    <a:pt x="3072" y="83717"/>
                  </a:cubicBezTo>
                  <a:cubicBezTo>
                    <a:pt x="3072" y="83717"/>
                    <a:pt x="834" y="91980"/>
                    <a:pt x="10085" y="95421"/>
                  </a:cubicBezTo>
                  <a:cubicBezTo>
                    <a:pt x="10121" y="95825"/>
                    <a:pt x="10168" y="96230"/>
                    <a:pt x="10216" y="96659"/>
                  </a:cubicBezTo>
                  <a:cubicBezTo>
                    <a:pt x="10657" y="100243"/>
                    <a:pt x="11502" y="104696"/>
                    <a:pt x="13133" y="107791"/>
                  </a:cubicBezTo>
                  <a:cubicBezTo>
                    <a:pt x="16288" y="113756"/>
                    <a:pt x="6692" y="122436"/>
                    <a:pt x="6692" y="122436"/>
                  </a:cubicBezTo>
                  <a:lnTo>
                    <a:pt x="61984" y="125520"/>
                  </a:lnTo>
                  <a:cubicBezTo>
                    <a:pt x="61984" y="125520"/>
                    <a:pt x="70224" y="123031"/>
                    <a:pt x="72533" y="116197"/>
                  </a:cubicBezTo>
                  <a:cubicBezTo>
                    <a:pt x="72819" y="115352"/>
                    <a:pt x="73010" y="114459"/>
                    <a:pt x="73093" y="113494"/>
                  </a:cubicBezTo>
                  <a:cubicBezTo>
                    <a:pt x="73153" y="112827"/>
                    <a:pt x="73153" y="112125"/>
                    <a:pt x="73093" y="111399"/>
                  </a:cubicBezTo>
                  <a:cubicBezTo>
                    <a:pt x="73057" y="110994"/>
                    <a:pt x="73010" y="110601"/>
                    <a:pt x="72950" y="110208"/>
                  </a:cubicBezTo>
                  <a:lnTo>
                    <a:pt x="72950" y="110208"/>
                  </a:lnTo>
                  <a:cubicBezTo>
                    <a:pt x="75820" y="113042"/>
                    <a:pt x="76212" y="115185"/>
                    <a:pt x="76189" y="116197"/>
                  </a:cubicBezTo>
                  <a:cubicBezTo>
                    <a:pt x="76189" y="116614"/>
                    <a:pt x="76105" y="116828"/>
                    <a:pt x="76105" y="116828"/>
                  </a:cubicBezTo>
                  <a:cubicBezTo>
                    <a:pt x="78703" y="117817"/>
                    <a:pt x="81265" y="118177"/>
                    <a:pt x="83618" y="118177"/>
                  </a:cubicBezTo>
                  <a:cubicBezTo>
                    <a:pt x="89872" y="118177"/>
                    <a:pt x="94643" y="115637"/>
                    <a:pt x="94643" y="115637"/>
                  </a:cubicBezTo>
                  <a:cubicBezTo>
                    <a:pt x="94643" y="115637"/>
                    <a:pt x="86154" y="106148"/>
                    <a:pt x="84702" y="101755"/>
                  </a:cubicBezTo>
                  <a:cubicBezTo>
                    <a:pt x="83249" y="97361"/>
                    <a:pt x="84344" y="92039"/>
                    <a:pt x="79094" y="87646"/>
                  </a:cubicBezTo>
                  <a:cubicBezTo>
                    <a:pt x="77582" y="86396"/>
                    <a:pt x="74986" y="84872"/>
                    <a:pt x="72033" y="83348"/>
                  </a:cubicBezTo>
                  <a:cubicBezTo>
                    <a:pt x="77855" y="81288"/>
                    <a:pt x="83309" y="79597"/>
                    <a:pt x="83309" y="79597"/>
                  </a:cubicBezTo>
                  <a:cubicBezTo>
                    <a:pt x="83636" y="79676"/>
                    <a:pt x="84280" y="79718"/>
                    <a:pt x="85096" y="79718"/>
                  </a:cubicBezTo>
                  <a:cubicBezTo>
                    <a:pt x="87715" y="79718"/>
                    <a:pt x="92103" y="79289"/>
                    <a:pt x="93465" y="78299"/>
                  </a:cubicBezTo>
                  <a:cubicBezTo>
                    <a:pt x="95834" y="76597"/>
                    <a:pt x="102263" y="73906"/>
                    <a:pt x="103442" y="73037"/>
                  </a:cubicBezTo>
                  <a:cubicBezTo>
                    <a:pt x="106347" y="70894"/>
                    <a:pt x="121456" y="61357"/>
                    <a:pt x="121992" y="58785"/>
                  </a:cubicBezTo>
                  <a:cubicBezTo>
                    <a:pt x="122540" y="56213"/>
                    <a:pt x="120551" y="55666"/>
                    <a:pt x="120551" y="55666"/>
                  </a:cubicBezTo>
                  <a:cubicBezTo>
                    <a:pt x="120551" y="55666"/>
                    <a:pt x="96298" y="64071"/>
                    <a:pt x="93238" y="64107"/>
                  </a:cubicBezTo>
                  <a:cubicBezTo>
                    <a:pt x="90190" y="64131"/>
                    <a:pt x="84499" y="68322"/>
                    <a:pt x="84499" y="68322"/>
                  </a:cubicBezTo>
                  <a:cubicBezTo>
                    <a:pt x="84499" y="68322"/>
                    <a:pt x="64890" y="71668"/>
                    <a:pt x="57412" y="71953"/>
                  </a:cubicBezTo>
                  <a:cubicBezTo>
                    <a:pt x="57051" y="71968"/>
                    <a:pt x="56717" y="71976"/>
                    <a:pt x="56416" y="71976"/>
                  </a:cubicBezTo>
                  <a:cubicBezTo>
                    <a:pt x="55766" y="71976"/>
                    <a:pt x="55265" y="71940"/>
                    <a:pt x="54948" y="71858"/>
                  </a:cubicBezTo>
                  <a:cubicBezTo>
                    <a:pt x="54579" y="71763"/>
                    <a:pt x="54138" y="71680"/>
                    <a:pt x="53614" y="71596"/>
                  </a:cubicBezTo>
                  <a:cubicBezTo>
                    <a:pt x="53864" y="71227"/>
                    <a:pt x="54079" y="70870"/>
                    <a:pt x="54257" y="70548"/>
                  </a:cubicBezTo>
                  <a:cubicBezTo>
                    <a:pt x="54388" y="70310"/>
                    <a:pt x="54507" y="70084"/>
                    <a:pt x="54614" y="69894"/>
                  </a:cubicBezTo>
                  <a:cubicBezTo>
                    <a:pt x="60484" y="66655"/>
                    <a:pt x="65056" y="60226"/>
                    <a:pt x="66402" y="56130"/>
                  </a:cubicBezTo>
                  <a:cubicBezTo>
                    <a:pt x="66616" y="55475"/>
                    <a:pt x="66830" y="54570"/>
                    <a:pt x="67033" y="53570"/>
                  </a:cubicBezTo>
                  <a:cubicBezTo>
                    <a:pt x="67176" y="53534"/>
                    <a:pt x="67366" y="53487"/>
                    <a:pt x="67592" y="53415"/>
                  </a:cubicBezTo>
                  <a:cubicBezTo>
                    <a:pt x="68450" y="53189"/>
                    <a:pt x="69866" y="52796"/>
                    <a:pt x="71140" y="52368"/>
                  </a:cubicBezTo>
                  <a:cubicBezTo>
                    <a:pt x="72438" y="51927"/>
                    <a:pt x="73569" y="51463"/>
                    <a:pt x="73748" y="51106"/>
                  </a:cubicBezTo>
                  <a:cubicBezTo>
                    <a:pt x="74093" y="50439"/>
                    <a:pt x="74593" y="47593"/>
                    <a:pt x="74653" y="45545"/>
                  </a:cubicBezTo>
                  <a:cubicBezTo>
                    <a:pt x="75915" y="45914"/>
                    <a:pt x="77141" y="46212"/>
                    <a:pt x="78320" y="46438"/>
                  </a:cubicBezTo>
                  <a:lnTo>
                    <a:pt x="78332" y="46438"/>
                  </a:lnTo>
                  <a:cubicBezTo>
                    <a:pt x="78725" y="46522"/>
                    <a:pt x="79106" y="46593"/>
                    <a:pt x="79499" y="46653"/>
                  </a:cubicBezTo>
                  <a:cubicBezTo>
                    <a:pt x="81219" y="46927"/>
                    <a:pt x="82839" y="47054"/>
                    <a:pt x="84354" y="47054"/>
                  </a:cubicBezTo>
                  <a:cubicBezTo>
                    <a:pt x="94069" y="47054"/>
                    <a:pt x="99477" y="41864"/>
                    <a:pt x="99477" y="37342"/>
                  </a:cubicBezTo>
                  <a:cubicBezTo>
                    <a:pt x="99477" y="31991"/>
                    <a:pt x="103384" y="24929"/>
                    <a:pt x="107791" y="24929"/>
                  </a:cubicBezTo>
                  <a:cubicBezTo>
                    <a:pt x="108317" y="24929"/>
                    <a:pt x="108849" y="25030"/>
                    <a:pt x="109383" y="25245"/>
                  </a:cubicBezTo>
                  <a:cubicBezTo>
                    <a:pt x="109315" y="25184"/>
                    <a:pt x="108090" y="24191"/>
                    <a:pt x="106277" y="24191"/>
                  </a:cubicBezTo>
                  <a:cubicBezTo>
                    <a:pt x="104941" y="24191"/>
                    <a:pt x="103285" y="24730"/>
                    <a:pt x="101537" y="26579"/>
                  </a:cubicBezTo>
                  <a:cubicBezTo>
                    <a:pt x="101835" y="26210"/>
                    <a:pt x="105430" y="21626"/>
                    <a:pt x="101513" y="19542"/>
                  </a:cubicBezTo>
                  <a:cubicBezTo>
                    <a:pt x="98066" y="17708"/>
                    <a:pt x="100165" y="12461"/>
                    <a:pt x="103527" y="12461"/>
                  </a:cubicBezTo>
                  <a:cubicBezTo>
                    <a:pt x="104136" y="12461"/>
                    <a:pt x="104787" y="12633"/>
                    <a:pt x="105454" y="13030"/>
                  </a:cubicBezTo>
                  <a:cubicBezTo>
                    <a:pt x="105454" y="13030"/>
                    <a:pt x="103692" y="11267"/>
                    <a:pt x="99620" y="10994"/>
                  </a:cubicBezTo>
                  <a:cubicBezTo>
                    <a:pt x="99415" y="10980"/>
                    <a:pt x="99218" y="10973"/>
                    <a:pt x="99029" y="10973"/>
                  </a:cubicBezTo>
                  <a:cubicBezTo>
                    <a:pt x="95455" y="10973"/>
                    <a:pt x="94596" y="13303"/>
                    <a:pt x="94596" y="13303"/>
                  </a:cubicBezTo>
                  <a:cubicBezTo>
                    <a:pt x="94596" y="13303"/>
                    <a:pt x="93884" y="8601"/>
                    <a:pt x="99044" y="8601"/>
                  </a:cubicBezTo>
                  <a:cubicBezTo>
                    <a:pt x="99429" y="8601"/>
                    <a:pt x="99846" y="8628"/>
                    <a:pt x="100299" y="8684"/>
                  </a:cubicBezTo>
                  <a:cubicBezTo>
                    <a:pt x="100299" y="8684"/>
                    <a:pt x="98638" y="8011"/>
                    <a:pt x="96853" y="8011"/>
                  </a:cubicBezTo>
                  <a:cubicBezTo>
                    <a:pt x="95329" y="8011"/>
                    <a:pt x="93715" y="8501"/>
                    <a:pt x="92965" y="10315"/>
                  </a:cubicBezTo>
                  <a:cubicBezTo>
                    <a:pt x="92965" y="10315"/>
                    <a:pt x="91312" y="7846"/>
                    <a:pt x="89443" y="7846"/>
                  </a:cubicBezTo>
                  <a:cubicBezTo>
                    <a:pt x="89171" y="7846"/>
                    <a:pt x="88895" y="7898"/>
                    <a:pt x="88619" y="8017"/>
                  </a:cubicBezTo>
                  <a:cubicBezTo>
                    <a:pt x="87547" y="8482"/>
                    <a:pt x="85775" y="9315"/>
                    <a:pt x="83847" y="9315"/>
                  </a:cubicBezTo>
                  <a:cubicBezTo>
                    <a:pt x="81879" y="9315"/>
                    <a:pt x="79748" y="8447"/>
                    <a:pt x="78034" y="5433"/>
                  </a:cubicBezTo>
                  <a:cubicBezTo>
                    <a:pt x="76245" y="2282"/>
                    <a:pt x="68418" y="1"/>
                    <a:pt x="61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33"/>
            <p:cNvSpPr/>
            <p:nvPr/>
          </p:nvSpPr>
          <p:spPr>
            <a:xfrm>
              <a:off x="4243375" y="3380600"/>
              <a:ext cx="3063500" cy="1562800"/>
            </a:xfrm>
            <a:custGeom>
              <a:avLst/>
              <a:gdLst/>
              <a:ahLst/>
              <a:cxnLst/>
              <a:rect l="l" t="t" r="r" b="b"/>
              <a:pathLst>
                <a:path w="122540" h="62512" extrusionOk="0">
                  <a:moveTo>
                    <a:pt x="120551" y="1"/>
                  </a:moveTo>
                  <a:cubicBezTo>
                    <a:pt x="120551" y="1"/>
                    <a:pt x="96298" y="8406"/>
                    <a:pt x="93238" y="8442"/>
                  </a:cubicBezTo>
                  <a:cubicBezTo>
                    <a:pt x="90190" y="8466"/>
                    <a:pt x="84499" y="12657"/>
                    <a:pt x="84499" y="12657"/>
                  </a:cubicBezTo>
                  <a:cubicBezTo>
                    <a:pt x="84499" y="12657"/>
                    <a:pt x="64890" y="16003"/>
                    <a:pt x="57412" y="16288"/>
                  </a:cubicBezTo>
                  <a:cubicBezTo>
                    <a:pt x="56555" y="16669"/>
                    <a:pt x="56079" y="16872"/>
                    <a:pt x="56079" y="16872"/>
                  </a:cubicBezTo>
                  <a:cubicBezTo>
                    <a:pt x="56055" y="16872"/>
                    <a:pt x="56019" y="16860"/>
                    <a:pt x="55996" y="16860"/>
                  </a:cubicBezTo>
                  <a:cubicBezTo>
                    <a:pt x="53008" y="16631"/>
                    <a:pt x="50313" y="16533"/>
                    <a:pt x="47888" y="16533"/>
                  </a:cubicBezTo>
                  <a:cubicBezTo>
                    <a:pt x="33408" y="16533"/>
                    <a:pt x="28552" y="20027"/>
                    <a:pt x="28552" y="20027"/>
                  </a:cubicBezTo>
                  <a:cubicBezTo>
                    <a:pt x="27659" y="15491"/>
                    <a:pt x="20086" y="13014"/>
                    <a:pt x="20086" y="13014"/>
                  </a:cubicBezTo>
                  <a:cubicBezTo>
                    <a:pt x="20229" y="11193"/>
                    <a:pt x="18979" y="9228"/>
                    <a:pt x="17610" y="7668"/>
                  </a:cubicBezTo>
                  <a:cubicBezTo>
                    <a:pt x="16874" y="7533"/>
                    <a:pt x="16088" y="7441"/>
                    <a:pt x="15260" y="7441"/>
                  </a:cubicBezTo>
                  <a:cubicBezTo>
                    <a:pt x="12658" y="7441"/>
                    <a:pt x="9647" y="8351"/>
                    <a:pt x="6513" y="11693"/>
                  </a:cubicBezTo>
                  <a:cubicBezTo>
                    <a:pt x="1" y="18634"/>
                    <a:pt x="3072" y="28052"/>
                    <a:pt x="3072" y="28052"/>
                  </a:cubicBezTo>
                  <a:cubicBezTo>
                    <a:pt x="3072" y="28052"/>
                    <a:pt x="834" y="36315"/>
                    <a:pt x="10085" y="39756"/>
                  </a:cubicBezTo>
                  <a:cubicBezTo>
                    <a:pt x="10121" y="40160"/>
                    <a:pt x="10168" y="40565"/>
                    <a:pt x="10216" y="40994"/>
                  </a:cubicBezTo>
                  <a:lnTo>
                    <a:pt x="17610" y="39089"/>
                  </a:lnTo>
                  <a:lnTo>
                    <a:pt x="43542" y="37862"/>
                  </a:lnTo>
                  <a:lnTo>
                    <a:pt x="60484" y="31731"/>
                  </a:lnTo>
                  <a:lnTo>
                    <a:pt x="60901" y="31576"/>
                  </a:lnTo>
                  <a:lnTo>
                    <a:pt x="61211" y="32171"/>
                  </a:lnTo>
                  <a:lnTo>
                    <a:pt x="71664" y="52424"/>
                  </a:lnTo>
                  <a:cubicBezTo>
                    <a:pt x="71664" y="52424"/>
                    <a:pt x="72822" y="54585"/>
                    <a:pt x="72942" y="54585"/>
                  </a:cubicBezTo>
                  <a:cubicBezTo>
                    <a:pt x="72951" y="54585"/>
                    <a:pt x="72954" y="54572"/>
                    <a:pt x="72950" y="54543"/>
                  </a:cubicBezTo>
                  <a:lnTo>
                    <a:pt x="72950" y="54543"/>
                  </a:lnTo>
                  <a:cubicBezTo>
                    <a:pt x="75820" y="57377"/>
                    <a:pt x="76212" y="59520"/>
                    <a:pt x="76189" y="60532"/>
                  </a:cubicBezTo>
                  <a:cubicBezTo>
                    <a:pt x="76189" y="60949"/>
                    <a:pt x="76105" y="61163"/>
                    <a:pt x="76105" y="61163"/>
                  </a:cubicBezTo>
                  <a:cubicBezTo>
                    <a:pt x="78703" y="62152"/>
                    <a:pt x="81265" y="62512"/>
                    <a:pt x="83618" y="62512"/>
                  </a:cubicBezTo>
                  <a:cubicBezTo>
                    <a:pt x="89872" y="62512"/>
                    <a:pt x="94643" y="59972"/>
                    <a:pt x="94643" y="59972"/>
                  </a:cubicBezTo>
                  <a:cubicBezTo>
                    <a:pt x="94643" y="59972"/>
                    <a:pt x="86154" y="50483"/>
                    <a:pt x="84702" y="46090"/>
                  </a:cubicBezTo>
                  <a:cubicBezTo>
                    <a:pt x="83261" y="41696"/>
                    <a:pt x="84344" y="36374"/>
                    <a:pt x="79094" y="31993"/>
                  </a:cubicBezTo>
                  <a:cubicBezTo>
                    <a:pt x="77582" y="30731"/>
                    <a:pt x="74986" y="29207"/>
                    <a:pt x="72033" y="27683"/>
                  </a:cubicBezTo>
                  <a:cubicBezTo>
                    <a:pt x="75474" y="26456"/>
                    <a:pt x="78796" y="25373"/>
                    <a:pt x="80927" y="24682"/>
                  </a:cubicBezTo>
                  <a:cubicBezTo>
                    <a:pt x="82404" y="24206"/>
                    <a:pt x="83309" y="23932"/>
                    <a:pt x="83309" y="23932"/>
                  </a:cubicBezTo>
                  <a:cubicBezTo>
                    <a:pt x="83636" y="24011"/>
                    <a:pt x="84280" y="24053"/>
                    <a:pt x="85096" y="24053"/>
                  </a:cubicBezTo>
                  <a:cubicBezTo>
                    <a:pt x="87715" y="24053"/>
                    <a:pt x="92103" y="23624"/>
                    <a:pt x="93465" y="22634"/>
                  </a:cubicBezTo>
                  <a:cubicBezTo>
                    <a:pt x="95834" y="20932"/>
                    <a:pt x="102263" y="18241"/>
                    <a:pt x="103442" y="17372"/>
                  </a:cubicBezTo>
                  <a:cubicBezTo>
                    <a:pt x="106347" y="15229"/>
                    <a:pt x="121456" y="5692"/>
                    <a:pt x="121992" y="3120"/>
                  </a:cubicBezTo>
                  <a:cubicBezTo>
                    <a:pt x="122540" y="548"/>
                    <a:pt x="120551" y="1"/>
                    <a:pt x="120551" y="1"/>
                  </a:cubicBezTo>
                  <a:close/>
                </a:path>
              </a:pathLst>
            </a:custGeom>
            <a:solidFill>
              <a:srgbClr val="EEC1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33"/>
            <p:cNvSpPr/>
            <p:nvPr/>
          </p:nvSpPr>
          <p:spPr>
            <a:xfrm>
              <a:off x="5136350" y="3083250"/>
              <a:ext cx="885550" cy="669450"/>
            </a:xfrm>
            <a:custGeom>
              <a:avLst/>
              <a:gdLst/>
              <a:ahLst/>
              <a:cxnLst/>
              <a:rect l="l" t="t" r="r" b="b"/>
              <a:pathLst>
                <a:path w="35422" h="26778" extrusionOk="0">
                  <a:moveTo>
                    <a:pt x="215" y="0"/>
                  </a:moveTo>
                  <a:cubicBezTo>
                    <a:pt x="215" y="0"/>
                    <a:pt x="0" y="25682"/>
                    <a:pt x="16705" y="26718"/>
                  </a:cubicBezTo>
                  <a:cubicBezTo>
                    <a:pt x="17336" y="26766"/>
                    <a:pt x="17943" y="26777"/>
                    <a:pt x="18538" y="26777"/>
                  </a:cubicBezTo>
                  <a:cubicBezTo>
                    <a:pt x="18669" y="26539"/>
                    <a:pt x="18788" y="26313"/>
                    <a:pt x="18895" y="26123"/>
                  </a:cubicBezTo>
                  <a:cubicBezTo>
                    <a:pt x="24765" y="22884"/>
                    <a:pt x="29337" y="16455"/>
                    <a:pt x="30683" y="12359"/>
                  </a:cubicBezTo>
                  <a:cubicBezTo>
                    <a:pt x="30897" y="11704"/>
                    <a:pt x="31111" y="10799"/>
                    <a:pt x="31314" y="9799"/>
                  </a:cubicBezTo>
                  <a:cubicBezTo>
                    <a:pt x="31457" y="9763"/>
                    <a:pt x="31647" y="9716"/>
                    <a:pt x="31873" y="9644"/>
                  </a:cubicBezTo>
                  <a:cubicBezTo>
                    <a:pt x="32731" y="9418"/>
                    <a:pt x="34147" y="9025"/>
                    <a:pt x="35421" y="8597"/>
                  </a:cubicBezTo>
                  <a:lnTo>
                    <a:pt x="32719" y="70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EEC1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33"/>
            <p:cNvSpPr/>
            <p:nvPr/>
          </p:nvSpPr>
          <p:spPr>
            <a:xfrm>
              <a:off x="5104500" y="2762075"/>
              <a:ext cx="876025" cy="542650"/>
            </a:xfrm>
            <a:custGeom>
              <a:avLst/>
              <a:gdLst/>
              <a:ahLst/>
              <a:cxnLst/>
              <a:rect l="l" t="t" r="r" b="b"/>
              <a:pathLst>
                <a:path w="35041" h="21706" extrusionOk="0">
                  <a:moveTo>
                    <a:pt x="15157" y="1"/>
                  </a:moveTo>
                  <a:lnTo>
                    <a:pt x="5644" y="1977"/>
                  </a:lnTo>
                  <a:lnTo>
                    <a:pt x="0" y="5847"/>
                  </a:lnTo>
                  <a:lnTo>
                    <a:pt x="2310" y="18193"/>
                  </a:lnTo>
                  <a:cubicBezTo>
                    <a:pt x="2310" y="18193"/>
                    <a:pt x="6704" y="21706"/>
                    <a:pt x="8656" y="21706"/>
                  </a:cubicBezTo>
                  <a:cubicBezTo>
                    <a:pt x="13337" y="21706"/>
                    <a:pt x="14867" y="17233"/>
                    <a:pt x="16916" y="17233"/>
                  </a:cubicBezTo>
                  <a:cubicBezTo>
                    <a:pt x="17176" y="17233"/>
                    <a:pt x="17445" y="17305"/>
                    <a:pt x="17729" y="17467"/>
                  </a:cubicBezTo>
                  <a:cubicBezTo>
                    <a:pt x="19944" y="18721"/>
                    <a:pt x="24176" y="21460"/>
                    <a:pt x="26628" y="21460"/>
                  </a:cubicBezTo>
                  <a:cubicBezTo>
                    <a:pt x="26970" y="21460"/>
                    <a:pt x="27277" y="21407"/>
                    <a:pt x="27539" y="21289"/>
                  </a:cubicBezTo>
                  <a:cubicBezTo>
                    <a:pt x="29671" y="20324"/>
                    <a:pt x="33719" y="18015"/>
                    <a:pt x="33719" y="18015"/>
                  </a:cubicBezTo>
                  <a:lnTo>
                    <a:pt x="35040" y="10466"/>
                  </a:lnTo>
                  <a:lnTo>
                    <a:pt x="15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33"/>
            <p:cNvSpPr/>
            <p:nvPr/>
          </p:nvSpPr>
          <p:spPr>
            <a:xfrm>
              <a:off x="4925300" y="2919525"/>
              <a:ext cx="228625" cy="406925"/>
            </a:xfrm>
            <a:custGeom>
              <a:avLst/>
              <a:gdLst/>
              <a:ahLst/>
              <a:cxnLst/>
              <a:rect l="l" t="t" r="r" b="b"/>
              <a:pathLst>
                <a:path w="9145" h="16277" extrusionOk="0">
                  <a:moveTo>
                    <a:pt x="6513" y="1"/>
                  </a:moveTo>
                  <a:lnTo>
                    <a:pt x="1" y="7847"/>
                  </a:lnTo>
                  <a:cubicBezTo>
                    <a:pt x="227" y="8002"/>
                    <a:pt x="465" y="8169"/>
                    <a:pt x="691" y="8347"/>
                  </a:cubicBezTo>
                  <a:cubicBezTo>
                    <a:pt x="1072" y="8633"/>
                    <a:pt x="1465" y="8931"/>
                    <a:pt x="1846" y="9264"/>
                  </a:cubicBezTo>
                  <a:cubicBezTo>
                    <a:pt x="2001" y="11157"/>
                    <a:pt x="2406" y="13312"/>
                    <a:pt x="2703" y="13884"/>
                  </a:cubicBezTo>
                  <a:cubicBezTo>
                    <a:pt x="3073" y="14622"/>
                    <a:pt x="7633" y="15872"/>
                    <a:pt x="9145" y="16277"/>
                  </a:cubicBezTo>
                  <a:cubicBezTo>
                    <a:pt x="9145" y="16277"/>
                    <a:pt x="9026" y="2716"/>
                    <a:pt x="65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33"/>
            <p:cNvSpPr/>
            <p:nvPr/>
          </p:nvSpPr>
          <p:spPr>
            <a:xfrm>
              <a:off x="5923350" y="2935900"/>
              <a:ext cx="279825" cy="388475"/>
            </a:xfrm>
            <a:custGeom>
              <a:avLst/>
              <a:gdLst/>
              <a:ahLst/>
              <a:cxnLst/>
              <a:rect l="l" t="t" r="r" b="b"/>
              <a:pathLst>
                <a:path w="11193" h="15539" extrusionOk="0">
                  <a:moveTo>
                    <a:pt x="1489" y="1"/>
                  </a:moveTo>
                  <a:lnTo>
                    <a:pt x="0" y="14336"/>
                  </a:lnTo>
                  <a:lnTo>
                    <a:pt x="393" y="15538"/>
                  </a:lnTo>
                  <a:cubicBezTo>
                    <a:pt x="2120" y="15074"/>
                    <a:pt x="6192" y="13919"/>
                    <a:pt x="6549" y="13229"/>
                  </a:cubicBezTo>
                  <a:cubicBezTo>
                    <a:pt x="6894" y="12562"/>
                    <a:pt x="7394" y="9716"/>
                    <a:pt x="7454" y="7668"/>
                  </a:cubicBezTo>
                  <a:cubicBezTo>
                    <a:pt x="8716" y="8037"/>
                    <a:pt x="9942" y="8335"/>
                    <a:pt x="11121" y="8561"/>
                  </a:cubicBezTo>
                  <a:lnTo>
                    <a:pt x="11133" y="8561"/>
                  </a:lnTo>
                  <a:lnTo>
                    <a:pt x="11192" y="8407"/>
                  </a:lnTo>
                  <a:lnTo>
                    <a:pt x="14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33"/>
            <p:cNvSpPr/>
            <p:nvPr/>
          </p:nvSpPr>
          <p:spPr>
            <a:xfrm>
              <a:off x="4739575" y="1988975"/>
              <a:ext cx="2238400" cy="1176350"/>
            </a:xfrm>
            <a:custGeom>
              <a:avLst/>
              <a:gdLst/>
              <a:ahLst/>
              <a:cxnLst/>
              <a:rect l="l" t="t" r="r" b="b"/>
              <a:pathLst>
                <a:path w="89536" h="47054" extrusionOk="0">
                  <a:moveTo>
                    <a:pt x="41301" y="1"/>
                  </a:moveTo>
                  <a:cubicBezTo>
                    <a:pt x="34784" y="1"/>
                    <a:pt x="28716" y="1834"/>
                    <a:pt x="27849" y="6517"/>
                  </a:cubicBezTo>
                  <a:cubicBezTo>
                    <a:pt x="27849" y="6517"/>
                    <a:pt x="13800" y="7469"/>
                    <a:pt x="14478" y="14113"/>
                  </a:cubicBezTo>
                  <a:cubicBezTo>
                    <a:pt x="15157" y="20769"/>
                    <a:pt x="5918" y="18268"/>
                    <a:pt x="2798" y="23531"/>
                  </a:cubicBezTo>
                  <a:cubicBezTo>
                    <a:pt x="1036" y="26495"/>
                    <a:pt x="881" y="28472"/>
                    <a:pt x="1679" y="29936"/>
                  </a:cubicBezTo>
                  <a:cubicBezTo>
                    <a:pt x="857" y="31270"/>
                    <a:pt x="226" y="32818"/>
                    <a:pt x="179" y="34520"/>
                  </a:cubicBezTo>
                  <a:cubicBezTo>
                    <a:pt x="0" y="40045"/>
                    <a:pt x="1631" y="42486"/>
                    <a:pt x="5429" y="43938"/>
                  </a:cubicBezTo>
                  <a:cubicBezTo>
                    <a:pt x="6191" y="44224"/>
                    <a:pt x="7120" y="44819"/>
                    <a:pt x="8120" y="45569"/>
                  </a:cubicBezTo>
                  <a:cubicBezTo>
                    <a:pt x="8880" y="43935"/>
                    <a:pt x="11119" y="40031"/>
                    <a:pt x="15291" y="40031"/>
                  </a:cubicBezTo>
                  <a:cubicBezTo>
                    <a:pt x="15434" y="40031"/>
                    <a:pt x="15580" y="40035"/>
                    <a:pt x="15728" y="40045"/>
                  </a:cubicBezTo>
                  <a:cubicBezTo>
                    <a:pt x="17224" y="40140"/>
                    <a:pt x="17880" y="40175"/>
                    <a:pt x="18039" y="40175"/>
                  </a:cubicBezTo>
                  <a:cubicBezTo>
                    <a:pt x="18473" y="40175"/>
                    <a:pt x="15193" y="39914"/>
                    <a:pt x="15193" y="39914"/>
                  </a:cubicBezTo>
                  <a:cubicBezTo>
                    <a:pt x="15193" y="39914"/>
                    <a:pt x="16542" y="34494"/>
                    <a:pt x="20113" y="34494"/>
                  </a:cubicBezTo>
                  <a:cubicBezTo>
                    <a:pt x="20156" y="34494"/>
                    <a:pt x="20198" y="34495"/>
                    <a:pt x="20241" y="34496"/>
                  </a:cubicBezTo>
                  <a:lnTo>
                    <a:pt x="27063" y="33984"/>
                  </a:lnTo>
                  <a:lnTo>
                    <a:pt x="34433" y="34913"/>
                  </a:lnTo>
                  <a:cubicBezTo>
                    <a:pt x="34433" y="34913"/>
                    <a:pt x="46125" y="42736"/>
                    <a:pt x="49637" y="42807"/>
                  </a:cubicBezTo>
                  <a:lnTo>
                    <a:pt x="59651" y="46653"/>
                  </a:lnTo>
                  <a:cubicBezTo>
                    <a:pt x="61371" y="46927"/>
                    <a:pt x="62991" y="47054"/>
                    <a:pt x="64506" y="47054"/>
                  </a:cubicBezTo>
                  <a:cubicBezTo>
                    <a:pt x="74221" y="47054"/>
                    <a:pt x="79629" y="41864"/>
                    <a:pt x="79629" y="37342"/>
                  </a:cubicBezTo>
                  <a:cubicBezTo>
                    <a:pt x="79629" y="31991"/>
                    <a:pt x="83536" y="24929"/>
                    <a:pt x="87943" y="24929"/>
                  </a:cubicBezTo>
                  <a:cubicBezTo>
                    <a:pt x="88469" y="24929"/>
                    <a:pt x="89001" y="25030"/>
                    <a:pt x="89535" y="25245"/>
                  </a:cubicBezTo>
                  <a:cubicBezTo>
                    <a:pt x="89467" y="25184"/>
                    <a:pt x="88246" y="24190"/>
                    <a:pt x="86436" y="24190"/>
                  </a:cubicBezTo>
                  <a:cubicBezTo>
                    <a:pt x="85096" y="24190"/>
                    <a:pt x="83434" y="24734"/>
                    <a:pt x="81677" y="26603"/>
                  </a:cubicBezTo>
                  <a:cubicBezTo>
                    <a:pt x="81832" y="26400"/>
                    <a:pt x="85654" y="21673"/>
                    <a:pt x="81665" y="19554"/>
                  </a:cubicBezTo>
                  <a:cubicBezTo>
                    <a:pt x="78218" y="17710"/>
                    <a:pt x="80317" y="12461"/>
                    <a:pt x="83679" y="12461"/>
                  </a:cubicBezTo>
                  <a:cubicBezTo>
                    <a:pt x="84288" y="12461"/>
                    <a:pt x="84939" y="12633"/>
                    <a:pt x="85606" y="13030"/>
                  </a:cubicBezTo>
                  <a:cubicBezTo>
                    <a:pt x="85606" y="13030"/>
                    <a:pt x="83844" y="11267"/>
                    <a:pt x="79772" y="10994"/>
                  </a:cubicBezTo>
                  <a:cubicBezTo>
                    <a:pt x="79567" y="10980"/>
                    <a:pt x="79370" y="10973"/>
                    <a:pt x="79181" y="10973"/>
                  </a:cubicBezTo>
                  <a:cubicBezTo>
                    <a:pt x="75607" y="10973"/>
                    <a:pt x="74748" y="13303"/>
                    <a:pt x="74748" y="13303"/>
                  </a:cubicBezTo>
                  <a:cubicBezTo>
                    <a:pt x="74748" y="13303"/>
                    <a:pt x="74036" y="8601"/>
                    <a:pt x="79196" y="8601"/>
                  </a:cubicBezTo>
                  <a:cubicBezTo>
                    <a:pt x="79581" y="8601"/>
                    <a:pt x="79998" y="8628"/>
                    <a:pt x="80451" y="8684"/>
                  </a:cubicBezTo>
                  <a:cubicBezTo>
                    <a:pt x="80451" y="8684"/>
                    <a:pt x="78790" y="8011"/>
                    <a:pt x="77005" y="8011"/>
                  </a:cubicBezTo>
                  <a:cubicBezTo>
                    <a:pt x="75481" y="8011"/>
                    <a:pt x="73867" y="8501"/>
                    <a:pt x="73117" y="10315"/>
                  </a:cubicBezTo>
                  <a:cubicBezTo>
                    <a:pt x="73117" y="10315"/>
                    <a:pt x="71464" y="7846"/>
                    <a:pt x="69595" y="7846"/>
                  </a:cubicBezTo>
                  <a:cubicBezTo>
                    <a:pt x="69323" y="7846"/>
                    <a:pt x="69047" y="7898"/>
                    <a:pt x="68771" y="8017"/>
                  </a:cubicBezTo>
                  <a:cubicBezTo>
                    <a:pt x="67699" y="8482"/>
                    <a:pt x="65927" y="9315"/>
                    <a:pt x="63999" y="9315"/>
                  </a:cubicBezTo>
                  <a:cubicBezTo>
                    <a:pt x="62031" y="9315"/>
                    <a:pt x="59900" y="8447"/>
                    <a:pt x="58186" y="5433"/>
                  </a:cubicBezTo>
                  <a:cubicBezTo>
                    <a:pt x="56397" y="2282"/>
                    <a:pt x="48570" y="1"/>
                    <a:pt x="413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33"/>
            <p:cNvSpPr/>
            <p:nvPr/>
          </p:nvSpPr>
          <p:spPr>
            <a:xfrm>
              <a:off x="5404825" y="3514200"/>
              <a:ext cx="267325" cy="70375"/>
            </a:xfrm>
            <a:custGeom>
              <a:avLst/>
              <a:gdLst/>
              <a:ahLst/>
              <a:cxnLst/>
              <a:rect l="l" t="t" r="r" b="b"/>
              <a:pathLst>
                <a:path w="10693" h="2815" extrusionOk="0">
                  <a:moveTo>
                    <a:pt x="5761" y="1"/>
                  </a:moveTo>
                  <a:cubicBezTo>
                    <a:pt x="5679" y="1"/>
                    <a:pt x="5597" y="1"/>
                    <a:pt x="5513" y="3"/>
                  </a:cubicBezTo>
                  <a:cubicBezTo>
                    <a:pt x="2418" y="50"/>
                    <a:pt x="1" y="1038"/>
                    <a:pt x="1" y="1038"/>
                  </a:cubicBezTo>
                  <a:cubicBezTo>
                    <a:pt x="1" y="1038"/>
                    <a:pt x="1191" y="2741"/>
                    <a:pt x="5454" y="2812"/>
                  </a:cubicBezTo>
                  <a:cubicBezTo>
                    <a:pt x="5526" y="2814"/>
                    <a:pt x="5597" y="2814"/>
                    <a:pt x="5668" y="2814"/>
                  </a:cubicBezTo>
                  <a:cubicBezTo>
                    <a:pt x="9749" y="2814"/>
                    <a:pt x="10693" y="812"/>
                    <a:pt x="10693" y="812"/>
                  </a:cubicBezTo>
                  <a:cubicBezTo>
                    <a:pt x="10693" y="812"/>
                    <a:pt x="8709" y="1"/>
                    <a:pt x="57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33"/>
            <p:cNvSpPr/>
            <p:nvPr/>
          </p:nvSpPr>
          <p:spPr>
            <a:xfrm>
              <a:off x="5643250" y="3380600"/>
              <a:ext cx="1663625" cy="807575"/>
            </a:xfrm>
            <a:custGeom>
              <a:avLst/>
              <a:gdLst/>
              <a:ahLst/>
              <a:cxnLst/>
              <a:rect l="l" t="t" r="r" b="b"/>
              <a:pathLst>
                <a:path w="66545" h="32303" extrusionOk="0">
                  <a:moveTo>
                    <a:pt x="64556" y="1"/>
                  </a:moveTo>
                  <a:cubicBezTo>
                    <a:pt x="64556" y="1"/>
                    <a:pt x="40303" y="8406"/>
                    <a:pt x="37243" y="8442"/>
                  </a:cubicBezTo>
                  <a:cubicBezTo>
                    <a:pt x="34195" y="8466"/>
                    <a:pt x="28504" y="12657"/>
                    <a:pt x="28504" y="12657"/>
                  </a:cubicBezTo>
                  <a:cubicBezTo>
                    <a:pt x="28504" y="12657"/>
                    <a:pt x="8895" y="16003"/>
                    <a:pt x="1417" y="16288"/>
                  </a:cubicBezTo>
                  <a:cubicBezTo>
                    <a:pt x="560" y="16669"/>
                    <a:pt x="84" y="16872"/>
                    <a:pt x="84" y="16872"/>
                  </a:cubicBezTo>
                  <a:cubicBezTo>
                    <a:pt x="60" y="16872"/>
                    <a:pt x="24" y="16860"/>
                    <a:pt x="1" y="16860"/>
                  </a:cubicBezTo>
                  <a:cubicBezTo>
                    <a:pt x="1" y="20027"/>
                    <a:pt x="572" y="26313"/>
                    <a:pt x="4489" y="31731"/>
                  </a:cubicBezTo>
                  <a:cubicBezTo>
                    <a:pt x="4620" y="31921"/>
                    <a:pt x="4763" y="32112"/>
                    <a:pt x="4906" y="32302"/>
                  </a:cubicBezTo>
                  <a:lnTo>
                    <a:pt x="5216" y="32171"/>
                  </a:lnTo>
                  <a:lnTo>
                    <a:pt x="23670" y="24313"/>
                  </a:lnTo>
                  <a:lnTo>
                    <a:pt x="24932" y="24682"/>
                  </a:lnTo>
                  <a:cubicBezTo>
                    <a:pt x="26409" y="24206"/>
                    <a:pt x="27314" y="23932"/>
                    <a:pt x="27314" y="23932"/>
                  </a:cubicBezTo>
                  <a:cubicBezTo>
                    <a:pt x="27641" y="24011"/>
                    <a:pt x="28285" y="24053"/>
                    <a:pt x="29101" y="24053"/>
                  </a:cubicBezTo>
                  <a:cubicBezTo>
                    <a:pt x="31720" y="24053"/>
                    <a:pt x="36108" y="23624"/>
                    <a:pt x="37470" y="22634"/>
                  </a:cubicBezTo>
                  <a:cubicBezTo>
                    <a:pt x="39839" y="20932"/>
                    <a:pt x="46268" y="18241"/>
                    <a:pt x="47447" y="17372"/>
                  </a:cubicBezTo>
                  <a:cubicBezTo>
                    <a:pt x="50352" y="15229"/>
                    <a:pt x="65461" y="5692"/>
                    <a:pt x="65997" y="3120"/>
                  </a:cubicBezTo>
                  <a:cubicBezTo>
                    <a:pt x="66545" y="548"/>
                    <a:pt x="64556" y="1"/>
                    <a:pt x="645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33"/>
            <p:cNvSpPr/>
            <p:nvPr/>
          </p:nvSpPr>
          <p:spPr>
            <a:xfrm>
              <a:off x="5385475" y="3484625"/>
              <a:ext cx="318825" cy="128500"/>
            </a:xfrm>
            <a:custGeom>
              <a:avLst/>
              <a:gdLst/>
              <a:ahLst/>
              <a:cxnLst/>
              <a:rect l="l" t="t" r="r" b="b"/>
              <a:pathLst>
                <a:path w="12753" h="5140" extrusionOk="0">
                  <a:moveTo>
                    <a:pt x="8018" y="1"/>
                  </a:moveTo>
                  <a:cubicBezTo>
                    <a:pt x="6832" y="1"/>
                    <a:pt x="6109" y="352"/>
                    <a:pt x="6109" y="352"/>
                  </a:cubicBezTo>
                  <a:cubicBezTo>
                    <a:pt x="5643" y="233"/>
                    <a:pt x="5185" y="182"/>
                    <a:pt x="4743" y="182"/>
                  </a:cubicBezTo>
                  <a:cubicBezTo>
                    <a:pt x="2091" y="182"/>
                    <a:pt x="1" y="2019"/>
                    <a:pt x="1" y="2019"/>
                  </a:cubicBezTo>
                  <a:cubicBezTo>
                    <a:pt x="1" y="2019"/>
                    <a:pt x="239" y="2555"/>
                    <a:pt x="1215" y="3317"/>
                  </a:cubicBezTo>
                  <a:cubicBezTo>
                    <a:pt x="2901" y="4634"/>
                    <a:pt x="3934" y="5140"/>
                    <a:pt x="6196" y="5140"/>
                  </a:cubicBezTo>
                  <a:cubicBezTo>
                    <a:pt x="6490" y="5140"/>
                    <a:pt x="6805" y="5131"/>
                    <a:pt x="7145" y="5115"/>
                  </a:cubicBezTo>
                  <a:cubicBezTo>
                    <a:pt x="9395" y="5007"/>
                    <a:pt x="10312" y="4591"/>
                    <a:pt x="11883" y="2793"/>
                  </a:cubicBezTo>
                  <a:cubicBezTo>
                    <a:pt x="12443" y="2150"/>
                    <a:pt x="12752" y="1793"/>
                    <a:pt x="12752" y="1793"/>
                  </a:cubicBezTo>
                  <a:cubicBezTo>
                    <a:pt x="10881" y="358"/>
                    <a:pt x="9214" y="1"/>
                    <a:pt x="8018" y="1"/>
                  </a:cubicBezTo>
                  <a:close/>
                </a:path>
              </a:pathLst>
            </a:custGeom>
            <a:solidFill>
              <a:srgbClr val="4242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33"/>
            <p:cNvSpPr/>
            <p:nvPr/>
          </p:nvSpPr>
          <p:spPr>
            <a:xfrm>
              <a:off x="5586100" y="3070500"/>
              <a:ext cx="276550" cy="154750"/>
            </a:xfrm>
            <a:custGeom>
              <a:avLst/>
              <a:gdLst/>
              <a:ahLst/>
              <a:cxnLst/>
              <a:rect l="l" t="t" r="r" b="b"/>
              <a:pathLst>
                <a:path w="11062" h="6190" extrusionOk="0">
                  <a:moveTo>
                    <a:pt x="6144" y="1964"/>
                  </a:moveTo>
                  <a:cubicBezTo>
                    <a:pt x="6747" y="1964"/>
                    <a:pt x="7453" y="2084"/>
                    <a:pt x="8275" y="2380"/>
                  </a:cubicBezTo>
                  <a:cubicBezTo>
                    <a:pt x="8275" y="2380"/>
                    <a:pt x="6642" y="4566"/>
                    <a:pt x="4049" y="4566"/>
                  </a:cubicBezTo>
                  <a:cubicBezTo>
                    <a:pt x="3646" y="4566"/>
                    <a:pt x="3221" y="4513"/>
                    <a:pt x="2775" y="4392"/>
                  </a:cubicBezTo>
                  <a:cubicBezTo>
                    <a:pt x="2775" y="4392"/>
                    <a:pt x="3436" y="1964"/>
                    <a:pt x="6144" y="1964"/>
                  </a:cubicBezTo>
                  <a:close/>
                  <a:moveTo>
                    <a:pt x="8045" y="1"/>
                  </a:moveTo>
                  <a:cubicBezTo>
                    <a:pt x="6678" y="1"/>
                    <a:pt x="4951" y="509"/>
                    <a:pt x="3084" y="2284"/>
                  </a:cubicBezTo>
                  <a:cubicBezTo>
                    <a:pt x="2006" y="3306"/>
                    <a:pt x="696" y="3411"/>
                    <a:pt x="202" y="3411"/>
                  </a:cubicBezTo>
                  <a:cubicBezTo>
                    <a:pt x="74" y="3411"/>
                    <a:pt x="1" y="3404"/>
                    <a:pt x="1" y="3404"/>
                  </a:cubicBezTo>
                  <a:lnTo>
                    <a:pt x="1" y="3404"/>
                  </a:lnTo>
                  <a:cubicBezTo>
                    <a:pt x="228" y="3771"/>
                    <a:pt x="591" y="3986"/>
                    <a:pt x="1102" y="3986"/>
                  </a:cubicBezTo>
                  <a:cubicBezTo>
                    <a:pt x="1552" y="3986"/>
                    <a:pt x="2119" y="3819"/>
                    <a:pt x="2810" y="3439"/>
                  </a:cubicBezTo>
                  <a:cubicBezTo>
                    <a:pt x="2817" y="3433"/>
                    <a:pt x="2823" y="3430"/>
                    <a:pt x="2827" y="3427"/>
                  </a:cubicBezTo>
                  <a:lnTo>
                    <a:pt x="2827" y="3427"/>
                  </a:lnTo>
                  <a:cubicBezTo>
                    <a:pt x="2463" y="4042"/>
                    <a:pt x="2263" y="4654"/>
                    <a:pt x="2263" y="4654"/>
                  </a:cubicBezTo>
                  <a:cubicBezTo>
                    <a:pt x="3561" y="5404"/>
                    <a:pt x="5513" y="5975"/>
                    <a:pt x="6287" y="6190"/>
                  </a:cubicBezTo>
                  <a:cubicBezTo>
                    <a:pt x="5525" y="5940"/>
                    <a:pt x="4334" y="5297"/>
                    <a:pt x="3549" y="4844"/>
                  </a:cubicBezTo>
                  <a:lnTo>
                    <a:pt x="3549" y="4844"/>
                  </a:lnTo>
                  <a:cubicBezTo>
                    <a:pt x="3601" y="4845"/>
                    <a:pt x="3655" y="4846"/>
                    <a:pt x="3711" y="4846"/>
                  </a:cubicBezTo>
                  <a:cubicBezTo>
                    <a:pt x="4268" y="4846"/>
                    <a:pt x="4958" y="4786"/>
                    <a:pt x="5728" y="4558"/>
                  </a:cubicBezTo>
                  <a:cubicBezTo>
                    <a:pt x="7728" y="3987"/>
                    <a:pt x="8918" y="2213"/>
                    <a:pt x="8918" y="2213"/>
                  </a:cubicBezTo>
                  <a:cubicBezTo>
                    <a:pt x="7631" y="1596"/>
                    <a:pt x="6698" y="1373"/>
                    <a:pt x="5975" y="1373"/>
                  </a:cubicBezTo>
                  <a:cubicBezTo>
                    <a:pt x="5902" y="1373"/>
                    <a:pt x="5832" y="1375"/>
                    <a:pt x="5763" y="1380"/>
                  </a:cubicBezTo>
                  <a:cubicBezTo>
                    <a:pt x="6729" y="826"/>
                    <a:pt x="7836" y="380"/>
                    <a:pt x="8990" y="380"/>
                  </a:cubicBezTo>
                  <a:cubicBezTo>
                    <a:pt x="9670" y="380"/>
                    <a:pt x="10368" y="535"/>
                    <a:pt x="11062" y="915"/>
                  </a:cubicBezTo>
                  <a:cubicBezTo>
                    <a:pt x="11062" y="915"/>
                    <a:pt x="9878" y="1"/>
                    <a:pt x="80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33"/>
            <p:cNvSpPr/>
            <p:nvPr/>
          </p:nvSpPr>
          <p:spPr>
            <a:xfrm>
              <a:off x="5655450" y="3119575"/>
              <a:ext cx="137550" cy="65075"/>
            </a:xfrm>
            <a:custGeom>
              <a:avLst/>
              <a:gdLst/>
              <a:ahLst/>
              <a:cxnLst/>
              <a:rect l="l" t="t" r="r" b="b"/>
              <a:pathLst>
                <a:path w="5502" h="2603" extrusionOk="0">
                  <a:moveTo>
                    <a:pt x="3370" y="1"/>
                  </a:moveTo>
                  <a:cubicBezTo>
                    <a:pt x="662" y="1"/>
                    <a:pt x="1" y="2429"/>
                    <a:pt x="1" y="2429"/>
                  </a:cubicBezTo>
                  <a:cubicBezTo>
                    <a:pt x="447" y="2550"/>
                    <a:pt x="872" y="2603"/>
                    <a:pt x="1275" y="2603"/>
                  </a:cubicBezTo>
                  <a:cubicBezTo>
                    <a:pt x="3868" y="2603"/>
                    <a:pt x="5501" y="417"/>
                    <a:pt x="5501" y="417"/>
                  </a:cubicBezTo>
                  <a:cubicBezTo>
                    <a:pt x="4679" y="121"/>
                    <a:pt x="3973" y="1"/>
                    <a:pt x="3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33"/>
            <p:cNvSpPr/>
            <p:nvPr/>
          </p:nvSpPr>
          <p:spPr>
            <a:xfrm>
              <a:off x="5192300" y="3070625"/>
              <a:ext cx="276550" cy="151125"/>
            </a:xfrm>
            <a:custGeom>
              <a:avLst/>
              <a:gdLst/>
              <a:ahLst/>
              <a:cxnLst/>
              <a:rect l="l" t="t" r="r" b="b"/>
              <a:pathLst>
                <a:path w="11062" h="6045" extrusionOk="0">
                  <a:moveTo>
                    <a:pt x="4919" y="1959"/>
                  </a:moveTo>
                  <a:cubicBezTo>
                    <a:pt x="7627" y="1959"/>
                    <a:pt x="8287" y="4387"/>
                    <a:pt x="8287" y="4387"/>
                  </a:cubicBezTo>
                  <a:cubicBezTo>
                    <a:pt x="7841" y="4508"/>
                    <a:pt x="7416" y="4561"/>
                    <a:pt x="7014" y="4561"/>
                  </a:cubicBezTo>
                  <a:cubicBezTo>
                    <a:pt x="4420" y="4561"/>
                    <a:pt x="2787" y="2375"/>
                    <a:pt x="2787" y="2375"/>
                  </a:cubicBezTo>
                  <a:cubicBezTo>
                    <a:pt x="3609" y="2079"/>
                    <a:pt x="4315" y="1959"/>
                    <a:pt x="4919" y="1959"/>
                  </a:cubicBezTo>
                  <a:close/>
                  <a:moveTo>
                    <a:pt x="3027" y="1"/>
                  </a:moveTo>
                  <a:cubicBezTo>
                    <a:pt x="1189" y="1"/>
                    <a:pt x="1" y="922"/>
                    <a:pt x="1" y="922"/>
                  </a:cubicBezTo>
                  <a:cubicBezTo>
                    <a:pt x="698" y="535"/>
                    <a:pt x="1399" y="378"/>
                    <a:pt x="2084" y="378"/>
                  </a:cubicBezTo>
                  <a:cubicBezTo>
                    <a:pt x="3233" y="378"/>
                    <a:pt x="4336" y="822"/>
                    <a:pt x="5299" y="1375"/>
                  </a:cubicBezTo>
                  <a:cubicBezTo>
                    <a:pt x="5230" y="1370"/>
                    <a:pt x="5160" y="1368"/>
                    <a:pt x="5087" y="1368"/>
                  </a:cubicBezTo>
                  <a:cubicBezTo>
                    <a:pt x="4364" y="1368"/>
                    <a:pt x="3431" y="1591"/>
                    <a:pt x="2144" y="2208"/>
                  </a:cubicBezTo>
                  <a:cubicBezTo>
                    <a:pt x="2144" y="2208"/>
                    <a:pt x="3334" y="3982"/>
                    <a:pt x="5335" y="4553"/>
                  </a:cubicBezTo>
                  <a:cubicBezTo>
                    <a:pt x="6094" y="4773"/>
                    <a:pt x="6775" y="4845"/>
                    <a:pt x="7326" y="4845"/>
                  </a:cubicBezTo>
                  <a:cubicBezTo>
                    <a:pt x="7492" y="4845"/>
                    <a:pt x="7646" y="4838"/>
                    <a:pt x="7787" y="4827"/>
                  </a:cubicBezTo>
                  <a:lnTo>
                    <a:pt x="7787" y="4827"/>
                  </a:lnTo>
                  <a:cubicBezTo>
                    <a:pt x="6347" y="5851"/>
                    <a:pt x="3787" y="5970"/>
                    <a:pt x="3787" y="5970"/>
                  </a:cubicBezTo>
                  <a:cubicBezTo>
                    <a:pt x="4037" y="6022"/>
                    <a:pt x="4295" y="6044"/>
                    <a:pt x="4556" y="6044"/>
                  </a:cubicBezTo>
                  <a:cubicBezTo>
                    <a:pt x="6598" y="6044"/>
                    <a:pt x="8799" y="4649"/>
                    <a:pt x="8799" y="4649"/>
                  </a:cubicBezTo>
                  <a:cubicBezTo>
                    <a:pt x="8799" y="4649"/>
                    <a:pt x="8597" y="4030"/>
                    <a:pt x="8216" y="3410"/>
                  </a:cubicBezTo>
                  <a:lnTo>
                    <a:pt x="8216" y="3410"/>
                  </a:lnTo>
                  <a:cubicBezTo>
                    <a:pt x="8228" y="3422"/>
                    <a:pt x="8240" y="3422"/>
                    <a:pt x="8252" y="3434"/>
                  </a:cubicBezTo>
                  <a:cubicBezTo>
                    <a:pt x="8943" y="3814"/>
                    <a:pt x="9510" y="3981"/>
                    <a:pt x="9960" y="3981"/>
                  </a:cubicBezTo>
                  <a:cubicBezTo>
                    <a:pt x="10471" y="3981"/>
                    <a:pt x="10834" y="3766"/>
                    <a:pt x="11062" y="3399"/>
                  </a:cubicBezTo>
                  <a:lnTo>
                    <a:pt x="11062" y="3399"/>
                  </a:lnTo>
                  <a:cubicBezTo>
                    <a:pt x="11061" y="3399"/>
                    <a:pt x="10988" y="3406"/>
                    <a:pt x="10860" y="3406"/>
                  </a:cubicBezTo>
                  <a:cubicBezTo>
                    <a:pt x="10366" y="3406"/>
                    <a:pt x="9056" y="3301"/>
                    <a:pt x="7978" y="2279"/>
                  </a:cubicBezTo>
                  <a:cubicBezTo>
                    <a:pt x="6116" y="509"/>
                    <a:pt x="4392" y="1"/>
                    <a:pt x="30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33"/>
            <p:cNvSpPr/>
            <p:nvPr/>
          </p:nvSpPr>
          <p:spPr>
            <a:xfrm>
              <a:off x="5261950" y="3119575"/>
              <a:ext cx="137550" cy="65075"/>
            </a:xfrm>
            <a:custGeom>
              <a:avLst/>
              <a:gdLst/>
              <a:ahLst/>
              <a:cxnLst/>
              <a:rect l="l" t="t" r="r" b="b"/>
              <a:pathLst>
                <a:path w="5502" h="2603" extrusionOk="0">
                  <a:moveTo>
                    <a:pt x="2133" y="1"/>
                  </a:moveTo>
                  <a:cubicBezTo>
                    <a:pt x="1529" y="1"/>
                    <a:pt x="823" y="121"/>
                    <a:pt x="1" y="417"/>
                  </a:cubicBezTo>
                  <a:cubicBezTo>
                    <a:pt x="1" y="417"/>
                    <a:pt x="1634" y="2603"/>
                    <a:pt x="4228" y="2603"/>
                  </a:cubicBezTo>
                  <a:cubicBezTo>
                    <a:pt x="4630" y="2603"/>
                    <a:pt x="5055" y="2550"/>
                    <a:pt x="5501" y="2429"/>
                  </a:cubicBezTo>
                  <a:cubicBezTo>
                    <a:pt x="5501" y="2429"/>
                    <a:pt x="4841" y="1"/>
                    <a:pt x="21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33"/>
            <p:cNvSpPr/>
            <p:nvPr/>
          </p:nvSpPr>
          <p:spPr>
            <a:xfrm>
              <a:off x="5551575" y="3406350"/>
              <a:ext cx="46450" cy="17150"/>
            </a:xfrm>
            <a:custGeom>
              <a:avLst/>
              <a:gdLst/>
              <a:ahLst/>
              <a:cxnLst/>
              <a:rect l="l" t="t" r="r" b="b"/>
              <a:pathLst>
                <a:path w="1858" h="686" extrusionOk="0">
                  <a:moveTo>
                    <a:pt x="1323" y="0"/>
                  </a:moveTo>
                  <a:cubicBezTo>
                    <a:pt x="522" y="0"/>
                    <a:pt x="0" y="685"/>
                    <a:pt x="0" y="685"/>
                  </a:cubicBezTo>
                  <a:cubicBezTo>
                    <a:pt x="0" y="685"/>
                    <a:pt x="179" y="471"/>
                    <a:pt x="548" y="435"/>
                  </a:cubicBezTo>
                  <a:cubicBezTo>
                    <a:pt x="548" y="435"/>
                    <a:pt x="758" y="571"/>
                    <a:pt x="1061" y="571"/>
                  </a:cubicBezTo>
                  <a:cubicBezTo>
                    <a:pt x="1160" y="571"/>
                    <a:pt x="1268" y="556"/>
                    <a:pt x="1382" y="519"/>
                  </a:cubicBezTo>
                  <a:cubicBezTo>
                    <a:pt x="1679" y="423"/>
                    <a:pt x="1858" y="102"/>
                    <a:pt x="1858" y="102"/>
                  </a:cubicBezTo>
                  <a:cubicBezTo>
                    <a:pt x="1669" y="30"/>
                    <a:pt x="1490" y="0"/>
                    <a:pt x="13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33"/>
            <p:cNvSpPr/>
            <p:nvPr/>
          </p:nvSpPr>
          <p:spPr>
            <a:xfrm>
              <a:off x="5470025" y="3406350"/>
              <a:ext cx="46450" cy="17150"/>
            </a:xfrm>
            <a:custGeom>
              <a:avLst/>
              <a:gdLst/>
              <a:ahLst/>
              <a:cxnLst/>
              <a:rect l="l" t="t" r="r" b="b"/>
              <a:pathLst>
                <a:path w="1858" h="686" extrusionOk="0">
                  <a:moveTo>
                    <a:pt x="539" y="0"/>
                  </a:moveTo>
                  <a:cubicBezTo>
                    <a:pt x="371" y="0"/>
                    <a:pt x="191" y="30"/>
                    <a:pt x="0" y="102"/>
                  </a:cubicBezTo>
                  <a:cubicBezTo>
                    <a:pt x="0" y="102"/>
                    <a:pt x="179" y="423"/>
                    <a:pt x="488" y="519"/>
                  </a:cubicBezTo>
                  <a:cubicBezTo>
                    <a:pt x="602" y="556"/>
                    <a:pt x="710" y="571"/>
                    <a:pt x="807" y="571"/>
                  </a:cubicBezTo>
                  <a:cubicBezTo>
                    <a:pt x="1106" y="571"/>
                    <a:pt x="1310" y="435"/>
                    <a:pt x="1310" y="435"/>
                  </a:cubicBezTo>
                  <a:cubicBezTo>
                    <a:pt x="1679" y="471"/>
                    <a:pt x="1858" y="685"/>
                    <a:pt x="1858" y="685"/>
                  </a:cubicBezTo>
                  <a:cubicBezTo>
                    <a:pt x="1858" y="685"/>
                    <a:pt x="1344" y="0"/>
                    <a:pt x="5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33"/>
            <p:cNvSpPr/>
            <p:nvPr/>
          </p:nvSpPr>
          <p:spPr>
            <a:xfrm>
              <a:off x="5367325" y="3514250"/>
              <a:ext cx="32175" cy="53300"/>
            </a:xfrm>
            <a:custGeom>
              <a:avLst/>
              <a:gdLst/>
              <a:ahLst/>
              <a:cxnLst/>
              <a:rect l="l" t="t" r="r" b="b"/>
              <a:pathLst>
                <a:path w="1287" h="2132" extrusionOk="0">
                  <a:moveTo>
                    <a:pt x="1286" y="1"/>
                  </a:moveTo>
                  <a:cubicBezTo>
                    <a:pt x="1" y="1155"/>
                    <a:pt x="536" y="2132"/>
                    <a:pt x="536" y="2132"/>
                  </a:cubicBezTo>
                  <a:lnTo>
                    <a:pt x="1286" y="1"/>
                  </a:lnTo>
                  <a:close/>
                </a:path>
              </a:pathLst>
            </a:custGeom>
            <a:solidFill>
              <a:srgbClr val="4242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33"/>
            <p:cNvSpPr/>
            <p:nvPr/>
          </p:nvSpPr>
          <p:spPr>
            <a:xfrm>
              <a:off x="5704275" y="3526150"/>
              <a:ext cx="22950" cy="23850"/>
            </a:xfrm>
            <a:custGeom>
              <a:avLst/>
              <a:gdLst/>
              <a:ahLst/>
              <a:cxnLst/>
              <a:rect l="l" t="t" r="r" b="b"/>
              <a:pathLst>
                <a:path w="918" h="954" extrusionOk="0">
                  <a:moveTo>
                    <a:pt x="0" y="1"/>
                  </a:moveTo>
                  <a:lnTo>
                    <a:pt x="500" y="953"/>
                  </a:lnTo>
                  <a:cubicBezTo>
                    <a:pt x="500" y="953"/>
                    <a:pt x="917" y="382"/>
                    <a:pt x="0" y="1"/>
                  </a:cubicBezTo>
                  <a:close/>
                </a:path>
              </a:pathLst>
            </a:custGeom>
            <a:solidFill>
              <a:srgbClr val="4242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33"/>
            <p:cNvSpPr/>
            <p:nvPr/>
          </p:nvSpPr>
          <p:spPr>
            <a:xfrm>
              <a:off x="5502450" y="3372275"/>
              <a:ext cx="61650" cy="22375"/>
            </a:xfrm>
            <a:custGeom>
              <a:avLst/>
              <a:gdLst/>
              <a:ahLst/>
              <a:cxnLst/>
              <a:rect l="l" t="t" r="r" b="b"/>
              <a:pathLst>
                <a:path w="2466" h="895" extrusionOk="0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466" y="0"/>
                  </a:moveTo>
                  <a:cubicBezTo>
                    <a:pt x="1866" y="385"/>
                    <a:pt x="1393" y="514"/>
                    <a:pt x="1028" y="514"/>
                  </a:cubicBezTo>
                  <a:cubicBezTo>
                    <a:pt x="311" y="514"/>
                    <a:pt x="12" y="19"/>
                    <a:pt x="1" y="1"/>
                  </a:cubicBezTo>
                  <a:lnTo>
                    <a:pt x="1" y="1"/>
                  </a:lnTo>
                  <a:cubicBezTo>
                    <a:pt x="394" y="671"/>
                    <a:pt x="799" y="895"/>
                    <a:pt x="1164" y="895"/>
                  </a:cubicBezTo>
                  <a:cubicBezTo>
                    <a:pt x="1894" y="895"/>
                    <a:pt x="2465" y="0"/>
                    <a:pt x="24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33"/>
            <p:cNvSpPr/>
            <p:nvPr/>
          </p:nvSpPr>
          <p:spPr>
            <a:xfrm>
              <a:off x="5606050" y="3388350"/>
              <a:ext cx="40500" cy="26500"/>
            </a:xfrm>
            <a:custGeom>
              <a:avLst/>
              <a:gdLst/>
              <a:ahLst/>
              <a:cxnLst/>
              <a:rect l="l" t="t" r="r" b="b"/>
              <a:pathLst>
                <a:path w="1620" h="1060" extrusionOk="0">
                  <a:moveTo>
                    <a:pt x="858" y="0"/>
                  </a:moveTo>
                  <a:lnTo>
                    <a:pt x="858" y="0"/>
                  </a:lnTo>
                  <a:cubicBezTo>
                    <a:pt x="1084" y="679"/>
                    <a:pt x="0" y="1060"/>
                    <a:pt x="0" y="1060"/>
                  </a:cubicBezTo>
                  <a:cubicBezTo>
                    <a:pt x="1619" y="965"/>
                    <a:pt x="858" y="1"/>
                    <a:pt x="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33"/>
            <p:cNvSpPr/>
            <p:nvPr/>
          </p:nvSpPr>
          <p:spPr>
            <a:xfrm>
              <a:off x="5429825" y="3388350"/>
              <a:ext cx="31875" cy="26200"/>
            </a:xfrm>
            <a:custGeom>
              <a:avLst/>
              <a:gdLst/>
              <a:ahLst/>
              <a:cxnLst/>
              <a:rect l="l" t="t" r="r" b="b"/>
              <a:pathLst>
                <a:path w="1275" h="1048" extrusionOk="0">
                  <a:moveTo>
                    <a:pt x="263" y="0"/>
                  </a:moveTo>
                  <a:cubicBezTo>
                    <a:pt x="263" y="0"/>
                    <a:pt x="1" y="655"/>
                    <a:pt x="1275" y="1048"/>
                  </a:cubicBezTo>
                  <a:cubicBezTo>
                    <a:pt x="1060" y="965"/>
                    <a:pt x="370" y="679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33"/>
            <p:cNvSpPr/>
            <p:nvPr/>
          </p:nvSpPr>
          <p:spPr>
            <a:xfrm>
              <a:off x="5461675" y="3414550"/>
              <a:ext cx="1825" cy="300"/>
            </a:xfrm>
            <a:custGeom>
              <a:avLst/>
              <a:gdLst/>
              <a:ahLst/>
              <a:cxnLst/>
              <a:rect l="l" t="t" r="r" b="b"/>
              <a:pathLst>
                <a:path w="73" h="12" extrusionOk="0">
                  <a:moveTo>
                    <a:pt x="1" y="0"/>
                  </a:moveTo>
                  <a:cubicBezTo>
                    <a:pt x="31" y="8"/>
                    <a:pt x="52" y="10"/>
                    <a:pt x="63" y="11"/>
                  </a:cubicBezTo>
                  <a:lnTo>
                    <a:pt x="63" y="11"/>
                  </a:lnTo>
                  <a:cubicBezTo>
                    <a:pt x="42" y="9"/>
                    <a:pt x="21" y="0"/>
                    <a:pt x="1" y="0"/>
                  </a:cubicBezTo>
                  <a:close/>
                  <a:moveTo>
                    <a:pt x="63" y="11"/>
                  </a:moveTo>
                  <a:lnTo>
                    <a:pt x="63" y="11"/>
                  </a:lnTo>
                  <a:cubicBezTo>
                    <a:pt x="66" y="12"/>
                    <a:pt x="69" y="12"/>
                    <a:pt x="72" y="12"/>
                  </a:cubicBezTo>
                  <a:cubicBezTo>
                    <a:pt x="72" y="12"/>
                    <a:pt x="69" y="12"/>
                    <a:pt x="63" y="11"/>
                  </a:cubicBezTo>
                  <a:close/>
                </a:path>
              </a:pathLst>
            </a:custGeom>
            <a:solidFill>
              <a:srgbClr val="4242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33"/>
            <p:cNvSpPr/>
            <p:nvPr/>
          </p:nvSpPr>
          <p:spPr>
            <a:xfrm>
              <a:off x="5527175" y="3087425"/>
              <a:ext cx="36925" cy="46450"/>
            </a:xfrm>
            <a:custGeom>
              <a:avLst/>
              <a:gdLst/>
              <a:ahLst/>
              <a:cxnLst/>
              <a:rect l="l" t="t" r="r" b="b"/>
              <a:pathLst>
                <a:path w="1477" h="1858" extrusionOk="0">
                  <a:moveTo>
                    <a:pt x="976" y="0"/>
                  </a:moveTo>
                  <a:cubicBezTo>
                    <a:pt x="976" y="0"/>
                    <a:pt x="0" y="1000"/>
                    <a:pt x="1477" y="1857"/>
                  </a:cubicBezTo>
                  <a:cubicBezTo>
                    <a:pt x="1477" y="1857"/>
                    <a:pt x="655" y="131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33"/>
            <p:cNvSpPr/>
            <p:nvPr/>
          </p:nvSpPr>
          <p:spPr>
            <a:xfrm>
              <a:off x="5493225" y="3097525"/>
              <a:ext cx="24375" cy="42925"/>
            </a:xfrm>
            <a:custGeom>
              <a:avLst/>
              <a:gdLst/>
              <a:ahLst/>
              <a:cxnLst/>
              <a:rect l="l" t="t" r="r" b="b"/>
              <a:pathLst>
                <a:path w="975" h="1717" extrusionOk="0">
                  <a:moveTo>
                    <a:pt x="930" y="1"/>
                  </a:moveTo>
                  <a:cubicBezTo>
                    <a:pt x="930" y="1"/>
                    <a:pt x="932" y="26"/>
                    <a:pt x="935" y="70"/>
                  </a:cubicBezTo>
                  <a:lnTo>
                    <a:pt x="935" y="70"/>
                  </a:lnTo>
                  <a:cubicBezTo>
                    <a:pt x="934" y="47"/>
                    <a:pt x="932" y="24"/>
                    <a:pt x="930" y="1"/>
                  </a:cubicBezTo>
                  <a:close/>
                  <a:moveTo>
                    <a:pt x="935" y="70"/>
                  </a:moveTo>
                  <a:lnTo>
                    <a:pt x="935" y="70"/>
                  </a:lnTo>
                  <a:cubicBezTo>
                    <a:pt x="973" y="947"/>
                    <a:pt x="1" y="1715"/>
                    <a:pt x="1" y="1715"/>
                  </a:cubicBezTo>
                  <a:cubicBezTo>
                    <a:pt x="16" y="1716"/>
                    <a:pt x="30" y="1716"/>
                    <a:pt x="44" y="1716"/>
                  </a:cubicBezTo>
                  <a:cubicBezTo>
                    <a:pt x="975" y="1716"/>
                    <a:pt x="954" y="392"/>
                    <a:pt x="935" y="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33"/>
            <p:cNvSpPr/>
            <p:nvPr/>
          </p:nvSpPr>
          <p:spPr>
            <a:xfrm>
              <a:off x="5743275" y="3225225"/>
              <a:ext cx="8650" cy="2400"/>
            </a:xfrm>
            <a:custGeom>
              <a:avLst/>
              <a:gdLst/>
              <a:ahLst/>
              <a:cxnLst/>
              <a:rect l="l" t="t" r="r" b="b"/>
              <a:pathLst>
                <a:path w="346" h="96" extrusionOk="0">
                  <a:moveTo>
                    <a:pt x="0" y="1"/>
                  </a:moveTo>
                  <a:lnTo>
                    <a:pt x="0" y="1"/>
                  </a:lnTo>
                  <a:cubicBezTo>
                    <a:pt x="131" y="48"/>
                    <a:pt x="250" y="84"/>
                    <a:pt x="345" y="96"/>
                  </a:cubicBezTo>
                  <a:cubicBezTo>
                    <a:pt x="345" y="96"/>
                    <a:pt x="214" y="60"/>
                    <a:pt x="0" y="1"/>
                  </a:cubicBezTo>
                  <a:close/>
                </a:path>
              </a:pathLst>
            </a:custGeom>
            <a:solidFill>
              <a:srgbClr val="4242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33"/>
            <p:cNvSpPr/>
            <p:nvPr/>
          </p:nvSpPr>
          <p:spPr>
            <a:xfrm>
              <a:off x="5598000" y="2988600"/>
              <a:ext cx="94975" cy="70550"/>
            </a:xfrm>
            <a:custGeom>
              <a:avLst/>
              <a:gdLst/>
              <a:ahLst/>
              <a:cxnLst/>
              <a:rect l="l" t="t" r="r" b="b"/>
              <a:pathLst>
                <a:path w="3799" h="2822" extrusionOk="0">
                  <a:moveTo>
                    <a:pt x="3799" y="0"/>
                  </a:moveTo>
                  <a:cubicBezTo>
                    <a:pt x="3013" y="226"/>
                    <a:pt x="680" y="1060"/>
                    <a:pt x="1" y="2822"/>
                  </a:cubicBezTo>
                  <a:cubicBezTo>
                    <a:pt x="1" y="2822"/>
                    <a:pt x="2513" y="465"/>
                    <a:pt x="37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33"/>
            <p:cNvSpPr/>
            <p:nvPr/>
          </p:nvSpPr>
          <p:spPr>
            <a:xfrm>
              <a:off x="5692950" y="2986800"/>
              <a:ext cx="6275" cy="1825"/>
            </a:xfrm>
            <a:custGeom>
              <a:avLst/>
              <a:gdLst/>
              <a:ahLst/>
              <a:cxnLst/>
              <a:rect l="l" t="t" r="r" b="b"/>
              <a:pathLst>
                <a:path w="251" h="73" extrusionOk="0">
                  <a:moveTo>
                    <a:pt x="251" y="1"/>
                  </a:moveTo>
                  <a:lnTo>
                    <a:pt x="251" y="1"/>
                  </a:lnTo>
                  <a:cubicBezTo>
                    <a:pt x="180" y="13"/>
                    <a:pt x="84" y="36"/>
                    <a:pt x="1" y="72"/>
                  </a:cubicBezTo>
                  <a:cubicBezTo>
                    <a:pt x="156" y="25"/>
                    <a:pt x="251" y="1"/>
                    <a:pt x="251" y="1"/>
                  </a:cubicBezTo>
                  <a:close/>
                </a:path>
              </a:pathLst>
            </a:custGeom>
            <a:solidFill>
              <a:srgbClr val="4242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33"/>
            <p:cNvSpPr/>
            <p:nvPr/>
          </p:nvSpPr>
          <p:spPr>
            <a:xfrm>
              <a:off x="5361975" y="2990075"/>
              <a:ext cx="108075" cy="80400"/>
            </a:xfrm>
            <a:custGeom>
              <a:avLst/>
              <a:gdLst/>
              <a:ahLst/>
              <a:cxnLst/>
              <a:rect l="l" t="t" r="r" b="b"/>
              <a:pathLst>
                <a:path w="4323" h="3216" extrusionOk="0">
                  <a:moveTo>
                    <a:pt x="0" y="1"/>
                  </a:moveTo>
                  <a:lnTo>
                    <a:pt x="0" y="1"/>
                  </a:lnTo>
                  <a:cubicBezTo>
                    <a:pt x="1715" y="644"/>
                    <a:pt x="4322" y="3215"/>
                    <a:pt x="4322" y="3215"/>
                  </a:cubicBezTo>
                  <a:cubicBezTo>
                    <a:pt x="3227" y="1191"/>
                    <a:pt x="988" y="3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33"/>
            <p:cNvSpPr/>
            <p:nvPr/>
          </p:nvSpPr>
          <p:spPr>
            <a:xfrm>
              <a:off x="5349475" y="2986800"/>
              <a:ext cx="12525" cy="3300"/>
            </a:xfrm>
            <a:custGeom>
              <a:avLst/>
              <a:gdLst/>
              <a:ahLst/>
              <a:cxnLst/>
              <a:rect l="l" t="t" r="r" b="b"/>
              <a:pathLst>
                <a:path w="501" h="132" extrusionOk="0">
                  <a:moveTo>
                    <a:pt x="0" y="1"/>
                  </a:moveTo>
                  <a:cubicBezTo>
                    <a:pt x="0" y="1"/>
                    <a:pt x="191" y="36"/>
                    <a:pt x="500" y="132"/>
                  </a:cubicBezTo>
                  <a:cubicBezTo>
                    <a:pt x="322" y="60"/>
                    <a:pt x="155" y="13"/>
                    <a:pt x="0" y="1"/>
                  </a:cubicBezTo>
                  <a:close/>
                </a:path>
              </a:pathLst>
            </a:custGeom>
            <a:solidFill>
              <a:srgbClr val="4242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33"/>
            <p:cNvSpPr/>
            <p:nvPr/>
          </p:nvSpPr>
          <p:spPr>
            <a:xfrm>
              <a:off x="5385475" y="3526150"/>
              <a:ext cx="313750" cy="82575"/>
            </a:xfrm>
            <a:custGeom>
              <a:avLst/>
              <a:gdLst/>
              <a:ahLst/>
              <a:cxnLst/>
              <a:rect l="l" t="t" r="r" b="b"/>
              <a:pathLst>
                <a:path w="12550" h="3303" extrusionOk="0">
                  <a:moveTo>
                    <a:pt x="11157" y="1"/>
                  </a:moveTo>
                  <a:cubicBezTo>
                    <a:pt x="11157" y="1"/>
                    <a:pt x="8942" y="1775"/>
                    <a:pt x="8121" y="1846"/>
                  </a:cubicBezTo>
                  <a:cubicBezTo>
                    <a:pt x="7932" y="1863"/>
                    <a:pt x="7651" y="1870"/>
                    <a:pt x="7324" y="1870"/>
                  </a:cubicBezTo>
                  <a:cubicBezTo>
                    <a:pt x="6222" y="1870"/>
                    <a:pt x="4593" y="1784"/>
                    <a:pt x="4180" y="1656"/>
                  </a:cubicBezTo>
                  <a:cubicBezTo>
                    <a:pt x="3644" y="1489"/>
                    <a:pt x="1346" y="406"/>
                    <a:pt x="1346" y="406"/>
                  </a:cubicBezTo>
                  <a:lnTo>
                    <a:pt x="1" y="358"/>
                  </a:lnTo>
                  <a:lnTo>
                    <a:pt x="1" y="358"/>
                  </a:lnTo>
                  <a:cubicBezTo>
                    <a:pt x="1" y="358"/>
                    <a:pt x="2406" y="2715"/>
                    <a:pt x="3930" y="3073"/>
                  </a:cubicBezTo>
                  <a:cubicBezTo>
                    <a:pt x="4544" y="3216"/>
                    <a:pt x="5443" y="3302"/>
                    <a:pt x="6379" y="3302"/>
                  </a:cubicBezTo>
                  <a:cubicBezTo>
                    <a:pt x="7766" y="3302"/>
                    <a:pt x="9234" y="3113"/>
                    <a:pt x="9966" y="2644"/>
                  </a:cubicBezTo>
                  <a:cubicBezTo>
                    <a:pt x="11205" y="1846"/>
                    <a:pt x="12550" y="144"/>
                    <a:pt x="12550" y="144"/>
                  </a:cubicBezTo>
                  <a:lnTo>
                    <a:pt x="1115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33"/>
            <p:cNvSpPr/>
            <p:nvPr/>
          </p:nvSpPr>
          <p:spPr>
            <a:xfrm>
              <a:off x="5385475" y="3487825"/>
              <a:ext cx="313750" cy="53050"/>
            </a:xfrm>
            <a:custGeom>
              <a:avLst/>
              <a:gdLst/>
              <a:ahLst/>
              <a:cxnLst/>
              <a:rect l="l" t="t" r="r" b="b"/>
              <a:pathLst>
                <a:path w="12550" h="2122" extrusionOk="0">
                  <a:moveTo>
                    <a:pt x="8162" y="0"/>
                  </a:moveTo>
                  <a:cubicBezTo>
                    <a:pt x="6919" y="0"/>
                    <a:pt x="6109" y="379"/>
                    <a:pt x="6109" y="379"/>
                  </a:cubicBezTo>
                  <a:cubicBezTo>
                    <a:pt x="5744" y="264"/>
                    <a:pt x="5355" y="215"/>
                    <a:pt x="4957" y="215"/>
                  </a:cubicBezTo>
                  <a:cubicBezTo>
                    <a:pt x="2632" y="215"/>
                    <a:pt x="1" y="1891"/>
                    <a:pt x="1" y="1891"/>
                  </a:cubicBezTo>
                  <a:lnTo>
                    <a:pt x="441" y="2022"/>
                  </a:lnTo>
                  <a:cubicBezTo>
                    <a:pt x="679" y="2089"/>
                    <a:pt x="926" y="2122"/>
                    <a:pt x="1173" y="2122"/>
                  </a:cubicBezTo>
                  <a:cubicBezTo>
                    <a:pt x="1408" y="2122"/>
                    <a:pt x="1643" y="2092"/>
                    <a:pt x="1870" y="2034"/>
                  </a:cubicBezTo>
                  <a:cubicBezTo>
                    <a:pt x="2727" y="1796"/>
                    <a:pt x="4347" y="1439"/>
                    <a:pt x="6311" y="1391"/>
                  </a:cubicBezTo>
                  <a:cubicBezTo>
                    <a:pt x="6465" y="1387"/>
                    <a:pt x="6616" y="1386"/>
                    <a:pt x="6764" y="1386"/>
                  </a:cubicBezTo>
                  <a:cubicBezTo>
                    <a:pt x="8587" y="1386"/>
                    <a:pt x="9963" y="1643"/>
                    <a:pt x="10657" y="1808"/>
                  </a:cubicBezTo>
                  <a:cubicBezTo>
                    <a:pt x="10856" y="1854"/>
                    <a:pt x="11063" y="1878"/>
                    <a:pt x="11270" y="1878"/>
                  </a:cubicBezTo>
                  <a:cubicBezTo>
                    <a:pt x="11435" y="1878"/>
                    <a:pt x="11601" y="1863"/>
                    <a:pt x="11764" y="1831"/>
                  </a:cubicBezTo>
                  <a:lnTo>
                    <a:pt x="12550" y="1677"/>
                  </a:lnTo>
                  <a:cubicBezTo>
                    <a:pt x="10914" y="342"/>
                    <a:pt x="9343" y="0"/>
                    <a:pt x="81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33"/>
            <p:cNvSpPr/>
            <p:nvPr/>
          </p:nvSpPr>
          <p:spPr>
            <a:xfrm>
              <a:off x="4243375" y="1991518"/>
              <a:ext cx="3063500" cy="3138000"/>
            </a:xfrm>
            <a:custGeom>
              <a:avLst/>
              <a:gdLst/>
              <a:ahLst/>
              <a:cxnLst/>
              <a:rect l="l" t="t" r="r" b="b"/>
              <a:pathLst>
                <a:path w="122540" h="125520" extrusionOk="0">
                  <a:moveTo>
                    <a:pt x="62973" y="921"/>
                  </a:moveTo>
                  <a:cubicBezTo>
                    <a:pt x="63413" y="921"/>
                    <a:pt x="63842" y="921"/>
                    <a:pt x="64247" y="957"/>
                  </a:cubicBezTo>
                  <a:cubicBezTo>
                    <a:pt x="64651" y="980"/>
                    <a:pt x="65021" y="1016"/>
                    <a:pt x="65378" y="1052"/>
                  </a:cubicBezTo>
                  <a:cubicBezTo>
                    <a:pt x="65723" y="1064"/>
                    <a:pt x="66044" y="1135"/>
                    <a:pt x="66318" y="1171"/>
                  </a:cubicBezTo>
                  <a:cubicBezTo>
                    <a:pt x="66604" y="1219"/>
                    <a:pt x="66854" y="1254"/>
                    <a:pt x="67057" y="1290"/>
                  </a:cubicBezTo>
                  <a:cubicBezTo>
                    <a:pt x="67449" y="1361"/>
                    <a:pt x="67688" y="1397"/>
                    <a:pt x="67688" y="1397"/>
                  </a:cubicBezTo>
                  <a:lnTo>
                    <a:pt x="67045" y="1397"/>
                  </a:lnTo>
                  <a:cubicBezTo>
                    <a:pt x="66842" y="1397"/>
                    <a:pt x="66592" y="1385"/>
                    <a:pt x="66306" y="1385"/>
                  </a:cubicBezTo>
                  <a:cubicBezTo>
                    <a:pt x="66164" y="1373"/>
                    <a:pt x="66009" y="1373"/>
                    <a:pt x="65854" y="1361"/>
                  </a:cubicBezTo>
                  <a:cubicBezTo>
                    <a:pt x="65751" y="1361"/>
                    <a:pt x="65642" y="1356"/>
                    <a:pt x="65529" y="1356"/>
                  </a:cubicBezTo>
                  <a:cubicBezTo>
                    <a:pt x="65472" y="1356"/>
                    <a:pt x="65413" y="1357"/>
                    <a:pt x="65354" y="1361"/>
                  </a:cubicBezTo>
                  <a:lnTo>
                    <a:pt x="64235" y="1361"/>
                  </a:lnTo>
                  <a:cubicBezTo>
                    <a:pt x="64180" y="1360"/>
                    <a:pt x="64125" y="1359"/>
                    <a:pt x="64069" y="1359"/>
                  </a:cubicBezTo>
                  <a:cubicBezTo>
                    <a:pt x="63725" y="1359"/>
                    <a:pt x="63364" y="1387"/>
                    <a:pt x="62985" y="1397"/>
                  </a:cubicBezTo>
                  <a:cubicBezTo>
                    <a:pt x="62556" y="1421"/>
                    <a:pt x="62115" y="1433"/>
                    <a:pt x="61663" y="1480"/>
                  </a:cubicBezTo>
                  <a:cubicBezTo>
                    <a:pt x="61437" y="1504"/>
                    <a:pt x="61211" y="1528"/>
                    <a:pt x="60984" y="1552"/>
                  </a:cubicBezTo>
                  <a:cubicBezTo>
                    <a:pt x="60865" y="1564"/>
                    <a:pt x="60746" y="1564"/>
                    <a:pt x="60639" y="1588"/>
                  </a:cubicBezTo>
                  <a:lnTo>
                    <a:pt x="60294" y="1635"/>
                  </a:lnTo>
                  <a:cubicBezTo>
                    <a:pt x="59841" y="1707"/>
                    <a:pt x="59389" y="1754"/>
                    <a:pt x="58948" y="1873"/>
                  </a:cubicBezTo>
                  <a:cubicBezTo>
                    <a:pt x="58734" y="1921"/>
                    <a:pt x="58520" y="1969"/>
                    <a:pt x="58294" y="2016"/>
                  </a:cubicBezTo>
                  <a:cubicBezTo>
                    <a:pt x="58091" y="2076"/>
                    <a:pt x="57877" y="2135"/>
                    <a:pt x="57674" y="2195"/>
                  </a:cubicBezTo>
                  <a:cubicBezTo>
                    <a:pt x="57258" y="2302"/>
                    <a:pt x="56877" y="2469"/>
                    <a:pt x="56508" y="2600"/>
                  </a:cubicBezTo>
                  <a:cubicBezTo>
                    <a:pt x="56329" y="2671"/>
                    <a:pt x="56162" y="2754"/>
                    <a:pt x="55984" y="2826"/>
                  </a:cubicBezTo>
                  <a:cubicBezTo>
                    <a:pt x="55900" y="2873"/>
                    <a:pt x="55817" y="2909"/>
                    <a:pt x="55734" y="2945"/>
                  </a:cubicBezTo>
                  <a:cubicBezTo>
                    <a:pt x="55662" y="2993"/>
                    <a:pt x="55591" y="3028"/>
                    <a:pt x="55507" y="3076"/>
                  </a:cubicBezTo>
                  <a:cubicBezTo>
                    <a:pt x="55210" y="3231"/>
                    <a:pt x="54948" y="3409"/>
                    <a:pt x="54710" y="3564"/>
                  </a:cubicBezTo>
                  <a:cubicBezTo>
                    <a:pt x="54495" y="3731"/>
                    <a:pt x="54293" y="3874"/>
                    <a:pt x="54150" y="4016"/>
                  </a:cubicBezTo>
                  <a:cubicBezTo>
                    <a:pt x="53995" y="4147"/>
                    <a:pt x="53888" y="4267"/>
                    <a:pt x="53817" y="4350"/>
                  </a:cubicBezTo>
                  <a:cubicBezTo>
                    <a:pt x="53745" y="4433"/>
                    <a:pt x="53710" y="4481"/>
                    <a:pt x="53710" y="4481"/>
                  </a:cubicBezTo>
                  <a:cubicBezTo>
                    <a:pt x="53710" y="4481"/>
                    <a:pt x="53733" y="4421"/>
                    <a:pt x="53793" y="4326"/>
                  </a:cubicBezTo>
                  <a:cubicBezTo>
                    <a:pt x="53817" y="4278"/>
                    <a:pt x="53864" y="4231"/>
                    <a:pt x="53900" y="4159"/>
                  </a:cubicBezTo>
                  <a:cubicBezTo>
                    <a:pt x="53948" y="4100"/>
                    <a:pt x="54007" y="4016"/>
                    <a:pt x="54067" y="3945"/>
                  </a:cubicBezTo>
                  <a:cubicBezTo>
                    <a:pt x="54198" y="3778"/>
                    <a:pt x="54376" y="3600"/>
                    <a:pt x="54579" y="3397"/>
                  </a:cubicBezTo>
                  <a:cubicBezTo>
                    <a:pt x="54698" y="3302"/>
                    <a:pt x="54805" y="3207"/>
                    <a:pt x="54936" y="3100"/>
                  </a:cubicBezTo>
                  <a:cubicBezTo>
                    <a:pt x="55055" y="2993"/>
                    <a:pt x="55210" y="2909"/>
                    <a:pt x="55353" y="2802"/>
                  </a:cubicBezTo>
                  <a:cubicBezTo>
                    <a:pt x="55424" y="2754"/>
                    <a:pt x="55496" y="2707"/>
                    <a:pt x="55579" y="2647"/>
                  </a:cubicBezTo>
                  <a:cubicBezTo>
                    <a:pt x="55650" y="2612"/>
                    <a:pt x="55734" y="2564"/>
                    <a:pt x="55817" y="2516"/>
                  </a:cubicBezTo>
                  <a:cubicBezTo>
                    <a:pt x="55984" y="2421"/>
                    <a:pt x="56162" y="2314"/>
                    <a:pt x="56341" y="2231"/>
                  </a:cubicBezTo>
                  <a:cubicBezTo>
                    <a:pt x="56710" y="2064"/>
                    <a:pt x="57103" y="1861"/>
                    <a:pt x="57520" y="1742"/>
                  </a:cubicBezTo>
                  <a:cubicBezTo>
                    <a:pt x="57734" y="1671"/>
                    <a:pt x="57948" y="1600"/>
                    <a:pt x="58163" y="1528"/>
                  </a:cubicBezTo>
                  <a:cubicBezTo>
                    <a:pt x="58389" y="1469"/>
                    <a:pt x="58615" y="1421"/>
                    <a:pt x="58841" y="1361"/>
                  </a:cubicBezTo>
                  <a:cubicBezTo>
                    <a:pt x="59294" y="1242"/>
                    <a:pt x="59758" y="1183"/>
                    <a:pt x="60222" y="1099"/>
                  </a:cubicBezTo>
                  <a:lnTo>
                    <a:pt x="60568" y="1052"/>
                  </a:lnTo>
                  <a:cubicBezTo>
                    <a:pt x="60687" y="1028"/>
                    <a:pt x="60806" y="1028"/>
                    <a:pt x="60925" y="1016"/>
                  </a:cubicBezTo>
                  <a:cubicBezTo>
                    <a:pt x="61163" y="1004"/>
                    <a:pt x="61389" y="980"/>
                    <a:pt x="61615" y="957"/>
                  </a:cubicBezTo>
                  <a:cubicBezTo>
                    <a:pt x="61925" y="925"/>
                    <a:pt x="62229" y="925"/>
                    <a:pt x="62528" y="925"/>
                  </a:cubicBezTo>
                  <a:cubicBezTo>
                    <a:pt x="62678" y="925"/>
                    <a:pt x="62826" y="925"/>
                    <a:pt x="62973" y="921"/>
                  </a:cubicBezTo>
                  <a:close/>
                  <a:moveTo>
                    <a:pt x="63735" y="3159"/>
                  </a:moveTo>
                  <a:cubicBezTo>
                    <a:pt x="64104" y="3171"/>
                    <a:pt x="64485" y="3195"/>
                    <a:pt x="64878" y="3207"/>
                  </a:cubicBezTo>
                  <a:cubicBezTo>
                    <a:pt x="65640" y="3266"/>
                    <a:pt x="66414" y="3350"/>
                    <a:pt x="67187" y="3493"/>
                  </a:cubicBezTo>
                  <a:lnTo>
                    <a:pt x="67771" y="3588"/>
                  </a:lnTo>
                  <a:lnTo>
                    <a:pt x="68330" y="3719"/>
                  </a:lnTo>
                  <a:cubicBezTo>
                    <a:pt x="68711" y="3802"/>
                    <a:pt x="69081" y="3874"/>
                    <a:pt x="69450" y="3981"/>
                  </a:cubicBezTo>
                  <a:cubicBezTo>
                    <a:pt x="69831" y="4088"/>
                    <a:pt x="70200" y="4183"/>
                    <a:pt x="70557" y="4302"/>
                  </a:cubicBezTo>
                  <a:cubicBezTo>
                    <a:pt x="70914" y="4421"/>
                    <a:pt x="71271" y="4540"/>
                    <a:pt x="71605" y="4671"/>
                  </a:cubicBezTo>
                  <a:cubicBezTo>
                    <a:pt x="72295" y="4921"/>
                    <a:pt x="72926" y="5243"/>
                    <a:pt x="73522" y="5564"/>
                  </a:cubicBezTo>
                  <a:cubicBezTo>
                    <a:pt x="74105" y="5898"/>
                    <a:pt x="74641" y="6255"/>
                    <a:pt x="75105" y="6588"/>
                  </a:cubicBezTo>
                  <a:cubicBezTo>
                    <a:pt x="75581" y="6934"/>
                    <a:pt x="75998" y="7255"/>
                    <a:pt x="76379" y="7529"/>
                  </a:cubicBezTo>
                  <a:cubicBezTo>
                    <a:pt x="76772" y="7791"/>
                    <a:pt x="77117" y="7993"/>
                    <a:pt x="77415" y="8148"/>
                  </a:cubicBezTo>
                  <a:cubicBezTo>
                    <a:pt x="77570" y="8219"/>
                    <a:pt x="77713" y="8279"/>
                    <a:pt x="77820" y="8338"/>
                  </a:cubicBezTo>
                  <a:cubicBezTo>
                    <a:pt x="77951" y="8374"/>
                    <a:pt x="78046" y="8422"/>
                    <a:pt x="78141" y="8458"/>
                  </a:cubicBezTo>
                  <a:cubicBezTo>
                    <a:pt x="78308" y="8517"/>
                    <a:pt x="78391" y="8553"/>
                    <a:pt x="78391" y="8553"/>
                  </a:cubicBezTo>
                  <a:cubicBezTo>
                    <a:pt x="78391" y="8553"/>
                    <a:pt x="78296" y="8529"/>
                    <a:pt x="78129" y="8481"/>
                  </a:cubicBezTo>
                  <a:cubicBezTo>
                    <a:pt x="78034" y="8458"/>
                    <a:pt x="77927" y="8434"/>
                    <a:pt x="77808" y="8398"/>
                  </a:cubicBezTo>
                  <a:cubicBezTo>
                    <a:pt x="77677" y="8350"/>
                    <a:pt x="77534" y="8303"/>
                    <a:pt x="77379" y="8243"/>
                  </a:cubicBezTo>
                  <a:cubicBezTo>
                    <a:pt x="77058" y="8112"/>
                    <a:pt x="76689" y="7934"/>
                    <a:pt x="76272" y="7696"/>
                  </a:cubicBezTo>
                  <a:cubicBezTo>
                    <a:pt x="75867" y="7457"/>
                    <a:pt x="75415" y="7160"/>
                    <a:pt x="74938" y="6850"/>
                  </a:cubicBezTo>
                  <a:cubicBezTo>
                    <a:pt x="74450" y="6541"/>
                    <a:pt x="73915" y="6219"/>
                    <a:pt x="73331" y="5921"/>
                  </a:cubicBezTo>
                  <a:cubicBezTo>
                    <a:pt x="72748" y="5636"/>
                    <a:pt x="72117" y="5350"/>
                    <a:pt x="71438" y="5124"/>
                  </a:cubicBezTo>
                  <a:cubicBezTo>
                    <a:pt x="71105" y="4993"/>
                    <a:pt x="70759" y="4898"/>
                    <a:pt x="70402" y="4790"/>
                  </a:cubicBezTo>
                  <a:cubicBezTo>
                    <a:pt x="70057" y="4671"/>
                    <a:pt x="69688" y="4588"/>
                    <a:pt x="69331" y="4493"/>
                  </a:cubicBezTo>
                  <a:cubicBezTo>
                    <a:pt x="68973" y="4397"/>
                    <a:pt x="68592" y="4314"/>
                    <a:pt x="68223" y="4231"/>
                  </a:cubicBezTo>
                  <a:lnTo>
                    <a:pt x="67652" y="4112"/>
                  </a:lnTo>
                  <a:lnTo>
                    <a:pt x="67092" y="4016"/>
                  </a:lnTo>
                  <a:cubicBezTo>
                    <a:pt x="66342" y="3874"/>
                    <a:pt x="65580" y="3802"/>
                    <a:pt x="64842" y="3731"/>
                  </a:cubicBezTo>
                  <a:cubicBezTo>
                    <a:pt x="64461" y="3707"/>
                    <a:pt x="64092" y="3695"/>
                    <a:pt x="63723" y="3671"/>
                  </a:cubicBezTo>
                  <a:cubicBezTo>
                    <a:pt x="63354" y="3659"/>
                    <a:pt x="62985" y="3659"/>
                    <a:pt x="62627" y="3659"/>
                  </a:cubicBezTo>
                  <a:cubicBezTo>
                    <a:pt x="62270" y="3671"/>
                    <a:pt x="61925" y="3683"/>
                    <a:pt x="61580" y="3695"/>
                  </a:cubicBezTo>
                  <a:cubicBezTo>
                    <a:pt x="61234" y="3719"/>
                    <a:pt x="60901" y="3755"/>
                    <a:pt x="60568" y="3778"/>
                  </a:cubicBezTo>
                  <a:cubicBezTo>
                    <a:pt x="60246" y="3814"/>
                    <a:pt x="59925" y="3850"/>
                    <a:pt x="59615" y="3886"/>
                  </a:cubicBezTo>
                  <a:cubicBezTo>
                    <a:pt x="59306" y="3933"/>
                    <a:pt x="59020" y="3981"/>
                    <a:pt x="58734" y="4028"/>
                  </a:cubicBezTo>
                  <a:cubicBezTo>
                    <a:pt x="58163" y="4136"/>
                    <a:pt x="57651" y="4243"/>
                    <a:pt x="57198" y="4350"/>
                  </a:cubicBezTo>
                  <a:cubicBezTo>
                    <a:pt x="56734" y="4457"/>
                    <a:pt x="56341" y="4576"/>
                    <a:pt x="56019" y="4671"/>
                  </a:cubicBezTo>
                  <a:cubicBezTo>
                    <a:pt x="55710" y="4778"/>
                    <a:pt x="55448" y="4862"/>
                    <a:pt x="55281" y="4921"/>
                  </a:cubicBezTo>
                  <a:cubicBezTo>
                    <a:pt x="55115" y="4981"/>
                    <a:pt x="55019" y="5017"/>
                    <a:pt x="55019" y="5017"/>
                  </a:cubicBezTo>
                  <a:cubicBezTo>
                    <a:pt x="55019" y="5017"/>
                    <a:pt x="55103" y="4981"/>
                    <a:pt x="55269" y="4898"/>
                  </a:cubicBezTo>
                  <a:cubicBezTo>
                    <a:pt x="55436" y="4814"/>
                    <a:pt x="55674" y="4707"/>
                    <a:pt x="55984" y="4576"/>
                  </a:cubicBezTo>
                  <a:cubicBezTo>
                    <a:pt x="56305" y="4445"/>
                    <a:pt x="56686" y="4302"/>
                    <a:pt x="57139" y="4159"/>
                  </a:cubicBezTo>
                  <a:cubicBezTo>
                    <a:pt x="57365" y="4088"/>
                    <a:pt x="57603" y="4016"/>
                    <a:pt x="57865" y="3933"/>
                  </a:cubicBezTo>
                  <a:cubicBezTo>
                    <a:pt x="58115" y="3862"/>
                    <a:pt x="58389" y="3790"/>
                    <a:pt x="58675" y="3719"/>
                  </a:cubicBezTo>
                  <a:cubicBezTo>
                    <a:pt x="58948" y="3659"/>
                    <a:pt x="59246" y="3600"/>
                    <a:pt x="59556" y="3528"/>
                  </a:cubicBezTo>
                  <a:cubicBezTo>
                    <a:pt x="59865" y="3481"/>
                    <a:pt x="60187" y="3421"/>
                    <a:pt x="60520" y="3374"/>
                  </a:cubicBezTo>
                  <a:cubicBezTo>
                    <a:pt x="60853" y="3338"/>
                    <a:pt x="61199" y="3290"/>
                    <a:pt x="61544" y="3254"/>
                  </a:cubicBezTo>
                  <a:cubicBezTo>
                    <a:pt x="61901" y="3231"/>
                    <a:pt x="62258" y="3207"/>
                    <a:pt x="62615" y="3183"/>
                  </a:cubicBezTo>
                  <a:cubicBezTo>
                    <a:pt x="62985" y="3171"/>
                    <a:pt x="63354" y="3171"/>
                    <a:pt x="63735" y="3159"/>
                  </a:cubicBezTo>
                  <a:close/>
                  <a:moveTo>
                    <a:pt x="54844" y="5990"/>
                  </a:moveTo>
                  <a:cubicBezTo>
                    <a:pt x="54991" y="5990"/>
                    <a:pt x="55141" y="5991"/>
                    <a:pt x="55293" y="5993"/>
                  </a:cubicBezTo>
                  <a:cubicBezTo>
                    <a:pt x="56079" y="5993"/>
                    <a:pt x="56948" y="6029"/>
                    <a:pt x="57853" y="6064"/>
                  </a:cubicBezTo>
                  <a:cubicBezTo>
                    <a:pt x="58317" y="6100"/>
                    <a:pt x="58782" y="6124"/>
                    <a:pt x="59258" y="6160"/>
                  </a:cubicBezTo>
                  <a:cubicBezTo>
                    <a:pt x="59734" y="6183"/>
                    <a:pt x="60222" y="6243"/>
                    <a:pt x="60722" y="6291"/>
                  </a:cubicBezTo>
                  <a:cubicBezTo>
                    <a:pt x="61211" y="6338"/>
                    <a:pt x="61711" y="6410"/>
                    <a:pt x="62223" y="6469"/>
                  </a:cubicBezTo>
                  <a:cubicBezTo>
                    <a:pt x="62735" y="6541"/>
                    <a:pt x="63247" y="6612"/>
                    <a:pt x="63758" y="6707"/>
                  </a:cubicBezTo>
                  <a:cubicBezTo>
                    <a:pt x="64270" y="6803"/>
                    <a:pt x="64794" y="6874"/>
                    <a:pt x="65318" y="7005"/>
                  </a:cubicBezTo>
                  <a:cubicBezTo>
                    <a:pt x="65830" y="7124"/>
                    <a:pt x="66354" y="7243"/>
                    <a:pt x="66866" y="7362"/>
                  </a:cubicBezTo>
                  <a:cubicBezTo>
                    <a:pt x="67378" y="7505"/>
                    <a:pt x="67890" y="7660"/>
                    <a:pt x="68402" y="7803"/>
                  </a:cubicBezTo>
                  <a:cubicBezTo>
                    <a:pt x="68914" y="7957"/>
                    <a:pt x="69402" y="8160"/>
                    <a:pt x="69902" y="8327"/>
                  </a:cubicBezTo>
                  <a:cubicBezTo>
                    <a:pt x="70402" y="8493"/>
                    <a:pt x="70867" y="8731"/>
                    <a:pt x="71343" y="8946"/>
                  </a:cubicBezTo>
                  <a:cubicBezTo>
                    <a:pt x="71581" y="9053"/>
                    <a:pt x="71807" y="9160"/>
                    <a:pt x="72033" y="9255"/>
                  </a:cubicBezTo>
                  <a:cubicBezTo>
                    <a:pt x="72260" y="9374"/>
                    <a:pt x="72486" y="9481"/>
                    <a:pt x="72712" y="9589"/>
                  </a:cubicBezTo>
                  <a:cubicBezTo>
                    <a:pt x="74474" y="10446"/>
                    <a:pt x="76212" y="11089"/>
                    <a:pt x="77748" y="11398"/>
                  </a:cubicBezTo>
                  <a:cubicBezTo>
                    <a:pt x="78434" y="11525"/>
                    <a:pt x="79073" y="11605"/>
                    <a:pt x="79649" y="11605"/>
                  </a:cubicBezTo>
                  <a:cubicBezTo>
                    <a:pt x="79723" y="11605"/>
                    <a:pt x="79796" y="11603"/>
                    <a:pt x="79868" y="11601"/>
                  </a:cubicBezTo>
                  <a:cubicBezTo>
                    <a:pt x="80511" y="11589"/>
                    <a:pt x="81058" y="11494"/>
                    <a:pt x="81487" y="11339"/>
                  </a:cubicBezTo>
                  <a:cubicBezTo>
                    <a:pt x="81916" y="11184"/>
                    <a:pt x="82237" y="10994"/>
                    <a:pt x="82416" y="10839"/>
                  </a:cubicBezTo>
                  <a:cubicBezTo>
                    <a:pt x="82606" y="10672"/>
                    <a:pt x="82654" y="10541"/>
                    <a:pt x="82654" y="10541"/>
                  </a:cubicBezTo>
                  <a:lnTo>
                    <a:pt x="82654" y="10541"/>
                  </a:lnTo>
                  <a:cubicBezTo>
                    <a:pt x="82654" y="10541"/>
                    <a:pt x="82618" y="10684"/>
                    <a:pt x="82439" y="10851"/>
                  </a:cubicBezTo>
                  <a:cubicBezTo>
                    <a:pt x="82261" y="11029"/>
                    <a:pt x="81963" y="11255"/>
                    <a:pt x="81523" y="11434"/>
                  </a:cubicBezTo>
                  <a:cubicBezTo>
                    <a:pt x="81094" y="11613"/>
                    <a:pt x="80534" y="11756"/>
                    <a:pt x="79880" y="11803"/>
                  </a:cubicBezTo>
                  <a:cubicBezTo>
                    <a:pt x="79671" y="11822"/>
                    <a:pt x="79453" y="11831"/>
                    <a:pt x="79229" y="11831"/>
                  </a:cubicBezTo>
                  <a:cubicBezTo>
                    <a:pt x="78749" y="11831"/>
                    <a:pt x="78236" y="11789"/>
                    <a:pt x="77701" y="11708"/>
                  </a:cubicBezTo>
                  <a:cubicBezTo>
                    <a:pt x="76903" y="11589"/>
                    <a:pt x="76058" y="11375"/>
                    <a:pt x="75188" y="11089"/>
                  </a:cubicBezTo>
                  <a:cubicBezTo>
                    <a:pt x="74307" y="10803"/>
                    <a:pt x="73414" y="10446"/>
                    <a:pt x="72498" y="10029"/>
                  </a:cubicBezTo>
                  <a:cubicBezTo>
                    <a:pt x="72271" y="9922"/>
                    <a:pt x="72045" y="9815"/>
                    <a:pt x="71819" y="9708"/>
                  </a:cubicBezTo>
                  <a:cubicBezTo>
                    <a:pt x="71593" y="9601"/>
                    <a:pt x="71367" y="9505"/>
                    <a:pt x="71128" y="9398"/>
                  </a:cubicBezTo>
                  <a:cubicBezTo>
                    <a:pt x="70664" y="9208"/>
                    <a:pt x="70212" y="8969"/>
                    <a:pt x="69724" y="8815"/>
                  </a:cubicBezTo>
                  <a:cubicBezTo>
                    <a:pt x="69235" y="8648"/>
                    <a:pt x="68747" y="8458"/>
                    <a:pt x="68247" y="8315"/>
                  </a:cubicBezTo>
                  <a:cubicBezTo>
                    <a:pt x="67747" y="8172"/>
                    <a:pt x="67235" y="8029"/>
                    <a:pt x="66735" y="7886"/>
                  </a:cubicBezTo>
                  <a:cubicBezTo>
                    <a:pt x="66223" y="7767"/>
                    <a:pt x="65711" y="7648"/>
                    <a:pt x="65199" y="7529"/>
                  </a:cubicBezTo>
                  <a:cubicBezTo>
                    <a:pt x="64699" y="7398"/>
                    <a:pt x="64175" y="7326"/>
                    <a:pt x="63675" y="7219"/>
                  </a:cubicBezTo>
                  <a:cubicBezTo>
                    <a:pt x="63163" y="7124"/>
                    <a:pt x="62651" y="7053"/>
                    <a:pt x="62151" y="6969"/>
                  </a:cubicBezTo>
                  <a:cubicBezTo>
                    <a:pt x="61651" y="6898"/>
                    <a:pt x="61151" y="6814"/>
                    <a:pt x="60663" y="6767"/>
                  </a:cubicBezTo>
                  <a:cubicBezTo>
                    <a:pt x="59687" y="6648"/>
                    <a:pt x="58734" y="6553"/>
                    <a:pt x="57829" y="6469"/>
                  </a:cubicBezTo>
                  <a:cubicBezTo>
                    <a:pt x="56924" y="6410"/>
                    <a:pt x="56067" y="6338"/>
                    <a:pt x="55281" y="6302"/>
                  </a:cubicBezTo>
                  <a:cubicBezTo>
                    <a:pt x="54888" y="6279"/>
                    <a:pt x="54507" y="6267"/>
                    <a:pt x="54150" y="6255"/>
                  </a:cubicBezTo>
                  <a:cubicBezTo>
                    <a:pt x="53781" y="6243"/>
                    <a:pt x="53436" y="6219"/>
                    <a:pt x="53114" y="6219"/>
                  </a:cubicBezTo>
                  <a:cubicBezTo>
                    <a:pt x="52471" y="6195"/>
                    <a:pt x="51912" y="6195"/>
                    <a:pt x="51447" y="6195"/>
                  </a:cubicBezTo>
                  <a:lnTo>
                    <a:pt x="49995" y="6195"/>
                  </a:lnTo>
                  <a:cubicBezTo>
                    <a:pt x="49995" y="6195"/>
                    <a:pt x="50519" y="6136"/>
                    <a:pt x="51447" y="6088"/>
                  </a:cubicBezTo>
                  <a:cubicBezTo>
                    <a:pt x="51912" y="6064"/>
                    <a:pt x="52471" y="6041"/>
                    <a:pt x="53114" y="6017"/>
                  </a:cubicBezTo>
                  <a:cubicBezTo>
                    <a:pt x="53644" y="6007"/>
                    <a:pt x="54221" y="5990"/>
                    <a:pt x="54844" y="5990"/>
                  </a:cubicBezTo>
                  <a:close/>
                  <a:moveTo>
                    <a:pt x="95322" y="9005"/>
                  </a:moveTo>
                  <a:cubicBezTo>
                    <a:pt x="95322" y="9005"/>
                    <a:pt x="95250" y="9077"/>
                    <a:pt x="95131" y="9196"/>
                  </a:cubicBezTo>
                  <a:cubicBezTo>
                    <a:pt x="95084" y="9255"/>
                    <a:pt x="95012" y="9339"/>
                    <a:pt x="94941" y="9422"/>
                  </a:cubicBezTo>
                  <a:cubicBezTo>
                    <a:pt x="94870" y="9517"/>
                    <a:pt x="94798" y="9624"/>
                    <a:pt x="94715" y="9731"/>
                  </a:cubicBezTo>
                  <a:cubicBezTo>
                    <a:pt x="94631" y="9851"/>
                    <a:pt x="94548" y="9970"/>
                    <a:pt x="94477" y="10112"/>
                  </a:cubicBezTo>
                  <a:cubicBezTo>
                    <a:pt x="94429" y="10184"/>
                    <a:pt x="94393" y="10255"/>
                    <a:pt x="94346" y="10327"/>
                  </a:cubicBezTo>
                  <a:cubicBezTo>
                    <a:pt x="94322" y="10398"/>
                    <a:pt x="94274" y="10470"/>
                    <a:pt x="94238" y="10553"/>
                  </a:cubicBezTo>
                  <a:cubicBezTo>
                    <a:pt x="94155" y="10696"/>
                    <a:pt x="94108" y="10874"/>
                    <a:pt x="94024" y="11041"/>
                  </a:cubicBezTo>
                  <a:cubicBezTo>
                    <a:pt x="93977" y="11208"/>
                    <a:pt x="93905" y="11375"/>
                    <a:pt x="93857" y="11553"/>
                  </a:cubicBezTo>
                  <a:cubicBezTo>
                    <a:pt x="93810" y="11732"/>
                    <a:pt x="93750" y="11898"/>
                    <a:pt x="93727" y="12089"/>
                  </a:cubicBezTo>
                  <a:cubicBezTo>
                    <a:pt x="93691" y="12268"/>
                    <a:pt x="93631" y="12434"/>
                    <a:pt x="93619" y="12613"/>
                  </a:cubicBezTo>
                  <a:cubicBezTo>
                    <a:pt x="93596" y="12779"/>
                    <a:pt x="93572" y="12946"/>
                    <a:pt x="93548" y="13113"/>
                  </a:cubicBezTo>
                  <a:cubicBezTo>
                    <a:pt x="93536" y="13268"/>
                    <a:pt x="93524" y="13422"/>
                    <a:pt x="93500" y="13565"/>
                  </a:cubicBezTo>
                  <a:cubicBezTo>
                    <a:pt x="93488" y="13708"/>
                    <a:pt x="93476" y="13839"/>
                    <a:pt x="93465" y="13946"/>
                  </a:cubicBezTo>
                  <a:cubicBezTo>
                    <a:pt x="93465" y="14065"/>
                    <a:pt x="93453" y="14173"/>
                    <a:pt x="93453" y="14256"/>
                  </a:cubicBezTo>
                  <a:cubicBezTo>
                    <a:pt x="93429" y="14423"/>
                    <a:pt x="93417" y="14530"/>
                    <a:pt x="93417" y="14530"/>
                  </a:cubicBezTo>
                  <a:cubicBezTo>
                    <a:pt x="93417" y="14530"/>
                    <a:pt x="93381" y="14434"/>
                    <a:pt x="93346" y="14268"/>
                  </a:cubicBezTo>
                  <a:cubicBezTo>
                    <a:pt x="93322" y="14184"/>
                    <a:pt x="93286" y="14077"/>
                    <a:pt x="93262" y="13970"/>
                  </a:cubicBezTo>
                  <a:cubicBezTo>
                    <a:pt x="93250" y="13911"/>
                    <a:pt x="93238" y="13851"/>
                    <a:pt x="93215" y="13780"/>
                  </a:cubicBezTo>
                  <a:cubicBezTo>
                    <a:pt x="93215" y="13708"/>
                    <a:pt x="93203" y="13649"/>
                    <a:pt x="93191" y="13565"/>
                  </a:cubicBezTo>
                  <a:cubicBezTo>
                    <a:pt x="93179" y="13422"/>
                    <a:pt x="93155" y="13268"/>
                    <a:pt x="93143" y="13089"/>
                  </a:cubicBezTo>
                  <a:cubicBezTo>
                    <a:pt x="93143" y="12922"/>
                    <a:pt x="93143" y="12744"/>
                    <a:pt x="93143" y="12553"/>
                  </a:cubicBezTo>
                  <a:cubicBezTo>
                    <a:pt x="93143" y="12375"/>
                    <a:pt x="93179" y="12184"/>
                    <a:pt x="93203" y="11982"/>
                  </a:cubicBezTo>
                  <a:cubicBezTo>
                    <a:pt x="93226" y="11791"/>
                    <a:pt x="93298" y="11601"/>
                    <a:pt x="93334" y="11398"/>
                  </a:cubicBezTo>
                  <a:cubicBezTo>
                    <a:pt x="93393" y="11208"/>
                    <a:pt x="93476" y="11017"/>
                    <a:pt x="93548" y="10839"/>
                  </a:cubicBezTo>
                  <a:cubicBezTo>
                    <a:pt x="93631" y="10660"/>
                    <a:pt x="93715" y="10482"/>
                    <a:pt x="93822" y="10315"/>
                  </a:cubicBezTo>
                  <a:cubicBezTo>
                    <a:pt x="93869" y="10243"/>
                    <a:pt x="93917" y="10160"/>
                    <a:pt x="93977" y="10089"/>
                  </a:cubicBezTo>
                  <a:cubicBezTo>
                    <a:pt x="94036" y="10017"/>
                    <a:pt x="94084" y="9946"/>
                    <a:pt x="94143" y="9874"/>
                  </a:cubicBezTo>
                  <a:cubicBezTo>
                    <a:pt x="94250" y="9743"/>
                    <a:pt x="94369" y="9636"/>
                    <a:pt x="94477" y="9529"/>
                  </a:cubicBezTo>
                  <a:cubicBezTo>
                    <a:pt x="94596" y="9434"/>
                    <a:pt x="94703" y="9339"/>
                    <a:pt x="94798" y="9279"/>
                  </a:cubicBezTo>
                  <a:cubicBezTo>
                    <a:pt x="94893" y="9208"/>
                    <a:pt x="94989" y="9160"/>
                    <a:pt x="95072" y="9112"/>
                  </a:cubicBezTo>
                  <a:cubicBezTo>
                    <a:pt x="95227" y="9029"/>
                    <a:pt x="95322" y="9005"/>
                    <a:pt x="95322" y="9005"/>
                  </a:cubicBezTo>
                  <a:close/>
                  <a:moveTo>
                    <a:pt x="92965" y="21673"/>
                  </a:moveTo>
                  <a:lnTo>
                    <a:pt x="92965" y="21673"/>
                  </a:lnTo>
                  <a:cubicBezTo>
                    <a:pt x="92965" y="21673"/>
                    <a:pt x="93012" y="21709"/>
                    <a:pt x="93084" y="21781"/>
                  </a:cubicBezTo>
                  <a:cubicBezTo>
                    <a:pt x="93000" y="21709"/>
                    <a:pt x="92965" y="21673"/>
                    <a:pt x="92965" y="21673"/>
                  </a:cubicBezTo>
                  <a:close/>
                  <a:moveTo>
                    <a:pt x="46478" y="7477"/>
                  </a:moveTo>
                  <a:cubicBezTo>
                    <a:pt x="46779" y="7477"/>
                    <a:pt x="47086" y="7486"/>
                    <a:pt x="47399" y="7505"/>
                  </a:cubicBezTo>
                  <a:cubicBezTo>
                    <a:pt x="48769" y="7600"/>
                    <a:pt x="50221" y="7874"/>
                    <a:pt x="51733" y="8279"/>
                  </a:cubicBezTo>
                  <a:cubicBezTo>
                    <a:pt x="52471" y="8505"/>
                    <a:pt x="53245" y="8708"/>
                    <a:pt x="54019" y="8993"/>
                  </a:cubicBezTo>
                  <a:cubicBezTo>
                    <a:pt x="54400" y="9136"/>
                    <a:pt x="54793" y="9267"/>
                    <a:pt x="55174" y="9410"/>
                  </a:cubicBezTo>
                  <a:cubicBezTo>
                    <a:pt x="55567" y="9565"/>
                    <a:pt x="55948" y="9731"/>
                    <a:pt x="56341" y="9886"/>
                  </a:cubicBezTo>
                  <a:cubicBezTo>
                    <a:pt x="57127" y="10196"/>
                    <a:pt x="57901" y="10565"/>
                    <a:pt x="58698" y="10910"/>
                  </a:cubicBezTo>
                  <a:cubicBezTo>
                    <a:pt x="58889" y="11005"/>
                    <a:pt x="59091" y="11089"/>
                    <a:pt x="59294" y="11184"/>
                  </a:cubicBezTo>
                  <a:cubicBezTo>
                    <a:pt x="59484" y="11279"/>
                    <a:pt x="59687" y="11375"/>
                    <a:pt x="59889" y="11470"/>
                  </a:cubicBezTo>
                  <a:cubicBezTo>
                    <a:pt x="60270" y="11648"/>
                    <a:pt x="60663" y="11851"/>
                    <a:pt x="61068" y="12065"/>
                  </a:cubicBezTo>
                  <a:cubicBezTo>
                    <a:pt x="62639" y="12875"/>
                    <a:pt x="64199" y="13768"/>
                    <a:pt x="65747" y="14673"/>
                  </a:cubicBezTo>
                  <a:cubicBezTo>
                    <a:pt x="67271" y="15589"/>
                    <a:pt x="68795" y="16518"/>
                    <a:pt x="70307" y="17423"/>
                  </a:cubicBezTo>
                  <a:cubicBezTo>
                    <a:pt x="71807" y="18316"/>
                    <a:pt x="73272" y="19209"/>
                    <a:pt x="74736" y="19983"/>
                  </a:cubicBezTo>
                  <a:cubicBezTo>
                    <a:pt x="76189" y="20769"/>
                    <a:pt x="77617" y="21471"/>
                    <a:pt x="79022" y="22031"/>
                  </a:cubicBezTo>
                  <a:cubicBezTo>
                    <a:pt x="80427" y="22578"/>
                    <a:pt x="81785" y="22995"/>
                    <a:pt x="83070" y="23209"/>
                  </a:cubicBezTo>
                  <a:cubicBezTo>
                    <a:pt x="83853" y="23340"/>
                    <a:pt x="84605" y="23400"/>
                    <a:pt x="85313" y="23400"/>
                  </a:cubicBezTo>
                  <a:cubicBezTo>
                    <a:pt x="85768" y="23400"/>
                    <a:pt x="86204" y="23375"/>
                    <a:pt x="86618" y="23328"/>
                  </a:cubicBezTo>
                  <a:cubicBezTo>
                    <a:pt x="86880" y="23316"/>
                    <a:pt x="87130" y="23245"/>
                    <a:pt x="87380" y="23209"/>
                  </a:cubicBezTo>
                  <a:cubicBezTo>
                    <a:pt x="87500" y="23197"/>
                    <a:pt x="87619" y="23174"/>
                    <a:pt x="87738" y="23150"/>
                  </a:cubicBezTo>
                  <a:cubicBezTo>
                    <a:pt x="87857" y="23126"/>
                    <a:pt x="87976" y="23090"/>
                    <a:pt x="88083" y="23066"/>
                  </a:cubicBezTo>
                  <a:cubicBezTo>
                    <a:pt x="88309" y="23007"/>
                    <a:pt x="88523" y="22959"/>
                    <a:pt x="88726" y="22900"/>
                  </a:cubicBezTo>
                  <a:cubicBezTo>
                    <a:pt x="88928" y="22828"/>
                    <a:pt x="89119" y="22769"/>
                    <a:pt x="89309" y="22697"/>
                  </a:cubicBezTo>
                  <a:cubicBezTo>
                    <a:pt x="89678" y="22590"/>
                    <a:pt x="89988" y="22424"/>
                    <a:pt x="90262" y="22316"/>
                  </a:cubicBezTo>
                  <a:cubicBezTo>
                    <a:pt x="90548" y="22197"/>
                    <a:pt x="90762" y="22078"/>
                    <a:pt x="90952" y="21971"/>
                  </a:cubicBezTo>
                  <a:cubicBezTo>
                    <a:pt x="91321" y="21781"/>
                    <a:pt x="91512" y="21674"/>
                    <a:pt x="91512" y="21673"/>
                  </a:cubicBezTo>
                  <a:lnTo>
                    <a:pt x="91512" y="21673"/>
                  </a:lnTo>
                  <a:cubicBezTo>
                    <a:pt x="91512" y="21674"/>
                    <a:pt x="91333" y="21804"/>
                    <a:pt x="90988" y="22043"/>
                  </a:cubicBezTo>
                  <a:cubicBezTo>
                    <a:pt x="90821" y="22162"/>
                    <a:pt x="90607" y="22316"/>
                    <a:pt x="90333" y="22459"/>
                  </a:cubicBezTo>
                  <a:cubicBezTo>
                    <a:pt x="90071" y="22602"/>
                    <a:pt x="89774" y="22805"/>
                    <a:pt x="89405" y="22947"/>
                  </a:cubicBezTo>
                  <a:cubicBezTo>
                    <a:pt x="89226" y="23031"/>
                    <a:pt x="89035" y="23126"/>
                    <a:pt x="88845" y="23209"/>
                  </a:cubicBezTo>
                  <a:cubicBezTo>
                    <a:pt x="88643" y="23293"/>
                    <a:pt x="88416" y="23364"/>
                    <a:pt x="88190" y="23447"/>
                  </a:cubicBezTo>
                  <a:cubicBezTo>
                    <a:pt x="88083" y="23483"/>
                    <a:pt x="87964" y="23531"/>
                    <a:pt x="87845" y="23567"/>
                  </a:cubicBezTo>
                  <a:cubicBezTo>
                    <a:pt x="87726" y="23602"/>
                    <a:pt x="87607" y="23626"/>
                    <a:pt x="87476" y="23662"/>
                  </a:cubicBezTo>
                  <a:cubicBezTo>
                    <a:pt x="87226" y="23721"/>
                    <a:pt x="86976" y="23805"/>
                    <a:pt x="86690" y="23840"/>
                  </a:cubicBezTo>
                  <a:cubicBezTo>
                    <a:pt x="85990" y="23979"/>
                    <a:pt x="85211" y="24058"/>
                    <a:pt x="84378" y="24058"/>
                  </a:cubicBezTo>
                  <a:cubicBezTo>
                    <a:pt x="83921" y="24058"/>
                    <a:pt x="83448" y="24034"/>
                    <a:pt x="82963" y="23983"/>
                  </a:cubicBezTo>
                  <a:cubicBezTo>
                    <a:pt x="81594" y="23840"/>
                    <a:pt x="80141" y="23495"/>
                    <a:pt x="78677" y="22983"/>
                  </a:cubicBezTo>
                  <a:cubicBezTo>
                    <a:pt x="77201" y="22471"/>
                    <a:pt x="75689" y="21816"/>
                    <a:pt x="74176" y="21042"/>
                  </a:cubicBezTo>
                  <a:cubicBezTo>
                    <a:pt x="72676" y="20280"/>
                    <a:pt x="71152" y="19447"/>
                    <a:pt x="69640" y="18542"/>
                  </a:cubicBezTo>
                  <a:cubicBezTo>
                    <a:pt x="68128" y="17649"/>
                    <a:pt x="66592" y="16744"/>
                    <a:pt x="65056" y="15839"/>
                  </a:cubicBezTo>
                  <a:cubicBezTo>
                    <a:pt x="63532" y="14923"/>
                    <a:pt x="61996" y="14030"/>
                    <a:pt x="60460" y="13220"/>
                  </a:cubicBezTo>
                  <a:cubicBezTo>
                    <a:pt x="60079" y="13018"/>
                    <a:pt x="59698" y="12827"/>
                    <a:pt x="59306" y="12625"/>
                  </a:cubicBezTo>
                  <a:cubicBezTo>
                    <a:pt x="59115" y="12529"/>
                    <a:pt x="58925" y="12434"/>
                    <a:pt x="58734" y="12327"/>
                  </a:cubicBezTo>
                  <a:cubicBezTo>
                    <a:pt x="58544" y="12232"/>
                    <a:pt x="58353" y="12148"/>
                    <a:pt x="58163" y="12053"/>
                  </a:cubicBezTo>
                  <a:cubicBezTo>
                    <a:pt x="57389" y="11684"/>
                    <a:pt x="56639" y="11303"/>
                    <a:pt x="55877" y="10982"/>
                  </a:cubicBezTo>
                  <a:cubicBezTo>
                    <a:pt x="55496" y="10815"/>
                    <a:pt x="55115" y="10648"/>
                    <a:pt x="54745" y="10493"/>
                  </a:cubicBezTo>
                  <a:cubicBezTo>
                    <a:pt x="54364" y="10339"/>
                    <a:pt x="53995" y="10184"/>
                    <a:pt x="53626" y="10041"/>
                  </a:cubicBezTo>
                  <a:cubicBezTo>
                    <a:pt x="52900" y="9731"/>
                    <a:pt x="52162" y="9493"/>
                    <a:pt x="51447" y="9243"/>
                  </a:cubicBezTo>
                  <a:cubicBezTo>
                    <a:pt x="50007" y="8803"/>
                    <a:pt x="48626" y="8446"/>
                    <a:pt x="47328" y="8279"/>
                  </a:cubicBezTo>
                  <a:cubicBezTo>
                    <a:pt x="46665" y="8200"/>
                    <a:pt x="46027" y="8164"/>
                    <a:pt x="45420" y="8164"/>
                  </a:cubicBezTo>
                  <a:cubicBezTo>
                    <a:pt x="44839" y="8164"/>
                    <a:pt x="44286" y="8197"/>
                    <a:pt x="43768" y="8255"/>
                  </a:cubicBezTo>
                  <a:cubicBezTo>
                    <a:pt x="42708" y="8386"/>
                    <a:pt x="41791" y="8624"/>
                    <a:pt x="41041" y="8839"/>
                  </a:cubicBezTo>
                  <a:cubicBezTo>
                    <a:pt x="40303" y="9053"/>
                    <a:pt x="39708" y="9231"/>
                    <a:pt x="39315" y="9362"/>
                  </a:cubicBezTo>
                  <a:cubicBezTo>
                    <a:pt x="38910" y="9481"/>
                    <a:pt x="38696" y="9541"/>
                    <a:pt x="38696" y="9541"/>
                  </a:cubicBezTo>
                  <a:cubicBezTo>
                    <a:pt x="38696" y="9541"/>
                    <a:pt x="38910" y="9458"/>
                    <a:pt x="39291" y="9291"/>
                  </a:cubicBezTo>
                  <a:cubicBezTo>
                    <a:pt x="39672" y="9124"/>
                    <a:pt x="40232" y="8862"/>
                    <a:pt x="40958" y="8577"/>
                  </a:cubicBezTo>
                  <a:cubicBezTo>
                    <a:pt x="41696" y="8303"/>
                    <a:pt x="42589" y="7957"/>
                    <a:pt x="43685" y="7755"/>
                  </a:cubicBezTo>
                  <a:cubicBezTo>
                    <a:pt x="44520" y="7581"/>
                    <a:pt x="45463" y="7477"/>
                    <a:pt x="46478" y="7477"/>
                  </a:cubicBezTo>
                  <a:close/>
                  <a:moveTo>
                    <a:pt x="45387" y="9458"/>
                  </a:moveTo>
                  <a:cubicBezTo>
                    <a:pt x="45387" y="9458"/>
                    <a:pt x="45602" y="9470"/>
                    <a:pt x="46006" y="9505"/>
                  </a:cubicBezTo>
                  <a:cubicBezTo>
                    <a:pt x="46209" y="9541"/>
                    <a:pt x="46459" y="9577"/>
                    <a:pt x="46756" y="9636"/>
                  </a:cubicBezTo>
                  <a:cubicBezTo>
                    <a:pt x="47042" y="9720"/>
                    <a:pt x="47375" y="9791"/>
                    <a:pt x="47733" y="9922"/>
                  </a:cubicBezTo>
                  <a:cubicBezTo>
                    <a:pt x="48459" y="10148"/>
                    <a:pt x="49316" y="10517"/>
                    <a:pt x="50281" y="10970"/>
                  </a:cubicBezTo>
                  <a:cubicBezTo>
                    <a:pt x="51245" y="11422"/>
                    <a:pt x="52317" y="11982"/>
                    <a:pt x="53448" y="12625"/>
                  </a:cubicBezTo>
                  <a:cubicBezTo>
                    <a:pt x="54591" y="13280"/>
                    <a:pt x="55805" y="13994"/>
                    <a:pt x="57079" y="14780"/>
                  </a:cubicBezTo>
                  <a:cubicBezTo>
                    <a:pt x="58353" y="15566"/>
                    <a:pt x="59698" y="16399"/>
                    <a:pt x="61080" y="17256"/>
                  </a:cubicBezTo>
                  <a:cubicBezTo>
                    <a:pt x="62461" y="18125"/>
                    <a:pt x="63901" y="19006"/>
                    <a:pt x="65366" y="19887"/>
                  </a:cubicBezTo>
                  <a:cubicBezTo>
                    <a:pt x="66818" y="20769"/>
                    <a:pt x="68319" y="21638"/>
                    <a:pt x="69854" y="22459"/>
                  </a:cubicBezTo>
                  <a:cubicBezTo>
                    <a:pt x="71378" y="23281"/>
                    <a:pt x="72926" y="24043"/>
                    <a:pt x="74486" y="24698"/>
                  </a:cubicBezTo>
                  <a:cubicBezTo>
                    <a:pt x="76058" y="25329"/>
                    <a:pt x="77629" y="25888"/>
                    <a:pt x="79201" y="26150"/>
                  </a:cubicBezTo>
                  <a:cubicBezTo>
                    <a:pt x="80011" y="26293"/>
                    <a:pt x="80784" y="26400"/>
                    <a:pt x="81558" y="26484"/>
                  </a:cubicBezTo>
                  <a:cubicBezTo>
                    <a:pt x="81939" y="26531"/>
                    <a:pt x="82332" y="26555"/>
                    <a:pt x="82701" y="26579"/>
                  </a:cubicBezTo>
                  <a:cubicBezTo>
                    <a:pt x="83082" y="26603"/>
                    <a:pt x="83451" y="26626"/>
                    <a:pt x="83821" y="26626"/>
                  </a:cubicBezTo>
                  <a:cubicBezTo>
                    <a:pt x="84025" y="26631"/>
                    <a:pt x="84227" y="26634"/>
                    <a:pt x="84428" y="26634"/>
                  </a:cubicBezTo>
                  <a:cubicBezTo>
                    <a:pt x="85689" y="26634"/>
                    <a:pt x="86877" y="26537"/>
                    <a:pt x="87976" y="26353"/>
                  </a:cubicBezTo>
                  <a:cubicBezTo>
                    <a:pt x="88607" y="26245"/>
                    <a:pt x="89214" y="26114"/>
                    <a:pt x="89774" y="25948"/>
                  </a:cubicBezTo>
                  <a:cubicBezTo>
                    <a:pt x="90333" y="25781"/>
                    <a:pt x="90857" y="25602"/>
                    <a:pt x="91333" y="25376"/>
                  </a:cubicBezTo>
                  <a:cubicBezTo>
                    <a:pt x="91810" y="25150"/>
                    <a:pt x="92226" y="24912"/>
                    <a:pt x="92584" y="24638"/>
                  </a:cubicBezTo>
                  <a:cubicBezTo>
                    <a:pt x="92941" y="24364"/>
                    <a:pt x="93226" y="24055"/>
                    <a:pt x="93405" y="23745"/>
                  </a:cubicBezTo>
                  <a:cubicBezTo>
                    <a:pt x="93596" y="23424"/>
                    <a:pt x="93667" y="23090"/>
                    <a:pt x="93643" y="22816"/>
                  </a:cubicBezTo>
                  <a:cubicBezTo>
                    <a:pt x="93619" y="22519"/>
                    <a:pt x="93488" y="22304"/>
                    <a:pt x="93381" y="22138"/>
                  </a:cubicBezTo>
                  <a:cubicBezTo>
                    <a:pt x="93322" y="22054"/>
                    <a:pt x="93262" y="21983"/>
                    <a:pt x="93215" y="21923"/>
                  </a:cubicBezTo>
                  <a:cubicBezTo>
                    <a:pt x="93167" y="21864"/>
                    <a:pt x="93119" y="21816"/>
                    <a:pt x="93084" y="21781"/>
                  </a:cubicBezTo>
                  <a:lnTo>
                    <a:pt x="93084" y="21781"/>
                  </a:lnTo>
                  <a:cubicBezTo>
                    <a:pt x="93131" y="21816"/>
                    <a:pt x="93179" y="21852"/>
                    <a:pt x="93238" y="21900"/>
                  </a:cubicBezTo>
                  <a:cubicBezTo>
                    <a:pt x="93286" y="21959"/>
                    <a:pt x="93346" y="22031"/>
                    <a:pt x="93417" y="22102"/>
                  </a:cubicBezTo>
                  <a:cubicBezTo>
                    <a:pt x="93536" y="22269"/>
                    <a:pt x="93691" y="22495"/>
                    <a:pt x="93738" y="22793"/>
                  </a:cubicBezTo>
                  <a:cubicBezTo>
                    <a:pt x="93786" y="23102"/>
                    <a:pt x="93738" y="23471"/>
                    <a:pt x="93548" y="23817"/>
                  </a:cubicBezTo>
                  <a:cubicBezTo>
                    <a:pt x="93369" y="24174"/>
                    <a:pt x="93084" y="24507"/>
                    <a:pt x="92726" y="24817"/>
                  </a:cubicBezTo>
                  <a:cubicBezTo>
                    <a:pt x="92369" y="25114"/>
                    <a:pt x="91941" y="25388"/>
                    <a:pt x="91464" y="25650"/>
                  </a:cubicBezTo>
                  <a:cubicBezTo>
                    <a:pt x="90512" y="26150"/>
                    <a:pt x="89357" y="26555"/>
                    <a:pt x="88059" y="26817"/>
                  </a:cubicBezTo>
                  <a:cubicBezTo>
                    <a:pt x="87416" y="26960"/>
                    <a:pt x="86726" y="27043"/>
                    <a:pt x="86023" y="27126"/>
                  </a:cubicBezTo>
                  <a:cubicBezTo>
                    <a:pt x="85309" y="27198"/>
                    <a:pt x="84583" y="27234"/>
                    <a:pt x="83821" y="27234"/>
                  </a:cubicBezTo>
                  <a:cubicBezTo>
                    <a:pt x="83711" y="27235"/>
                    <a:pt x="83602" y="27236"/>
                    <a:pt x="83492" y="27236"/>
                  </a:cubicBezTo>
                  <a:cubicBezTo>
                    <a:pt x="82076" y="27236"/>
                    <a:pt x="80585" y="27096"/>
                    <a:pt x="79094" y="26853"/>
                  </a:cubicBezTo>
                  <a:cubicBezTo>
                    <a:pt x="77439" y="26603"/>
                    <a:pt x="75796" y="26067"/>
                    <a:pt x="74188" y="25424"/>
                  </a:cubicBezTo>
                  <a:cubicBezTo>
                    <a:pt x="72581" y="24769"/>
                    <a:pt x="71009" y="23995"/>
                    <a:pt x="69462" y="23174"/>
                  </a:cubicBezTo>
                  <a:cubicBezTo>
                    <a:pt x="67926" y="22340"/>
                    <a:pt x="66425" y="21459"/>
                    <a:pt x="64949" y="20566"/>
                  </a:cubicBezTo>
                  <a:cubicBezTo>
                    <a:pt x="63485" y="19673"/>
                    <a:pt x="62068" y="18744"/>
                    <a:pt x="60699" y="17863"/>
                  </a:cubicBezTo>
                  <a:cubicBezTo>
                    <a:pt x="59329" y="16970"/>
                    <a:pt x="58008" y="16113"/>
                    <a:pt x="56758" y="15292"/>
                  </a:cubicBezTo>
                  <a:cubicBezTo>
                    <a:pt x="55507" y="14482"/>
                    <a:pt x="54317" y="13720"/>
                    <a:pt x="53210" y="13030"/>
                  </a:cubicBezTo>
                  <a:cubicBezTo>
                    <a:pt x="52102" y="12351"/>
                    <a:pt x="51078" y="11732"/>
                    <a:pt x="50150" y="11244"/>
                  </a:cubicBezTo>
                  <a:cubicBezTo>
                    <a:pt x="49221" y="10744"/>
                    <a:pt x="48388" y="10339"/>
                    <a:pt x="47685" y="10065"/>
                  </a:cubicBezTo>
                  <a:cubicBezTo>
                    <a:pt x="47506" y="9993"/>
                    <a:pt x="47340" y="9934"/>
                    <a:pt x="47173" y="9886"/>
                  </a:cubicBezTo>
                  <a:cubicBezTo>
                    <a:pt x="47018" y="9827"/>
                    <a:pt x="46864" y="9779"/>
                    <a:pt x="46733" y="9731"/>
                  </a:cubicBezTo>
                  <a:cubicBezTo>
                    <a:pt x="46447" y="9648"/>
                    <a:pt x="46197" y="9589"/>
                    <a:pt x="46006" y="9541"/>
                  </a:cubicBezTo>
                  <a:cubicBezTo>
                    <a:pt x="45602" y="9481"/>
                    <a:pt x="45387" y="9458"/>
                    <a:pt x="45387" y="9458"/>
                  </a:cubicBezTo>
                  <a:close/>
                  <a:moveTo>
                    <a:pt x="48405" y="21826"/>
                  </a:moveTo>
                  <a:cubicBezTo>
                    <a:pt x="48773" y="21826"/>
                    <a:pt x="49145" y="21841"/>
                    <a:pt x="49519" y="21864"/>
                  </a:cubicBezTo>
                  <a:cubicBezTo>
                    <a:pt x="49757" y="21888"/>
                    <a:pt x="49995" y="21912"/>
                    <a:pt x="50233" y="21947"/>
                  </a:cubicBezTo>
                  <a:cubicBezTo>
                    <a:pt x="50352" y="21959"/>
                    <a:pt x="50471" y="21971"/>
                    <a:pt x="50590" y="21983"/>
                  </a:cubicBezTo>
                  <a:lnTo>
                    <a:pt x="50935" y="22054"/>
                  </a:lnTo>
                  <a:lnTo>
                    <a:pt x="51650" y="22185"/>
                  </a:lnTo>
                  <a:cubicBezTo>
                    <a:pt x="51888" y="22233"/>
                    <a:pt x="52114" y="22304"/>
                    <a:pt x="52352" y="22364"/>
                  </a:cubicBezTo>
                  <a:cubicBezTo>
                    <a:pt x="52579" y="22424"/>
                    <a:pt x="52817" y="22483"/>
                    <a:pt x="53043" y="22554"/>
                  </a:cubicBezTo>
                  <a:lnTo>
                    <a:pt x="53722" y="22793"/>
                  </a:lnTo>
                  <a:cubicBezTo>
                    <a:pt x="53948" y="22864"/>
                    <a:pt x="54174" y="22935"/>
                    <a:pt x="54400" y="23019"/>
                  </a:cubicBezTo>
                  <a:cubicBezTo>
                    <a:pt x="54614" y="23114"/>
                    <a:pt x="54829" y="23209"/>
                    <a:pt x="55055" y="23293"/>
                  </a:cubicBezTo>
                  <a:cubicBezTo>
                    <a:pt x="55269" y="23388"/>
                    <a:pt x="55484" y="23471"/>
                    <a:pt x="55698" y="23567"/>
                  </a:cubicBezTo>
                  <a:cubicBezTo>
                    <a:pt x="55912" y="23662"/>
                    <a:pt x="56115" y="23769"/>
                    <a:pt x="56317" y="23864"/>
                  </a:cubicBezTo>
                  <a:cubicBezTo>
                    <a:pt x="56734" y="24078"/>
                    <a:pt x="57151" y="24269"/>
                    <a:pt x="57532" y="24495"/>
                  </a:cubicBezTo>
                  <a:cubicBezTo>
                    <a:pt x="57913" y="24710"/>
                    <a:pt x="58305" y="24924"/>
                    <a:pt x="58675" y="25138"/>
                  </a:cubicBezTo>
                  <a:cubicBezTo>
                    <a:pt x="59032" y="25376"/>
                    <a:pt x="59389" y="25602"/>
                    <a:pt x="59734" y="25817"/>
                  </a:cubicBezTo>
                  <a:cubicBezTo>
                    <a:pt x="59901" y="25924"/>
                    <a:pt x="60068" y="26031"/>
                    <a:pt x="60234" y="26138"/>
                  </a:cubicBezTo>
                  <a:cubicBezTo>
                    <a:pt x="60401" y="26257"/>
                    <a:pt x="60556" y="26376"/>
                    <a:pt x="60710" y="26484"/>
                  </a:cubicBezTo>
                  <a:cubicBezTo>
                    <a:pt x="61020" y="26710"/>
                    <a:pt x="61318" y="26924"/>
                    <a:pt x="61615" y="27126"/>
                  </a:cubicBezTo>
                  <a:cubicBezTo>
                    <a:pt x="62187" y="27555"/>
                    <a:pt x="62675" y="27972"/>
                    <a:pt x="63127" y="28329"/>
                  </a:cubicBezTo>
                  <a:cubicBezTo>
                    <a:pt x="63592" y="28674"/>
                    <a:pt x="63949" y="29031"/>
                    <a:pt x="64259" y="29293"/>
                  </a:cubicBezTo>
                  <a:cubicBezTo>
                    <a:pt x="64878" y="29853"/>
                    <a:pt x="65223" y="30163"/>
                    <a:pt x="65223" y="30163"/>
                  </a:cubicBezTo>
                  <a:cubicBezTo>
                    <a:pt x="65223" y="30163"/>
                    <a:pt x="64842" y="29901"/>
                    <a:pt x="64163" y="29424"/>
                  </a:cubicBezTo>
                  <a:cubicBezTo>
                    <a:pt x="63830" y="29186"/>
                    <a:pt x="63425" y="28889"/>
                    <a:pt x="62949" y="28579"/>
                  </a:cubicBezTo>
                  <a:cubicBezTo>
                    <a:pt x="62461" y="28269"/>
                    <a:pt x="61937" y="27888"/>
                    <a:pt x="61342" y="27519"/>
                  </a:cubicBezTo>
                  <a:cubicBezTo>
                    <a:pt x="61044" y="27329"/>
                    <a:pt x="60734" y="27138"/>
                    <a:pt x="60413" y="26936"/>
                  </a:cubicBezTo>
                  <a:cubicBezTo>
                    <a:pt x="60258" y="26841"/>
                    <a:pt x="60091" y="26734"/>
                    <a:pt x="59925" y="26626"/>
                  </a:cubicBezTo>
                  <a:cubicBezTo>
                    <a:pt x="59758" y="26531"/>
                    <a:pt x="59579" y="26436"/>
                    <a:pt x="59413" y="26341"/>
                  </a:cubicBezTo>
                  <a:cubicBezTo>
                    <a:pt x="59067" y="26138"/>
                    <a:pt x="58698" y="25936"/>
                    <a:pt x="58341" y="25722"/>
                  </a:cubicBezTo>
                  <a:cubicBezTo>
                    <a:pt x="57960" y="25531"/>
                    <a:pt x="57579" y="25329"/>
                    <a:pt x="57198" y="25126"/>
                  </a:cubicBezTo>
                  <a:cubicBezTo>
                    <a:pt x="56817" y="24912"/>
                    <a:pt x="56400" y="24745"/>
                    <a:pt x="55996" y="24555"/>
                  </a:cubicBezTo>
                  <a:cubicBezTo>
                    <a:pt x="55793" y="24459"/>
                    <a:pt x="55591" y="24364"/>
                    <a:pt x="55388" y="24281"/>
                  </a:cubicBezTo>
                  <a:cubicBezTo>
                    <a:pt x="55174" y="24198"/>
                    <a:pt x="54960" y="24102"/>
                    <a:pt x="54757" y="24019"/>
                  </a:cubicBezTo>
                  <a:cubicBezTo>
                    <a:pt x="54543" y="23936"/>
                    <a:pt x="54329" y="23852"/>
                    <a:pt x="54114" y="23769"/>
                  </a:cubicBezTo>
                  <a:cubicBezTo>
                    <a:pt x="53900" y="23686"/>
                    <a:pt x="53686" y="23614"/>
                    <a:pt x="53460" y="23543"/>
                  </a:cubicBezTo>
                  <a:lnTo>
                    <a:pt x="52805" y="23328"/>
                  </a:lnTo>
                  <a:cubicBezTo>
                    <a:pt x="52590" y="23269"/>
                    <a:pt x="52364" y="23209"/>
                    <a:pt x="52138" y="23150"/>
                  </a:cubicBezTo>
                  <a:cubicBezTo>
                    <a:pt x="51912" y="23090"/>
                    <a:pt x="51697" y="23019"/>
                    <a:pt x="51471" y="22971"/>
                  </a:cubicBezTo>
                  <a:lnTo>
                    <a:pt x="50793" y="22840"/>
                  </a:lnTo>
                  <a:lnTo>
                    <a:pt x="50459" y="22769"/>
                  </a:lnTo>
                  <a:cubicBezTo>
                    <a:pt x="50352" y="22757"/>
                    <a:pt x="50233" y="22745"/>
                    <a:pt x="50126" y="22733"/>
                  </a:cubicBezTo>
                  <a:cubicBezTo>
                    <a:pt x="49900" y="22697"/>
                    <a:pt x="49673" y="22674"/>
                    <a:pt x="49447" y="22638"/>
                  </a:cubicBezTo>
                  <a:cubicBezTo>
                    <a:pt x="48970" y="22606"/>
                    <a:pt x="48492" y="22581"/>
                    <a:pt x="48022" y="22581"/>
                  </a:cubicBezTo>
                  <a:cubicBezTo>
                    <a:pt x="47613" y="22581"/>
                    <a:pt x="47209" y="22600"/>
                    <a:pt x="46816" y="22650"/>
                  </a:cubicBezTo>
                  <a:cubicBezTo>
                    <a:pt x="45971" y="22757"/>
                    <a:pt x="45149" y="22924"/>
                    <a:pt x="44423" y="23197"/>
                  </a:cubicBezTo>
                  <a:cubicBezTo>
                    <a:pt x="43685" y="23459"/>
                    <a:pt x="43006" y="23781"/>
                    <a:pt x="42422" y="24150"/>
                  </a:cubicBezTo>
                  <a:cubicBezTo>
                    <a:pt x="41839" y="24519"/>
                    <a:pt x="41327" y="24912"/>
                    <a:pt x="40910" y="25281"/>
                  </a:cubicBezTo>
                  <a:cubicBezTo>
                    <a:pt x="40494" y="25662"/>
                    <a:pt x="40148" y="26031"/>
                    <a:pt x="39886" y="26341"/>
                  </a:cubicBezTo>
                  <a:cubicBezTo>
                    <a:pt x="39351" y="26960"/>
                    <a:pt x="39113" y="27377"/>
                    <a:pt x="39113" y="27377"/>
                  </a:cubicBezTo>
                  <a:cubicBezTo>
                    <a:pt x="39113" y="27377"/>
                    <a:pt x="39160" y="27269"/>
                    <a:pt x="39267" y="27067"/>
                  </a:cubicBezTo>
                  <a:cubicBezTo>
                    <a:pt x="39363" y="26876"/>
                    <a:pt x="39517" y="26579"/>
                    <a:pt x="39755" y="26245"/>
                  </a:cubicBezTo>
                  <a:cubicBezTo>
                    <a:pt x="40220" y="25555"/>
                    <a:pt x="40982" y="24614"/>
                    <a:pt x="42161" y="23769"/>
                  </a:cubicBezTo>
                  <a:cubicBezTo>
                    <a:pt x="42744" y="23340"/>
                    <a:pt x="43435" y="22947"/>
                    <a:pt x="44197" y="22626"/>
                  </a:cubicBezTo>
                  <a:cubicBezTo>
                    <a:pt x="44970" y="22304"/>
                    <a:pt x="45828" y="22078"/>
                    <a:pt x="46721" y="21947"/>
                  </a:cubicBezTo>
                  <a:cubicBezTo>
                    <a:pt x="47271" y="21860"/>
                    <a:pt x="47834" y="21826"/>
                    <a:pt x="48405" y="21826"/>
                  </a:cubicBezTo>
                  <a:close/>
                  <a:moveTo>
                    <a:pt x="88264" y="9847"/>
                  </a:moveTo>
                  <a:cubicBezTo>
                    <a:pt x="88408" y="9847"/>
                    <a:pt x="88543" y="9854"/>
                    <a:pt x="88666" y="9862"/>
                  </a:cubicBezTo>
                  <a:cubicBezTo>
                    <a:pt x="89024" y="9898"/>
                    <a:pt x="89285" y="9958"/>
                    <a:pt x="89464" y="10005"/>
                  </a:cubicBezTo>
                  <a:cubicBezTo>
                    <a:pt x="89643" y="10053"/>
                    <a:pt x="89726" y="10077"/>
                    <a:pt x="89726" y="10077"/>
                  </a:cubicBezTo>
                  <a:lnTo>
                    <a:pt x="89678" y="10291"/>
                  </a:lnTo>
                  <a:cubicBezTo>
                    <a:pt x="89678" y="10291"/>
                    <a:pt x="89595" y="10279"/>
                    <a:pt x="89416" y="10255"/>
                  </a:cubicBezTo>
                  <a:cubicBezTo>
                    <a:pt x="89301" y="10247"/>
                    <a:pt x="89141" y="10233"/>
                    <a:pt x="88943" y="10233"/>
                  </a:cubicBezTo>
                  <a:cubicBezTo>
                    <a:pt x="88854" y="10233"/>
                    <a:pt x="88758" y="10236"/>
                    <a:pt x="88654" y="10243"/>
                  </a:cubicBezTo>
                  <a:cubicBezTo>
                    <a:pt x="88333" y="10267"/>
                    <a:pt x="87928" y="10315"/>
                    <a:pt x="87488" y="10482"/>
                  </a:cubicBezTo>
                  <a:cubicBezTo>
                    <a:pt x="87059" y="10636"/>
                    <a:pt x="86607" y="10934"/>
                    <a:pt x="86285" y="11375"/>
                  </a:cubicBezTo>
                  <a:cubicBezTo>
                    <a:pt x="85952" y="11815"/>
                    <a:pt x="85785" y="12410"/>
                    <a:pt x="85868" y="13089"/>
                  </a:cubicBezTo>
                  <a:cubicBezTo>
                    <a:pt x="85928" y="13744"/>
                    <a:pt x="86214" y="14482"/>
                    <a:pt x="86642" y="15173"/>
                  </a:cubicBezTo>
                  <a:cubicBezTo>
                    <a:pt x="86702" y="15268"/>
                    <a:pt x="86761" y="15363"/>
                    <a:pt x="86821" y="15458"/>
                  </a:cubicBezTo>
                  <a:cubicBezTo>
                    <a:pt x="86857" y="15518"/>
                    <a:pt x="86928" y="15613"/>
                    <a:pt x="86988" y="15696"/>
                  </a:cubicBezTo>
                  <a:cubicBezTo>
                    <a:pt x="87107" y="15851"/>
                    <a:pt x="87238" y="16006"/>
                    <a:pt x="87380" y="16161"/>
                  </a:cubicBezTo>
                  <a:cubicBezTo>
                    <a:pt x="87678" y="16458"/>
                    <a:pt x="88012" y="16744"/>
                    <a:pt x="88393" y="16994"/>
                  </a:cubicBezTo>
                  <a:cubicBezTo>
                    <a:pt x="89143" y="17506"/>
                    <a:pt x="90071" y="17887"/>
                    <a:pt x="91060" y="18244"/>
                  </a:cubicBezTo>
                  <a:cubicBezTo>
                    <a:pt x="92072" y="18602"/>
                    <a:pt x="93155" y="18899"/>
                    <a:pt x="94322" y="19316"/>
                  </a:cubicBezTo>
                  <a:cubicBezTo>
                    <a:pt x="94917" y="19518"/>
                    <a:pt x="95524" y="19757"/>
                    <a:pt x="96143" y="20126"/>
                  </a:cubicBezTo>
                  <a:cubicBezTo>
                    <a:pt x="96453" y="20304"/>
                    <a:pt x="96763" y="20519"/>
                    <a:pt x="97060" y="20804"/>
                  </a:cubicBezTo>
                  <a:cubicBezTo>
                    <a:pt x="97215" y="20947"/>
                    <a:pt x="97358" y="21102"/>
                    <a:pt x="97489" y="21281"/>
                  </a:cubicBezTo>
                  <a:cubicBezTo>
                    <a:pt x="97548" y="21364"/>
                    <a:pt x="97620" y="21483"/>
                    <a:pt x="97691" y="21590"/>
                  </a:cubicBezTo>
                  <a:lnTo>
                    <a:pt x="97751" y="21697"/>
                  </a:lnTo>
                  <a:lnTo>
                    <a:pt x="97775" y="21757"/>
                  </a:lnTo>
                  <a:lnTo>
                    <a:pt x="97798" y="21792"/>
                  </a:lnTo>
                  <a:lnTo>
                    <a:pt x="97834" y="21876"/>
                  </a:lnTo>
                  <a:cubicBezTo>
                    <a:pt x="98037" y="22293"/>
                    <a:pt x="98132" y="22769"/>
                    <a:pt x="98132" y="23233"/>
                  </a:cubicBezTo>
                  <a:cubicBezTo>
                    <a:pt x="98132" y="23686"/>
                    <a:pt x="98037" y="24114"/>
                    <a:pt x="97906" y="24507"/>
                  </a:cubicBezTo>
                  <a:cubicBezTo>
                    <a:pt x="97644" y="25305"/>
                    <a:pt x="97203" y="25960"/>
                    <a:pt x="96703" y="26543"/>
                  </a:cubicBezTo>
                  <a:cubicBezTo>
                    <a:pt x="95715" y="27698"/>
                    <a:pt x="94477" y="28555"/>
                    <a:pt x="93143" y="29222"/>
                  </a:cubicBezTo>
                  <a:cubicBezTo>
                    <a:pt x="90786" y="30400"/>
                    <a:pt x="88114" y="30928"/>
                    <a:pt x="85437" y="30928"/>
                  </a:cubicBezTo>
                  <a:cubicBezTo>
                    <a:pt x="85084" y="30928"/>
                    <a:pt x="84732" y="30919"/>
                    <a:pt x="84380" y="30901"/>
                  </a:cubicBezTo>
                  <a:cubicBezTo>
                    <a:pt x="82868" y="30817"/>
                    <a:pt x="81356" y="30579"/>
                    <a:pt x="79880" y="30198"/>
                  </a:cubicBezTo>
                  <a:cubicBezTo>
                    <a:pt x="78415" y="29817"/>
                    <a:pt x="76974" y="29305"/>
                    <a:pt x="75593" y="28686"/>
                  </a:cubicBezTo>
                  <a:cubicBezTo>
                    <a:pt x="74903" y="28365"/>
                    <a:pt x="74236" y="28043"/>
                    <a:pt x="73569" y="27662"/>
                  </a:cubicBezTo>
                  <a:cubicBezTo>
                    <a:pt x="73224" y="27484"/>
                    <a:pt x="72926" y="27305"/>
                    <a:pt x="72593" y="27115"/>
                  </a:cubicBezTo>
                  <a:lnTo>
                    <a:pt x="71652" y="26567"/>
                  </a:lnTo>
                  <a:cubicBezTo>
                    <a:pt x="70390" y="25829"/>
                    <a:pt x="69128" y="25114"/>
                    <a:pt x="67866" y="24436"/>
                  </a:cubicBezTo>
                  <a:cubicBezTo>
                    <a:pt x="65342" y="23078"/>
                    <a:pt x="62806" y="21816"/>
                    <a:pt x="60306" y="20721"/>
                  </a:cubicBezTo>
                  <a:cubicBezTo>
                    <a:pt x="57805" y="19637"/>
                    <a:pt x="55329" y="18721"/>
                    <a:pt x="52924" y="18042"/>
                  </a:cubicBezTo>
                  <a:cubicBezTo>
                    <a:pt x="50531" y="17375"/>
                    <a:pt x="48197" y="16970"/>
                    <a:pt x="46042" y="16970"/>
                  </a:cubicBezTo>
                  <a:cubicBezTo>
                    <a:pt x="44959" y="16970"/>
                    <a:pt x="43935" y="17090"/>
                    <a:pt x="42982" y="17316"/>
                  </a:cubicBezTo>
                  <a:cubicBezTo>
                    <a:pt x="42744" y="17375"/>
                    <a:pt x="42530" y="17447"/>
                    <a:pt x="42292" y="17518"/>
                  </a:cubicBezTo>
                  <a:cubicBezTo>
                    <a:pt x="42184" y="17554"/>
                    <a:pt x="42065" y="17601"/>
                    <a:pt x="41958" y="17637"/>
                  </a:cubicBezTo>
                  <a:lnTo>
                    <a:pt x="41863" y="17673"/>
                  </a:lnTo>
                  <a:lnTo>
                    <a:pt x="41851" y="17673"/>
                  </a:lnTo>
                  <a:lnTo>
                    <a:pt x="41839" y="17685"/>
                  </a:lnTo>
                  <a:lnTo>
                    <a:pt x="41791" y="17697"/>
                  </a:lnTo>
                  <a:lnTo>
                    <a:pt x="41637" y="17768"/>
                  </a:lnTo>
                  <a:cubicBezTo>
                    <a:pt x="41208" y="17935"/>
                    <a:pt x="40815" y="18149"/>
                    <a:pt x="40434" y="18375"/>
                  </a:cubicBezTo>
                  <a:cubicBezTo>
                    <a:pt x="38934" y="19268"/>
                    <a:pt x="37934" y="20483"/>
                    <a:pt x="37339" y="21590"/>
                  </a:cubicBezTo>
                  <a:cubicBezTo>
                    <a:pt x="36719" y="22697"/>
                    <a:pt x="36446" y="23662"/>
                    <a:pt x="36315" y="24329"/>
                  </a:cubicBezTo>
                  <a:cubicBezTo>
                    <a:pt x="36243" y="24662"/>
                    <a:pt x="36196" y="24912"/>
                    <a:pt x="36184" y="25091"/>
                  </a:cubicBezTo>
                  <a:cubicBezTo>
                    <a:pt x="36160" y="25269"/>
                    <a:pt x="36160" y="25352"/>
                    <a:pt x="36160" y="25352"/>
                  </a:cubicBezTo>
                  <a:lnTo>
                    <a:pt x="35934" y="25341"/>
                  </a:lnTo>
                  <a:cubicBezTo>
                    <a:pt x="35934" y="25341"/>
                    <a:pt x="35945" y="24960"/>
                    <a:pt x="36065" y="24281"/>
                  </a:cubicBezTo>
                  <a:cubicBezTo>
                    <a:pt x="36184" y="23590"/>
                    <a:pt x="36422" y="22590"/>
                    <a:pt x="37017" y="21423"/>
                  </a:cubicBezTo>
                  <a:cubicBezTo>
                    <a:pt x="37612" y="20268"/>
                    <a:pt x="38612" y="18935"/>
                    <a:pt x="40172" y="17947"/>
                  </a:cubicBezTo>
                  <a:cubicBezTo>
                    <a:pt x="40553" y="17697"/>
                    <a:pt x="40970" y="17459"/>
                    <a:pt x="41410" y="17268"/>
                  </a:cubicBezTo>
                  <a:lnTo>
                    <a:pt x="41589" y="17197"/>
                  </a:lnTo>
                  <a:lnTo>
                    <a:pt x="41625" y="17173"/>
                  </a:lnTo>
                  <a:lnTo>
                    <a:pt x="41672" y="17149"/>
                  </a:lnTo>
                  <a:lnTo>
                    <a:pt x="41756" y="17113"/>
                  </a:lnTo>
                  <a:cubicBezTo>
                    <a:pt x="41875" y="17078"/>
                    <a:pt x="41982" y="17030"/>
                    <a:pt x="42101" y="16982"/>
                  </a:cubicBezTo>
                  <a:cubicBezTo>
                    <a:pt x="42327" y="16899"/>
                    <a:pt x="42577" y="16816"/>
                    <a:pt x="42827" y="16744"/>
                  </a:cubicBezTo>
                  <a:cubicBezTo>
                    <a:pt x="43827" y="16458"/>
                    <a:pt x="44899" y="16304"/>
                    <a:pt x="46018" y="16256"/>
                  </a:cubicBezTo>
                  <a:cubicBezTo>
                    <a:pt x="46242" y="16248"/>
                    <a:pt x="46467" y="16244"/>
                    <a:pt x="46693" y="16244"/>
                  </a:cubicBezTo>
                  <a:cubicBezTo>
                    <a:pt x="48749" y="16244"/>
                    <a:pt x="50932" y="16577"/>
                    <a:pt x="53174" y="17113"/>
                  </a:cubicBezTo>
                  <a:cubicBezTo>
                    <a:pt x="55650" y="17709"/>
                    <a:pt x="58198" y="18566"/>
                    <a:pt x="60770" y="19602"/>
                  </a:cubicBezTo>
                  <a:cubicBezTo>
                    <a:pt x="63342" y="20638"/>
                    <a:pt x="65949" y="21840"/>
                    <a:pt x="68545" y="23150"/>
                  </a:cubicBezTo>
                  <a:cubicBezTo>
                    <a:pt x="69843" y="23805"/>
                    <a:pt x="71128" y="24483"/>
                    <a:pt x="72426" y="25186"/>
                  </a:cubicBezTo>
                  <a:lnTo>
                    <a:pt x="73391" y="25722"/>
                  </a:lnTo>
                  <a:cubicBezTo>
                    <a:pt x="73688" y="25876"/>
                    <a:pt x="74034" y="26067"/>
                    <a:pt x="74343" y="26222"/>
                  </a:cubicBezTo>
                  <a:cubicBezTo>
                    <a:pt x="74962" y="26543"/>
                    <a:pt x="75629" y="26841"/>
                    <a:pt x="76272" y="27115"/>
                  </a:cubicBezTo>
                  <a:cubicBezTo>
                    <a:pt x="78903" y="28210"/>
                    <a:pt x="81701" y="28853"/>
                    <a:pt x="84440" y="28877"/>
                  </a:cubicBezTo>
                  <a:cubicBezTo>
                    <a:pt x="84494" y="28877"/>
                    <a:pt x="84549" y="28877"/>
                    <a:pt x="84604" y="28877"/>
                  </a:cubicBezTo>
                  <a:cubicBezTo>
                    <a:pt x="87286" y="28877"/>
                    <a:pt x="89914" y="28306"/>
                    <a:pt x="92131" y="27198"/>
                  </a:cubicBezTo>
                  <a:cubicBezTo>
                    <a:pt x="92703" y="26924"/>
                    <a:pt x="93238" y="26603"/>
                    <a:pt x="93727" y="26245"/>
                  </a:cubicBezTo>
                  <a:cubicBezTo>
                    <a:pt x="94227" y="25900"/>
                    <a:pt x="94679" y="25507"/>
                    <a:pt x="95048" y="25091"/>
                  </a:cubicBezTo>
                  <a:cubicBezTo>
                    <a:pt x="95429" y="24674"/>
                    <a:pt x="95727" y="24221"/>
                    <a:pt x="95893" y="23805"/>
                  </a:cubicBezTo>
                  <a:cubicBezTo>
                    <a:pt x="96060" y="23364"/>
                    <a:pt x="96072" y="22995"/>
                    <a:pt x="95953" y="22697"/>
                  </a:cubicBezTo>
                  <a:cubicBezTo>
                    <a:pt x="95846" y="22400"/>
                    <a:pt x="95536" y="22078"/>
                    <a:pt x="95108" y="21804"/>
                  </a:cubicBezTo>
                  <a:cubicBezTo>
                    <a:pt x="94679" y="21531"/>
                    <a:pt x="94167" y="21292"/>
                    <a:pt x="93643" y="21078"/>
                  </a:cubicBezTo>
                  <a:cubicBezTo>
                    <a:pt x="92595" y="20638"/>
                    <a:pt x="91500" y="20268"/>
                    <a:pt x="90452" y="19828"/>
                  </a:cubicBezTo>
                  <a:cubicBezTo>
                    <a:pt x="89393" y="19387"/>
                    <a:pt x="88393" y="18864"/>
                    <a:pt x="87523" y="18197"/>
                  </a:cubicBezTo>
                  <a:cubicBezTo>
                    <a:pt x="87083" y="17852"/>
                    <a:pt x="86690" y="17482"/>
                    <a:pt x="86357" y="17066"/>
                  </a:cubicBezTo>
                  <a:cubicBezTo>
                    <a:pt x="86190" y="16863"/>
                    <a:pt x="86035" y="16649"/>
                    <a:pt x="85892" y="16435"/>
                  </a:cubicBezTo>
                  <a:cubicBezTo>
                    <a:pt x="85821" y="16316"/>
                    <a:pt x="85773" y="16220"/>
                    <a:pt x="85702" y="16089"/>
                  </a:cubicBezTo>
                  <a:cubicBezTo>
                    <a:pt x="85642" y="15982"/>
                    <a:pt x="85595" y="15887"/>
                    <a:pt x="85547" y="15780"/>
                  </a:cubicBezTo>
                  <a:cubicBezTo>
                    <a:pt x="85118" y="14899"/>
                    <a:pt x="84856" y="14018"/>
                    <a:pt x="84856" y="13125"/>
                  </a:cubicBezTo>
                  <a:cubicBezTo>
                    <a:pt x="84844" y="12244"/>
                    <a:pt x="85178" y="11410"/>
                    <a:pt x="85690" y="10874"/>
                  </a:cubicBezTo>
                  <a:cubicBezTo>
                    <a:pt x="86202" y="10339"/>
                    <a:pt x="86809" y="10077"/>
                    <a:pt x="87333" y="9958"/>
                  </a:cubicBezTo>
                  <a:cubicBezTo>
                    <a:pt x="87676" y="9872"/>
                    <a:pt x="87988" y="9847"/>
                    <a:pt x="88264" y="9847"/>
                  </a:cubicBezTo>
                  <a:close/>
                  <a:moveTo>
                    <a:pt x="30635" y="19971"/>
                  </a:moveTo>
                  <a:cubicBezTo>
                    <a:pt x="30635" y="19971"/>
                    <a:pt x="30266" y="20114"/>
                    <a:pt x="29623" y="20340"/>
                  </a:cubicBezTo>
                  <a:cubicBezTo>
                    <a:pt x="29457" y="20399"/>
                    <a:pt x="29290" y="20483"/>
                    <a:pt x="29099" y="20566"/>
                  </a:cubicBezTo>
                  <a:cubicBezTo>
                    <a:pt x="28921" y="20649"/>
                    <a:pt x="28706" y="20721"/>
                    <a:pt x="28504" y="20840"/>
                  </a:cubicBezTo>
                  <a:cubicBezTo>
                    <a:pt x="28302" y="20959"/>
                    <a:pt x="28075" y="21078"/>
                    <a:pt x="27849" y="21209"/>
                  </a:cubicBezTo>
                  <a:cubicBezTo>
                    <a:pt x="27635" y="21340"/>
                    <a:pt x="27409" y="21519"/>
                    <a:pt x="27171" y="21673"/>
                  </a:cubicBezTo>
                  <a:cubicBezTo>
                    <a:pt x="26944" y="21840"/>
                    <a:pt x="26742" y="22054"/>
                    <a:pt x="26516" y="22257"/>
                  </a:cubicBezTo>
                  <a:cubicBezTo>
                    <a:pt x="26409" y="22364"/>
                    <a:pt x="26313" y="22483"/>
                    <a:pt x="26206" y="22602"/>
                  </a:cubicBezTo>
                  <a:lnTo>
                    <a:pt x="26051" y="22781"/>
                  </a:lnTo>
                  <a:cubicBezTo>
                    <a:pt x="26004" y="22840"/>
                    <a:pt x="25968" y="22912"/>
                    <a:pt x="25920" y="22971"/>
                  </a:cubicBezTo>
                  <a:cubicBezTo>
                    <a:pt x="25539" y="23483"/>
                    <a:pt x="25301" y="24114"/>
                    <a:pt x="25158" y="24781"/>
                  </a:cubicBezTo>
                  <a:cubicBezTo>
                    <a:pt x="25016" y="25448"/>
                    <a:pt x="25027" y="26174"/>
                    <a:pt x="25158" y="26888"/>
                  </a:cubicBezTo>
                  <a:cubicBezTo>
                    <a:pt x="25206" y="27067"/>
                    <a:pt x="25242" y="27246"/>
                    <a:pt x="25289" y="27424"/>
                  </a:cubicBezTo>
                  <a:cubicBezTo>
                    <a:pt x="25337" y="27591"/>
                    <a:pt x="25397" y="27758"/>
                    <a:pt x="25456" y="27924"/>
                  </a:cubicBezTo>
                  <a:cubicBezTo>
                    <a:pt x="25516" y="28103"/>
                    <a:pt x="25611" y="28281"/>
                    <a:pt x="25682" y="28460"/>
                  </a:cubicBezTo>
                  <a:lnTo>
                    <a:pt x="25706" y="28531"/>
                  </a:lnTo>
                  <a:lnTo>
                    <a:pt x="25730" y="28567"/>
                  </a:lnTo>
                  <a:lnTo>
                    <a:pt x="25730" y="28579"/>
                  </a:lnTo>
                  <a:lnTo>
                    <a:pt x="25789" y="28686"/>
                  </a:lnTo>
                  <a:cubicBezTo>
                    <a:pt x="25837" y="28758"/>
                    <a:pt x="25873" y="28829"/>
                    <a:pt x="25932" y="28901"/>
                  </a:cubicBezTo>
                  <a:cubicBezTo>
                    <a:pt x="26313" y="29448"/>
                    <a:pt x="26956" y="29853"/>
                    <a:pt x="27611" y="30186"/>
                  </a:cubicBezTo>
                  <a:cubicBezTo>
                    <a:pt x="28278" y="30508"/>
                    <a:pt x="28968" y="30782"/>
                    <a:pt x="29659" y="31008"/>
                  </a:cubicBezTo>
                  <a:cubicBezTo>
                    <a:pt x="31040" y="31472"/>
                    <a:pt x="32374" y="31841"/>
                    <a:pt x="33493" y="32222"/>
                  </a:cubicBezTo>
                  <a:cubicBezTo>
                    <a:pt x="34612" y="32591"/>
                    <a:pt x="35529" y="32984"/>
                    <a:pt x="36136" y="33342"/>
                  </a:cubicBezTo>
                  <a:cubicBezTo>
                    <a:pt x="36434" y="33520"/>
                    <a:pt x="36648" y="33687"/>
                    <a:pt x="36803" y="33794"/>
                  </a:cubicBezTo>
                  <a:cubicBezTo>
                    <a:pt x="36934" y="33913"/>
                    <a:pt x="37017" y="33984"/>
                    <a:pt x="37017" y="33984"/>
                  </a:cubicBezTo>
                  <a:cubicBezTo>
                    <a:pt x="37017" y="33984"/>
                    <a:pt x="36934" y="33925"/>
                    <a:pt x="36767" y="33830"/>
                  </a:cubicBezTo>
                  <a:cubicBezTo>
                    <a:pt x="36612" y="33734"/>
                    <a:pt x="36374" y="33615"/>
                    <a:pt x="36065" y="33484"/>
                  </a:cubicBezTo>
                  <a:cubicBezTo>
                    <a:pt x="35434" y="33222"/>
                    <a:pt x="34505" y="32937"/>
                    <a:pt x="33362" y="32663"/>
                  </a:cubicBezTo>
                  <a:cubicBezTo>
                    <a:pt x="32790" y="32532"/>
                    <a:pt x="32171" y="32389"/>
                    <a:pt x="31516" y="32234"/>
                  </a:cubicBezTo>
                  <a:cubicBezTo>
                    <a:pt x="30862" y="32068"/>
                    <a:pt x="30159" y="31913"/>
                    <a:pt x="29445" y="31698"/>
                  </a:cubicBezTo>
                  <a:cubicBezTo>
                    <a:pt x="28730" y="31484"/>
                    <a:pt x="27992" y="31246"/>
                    <a:pt x="27266" y="30901"/>
                  </a:cubicBezTo>
                  <a:cubicBezTo>
                    <a:pt x="26551" y="30544"/>
                    <a:pt x="25801" y="30103"/>
                    <a:pt x="25266" y="29365"/>
                  </a:cubicBezTo>
                  <a:cubicBezTo>
                    <a:pt x="25194" y="29281"/>
                    <a:pt x="25135" y="29186"/>
                    <a:pt x="25087" y="29079"/>
                  </a:cubicBezTo>
                  <a:lnTo>
                    <a:pt x="25004" y="28936"/>
                  </a:lnTo>
                  <a:lnTo>
                    <a:pt x="25004" y="28924"/>
                  </a:lnTo>
                  <a:lnTo>
                    <a:pt x="24992" y="28901"/>
                  </a:lnTo>
                  <a:lnTo>
                    <a:pt x="24980" y="28889"/>
                  </a:lnTo>
                  <a:lnTo>
                    <a:pt x="24968" y="28853"/>
                  </a:lnTo>
                  <a:lnTo>
                    <a:pt x="24944" y="28781"/>
                  </a:lnTo>
                  <a:cubicBezTo>
                    <a:pt x="24861" y="28603"/>
                    <a:pt x="24777" y="28436"/>
                    <a:pt x="24718" y="28234"/>
                  </a:cubicBezTo>
                  <a:cubicBezTo>
                    <a:pt x="24646" y="28031"/>
                    <a:pt x="24575" y="27829"/>
                    <a:pt x="24527" y="27627"/>
                  </a:cubicBezTo>
                  <a:cubicBezTo>
                    <a:pt x="24480" y="27424"/>
                    <a:pt x="24432" y="27234"/>
                    <a:pt x="24385" y="27031"/>
                  </a:cubicBezTo>
                  <a:cubicBezTo>
                    <a:pt x="24242" y="26222"/>
                    <a:pt x="24277" y="25388"/>
                    <a:pt x="24456" y="24626"/>
                  </a:cubicBezTo>
                  <a:cubicBezTo>
                    <a:pt x="24635" y="23864"/>
                    <a:pt x="24980" y="23162"/>
                    <a:pt x="25432" y="22614"/>
                  </a:cubicBezTo>
                  <a:cubicBezTo>
                    <a:pt x="25492" y="22543"/>
                    <a:pt x="25539" y="22471"/>
                    <a:pt x="25599" y="22400"/>
                  </a:cubicBezTo>
                  <a:cubicBezTo>
                    <a:pt x="25658" y="22340"/>
                    <a:pt x="25718" y="22281"/>
                    <a:pt x="25778" y="22221"/>
                  </a:cubicBezTo>
                  <a:cubicBezTo>
                    <a:pt x="25897" y="22090"/>
                    <a:pt x="26016" y="21971"/>
                    <a:pt x="26135" y="21852"/>
                  </a:cubicBezTo>
                  <a:cubicBezTo>
                    <a:pt x="26409" y="21662"/>
                    <a:pt x="26647" y="21447"/>
                    <a:pt x="26909" y="21292"/>
                  </a:cubicBezTo>
                  <a:cubicBezTo>
                    <a:pt x="27171" y="21138"/>
                    <a:pt x="27409" y="20983"/>
                    <a:pt x="27659" y="20864"/>
                  </a:cubicBezTo>
                  <a:cubicBezTo>
                    <a:pt x="27909" y="20757"/>
                    <a:pt x="28147" y="20649"/>
                    <a:pt x="28373" y="20554"/>
                  </a:cubicBezTo>
                  <a:cubicBezTo>
                    <a:pt x="28599" y="20459"/>
                    <a:pt x="28826" y="20411"/>
                    <a:pt x="29016" y="20340"/>
                  </a:cubicBezTo>
                  <a:cubicBezTo>
                    <a:pt x="29218" y="20280"/>
                    <a:pt x="29409" y="20221"/>
                    <a:pt x="29576" y="20185"/>
                  </a:cubicBezTo>
                  <a:cubicBezTo>
                    <a:pt x="30254" y="20042"/>
                    <a:pt x="30635" y="19971"/>
                    <a:pt x="30635" y="19971"/>
                  </a:cubicBezTo>
                  <a:close/>
                  <a:moveTo>
                    <a:pt x="31516" y="22674"/>
                  </a:moveTo>
                  <a:cubicBezTo>
                    <a:pt x="31516" y="22674"/>
                    <a:pt x="31469" y="22697"/>
                    <a:pt x="31373" y="22757"/>
                  </a:cubicBezTo>
                  <a:cubicBezTo>
                    <a:pt x="31278" y="22816"/>
                    <a:pt x="31159" y="22924"/>
                    <a:pt x="31004" y="23066"/>
                  </a:cubicBezTo>
                  <a:cubicBezTo>
                    <a:pt x="30862" y="23197"/>
                    <a:pt x="30707" y="23388"/>
                    <a:pt x="30564" y="23614"/>
                  </a:cubicBezTo>
                  <a:cubicBezTo>
                    <a:pt x="30433" y="23852"/>
                    <a:pt x="30338" y="24138"/>
                    <a:pt x="30314" y="24448"/>
                  </a:cubicBezTo>
                  <a:cubicBezTo>
                    <a:pt x="30278" y="24769"/>
                    <a:pt x="30385" y="25102"/>
                    <a:pt x="30492" y="25448"/>
                  </a:cubicBezTo>
                  <a:cubicBezTo>
                    <a:pt x="30635" y="25793"/>
                    <a:pt x="30838" y="26150"/>
                    <a:pt x="31076" y="26484"/>
                  </a:cubicBezTo>
                  <a:cubicBezTo>
                    <a:pt x="31147" y="26567"/>
                    <a:pt x="31207" y="26662"/>
                    <a:pt x="31278" y="26757"/>
                  </a:cubicBezTo>
                  <a:cubicBezTo>
                    <a:pt x="31338" y="26841"/>
                    <a:pt x="31409" y="26912"/>
                    <a:pt x="31481" y="26984"/>
                  </a:cubicBezTo>
                  <a:cubicBezTo>
                    <a:pt x="31552" y="27067"/>
                    <a:pt x="31612" y="27150"/>
                    <a:pt x="31695" y="27222"/>
                  </a:cubicBezTo>
                  <a:lnTo>
                    <a:pt x="31933" y="27460"/>
                  </a:lnTo>
                  <a:cubicBezTo>
                    <a:pt x="32243" y="27781"/>
                    <a:pt x="32588" y="28067"/>
                    <a:pt x="32957" y="28365"/>
                  </a:cubicBezTo>
                  <a:cubicBezTo>
                    <a:pt x="33314" y="28662"/>
                    <a:pt x="33683" y="28948"/>
                    <a:pt x="34040" y="29234"/>
                  </a:cubicBezTo>
                  <a:cubicBezTo>
                    <a:pt x="34421" y="29508"/>
                    <a:pt x="34767" y="29805"/>
                    <a:pt x="35112" y="30091"/>
                  </a:cubicBezTo>
                  <a:cubicBezTo>
                    <a:pt x="35291" y="30234"/>
                    <a:pt x="35457" y="30377"/>
                    <a:pt x="35612" y="30532"/>
                  </a:cubicBezTo>
                  <a:cubicBezTo>
                    <a:pt x="35779" y="30675"/>
                    <a:pt x="35922" y="30829"/>
                    <a:pt x="36076" y="30972"/>
                  </a:cubicBezTo>
                  <a:cubicBezTo>
                    <a:pt x="36362" y="31270"/>
                    <a:pt x="36636" y="31556"/>
                    <a:pt x="36850" y="31853"/>
                  </a:cubicBezTo>
                  <a:cubicBezTo>
                    <a:pt x="37088" y="32127"/>
                    <a:pt x="37255" y="32425"/>
                    <a:pt x="37410" y="32675"/>
                  </a:cubicBezTo>
                  <a:cubicBezTo>
                    <a:pt x="37553" y="32937"/>
                    <a:pt x="37660" y="33163"/>
                    <a:pt x="37743" y="33353"/>
                  </a:cubicBezTo>
                  <a:cubicBezTo>
                    <a:pt x="37886" y="33758"/>
                    <a:pt x="37958" y="33984"/>
                    <a:pt x="37958" y="33984"/>
                  </a:cubicBezTo>
                  <a:cubicBezTo>
                    <a:pt x="37958" y="33984"/>
                    <a:pt x="37827" y="33782"/>
                    <a:pt x="37600" y="33437"/>
                  </a:cubicBezTo>
                  <a:cubicBezTo>
                    <a:pt x="37481" y="33270"/>
                    <a:pt x="37327" y="33080"/>
                    <a:pt x="37160" y="32853"/>
                  </a:cubicBezTo>
                  <a:cubicBezTo>
                    <a:pt x="36958" y="32639"/>
                    <a:pt x="36755" y="32401"/>
                    <a:pt x="36505" y="32163"/>
                  </a:cubicBezTo>
                  <a:cubicBezTo>
                    <a:pt x="36255" y="31913"/>
                    <a:pt x="35969" y="31675"/>
                    <a:pt x="35672" y="31425"/>
                  </a:cubicBezTo>
                  <a:cubicBezTo>
                    <a:pt x="35362" y="31175"/>
                    <a:pt x="35017" y="30925"/>
                    <a:pt x="34672" y="30651"/>
                  </a:cubicBezTo>
                  <a:cubicBezTo>
                    <a:pt x="34314" y="30389"/>
                    <a:pt x="33945" y="30139"/>
                    <a:pt x="33576" y="29853"/>
                  </a:cubicBezTo>
                  <a:cubicBezTo>
                    <a:pt x="33195" y="29579"/>
                    <a:pt x="32814" y="29293"/>
                    <a:pt x="32433" y="28996"/>
                  </a:cubicBezTo>
                  <a:cubicBezTo>
                    <a:pt x="32064" y="28686"/>
                    <a:pt x="31707" y="28365"/>
                    <a:pt x="31373" y="28008"/>
                  </a:cubicBezTo>
                  <a:lnTo>
                    <a:pt x="31123" y="27746"/>
                  </a:lnTo>
                  <a:cubicBezTo>
                    <a:pt x="31040" y="27650"/>
                    <a:pt x="30969" y="27555"/>
                    <a:pt x="30885" y="27460"/>
                  </a:cubicBezTo>
                  <a:cubicBezTo>
                    <a:pt x="30814" y="27353"/>
                    <a:pt x="30731" y="27257"/>
                    <a:pt x="30659" y="27162"/>
                  </a:cubicBezTo>
                  <a:cubicBezTo>
                    <a:pt x="30600" y="27067"/>
                    <a:pt x="30540" y="26972"/>
                    <a:pt x="30481" y="26876"/>
                  </a:cubicBezTo>
                  <a:cubicBezTo>
                    <a:pt x="30219" y="26484"/>
                    <a:pt x="30052" y="26055"/>
                    <a:pt x="29921" y="25638"/>
                  </a:cubicBezTo>
                  <a:cubicBezTo>
                    <a:pt x="29814" y="25210"/>
                    <a:pt x="29754" y="24781"/>
                    <a:pt x="29849" y="24388"/>
                  </a:cubicBezTo>
                  <a:cubicBezTo>
                    <a:pt x="29933" y="23995"/>
                    <a:pt x="30111" y="23674"/>
                    <a:pt x="30314" y="23436"/>
                  </a:cubicBezTo>
                  <a:cubicBezTo>
                    <a:pt x="30516" y="23197"/>
                    <a:pt x="30731" y="23043"/>
                    <a:pt x="30909" y="22935"/>
                  </a:cubicBezTo>
                  <a:cubicBezTo>
                    <a:pt x="31088" y="22828"/>
                    <a:pt x="31243" y="22757"/>
                    <a:pt x="31350" y="22721"/>
                  </a:cubicBezTo>
                  <a:cubicBezTo>
                    <a:pt x="31457" y="22685"/>
                    <a:pt x="31516" y="22674"/>
                    <a:pt x="31516" y="22674"/>
                  </a:cubicBezTo>
                  <a:close/>
                  <a:moveTo>
                    <a:pt x="24730" y="22197"/>
                  </a:moveTo>
                  <a:lnTo>
                    <a:pt x="24730" y="22197"/>
                  </a:lnTo>
                  <a:cubicBezTo>
                    <a:pt x="24730" y="22197"/>
                    <a:pt x="24503" y="22495"/>
                    <a:pt x="24170" y="23043"/>
                  </a:cubicBezTo>
                  <a:cubicBezTo>
                    <a:pt x="24004" y="23316"/>
                    <a:pt x="23825" y="23662"/>
                    <a:pt x="23623" y="24067"/>
                  </a:cubicBezTo>
                  <a:cubicBezTo>
                    <a:pt x="23432" y="24471"/>
                    <a:pt x="23253" y="24936"/>
                    <a:pt x="23087" y="25448"/>
                  </a:cubicBezTo>
                  <a:cubicBezTo>
                    <a:pt x="22932" y="25972"/>
                    <a:pt x="22789" y="26531"/>
                    <a:pt x="22741" y="27150"/>
                  </a:cubicBezTo>
                  <a:cubicBezTo>
                    <a:pt x="22741" y="27222"/>
                    <a:pt x="22730" y="27293"/>
                    <a:pt x="22718" y="27377"/>
                  </a:cubicBezTo>
                  <a:cubicBezTo>
                    <a:pt x="22718" y="27448"/>
                    <a:pt x="22718" y="27531"/>
                    <a:pt x="22718" y="27603"/>
                  </a:cubicBezTo>
                  <a:cubicBezTo>
                    <a:pt x="22718" y="27758"/>
                    <a:pt x="22706" y="27924"/>
                    <a:pt x="22718" y="28079"/>
                  </a:cubicBezTo>
                  <a:cubicBezTo>
                    <a:pt x="22753" y="28377"/>
                    <a:pt x="22753" y="28686"/>
                    <a:pt x="22849" y="29031"/>
                  </a:cubicBezTo>
                  <a:lnTo>
                    <a:pt x="22896" y="29293"/>
                  </a:lnTo>
                  <a:lnTo>
                    <a:pt x="22908" y="29353"/>
                  </a:lnTo>
                  <a:lnTo>
                    <a:pt x="22908" y="29377"/>
                  </a:lnTo>
                  <a:lnTo>
                    <a:pt x="22920" y="29377"/>
                  </a:lnTo>
                  <a:lnTo>
                    <a:pt x="22920" y="29389"/>
                  </a:lnTo>
                  <a:lnTo>
                    <a:pt x="22956" y="29496"/>
                  </a:lnTo>
                  <a:cubicBezTo>
                    <a:pt x="22991" y="29555"/>
                    <a:pt x="23003" y="29627"/>
                    <a:pt x="23039" y="29698"/>
                  </a:cubicBezTo>
                  <a:lnTo>
                    <a:pt x="23158" y="29889"/>
                  </a:lnTo>
                  <a:cubicBezTo>
                    <a:pt x="23230" y="30020"/>
                    <a:pt x="23337" y="30139"/>
                    <a:pt x="23444" y="30270"/>
                  </a:cubicBezTo>
                  <a:cubicBezTo>
                    <a:pt x="23563" y="30377"/>
                    <a:pt x="23658" y="30508"/>
                    <a:pt x="23801" y="30615"/>
                  </a:cubicBezTo>
                  <a:cubicBezTo>
                    <a:pt x="24301" y="31056"/>
                    <a:pt x="24920" y="31425"/>
                    <a:pt x="25563" y="31746"/>
                  </a:cubicBezTo>
                  <a:cubicBezTo>
                    <a:pt x="26194" y="32079"/>
                    <a:pt x="26873" y="32365"/>
                    <a:pt x="27540" y="32627"/>
                  </a:cubicBezTo>
                  <a:cubicBezTo>
                    <a:pt x="28206" y="32877"/>
                    <a:pt x="28873" y="33115"/>
                    <a:pt x="29528" y="33330"/>
                  </a:cubicBezTo>
                  <a:cubicBezTo>
                    <a:pt x="30183" y="33532"/>
                    <a:pt x="30826" y="33723"/>
                    <a:pt x="31433" y="33901"/>
                  </a:cubicBezTo>
                  <a:cubicBezTo>
                    <a:pt x="32040" y="34068"/>
                    <a:pt x="32624" y="34234"/>
                    <a:pt x="33159" y="34377"/>
                  </a:cubicBezTo>
                  <a:cubicBezTo>
                    <a:pt x="34219" y="34663"/>
                    <a:pt x="35124" y="34889"/>
                    <a:pt x="35755" y="35056"/>
                  </a:cubicBezTo>
                  <a:cubicBezTo>
                    <a:pt x="36374" y="35211"/>
                    <a:pt x="36743" y="35294"/>
                    <a:pt x="36743" y="35294"/>
                  </a:cubicBezTo>
                  <a:cubicBezTo>
                    <a:pt x="36743" y="35294"/>
                    <a:pt x="35255" y="35223"/>
                    <a:pt x="33052" y="34842"/>
                  </a:cubicBezTo>
                  <a:cubicBezTo>
                    <a:pt x="32505" y="34735"/>
                    <a:pt x="31909" y="34627"/>
                    <a:pt x="31290" y="34496"/>
                  </a:cubicBezTo>
                  <a:cubicBezTo>
                    <a:pt x="30659" y="34354"/>
                    <a:pt x="30004" y="34199"/>
                    <a:pt x="29326" y="34008"/>
                  </a:cubicBezTo>
                  <a:cubicBezTo>
                    <a:pt x="28659" y="33818"/>
                    <a:pt x="27956" y="33615"/>
                    <a:pt x="27266" y="33353"/>
                  </a:cubicBezTo>
                  <a:cubicBezTo>
                    <a:pt x="26563" y="33103"/>
                    <a:pt x="25873" y="32818"/>
                    <a:pt x="25194" y="32472"/>
                  </a:cubicBezTo>
                  <a:cubicBezTo>
                    <a:pt x="24515" y="32127"/>
                    <a:pt x="23849" y="31722"/>
                    <a:pt x="23265" y="31198"/>
                  </a:cubicBezTo>
                  <a:cubicBezTo>
                    <a:pt x="23122" y="31079"/>
                    <a:pt x="22991" y="30913"/>
                    <a:pt x="22849" y="30782"/>
                  </a:cubicBezTo>
                  <a:cubicBezTo>
                    <a:pt x="22789" y="30698"/>
                    <a:pt x="22730" y="30615"/>
                    <a:pt x="22670" y="30544"/>
                  </a:cubicBezTo>
                  <a:cubicBezTo>
                    <a:pt x="22610" y="30460"/>
                    <a:pt x="22551" y="30377"/>
                    <a:pt x="22503" y="30282"/>
                  </a:cubicBezTo>
                  <a:lnTo>
                    <a:pt x="22360" y="30008"/>
                  </a:lnTo>
                  <a:cubicBezTo>
                    <a:pt x="22313" y="29924"/>
                    <a:pt x="22289" y="29817"/>
                    <a:pt x="22253" y="29722"/>
                  </a:cubicBezTo>
                  <a:lnTo>
                    <a:pt x="22206" y="29579"/>
                  </a:lnTo>
                  <a:lnTo>
                    <a:pt x="22206" y="29555"/>
                  </a:lnTo>
                  <a:lnTo>
                    <a:pt x="22206" y="29543"/>
                  </a:lnTo>
                  <a:lnTo>
                    <a:pt x="22194" y="29520"/>
                  </a:lnTo>
                  <a:lnTo>
                    <a:pt x="22194" y="29484"/>
                  </a:lnTo>
                  <a:lnTo>
                    <a:pt x="22182" y="29424"/>
                  </a:lnTo>
                  <a:lnTo>
                    <a:pt x="22134" y="29162"/>
                  </a:lnTo>
                  <a:cubicBezTo>
                    <a:pt x="22075" y="28829"/>
                    <a:pt x="22063" y="28448"/>
                    <a:pt x="22051" y="28091"/>
                  </a:cubicBezTo>
                  <a:cubicBezTo>
                    <a:pt x="22051" y="27912"/>
                    <a:pt x="22075" y="27746"/>
                    <a:pt x="22075" y="27567"/>
                  </a:cubicBezTo>
                  <a:cubicBezTo>
                    <a:pt x="22087" y="27484"/>
                    <a:pt x="22099" y="27400"/>
                    <a:pt x="22099" y="27317"/>
                  </a:cubicBezTo>
                  <a:cubicBezTo>
                    <a:pt x="22110" y="27234"/>
                    <a:pt x="22122" y="27150"/>
                    <a:pt x="22146" y="27067"/>
                  </a:cubicBezTo>
                  <a:cubicBezTo>
                    <a:pt x="22229" y="26412"/>
                    <a:pt x="22432" y="25817"/>
                    <a:pt x="22646" y="25293"/>
                  </a:cubicBezTo>
                  <a:cubicBezTo>
                    <a:pt x="22861" y="24757"/>
                    <a:pt x="23111" y="24305"/>
                    <a:pt x="23349" y="23912"/>
                  </a:cubicBezTo>
                  <a:cubicBezTo>
                    <a:pt x="23599" y="23531"/>
                    <a:pt x="23837" y="23209"/>
                    <a:pt x="24039" y="22947"/>
                  </a:cubicBezTo>
                  <a:cubicBezTo>
                    <a:pt x="24242" y="22697"/>
                    <a:pt x="24420" y="22507"/>
                    <a:pt x="24539" y="22388"/>
                  </a:cubicBezTo>
                  <a:cubicBezTo>
                    <a:pt x="24658" y="22257"/>
                    <a:pt x="24730" y="22197"/>
                    <a:pt x="24730" y="22197"/>
                  </a:cubicBezTo>
                  <a:close/>
                  <a:moveTo>
                    <a:pt x="21063" y="32901"/>
                  </a:moveTo>
                  <a:cubicBezTo>
                    <a:pt x="21063" y="32901"/>
                    <a:pt x="21170" y="32984"/>
                    <a:pt x="21325" y="33139"/>
                  </a:cubicBezTo>
                  <a:cubicBezTo>
                    <a:pt x="21420" y="33211"/>
                    <a:pt x="21515" y="33294"/>
                    <a:pt x="21634" y="33401"/>
                  </a:cubicBezTo>
                  <a:cubicBezTo>
                    <a:pt x="21765" y="33496"/>
                    <a:pt x="21896" y="33592"/>
                    <a:pt x="22051" y="33699"/>
                  </a:cubicBezTo>
                  <a:cubicBezTo>
                    <a:pt x="22134" y="33758"/>
                    <a:pt x="22218" y="33806"/>
                    <a:pt x="22301" y="33853"/>
                  </a:cubicBezTo>
                  <a:cubicBezTo>
                    <a:pt x="22384" y="33901"/>
                    <a:pt x="22468" y="33961"/>
                    <a:pt x="22563" y="34008"/>
                  </a:cubicBezTo>
                  <a:cubicBezTo>
                    <a:pt x="22658" y="34056"/>
                    <a:pt x="22753" y="34104"/>
                    <a:pt x="22849" y="34151"/>
                  </a:cubicBezTo>
                  <a:cubicBezTo>
                    <a:pt x="22944" y="34199"/>
                    <a:pt x="23051" y="34246"/>
                    <a:pt x="23158" y="34294"/>
                  </a:cubicBezTo>
                  <a:cubicBezTo>
                    <a:pt x="23361" y="34389"/>
                    <a:pt x="23587" y="34461"/>
                    <a:pt x="23813" y="34544"/>
                  </a:cubicBezTo>
                  <a:cubicBezTo>
                    <a:pt x="24039" y="34615"/>
                    <a:pt x="24265" y="34687"/>
                    <a:pt x="24504" y="34746"/>
                  </a:cubicBezTo>
                  <a:cubicBezTo>
                    <a:pt x="25456" y="34985"/>
                    <a:pt x="26456" y="35104"/>
                    <a:pt x="27218" y="35175"/>
                  </a:cubicBezTo>
                  <a:cubicBezTo>
                    <a:pt x="27992" y="35247"/>
                    <a:pt x="28516" y="35294"/>
                    <a:pt x="28516" y="35294"/>
                  </a:cubicBezTo>
                  <a:cubicBezTo>
                    <a:pt x="28516" y="35294"/>
                    <a:pt x="28385" y="35354"/>
                    <a:pt x="28171" y="35425"/>
                  </a:cubicBezTo>
                  <a:cubicBezTo>
                    <a:pt x="27944" y="35497"/>
                    <a:pt x="27623" y="35580"/>
                    <a:pt x="27230" y="35651"/>
                  </a:cubicBezTo>
                  <a:cubicBezTo>
                    <a:pt x="26890" y="35709"/>
                    <a:pt x="26488" y="35746"/>
                    <a:pt x="26055" y="35746"/>
                  </a:cubicBezTo>
                  <a:cubicBezTo>
                    <a:pt x="25503" y="35746"/>
                    <a:pt x="24900" y="35686"/>
                    <a:pt x="24313" y="35532"/>
                  </a:cubicBezTo>
                  <a:cubicBezTo>
                    <a:pt x="24051" y="35461"/>
                    <a:pt x="23789" y="35389"/>
                    <a:pt x="23539" y="35282"/>
                  </a:cubicBezTo>
                  <a:cubicBezTo>
                    <a:pt x="23289" y="35187"/>
                    <a:pt x="23051" y="35068"/>
                    <a:pt x="22825" y="34937"/>
                  </a:cubicBezTo>
                  <a:cubicBezTo>
                    <a:pt x="22718" y="34877"/>
                    <a:pt x="22610" y="34806"/>
                    <a:pt x="22503" y="34735"/>
                  </a:cubicBezTo>
                  <a:cubicBezTo>
                    <a:pt x="22408" y="34663"/>
                    <a:pt x="22301" y="34592"/>
                    <a:pt x="22218" y="34508"/>
                  </a:cubicBezTo>
                  <a:cubicBezTo>
                    <a:pt x="22039" y="34365"/>
                    <a:pt x="21872" y="34199"/>
                    <a:pt x="21741" y="34044"/>
                  </a:cubicBezTo>
                  <a:cubicBezTo>
                    <a:pt x="21598" y="33901"/>
                    <a:pt x="21503" y="33746"/>
                    <a:pt x="21408" y="33603"/>
                  </a:cubicBezTo>
                  <a:cubicBezTo>
                    <a:pt x="21313" y="33472"/>
                    <a:pt x="21253" y="33342"/>
                    <a:pt x="21206" y="33234"/>
                  </a:cubicBezTo>
                  <a:cubicBezTo>
                    <a:pt x="21110" y="33020"/>
                    <a:pt x="21063" y="32901"/>
                    <a:pt x="21063" y="32901"/>
                  </a:cubicBezTo>
                  <a:close/>
                  <a:moveTo>
                    <a:pt x="99239" y="12234"/>
                  </a:moveTo>
                  <a:cubicBezTo>
                    <a:pt x="99403" y="12234"/>
                    <a:pt x="99546" y="12239"/>
                    <a:pt x="99668" y="12244"/>
                  </a:cubicBezTo>
                  <a:cubicBezTo>
                    <a:pt x="99953" y="12256"/>
                    <a:pt x="100120" y="12268"/>
                    <a:pt x="100120" y="12268"/>
                  </a:cubicBezTo>
                  <a:cubicBezTo>
                    <a:pt x="100120" y="12268"/>
                    <a:pt x="99953" y="12268"/>
                    <a:pt x="99668" y="12303"/>
                  </a:cubicBezTo>
                  <a:cubicBezTo>
                    <a:pt x="99382" y="12327"/>
                    <a:pt x="98953" y="12375"/>
                    <a:pt x="98418" y="12482"/>
                  </a:cubicBezTo>
                  <a:cubicBezTo>
                    <a:pt x="97894" y="12601"/>
                    <a:pt x="97251" y="12768"/>
                    <a:pt x="96608" y="13113"/>
                  </a:cubicBezTo>
                  <a:cubicBezTo>
                    <a:pt x="95965" y="13446"/>
                    <a:pt x="95322" y="13994"/>
                    <a:pt x="94977" y="14780"/>
                  </a:cubicBezTo>
                  <a:cubicBezTo>
                    <a:pt x="94631" y="15566"/>
                    <a:pt x="94512" y="16566"/>
                    <a:pt x="94834" y="17447"/>
                  </a:cubicBezTo>
                  <a:cubicBezTo>
                    <a:pt x="94870" y="17566"/>
                    <a:pt x="94929" y="17661"/>
                    <a:pt x="94977" y="17768"/>
                  </a:cubicBezTo>
                  <a:cubicBezTo>
                    <a:pt x="95000" y="17828"/>
                    <a:pt x="95036" y="17863"/>
                    <a:pt x="95072" y="17911"/>
                  </a:cubicBezTo>
                  <a:lnTo>
                    <a:pt x="95120" y="17982"/>
                  </a:lnTo>
                  <a:lnTo>
                    <a:pt x="95131" y="18006"/>
                  </a:lnTo>
                  <a:lnTo>
                    <a:pt x="95155" y="18042"/>
                  </a:lnTo>
                  <a:cubicBezTo>
                    <a:pt x="95239" y="18137"/>
                    <a:pt x="95334" y="18256"/>
                    <a:pt x="95417" y="18340"/>
                  </a:cubicBezTo>
                  <a:cubicBezTo>
                    <a:pt x="95501" y="18411"/>
                    <a:pt x="95584" y="18483"/>
                    <a:pt x="95679" y="18554"/>
                  </a:cubicBezTo>
                  <a:cubicBezTo>
                    <a:pt x="96060" y="18840"/>
                    <a:pt x="96560" y="19042"/>
                    <a:pt x="97096" y="19209"/>
                  </a:cubicBezTo>
                  <a:cubicBezTo>
                    <a:pt x="97632" y="19387"/>
                    <a:pt x="98215" y="19530"/>
                    <a:pt x="98822" y="19768"/>
                  </a:cubicBezTo>
                  <a:cubicBezTo>
                    <a:pt x="99418" y="20007"/>
                    <a:pt x="100049" y="20364"/>
                    <a:pt x="100513" y="20923"/>
                  </a:cubicBezTo>
                  <a:cubicBezTo>
                    <a:pt x="100620" y="21066"/>
                    <a:pt x="100751" y="21197"/>
                    <a:pt x="100823" y="21364"/>
                  </a:cubicBezTo>
                  <a:lnTo>
                    <a:pt x="100966" y="21590"/>
                  </a:lnTo>
                  <a:lnTo>
                    <a:pt x="100989" y="21650"/>
                  </a:lnTo>
                  <a:lnTo>
                    <a:pt x="101013" y="21685"/>
                  </a:lnTo>
                  <a:lnTo>
                    <a:pt x="101025" y="21697"/>
                  </a:lnTo>
                  <a:lnTo>
                    <a:pt x="101037" y="21745"/>
                  </a:lnTo>
                  <a:lnTo>
                    <a:pt x="101085" y="21852"/>
                  </a:lnTo>
                  <a:lnTo>
                    <a:pt x="101168" y="22066"/>
                  </a:lnTo>
                  <a:cubicBezTo>
                    <a:pt x="101204" y="22126"/>
                    <a:pt x="101227" y="22221"/>
                    <a:pt x="101251" y="22304"/>
                  </a:cubicBezTo>
                  <a:cubicBezTo>
                    <a:pt x="101299" y="22495"/>
                    <a:pt x="101358" y="22674"/>
                    <a:pt x="101382" y="22852"/>
                  </a:cubicBezTo>
                  <a:cubicBezTo>
                    <a:pt x="101501" y="23567"/>
                    <a:pt x="101406" y="24305"/>
                    <a:pt x="101168" y="24960"/>
                  </a:cubicBezTo>
                  <a:cubicBezTo>
                    <a:pt x="100930" y="25614"/>
                    <a:pt x="100549" y="26198"/>
                    <a:pt x="100120" y="26710"/>
                  </a:cubicBezTo>
                  <a:cubicBezTo>
                    <a:pt x="99703" y="27222"/>
                    <a:pt x="99215" y="27674"/>
                    <a:pt x="98703" y="28079"/>
                  </a:cubicBezTo>
                  <a:cubicBezTo>
                    <a:pt x="97691" y="28853"/>
                    <a:pt x="96596" y="29460"/>
                    <a:pt x="95489" y="29936"/>
                  </a:cubicBezTo>
                  <a:cubicBezTo>
                    <a:pt x="94929" y="30174"/>
                    <a:pt x="94369" y="30389"/>
                    <a:pt x="93798" y="30532"/>
                  </a:cubicBezTo>
                  <a:cubicBezTo>
                    <a:pt x="93238" y="30675"/>
                    <a:pt x="92738" y="30794"/>
                    <a:pt x="92238" y="30972"/>
                  </a:cubicBezTo>
                  <a:cubicBezTo>
                    <a:pt x="91262" y="31306"/>
                    <a:pt x="90393" y="31758"/>
                    <a:pt x="89726" y="32329"/>
                  </a:cubicBezTo>
                  <a:cubicBezTo>
                    <a:pt x="89059" y="32913"/>
                    <a:pt x="88619" y="33627"/>
                    <a:pt x="88381" y="34306"/>
                  </a:cubicBezTo>
                  <a:cubicBezTo>
                    <a:pt x="88154" y="34996"/>
                    <a:pt x="88119" y="35663"/>
                    <a:pt x="88154" y="36187"/>
                  </a:cubicBezTo>
                  <a:cubicBezTo>
                    <a:pt x="88190" y="36735"/>
                    <a:pt x="88273" y="37152"/>
                    <a:pt x="88333" y="37437"/>
                  </a:cubicBezTo>
                  <a:cubicBezTo>
                    <a:pt x="88404" y="37723"/>
                    <a:pt x="88440" y="37878"/>
                    <a:pt x="88440" y="37878"/>
                  </a:cubicBezTo>
                  <a:cubicBezTo>
                    <a:pt x="88440" y="37878"/>
                    <a:pt x="88428" y="37842"/>
                    <a:pt x="88393" y="37771"/>
                  </a:cubicBezTo>
                  <a:cubicBezTo>
                    <a:pt x="88369" y="37699"/>
                    <a:pt x="88321" y="37592"/>
                    <a:pt x="88273" y="37449"/>
                  </a:cubicBezTo>
                  <a:cubicBezTo>
                    <a:pt x="88178" y="37175"/>
                    <a:pt x="88035" y="36771"/>
                    <a:pt x="87940" y="36223"/>
                  </a:cubicBezTo>
                  <a:cubicBezTo>
                    <a:pt x="87845" y="35675"/>
                    <a:pt x="87797" y="34973"/>
                    <a:pt x="87988" y="34199"/>
                  </a:cubicBezTo>
                  <a:cubicBezTo>
                    <a:pt x="88166" y="33425"/>
                    <a:pt x="88595" y="32580"/>
                    <a:pt x="89297" y="31877"/>
                  </a:cubicBezTo>
                  <a:cubicBezTo>
                    <a:pt x="90000" y="31175"/>
                    <a:pt x="90929" y="30615"/>
                    <a:pt x="91964" y="30210"/>
                  </a:cubicBezTo>
                  <a:cubicBezTo>
                    <a:pt x="92464" y="30008"/>
                    <a:pt x="93024" y="29829"/>
                    <a:pt x="93548" y="29674"/>
                  </a:cubicBezTo>
                  <a:cubicBezTo>
                    <a:pt x="94060" y="29508"/>
                    <a:pt x="94584" y="29305"/>
                    <a:pt x="95096" y="29067"/>
                  </a:cubicBezTo>
                  <a:cubicBezTo>
                    <a:pt x="96120" y="28591"/>
                    <a:pt x="97132" y="27972"/>
                    <a:pt x="98060" y="27246"/>
                  </a:cubicBezTo>
                  <a:cubicBezTo>
                    <a:pt x="98965" y="26531"/>
                    <a:pt x="99775" y="25626"/>
                    <a:pt x="100144" y="24590"/>
                  </a:cubicBezTo>
                  <a:cubicBezTo>
                    <a:pt x="100334" y="24078"/>
                    <a:pt x="100406" y="23543"/>
                    <a:pt x="100323" y="23019"/>
                  </a:cubicBezTo>
                  <a:cubicBezTo>
                    <a:pt x="100323" y="22876"/>
                    <a:pt x="100275" y="22769"/>
                    <a:pt x="100251" y="22650"/>
                  </a:cubicBezTo>
                  <a:lnTo>
                    <a:pt x="100227" y="22566"/>
                  </a:lnTo>
                  <a:cubicBezTo>
                    <a:pt x="100215" y="22531"/>
                    <a:pt x="100204" y="22495"/>
                    <a:pt x="100192" y="22459"/>
                  </a:cubicBezTo>
                  <a:lnTo>
                    <a:pt x="100108" y="22245"/>
                  </a:lnTo>
                  <a:lnTo>
                    <a:pt x="100061" y="22150"/>
                  </a:lnTo>
                  <a:lnTo>
                    <a:pt x="100061" y="22138"/>
                  </a:lnTo>
                  <a:lnTo>
                    <a:pt x="100049" y="22126"/>
                  </a:lnTo>
                  <a:lnTo>
                    <a:pt x="100025" y="22078"/>
                  </a:lnTo>
                  <a:lnTo>
                    <a:pt x="99930" y="21912"/>
                  </a:lnTo>
                  <a:cubicBezTo>
                    <a:pt x="99870" y="21792"/>
                    <a:pt x="99787" y="21697"/>
                    <a:pt x="99715" y="21602"/>
                  </a:cubicBezTo>
                  <a:cubicBezTo>
                    <a:pt x="99394" y="21209"/>
                    <a:pt x="98941" y="20923"/>
                    <a:pt x="98429" y="20697"/>
                  </a:cubicBezTo>
                  <a:cubicBezTo>
                    <a:pt x="97918" y="20471"/>
                    <a:pt x="97358" y="20316"/>
                    <a:pt x="96786" y="20114"/>
                  </a:cubicBezTo>
                  <a:cubicBezTo>
                    <a:pt x="96227" y="19911"/>
                    <a:pt x="95632" y="19661"/>
                    <a:pt x="95131" y="19256"/>
                  </a:cubicBezTo>
                  <a:cubicBezTo>
                    <a:pt x="95000" y="19149"/>
                    <a:pt x="94881" y="19018"/>
                    <a:pt x="94750" y="18899"/>
                  </a:cubicBezTo>
                  <a:cubicBezTo>
                    <a:pt x="94655" y="18792"/>
                    <a:pt x="94584" y="18685"/>
                    <a:pt x="94489" y="18566"/>
                  </a:cubicBezTo>
                  <a:lnTo>
                    <a:pt x="94465" y="18530"/>
                  </a:lnTo>
                  <a:lnTo>
                    <a:pt x="94465" y="18530"/>
                  </a:lnTo>
                  <a:cubicBezTo>
                    <a:pt x="94467" y="18534"/>
                    <a:pt x="94467" y="18536"/>
                    <a:pt x="94466" y="18536"/>
                  </a:cubicBezTo>
                  <a:cubicBezTo>
                    <a:pt x="94462" y="18536"/>
                    <a:pt x="94429" y="18494"/>
                    <a:pt x="94429" y="18494"/>
                  </a:cubicBezTo>
                  <a:lnTo>
                    <a:pt x="94429" y="18483"/>
                  </a:lnTo>
                  <a:lnTo>
                    <a:pt x="94417" y="18459"/>
                  </a:lnTo>
                  <a:lnTo>
                    <a:pt x="94358" y="18352"/>
                  </a:lnTo>
                  <a:cubicBezTo>
                    <a:pt x="94310" y="18280"/>
                    <a:pt x="94274" y="18209"/>
                    <a:pt x="94238" y="18137"/>
                  </a:cubicBezTo>
                  <a:cubicBezTo>
                    <a:pt x="94179" y="18006"/>
                    <a:pt x="94119" y="17863"/>
                    <a:pt x="94072" y="17709"/>
                  </a:cubicBezTo>
                  <a:cubicBezTo>
                    <a:pt x="93715" y="16542"/>
                    <a:pt x="93965" y="15399"/>
                    <a:pt x="94417" y="14506"/>
                  </a:cubicBezTo>
                  <a:cubicBezTo>
                    <a:pt x="94905" y="13589"/>
                    <a:pt x="95703" y="13041"/>
                    <a:pt x="96429" y="12732"/>
                  </a:cubicBezTo>
                  <a:cubicBezTo>
                    <a:pt x="97167" y="12434"/>
                    <a:pt x="97846" y="12327"/>
                    <a:pt x="98394" y="12279"/>
                  </a:cubicBezTo>
                  <a:cubicBezTo>
                    <a:pt x="98718" y="12244"/>
                    <a:pt x="99000" y="12234"/>
                    <a:pt x="99239" y="12234"/>
                  </a:cubicBezTo>
                  <a:close/>
                  <a:moveTo>
                    <a:pt x="28598" y="35655"/>
                  </a:moveTo>
                  <a:cubicBezTo>
                    <a:pt x="28859" y="35655"/>
                    <a:pt x="29120" y="35661"/>
                    <a:pt x="29385" y="35675"/>
                  </a:cubicBezTo>
                  <a:cubicBezTo>
                    <a:pt x="29826" y="35687"/>
                    <a:pt x="30254" y="35735"/>
                    <a:pt x="30671" y="35770"/>
                  </a:cubicBezTo>
                  <a:cubicBezTo>
                    <a:pt x="31504" y="35866"/>
                    <a:pt x="32278" y="35997"/>
                    <a:pt x="32933" y="36151"/>
                  </a:cubicBezTo>
                  <a:cubicBezTo>
                    <a:pt x="33255" y="36223"/>
                    <a:pt x="33552" y="36318"/>
                    <a:pt x="33814" y="36390"/>
                  </a:cubicBezTo>
                  <a:cubicBezTo>
                    <a:pt x="34076" y="36473"/>
                    <a:pt x="34302" y="36544"/>
                    <a:pt x="34481" y="36616"/>
                  </a:cubicBezTo>
                  <a:cubicBezTo>
                    <a:pt x="34850" y="36759"/>
                    <a:pt x="35041" y="36878"/>
                    <a:pt x="35041" y="36878"/>
                  </a:cubicBezTo>
                  <a:cubicBezTo>
                    <a:pt x="35041" y="36878"/>
                    <a:pt x="34993" y="36866"/>
                    <a:pt x="34886" y="36842"/>
                  </a:cubicBezTo>
                  <a:cubicBezTo>
                    <a:pt x="34791" y="36818"/>
                    <a:pt x="34636" y="36806"/>
                    <a:pt x="34445" y="36771"/>
                  </a:cubicBezTo>
                  <a:cubicBezTo>
                    <a:pt x="34064" y="36723"/>
                    <a:pt x="33517" y="36663"/>
                    <a:pt x="32862" y="36616"/>
                  </a:cubicBezTo>
                  <a:cubicBezTo>
                    <a:pt x="32528" y="36592"/>
                    <a:pt x="32171" y="36568"/>
                    <a:pt x="31802" y="36544"/>
                  </a:cubicBezTo>
                  <a:cubicBezTo>
                    <a:pt x="31421" y="36520"/>
                    <a:pt x="31028" y="36509"/>
                    <a:pt x="30623" y="36485"/>
                  </a:cubicBezTo>
                  <a:cubicBezTo>
                    <a:pt x="30207" y="36461"/>
                    <a:pt x="29790" y="36461"/>
                    <a:pt x="29361" y="36461"/>
                  </a:cubicBezTo>
                  <a:cubicBezTo>
                    <a:pt x="29246" y="36458"/>
                    <a:pt x="29132" y="36456"/>
                    <a:pt x="29017" y="36456"/>
                  </a:cubicBezTo>
                  <a:cubicBezTo>
                    <a:pt x="28702" y="36456"/>
                    <a:pt x="28386" y="36467"/>
                    <a:pt x="28064" y="36485"/>
                  </a:cubicBezTo>
                  <a:cubicBezTo>
                    <a:pt x="27635" y="36497"/>
                    <a:pt x="27206" y="36520"/>
                    <a:pt x="26778" y="36556"/>
                  </a:cubicBezTo>
                  <a:cubicBezTo>
                    <a:pt x="26361" y="36604"/>
                    <a:pt x="25944" y="36651"/>
                    <a:pt x="25551" y="36723"/>
                  </a:cubicBezTo>
                  <a:cubicBezTo>
                    <a:pt x="25158" y="36794"/>
                    <a:pt x="24789" y="36878"/>
                    <a:pt x="24432" y="36985"/>
                  </a:cubicBezTo>
                  <a:cubicBezTo>
                    <a:pt x="24265" y="37044"/>
                    <a:pt x="24087" y="37092"/>
                    <a:pt x="23932" y="37163"/>
                  </a:cubicBezTo>
                  <a:cubicBezTo>
                    <a:pt x="23861" y="37187"/>
                    <a:pt x="23777" y="37223"/>
                    <a:pt x="23706" y="37247"/>
                  </a:cubicBezTo>
                  <a:cubicBezTo>
                    <a:pt x="23623" y="37282"/>
                    <a:pt x="23551" y="37318"/>
                    <a:pt x="23480" y="37354"/>
                  </a:cubicBezTo>
                  <a:cubicBezTo>
                    <a:pt x="23206" y="37497"/>
                    <a:pt x="22956" y="37652"/>
                    <a:pt x="22753" y="37806"/>
                  </a:cubicBezTo>
                  <a:cubicBezTo>
                    <a:pt x="22646" y="37878"/>
                    <a:pt x="22575" y="37985"/>
                    <a:pt x="22480" y="38056"/>
                  </a:cubicBezTo>
                  <a:cubicBezTo>
                    <a:pt x="22396" y="38128"/>
                    <a:pt x="22337" y="38211"/>
                    <a:pt x="22277" y="38283"/>
                  </a:cubicBezTo>
                  <a:cubicBezTo>
                    <a:pt x="22146" y="38425"/>
                    <a:pt x="22063" y="38556"/>
                    <a:pt x="22015" y="38640"/>
                  </a:cubicBezTo>
                  <a:cubicBezTo>
                    <a:pt x="21956" y="38723"/>
                    <a:pt x="21920" y="38771"/>
                    <a:pt x="21920" y="38771"/>
                  </a:cubicBezTo>
                  <a:cubicBezTo>
                    <a:pt x="21920" y="38771"/>
                    <a:pt x="21944" y="38723"/>
                    <a:pt x="21968" y="38616"/>
                  </a:cubicBezTo>
                  <a:cubicBezTo>
                    <a:pt x="22003" y="38521"/>
                    <a:pt x="22039" y="38366"/>
                    <a:pt x="22134" y="38187"/>
                  </a:cubicBezTo>
                  <a:cubicBezTo>
                    <a:pt x="22218" y="38009"/>
                    <a:pt x="22349" y="37806"/>
                    <a:pt x="22539" y="37592"/>
                  </a:cubicBezTo>
                  <a:cubicBezTo>
                    <a:pt x="22718" y="37378"/>
                    <a:pt x="22956" y="37152"/>
                    <a:pt x="23242" y="36961"/>
                  </a:cubicBezTo>
                  <a:cubicBezTo>
                    <a:pt x="23527" y="36747"/>
                    <a:pt x="23861" y="36568"/>
                    <a:pt x="24230" y="36413"/>
                  </a:cubicBezTo>
                  <a:cubicBezTo>
                    <a:pt x="24408" y="36330"/>
                    <a:pt x="24599" y="36270"/>
                    <a:pt x="24789" y="36199"/>
                  </a:cubicBezTo>
                  <a:cubicBezTo>
                    <a:pt x="24992" y="36139"/>
                    <a:pt x="25194" y="36068"/>
                    <a:pt x="25397" y="36020"/>
                  </a:cubicBezTo>
                  <a:cubicBezTo>
                    <a:pt x="25611" y="35973"/>
                    <a:pt x="25825" y="35925"/>
                    <a:pt x="26039" y="35878"/>
                  </a:cubicBezTo>
                  <a:cubicBezTo>
                    <a:pt x="26254" y="35830"/>
                    <a:pt x="26468" y="35806"/>
                    <a:pt x="26694" y="35770"/>
                  </a:cubicBezTo>
                  <a:cubicBezTo>
                    <a:pt x="27135" y="35711"/>
                    <a:pt x="27587" y="35687"/>
                    <a:pt x="28040" y="35663"/>
                  </a:cubicBezTo>
                  <a:cubicBezTo>
                    <a:pt x="28227" y="35658"/>
                    <a:pt x="28412" y="35655"/>
                    <a:pt x="28598" y="35655"/>
                  </a:cubicBezTo>
                  <a:close/>
                  <a:moveTo>
                    <a:pt x="48982" y="19400"/>
                  </a:moveTo>
                  <a:cubicBezTo>
                    <a:pt x="50584" y="19400"/>
                    <a:pt x="52240" y="19663"/>
                    <a:pt x="53864" y="20161"/>
                  </a:cubicBezTo>
                  <a:cubicBezTo>
                    <a:pt x="56103" y="20852"/>
                    <a:pt x="58282" y="21971"/>
                    <a:pt x="60318" y="23316"/>
                  </a:cubicBezTo>
                  <a:cubicBezTo>
                    <a:pt x="62365" y="24662"/>
                    <a:pt x="64294" y="26234"/>
                    <a:pt x="66104" y="27912"/>
                  </a:cubicBezTo>
                  <a:cubicBezTo>
                    <a:pt x="67914" y="29615"/>
                    <a:pt x="69640" y="31306"/>
                    <a:pt x="71521" y="32794"/>
                  </a:cubicBezTo>
                  <a:cubicBezTo>
                    <a:pt x="73379" y="34294"/>
                    <a:pt x="75272" y="35675"/>
                    <a:pt x="77224" y="36794"/>
                  </a:cubicBezTo>
                  <a:cubicBezTo>
                    <a:pt x="79165" y="37925"/>
                    <a:pt x="81154" y="38818"/>
                    <a:pt x="83118" y="39366"/>
                  </a:cubicBezTo>
                  <a:cubicBezTo>
                    <a:pt x="83356" y="39438"/>
                    <a:pt x="83606" y="39497"/>
                    <a:pt x="83844" y="39568"/>
                  </a:cubicBezTo>
                  <a:cubicBezTo>
                    <a:pt x="84094" y="39628"/>
                    <a:pt x="84332" y="39664"/>
                    <a:pt x="84583" y="39711"/>
                  </a:cubicBezTo>
                  <a:cubicBezTo>
                    <a:pt x="84821" y="39759"/>
                    <a:pt x="85059" y="39807"/>
                    <a:pt x="85297" y="39854"/>
                  </a:cubicBezTo>
                  <a:cubicBezTo>
                    <a:pt x="85535" y="39878"/>
                    <a:pt x="85785" y="39902"/>
                    <a:pt x="86011" y="39926"/>
                  </a:cubicBezTo>
                  <a:cubicBezTo>
                    <a:pt x="86249" y="39949"/>
                    <a:pt x="86488" y="39973"/>
                    <a:pt x="86726" y="39997"/>
                  </a:cubicBezTo>
                  <a:cubicBezTo>
                    <a:pt x="86964" y="39997"/>
                    <a:pt x="87202" y="40009"/>
                    <a:pt x="87428" y="40021"/>
                  </a:cubicBezTo>
                  <a:cubicBezTo>
                    <a:pt x="87654" y="40009"/>
                    <a:pt x="87869" y="39997"/>
                    <a:pt x="88083" y="39997"/>
                  </a:cubicBezTo>
                  <a:cubicBezTo>
                    <a:pt x="88309" y="39973"/>
                    <a:pt x="88523" y="39949"/>
                    <a:pt x="88738" y="39926"/>
                  </a:cubicBezTo>
                  <a:cubicBezTo>
                    <a:pt x="89595" y="39795"/>
                    <a:pt x="90393" y="39557"/>
                    <a:pt x="91107" y="39211"/>
                  </a:cubicBezTo>
                  <a:cubicBezTo>
                    <a:pt x="91810" y="38866"/>
                    <a:pt x="92429" y="38425"/>
                    <a:pt x="92941" y="37937"/>
                  </a:cubicBezTo>
                  <a:cubicBezTo>
                    <a:pt x="93465" y="37449"/>
                    <a:pt x="93881" y="36925"/>
                    <a:pt x="94227" y="36401"/>
                  </a:cubicBezTo>
                  <a:cubicBezTo>
                    <a:pt x="94560" y="35878"/>
                    <a:pt x="94834" y="35354"/>
                    <a:pt x="95036" y="34877"/>
                  </a:cubicBezTo>
                  <a:cubicBezTo>
                    <a:pt x="95441" y="33901"/>
                    <a:pt x="95620" y="33080"/>
                    <a:pt x="95691" y="32532"/>
                  </a:cubicBezTo>
                  <a:cubicBezTo>
                    <a:pt x="95727" y="32246"/>
                    <a:pt x="95739" y="32032"/>
                    <a:pt x="95727" y="31889"/>
                  </a:cubicBezTo>
                  <a:cubicBezTo>
                    <a:pt x="95727" y="31818"/>
                    <a:pt x="95715" y="31758"/>
                    <a:pt x="95715" y="31722"/>
                  </a:cubicBezTo>
                  <a:cubicBezTo>
                    <a:pt x="95703" y="31687"/>
                    <a:pt x="95703" y="31675"/>
                    <a:pt x="95703" y="31675"/>
                  </a:cubicBezTo>
                  <a:lnTo>
                    <a:pt x="95834" y="31639"/>
                  </a:lnTo>
                  <a:cubicBezTo>
                    <a:pt x="95834" y="31639"/>
                    <a:pt x="95846" y="31663"/>
                    <a:pt x="95846" y="31698"/>
                  </a:cubicBezTo>
                  <a:cubicBezTo>
                    <a:pt x="95858" y="31734"/>
                    <a:pt x="95882" y="31794"/>
                    <a:pt x="95882" y="31877"/>
                  </a:cubicBezTo>
                  <a:cubicBezTo>
                    <a:pt x="95917" y="32020"/>
                    <a:pt x="95929" y="32246"/>
                    <a:pt x="95929" y="32544"/>
                  </a:cubicBezTo>
                  <a:cubicBezTo>
                    <a:pt x="95917" y="33127"/>
                    <a:pt x="95810" y="33984"/>
                    <a:pt x="95489" y="35044"/>
                  </a:cubicBezTo>
                  <a:cubicBezTo>
                    <a:pt x="95155" y="36080"/>
                    <a:pt x="94572" y="37330"/>
                    <a:pt x="93512" y="38497"/>
                  </a:cubicBezTo>
                  <a:cubicBezTo>
                    <a:pt x="92464" y="39652"/>
                    <a:pt x="90845" y="40640"/>
                    <a:pt x="88916" y="40997"/>
                  </a:cubicBezTo>
                  <a:cubicBezTo>
                    <a:pt x="88678" y="41033"/>
                    <a:pt x="88440" y="41069"/>
                    <a:pt x="88190" y="41104"/>
                  </a:cubicBezTo>
                  <a:cubicBezTo>
                    <a:pt x="87940" y="41128"/>
                    <a:pt x="87678" y="41140"/>
                    <a:pt x="87428" y="41164"/>
                  </a:cubicBezTo>
                  <a:cubicBezTo>
                    <a:pt x="87178" y="41164"/>
                    <a:pt x="86928" y="41176"/>
                    <a:pt x="86678" y="41176"/>
                  </a:cubicBezTo>
                  <a:cubicBezTo>
                    <a:pt x="86428" y="41164"/>
                    <a:pt x="86178" y="41152"/>
                    <a:pt x="85916" y="41128"/>
                  </a:cubicBezTo>
                  <a:cubicBezTo>
                    <a:pt x="85666" y="41116"/>
                    <a:pt x="85404" y="41092"/>
                    <a:pt x="85142" y="41081"/>
                  </a:cubicBezTo>
                  <a:cubicBezTo>
                    <a:pt x="84880" y="41033"/>
                    <a:pt x="84618" y="40997"/>
                    <a:pt x="84356" y="40962"/>
                  </a:cubicBezTo>
                  <a:cubicBezTo>
                    <a:pt x="84094" y="40914"/>
                    <a:pt x="83832" y="40878"/>
                    <a:pt x="83570" y="40831"/>
                  </a:cubicBezTo>
                  <a:cubicBezTo>
                    <a:pt x="83309" y="40759"/>
                    <a:pt x="83047" y="40700"/>
                    <a:pt x="82785" y="40640"/>
                  </a:cubicBezTo>
                  <a:cubicBezTo>
                    <a:pt x="80665" y="40116"/>
                    <a:pt x="78546" y="39199"/>
                    <a:pt x="76510" y="38021"/>
                  </a:cubicBezTo>
                  <a:cubicBezTo>
                    <a:pt x="74486" y="36818"/>
                    <a:pt x="72545" y="35366"/>
                    <a:pt x="70700" y="33770"/>
                  </a:cubicBezTo>
                  <a:cubicBezTo>
                    <a:pt x="69771" y="32972"/>
                    <a:pt x="68866" y="32139"/>
                    <a:pt x="67985" y="31282"/>
                  </a:cubicBezTo>
                  <a:cubicBezTo>
                    <a:pt x="67080" y="30436"/>
                    <a:pt x="66235" y="29555"/>
                    <a:pt x="65366" y="28710"/>
                  </a:cubicBezTo>
                  <a:cubicBezTo>
                    <a:pt x="63616" y="27019"/>
                    <a:pt x="61758" y="25436"/>
                    <a:pt x="59806" y="24090"/>
                  </a:cubicBezTo>
                  <a:cubicBezTo>
                    <a:pt x="57841" y="22733"/>
                    <a:pt x="55757" y="21614"/>
                    <a:pt x="53626" y="20911"/>
                  </a:cubicBezTo>
                  <a:cubicBezTo>
                    <a:pt x="51968" y="20359"/>
                    <a:pt x="50274" y="20077"/>
                    <a:pt x="48644" y="20077"/>
                  </a:cubicBezTo>
                  <a:cubicBezTo>
                    <a:pt x="48167" y="20077"/>
                    <a:pt x="47696" y="20101"/>
                    <a:pt x="47233" y="20149"/>
                  </a:cubicBezTo>
                  <a:cubicBezTo>
                    <a:pt x="46721" y="20197"/>
                    <a:pt x="46221" y="20292"/>
                    <a:pt x="45732" y="20388"/>
                  </a:cubicBezTo>
                  <a:cubicBezTo>
                    <a:pt x="45482" y="20447"/>
                    <a:pt x="45244" y="20507"/>
                    <a:pt x="45006" y="20566"/>
                  </a:cubicBezTo>
                  <a:cubicBezTo>
                    <a:pt x="44768" y="20626"/>
                    <a:pt x="44542" y="20721"/>
                    <a:pt x="44304" y="20792"/>
                  </a:cubicBezTo>
                  <a:cubicBezTo>
                    <a:pt x="44197" y="20828"/>
                    <a:pt x="44077" y="20864"/>
                    <a:pt x="43970" y="20900"/>
                  </a:cubicBezTo>
                  <a:cubicBezTo>
                    <a:pt x="43851" y="20947"/>
                    <a:pt x="43744" y="20983"/>
                    <a:pt x="43625" y="21030"/>
                  </a:cubicBezTo>
                  <a:cubicBezTo>
                    <a:pt x="43411" y="21126"/>
                    <a:pt x="43161" y="21221"/>
                    <a:pt x="42970" y="21304"/>
                  </a:cubicBezTo>
                  <a:cubicBezTo>
                    <a:pt x="42542" y="21507"/>
                    <a:pt x="42113" y="21697"/>
                    <a:pt x="41720" y="21912"/>
                  </a:cubicBezTo>
                  <a:cubicBezTo>
                    <a:pt x="40113" y="22757"/>
                    <a:pt x="38767" y="23805"/>
                    <a:pt x="37922" y="24995"/>
                  </a:cubicBezTo>
                  <a:cubicBezTo>
                    <a:pt x="37493" y="25579"/>
                    <a:pt x="37196" y="26210"/>
                    <a:pt x="37041" y="26817"/>
                  </a:cubicBezTo>
                  <a:cubicBezTo>
                    <a:pt x="36874" y="27424"/>
                    <a:pt x="36838" y="28008"/>
                    <a:pt x="36874" y="28531"/>
                  </a:cubicBezTo>
                  <a:cubicBezTo>
                    <a:pt x="36958" y="29591"/>
                    <a:pt x="37303" y="30377"/>
                    <a:pt x="37553" y="30877"/>
                  </a:cubicBezTo>
                  <a:cubicBezTo>
                    <a:pt x="37684" y="31127"/>
                    <a:pt x="37803" y="31317"/>
                    <a:pt x="37886" y="31437"/>
                  </a:cubicBezTo>
                  <a:cubicBezTo>
                    <a:pt x="37970" y="31556"/>
                    <a:pt x="38005" y="31615"/>
                    <a:pt x="38005" y="31615"/>
                  </a:cubicBezTo>
                  <a:lnTo>
                    <a:pt x="37910" y="31698"/>
                  </a:lnTo>
                  <a:cubicBezTo>
                    <a:pt x="37910" y="31698"/>
                    <a:pt x="37696" y="31460"/>
                    <a:pt x="37422" y="30948"/>
                  </a:cubicBezTo>
                  <a:cubicBezTo>
                    <a:pt x="37136" y="30448"/>
                    <a:pt x="36767" y="29651"/>
                    <a:pt x="36648" y="28555"/>
                  </a:cubicBezTo>
                  <a:cubicBezTo>
                    <a:pt x="36588" y="28008"/>
                    <a:pt x="36612" y="27400"/>
                    <a:pt x="36767" y="26745"/>
                  </a:cubicBezTo>
                  <a:cubicBezTo>
                    <a:pt x="36922" y="26103"/>
                    <a:pt x="37208" y="25436"/>
                    <a:pt x="37636" y="24805"/>
                  </a:cubicBezTo>
                  <a:cubicBezTo>
                    <a:pt x="38493" y="23519"/>
                    <a:pt x="39863" y="22412"/>
                    <a:pt x="41482" y="21495"/>
                  </a:cubicBezTo>
                  <a:cubicBezTo>
                    <a:pt x="41887" y="21257"/>
                    <a:pt x="42315" y="21054"/>
                    <a:pt x="42744" y="20840"/>
                  </a:cubicBezTo>
                  <a:cubicBezTo>
                    <a:pt x="42982" y="20733"/>
                    <a:pt x="43196" y="20638"/>
                    <a:pt x="43423" y="20542"/>
                  </a:cubicBezTo>
                  <a:cubicBezTo>
                    <a:pt x="43530" y="20495"/>
                    <a:pt x="43649" y="20447"/>
                    <a:pt x="43756" y="20399"/>
                  </a:cubicBezTo>
                  <a:cubicBezTo>
                    <a:pt x="43875" y="20352"/>
                    <a:pt x="43994" y="20304"/>
                    <a:pt x="44113" y="20268"/>
                  </a:cubicBezTo>
                  <a:cubicBezTo>
                    <a:pt x="44351" y="20185"/>
                    <a:pt x="44601" y="20078"/>
                    <a:pt x="44839" y="20018"/>
                  </a:cubicBezTo>
                  <a:cubicBezTo>
                    <a:pt x="45089" y="19947"/>
                    <a:pt x="45340" y="19876"/>
                    <a:pt x="45590" y="19804"/>
                  </a:cubicBezTo>
                  <a:cubicBezTo>
                    <a:pt x="46102" y="19697"/>
                    <a:pt x="46625" y="19578"/>
                    <a:pt x="47161" y="19518"/>
                  </a:cubicBezTo>
                  <a:cubicBezTo>
                    <a:pt x="47757" y="19439"/>
                    <a:pt x="48366" y="19400"/>
                    <a:pt x="48982" y="19400"/>
                  </a:cubicBezTo>
                  <a:close/>
                  <a:moveTo>
                    <a:pt x="44364" y="27621"/>
                  </a:moveTo>
                  <a:cubicBezTo>
                    <a:pt x="44515" y="27621"/>
                    <a:pt x="44669" y="27627"/>
                    <a:pt x="44828" y="27627"/>
                  </a:cubicBezTo>
                  <a:cubicBezTo>
                    <a:pt x="45101" y="27662"/>
                    <a:pt x="45280" y="27662"/>
                    <a:pt x="45554" y="27734"/>
                  </a:cubicBezTo>
                  <a:cubicBezTo>
                    <a:pt x="46530" y="27948"/>
                    <a:pt x="47447" y="28365"/>
                    <a:pt x="48364" y="28865"/>
                  </a:cubicBezTo>
                  <a:cubicBezTo>
                    <a:pt x="49269" y="29377"/>
                    <a:pt x="50173" y="29936"/>
                    <a:pt x="51055" y="30544"/>
                  </a:cubicBezTo>
                  <a:cubicBezTo>
                    <a:pt x="51947" y="31151"/>
                    <a:pt x="52829" y="31794"/>
                    <a:pt x="53710" y="32437"/>
                  </a:cubicBezTo>
                  <a:cubicBezTo>
                    <a:pt x="54591" y="33080"/>
                    <a:pt x="55460" y="33723"/>
                    <a:pt x="56329" y="34365"/>
                  </a:cubicBezTo>
                  <a:cubicBezTo>
                    <a:pt x="57186" y="34985"/>
                    <a:pt x="58032" y="35616"/>
                    <a:pt x="58865" y="36199"/>
                  </a:cubicBezTo>
                  <a:cubicBezTo>
                    <a:pt x="59687" y="36782"/>
                    <a:pt x="60496" y="37342"/>
                    <a:pt x="61282" y="37854"/>
                  </a:cubicBezTo>
                  <a:cubicBezTo>
                    <a:pt x="62056" y="38354"/>
                    <a:pt x="62806" y="38818"/>
                    <a:pt x="63508" y="39211"/>
                  </a:cubicBezTo>
                  <a:cubicBezTo>
                    <a:pt x="63854" y="39426"/>
                    <a:pt x="64211" y="39592"/>
                    <a:pt x="64532" y="39771"/>
                  </a:cubicBezTo>
                  <a:cubicBezTo>
                    <a:pt x="64854" y="39938"/>
                    <a:pt x="65163" y="40104"/>
                    <a:pt x="65473" y="40235"/>
                  </a:cubicBezTo>
                  <a:cubicBezTo>
                    <a:pt x="66068" y="40521"/>
                    <a:pt x="66592" y="40735"/>
                    <a:pt x="67045" y="40902"/>
                  </a:cubicBezTo>
                  <a:cubicBezTo>
                    <a:pt x="67259" y="40985"/>
                    <a:pt x="67461" y="41045"/>
                    <a:pt x="67640" y="41116"/>
                  </a:cubicBezTo>
                  <a:cubicBezTo>
                    <a:pt x="67819" y="41164"/>
                    <a:pt x="67961" y="41212"/>
                    <a:pt x="68092" y="41247"/>
                  </a:cubicBezTo>
                  <a:cubicBezTo>
                    <a:pt x="68330" y="41319"/>
                    <a:pt x="68461" y="41354"/>
                    <a:pt x="68461" y="41354"/>
                  </a:cubicBezTo>
                  <a:cubicBezTo>
                    <a:pt x="68461" y="41354"/>
                    <a:pt x="68330" y="41331"/>
                    <a:pt x="68080" y="41295"/>
                  </a:cubicBezTo>
                  <a:cubicBezTo>
                    <a:pt x="67949" y="41271"/>
                    <a:pt x="67795" y="41247"/>
                    <a:pt x="67616" y="41212"/>
                  </a:cubicBezTo>
                  <a:cubicBezTo>
                    <a:pt x="67438" y="41164"/>
                    <a:pt x="67223" y="41116"/>
                    <a:pt x="66997" y="41057"/>
                  </a:cubicBezTo>
                  <a:cubicBezTo>
                    <a:pt x="66533" y="40926"/>
                    <a:pt x="65973" y="40759"/>
                    <a:pt x="65342" y="40521"/>
                  </a:cubicBezTo>
                  <a:cubicBezTo>
                    <a:pt x="65032" y="40414"/>
                    <a:pt x="64711" y="40271"/>
                    <a:pt x="64354" y="40128"/>
                  </a:cubicBezTo>
                  <a:cubicBezTo>
                    <a:pt x="64020" y="39973"/>
                    <a:pt x="63663" y="39819"/>
                    <a:pt x="63294" y="39628"/>
                  </a:cubicBezTo>
                  <a:cubicBezTo>
                    <a:pt x="62544" y="39271"/>
                    <a:pt x="61770" y="38842"/>
                    <a:pt x="60961" y="38366"/>
                  </a:cubicBezTo>
                  <a:cubicBezTo>
                    <a:pt x="60151" y="37890"/>
                    <a:pt x="59306" y="37366"/>
                    <a:pt x="58448" y="36794"/>
                  </a:cubicBezTo>
                  <a:cubicBezTo>
                    <a:pt x="57603" y="36223"/>
                    <a:pt x="56734" y="35628"/>
                    <a:pt x="55865" y="34996"/>
                  </a:cubicBezTo>
                  <a:cubicBezTo>
                    <a:pt x="54995" y="34365"/>
                    <a:pt x="54114" y="33734"/>
                    <a:pt x="53233" y="33091"/>
                  </a:cubicBezTo>
                  <a:cubicBezTo>
                    <a:pt x="52364" y="32449"/>
                    <a:pt x="51483" y="31806"/>
                    <a:pt x="50614" y="31198"/>
                  </a:cubicBezTo>
                  <a:cubicBezTo>
                    <a:pt x="49733" y="30591"/>
                    <a:pt x="48876" y="29996"/>
                    <a:pt x="48007" y="29496"/>
                  </a:cubicBezTo>
                  <a:cubicBezTo>
                    <a:pt x="47149" y="28996"/>
                    <a:pt x="46268" y="28555"/>
                    <a:pt x="45435" y="28329"/>
                  </a:cubicBezTo>
                  <a:cubicBezTo>
                    <a:pt x="45244" y="28258"/>
                    <a:pt x="44970" y="28246"/>
                    <a:pt x="44792" y="28210"/>
                  </a:cubicBezTo>
                  <a:cubicBezTo>
                    <a:pt x="44578" y="28186"/>
                    <a:pt x="44351" y="28174"/>
                    <a:pt x="44149" y="28174"/>
                  </a:cubicBezTo>
                  <a:cubicBezTo>
                    <a:pt x="43720" y="28174"/>
                    <a:pt x="43315" y="28210"/>
                    <a:pt x="42946" y="28293"/>
                  </a:cubicBezTo>
                  <a:cubicBezTo>
                    <a:pt x="42196" y="28484"/>
                    <a:pt x="41577" y="28877"/>
                    <a:pt x="41160" y="29353"/>
                  </a:cubicBezTo>
                  <a:cubicBezTo>
                    <a:pt x="40744" y="29829"/>
                    <a:pt x="40506" y="30365"/>
                    <a:pt x="40363" y="30805"/>
                  </a:cubicBezTo>
                  <a:cubicBezTo>
                    <a:pt x="40220" y="31246"/>
                    <a:pt x="40160" y="31615"/>
                    <a:pt x="40125" y="31877"/>
                  </a:cubicBezTo>
                  <a:cubicBezTo>
                    <a:pt x="40101" y="32127"/>
                    <a:pt x="40101" y="32258"/>
                    <a:pt x="40101" y="32258"/>
                  </a:cubicBezTo>
                  <a:cubicBezTo>
                    <a:pt x="40101" y="32258"/>
                    <a:pt x="40089" y="32127"/>
                    <a:pt x="40089" y="31865"/>
                  </a:cubicBezTo>
                  <a:cubicBezTo>
                    <a:pt x="40089" y="31615"/>
                    <a:pt x="40101" y="31234"/>
                    <a:pt x="40208" y="30758"/>
                  </a:cubicBezTo>
                  <a:cubicBezTo>
                    <a:pt x="40315" y="30294"/>
                    <a:pt x="40506" y="29710"/>
                    <a:pt x="40922" y="29162"/>
                  </a:cubicBezTo>
                  <a:cubicBezTo>
                    <a:pt x="41327" y="28603"/>
                    <a:pt x="41994" y="28091"/>
                    <a:pt x="42815" y="27853"/>
                  </a:cubicBezTo>
                  <a:cubicBezTo>
                    <a:pt x="43232" y="27722"/>
                    <a:pt x="43673" y="27662"/>
                    <a:pt x="44137" y="27627"/>
                  </a:cubicBezTo>
                  <a:cubicBezTo>
                    <a:pt x="44212" y="27623"/>
                    <a:pt x="44288" y="27621"/>
                    <a:pt x="44364" y="27621"/>
                  </a:cubicBezTo>
                  <a:close/>
                  <a:moveTo>
                    <a:pt x="34375" y="38717"/>
                  </a:moveTo>
                  <a:cubicBezTo>
                    <a:pt x="34481" y="38717"/>
                    <a:pt x="34576" y="38719"/>
                    <a:pt x="34660" y="38723"/>
                  </a:cubicBezTo>
                  <a:cubicBezTo>
                    <a:pt x="34779" y="38723"/>
                    <a:pt x="34886" y="38747"/>
                    <a:pt x="34945" y="38747"/>
                  </a:cubicBezTo>
                  <a:cubicBezTo>
                    <a:pt x="35017" y="38771"/>
                    <a:pt x="35041" y="38783"/>
                    <a:pt x="35041" y="38783"/>
                  </a:cubicBezTo>
                  <a:cubicBezTo>
                    <a:pt x="35041" y="38783"/>
                    <a:pt x="35005" y="38783"/>
                    <a:pt x="34945" y="38795"/>
                  </a:cubicBezTo>
                  <a:cubicBezTo>
                    <a:pt x="34886" y="38818"/>
                    <a:pt x="34791" y="38842"/>
                    <a:pt x="34672" y="38878"/>
                  </a:cubicBezTo>
                  <a:cubicBezTo>
                    <a:pt x="34445" y="38949"/>
                    <a:pt x="34124" y="39068"/>
                    <a:pt x="33731" y="39211"/>
                  </a:cubicBezTo>
                  <a:cubicBezTo>
                    <a:pt x="32957" y="39497"/>
                    <a:pt x="31945" y="39878"/>
                    <a:pt x="30992" y="40354"/>
                  </a:cubicBezTo>
                  <a:cubicBezTo>
                    <a:pt x="30516" y="40592"/>
                    <a:pt x="30064" y="40854"/>
                    <a:pt x="29671" y="41140"/>
                  </a:cubicBezTo>
                  <a:cubicBezTo>
                    <a:pt x="29576" y="41212"/>
                    <a:pt x="29492" y="41295"/>
                    <a:pt x="29397" y="41366"/>
                  </a:cubicBezTo>
                  <a:cubicBezTo>
                    <a:pt x="29314" y="41438"/>
                    <a:pt x="29218" y="41509"/>
                    <a:pt x="29147" y="41593"/>
                  </a:cubicBezTo>
                  <a:cubicBezTo>
                    <a:pt x="28980" y="41747"/>
                    <a:pt x="28837" y="41902"/>
                    <a:pt x="28730" y="42057"/>
                  </a:cubicBezTo>
                  <a:cubicBezTo>
                    <a:pt x="28671" y="42128"/>
                    <a:pt x="28611" y="42212"/>
                    <a:pt x="28576" y="42283"/>
                  </a:cubicBezTo>
                  <a:cubicBezTo>
                    <a:pt x="28528" y="42366"/>
                    <a:pt x="28480" y="42438"/>
                    <a:pt x="28445" y="42509"/>
                  </a:cubicBezTo>
                  <a:cubicBezTo>
                    <a:pt x="28373" y="42652"/>
                    <a:pt x="28314" y="42783"/>
                    <a:pt x="28278" y="42890"/>
                  </a:cubicBezTo>
                  <a:cubicBezTo>
                    <a:pt x="28230" y="43009"/>
                    <a:pt x="28218" y="43105"/>
                    <a:pt x="28195" y="43164"/>
                  </a:cubicBezTo>
                  <a:cubicBezTo>
                    <a:pt x="28183" y="43224"/>
                    <a:pt x="28171" y="43259"/>
                    <a:pt x="28171" y="43259"/>
                  </a:cubicBezTo>
                  <a:cubicBezTo>
                    <a:pt x="28171" y="43259"/>
                    <a:pt x="28159" y="43224"/>
                    <a:pt x="28147" y="43164"/>
                  </a:cubicBezTo>
                  <a:cubicBezTo>
                    <a:pt x="28147" y="43093"/>
                    <a:pt x="28111" y="42997"/>
                    <a:pt x="28123" y="42867"/>
                  </a:cubicBezTo>
                  <a:cubicBezTo>
                    <a:pt x="28111" y="42747"/>
                    <a:pt x="28111" y="42593"/>
                    <a:pt x="28147" y="42414"/>
                  </a:cubicBezTo>
                  <a:cubicBezTo>
                    <a:pt x="28183" y="42235"/>
                    <a:pt x="28230" y="42033"/>
                    <a:pt x="28325" y="41831"/>
                  </a:cubicBezTo>
                  <a:cubicBezTo>
                    <a:pt x="28409" y="41616"/>
                    <a:pt x="28528" y="41402"/>
                    <a:pt x="28671" y="41188"/>
                  </a:cubicBezTo>
                  <a:cubicBezTo>
                    <a:pt x="28754" y="41081"/>
                    <a:pt x="28837" y="40985"/>
                    <a:pt x="28921" y="40878"/>
                  </a:cubicBezTo>
                  <a:cubicBezTo>
                    <a:pt x="29016" y="40783"/>
                    <a:pt x="29111" y="40688"/>
                    <a:pt x="29207" y="40592"/>
                  </a:cubicBezTo>
                  <a:cubicBezTo>
                    <a:pt x="29421" y="40402"/>
                    <a:pt x="29635" y="40223"/>
                    <a:pt x="29885" y="40069"/>
                  </a:cubicBezTo>
                  <a:cubicBezTo>
                    <a:pt x="30111" y="39902"/>
                    <a:pt x="30373" y="39759"/>
                    <a:pt x="30623" y="39628"/>
                  </a:cubicBezTo>
                  <a:cubicBezTo>
                    <a:pt x="31659" y="39104"/>
                    <a:pt x="32778" y="38842"/>
                    <a:pt x="33624" y="38759"/>
                  </a:cubicBezTo>
                  <a:cubicBezTo>
                    <a:pt x="33910" y="38727"/>
                    <a:pt x="34164" y="38717"/>
                    <a:pt x="34375" y="38717"/>
                  </a:cubicBezTo>
                  <a:close/>
                  <a:moveTo>
                    <a:pt x="47587" y="24950"/>
                  </a:moveTo>
                  <a:cubicBezTo>
                    <a:pt x="49341" y="24950"/>
                    <a:pt x="51200" y="25345"/>
                    <a:pt x="53007" y="26091"/>
                  </a:cubicBezTo>
                  <a:cubicBezTo>
                    <a:pt x="54067" y="26531"/>
                    <a:pt x="55126" y="27067"/>
                    <a:pt x="56091" y="27829"/>
                  </a:cubicBezTo>
                  <a:cubicBezTo>
                    <a:pt x="56567" y="28210"/>
                    <a:pt x="57008" y="28603"/>
                    <a:pt x="57448" y="29008"/>
                  </a:cubicBezTo>
                  <a:cubicBezTo>
                    <a:pt x="57889" y="29401"/>
                    <a:pt x="58341" y="29805"/>
                    <a:pt x="58782" y="30210"/>
                  </a:cubicBezTo>
                  <a:cubicBezTo>
                    <a:pt x="60568" y="31829"/>
                    <a:pt x="62437" y="33472"/>
                    <a:pt x="64366" y="35080"/>
                  </a:cubicBezTo>
                  <a:cubicBezTo>
                    <a:pt x="66295" y="36699"/>
                    <a:pt x="68319" y="38271"/>
                    <a:pt x="70426" y="39688"/>
                  </a:cubicBezTo>
                  <a:cubicBezTo>
                    <a:pt x="72521" y="41116"/>
                    <a:pt x="74724" y="42414"/>
                    <a:pt x="77010" y="43331"/>
                  </a:cubicBezTo>
                  <a:cubicBezTo>
                    <a:pt x="78165" y="43783"/>
                    <a:pt x="79308" y="44117"/>
                    <a:pt x="80499" y="44319"/>
                  </a:cubicBezTo>
                  <a:lnTo>
                    <a:pt x="80951" y="44390"/>
                  </a:lnTo>
                  <a:lnTo>
                    <a:pt x="81392" y="44450"/>
                  </a:lnTo>
                  <a:cubicBezTo>
                    <a:pt x="81689" y="44498"/>
                    <a:pt x="81987" y="44521"/>
                    <a:pt x="82285" y="44545"/>
                  </a:cubicBezTo>
                  <a:cubicBezTo>
                    <a:pt x="82880" y="44605"/>
                    <a:pt x="83463" y="44641"/>
                    <a:pt x="84059" y="44652"/>
                  </a:cubicBezTo>
                  <a:cubicBezTo>
                    <a:pt x="84098" y="44653"/>
                    <a:pt x="84137" y="44653"/>
                    <a:pt x="84176" y="44653"/>
                  </a:cubicBezTo>
                  <a:cubicBezTo>
                    <a:pt x="86480" y="44653"/>
                    <a:pt x="88711" y="44306"/>
                    <a:pt x="90667" y="43545"/>
                  </a:cubicBezTo>
                  <a:cubicBezTo>
                    <a:pt x="92655" y="42771"/>
                    <a:pt x="94369" y="41593"/>
                    <a:pt x="95441" y="40092"/>
                  </a:cubicBezTo>
                  <a:cubicBezTo>
                    <a:pt x="95715" y="39723"/>
                    <a:pt x="95941" y="39330"/>
                    <a:pt x="96120" y="38937"/>
                  </a:cubicBezTo>
                  <a:cubicBezTo>
                    <a:pt x="96203" y="38735"/>
                    <a:pt x="96274" y="38533"/>
                    <a:pt x="96346" y="38330"/>
                  </a:cubicBezTo>
                  <a:cubicBezTo>
                    <a:pt x="96370" y="38235"/>
                    <a:pt x="96394" y="38128"/>
                    <a:pt x="96429" y="38033"/>
                  </a:cubicBezTo>
                  <a:cubicBezTo>
                    <a:pt x="96453" y="37925"/>
                    <a:pt x="96477" y="37806"/>
                    <a:pt x="96513" y="37711"/>
                  </a:cubicBezTo>
                  <a:cubicBezTo>
                    <a:pt x="96715" y="36854"/>
                    <a:pt x="96953" y="36032"/>
                    <a:pt x="97179" y="35282"/>
                  </a:cubicBezTo>
                  <a:cubicBezTo>
                    <a:pt x="97656" y="33770"/>
                    <a:pt x="98168" y="32496"/>
                    <a:pt x="98656" y="31472"/>
                  </a:cubicBezTo>
                  <a:cubicBezTo>
                    <a:pt x="99144" y="30436"/>
                    <a:pt x="99632" y="29686"/>
                    <a:pt x="100001" y="29210"/>
                  </a:cubicBezTo>
                  <a:cubicBezTo>
                    <a:pt x="100096" y="29091"/>
                    <a:pt x="100192" y="28996"/>
                    <a:pt x="100275" y="28912"/>
                  </a:cubicBezTo>
                  <a:cubicBezTo>
                    <a:pt x="100346" y="28817"/>
                    <a:pt x="100418" y="28758"/>
                    <a:pt x="100477" y="28710"/>
                  </a:cubicBezTo>
                  <a:cubicBezTo>
                    <a:pt x="100595" y="28604"/>
                    <a:pt x="100655" y="28556"/>
                    <a:pt x="100656" y="28555"/>
                  </a:cubicBezTo>
                  <a:lnTo>
                    <a:pt x="100656" y="28555"/>
                  </a:lnTo>
                  <a:cubicBezTo>
                    <a:pt x="100655" y="28556"/>
                    <a:pt x="100595" y="28604"/>
                    <a:pt x="100489" y="28722"/>
                  </a:cubicBezTo>
                  <a:cubicBezTo>
                    <a:pt x="100430" y="28770"/>
                    <a:pt x="100370" y="28841"/>
                    <a:pt x="100299" y="28936"/>
                  </a:cubicBezTo>
                  <a:cubicBezTo>
                    <a:pt x="100227" y="29031"/>
                    <a:pt x="100144" y="29127"/>
                    <a:pt x="100061" y="29258"/>
                  </a:cubicBezTo>
                  <a:cubicBezTo>
                    <a:pt x="99727" y="29746"/>
                    <a:pt x="99322" y="30532"/>
                    <a:pt x="98906" y="31579"/>
                  </a:cubicBezTo>
                  <a:cubicBezTo>
                    <a:pt x="98489" y="32615"/>
                    <a:pt x="98072" y="33913"/>
                    <a:pt x="97679" y="35425"/>
                  </a:cubicBezTo>
                  <a:cubicBezTo>
                    <a:pt x="97489" y="36187"/>
                    <a:pt x="97310" y="36973"/>
                    <a:pt x="97144" y="37842"/>
                  </a:cubicBezTo>
                  <a:cubicBezTo>
                    <a:pt x="97132" y="37949"/>
                    <a:pt x="97108" y="38056"/>
                    <a:pt x="97084" y="38175"/>
                  </a:cubicBezTo>
                  <a:cubicBezTo>
                    <a:pt x="97060" y="38283"/>
                    <a:pt x="97036" y="38402"/>
                    <a:pt x="97001" y="38521"/>
                  </a:cubicBezTo>
                  <a:cubicBezTo>
                    <a:pt x="96941" y="38747"/>
                    <a:pt x="96870" y="38985"/>
                    <a:pt x="96775" y="39211"/>
                  </a:cubicBezTo>
                  <a:cubicBezTo>
                    <a:pt x="96596" y="39664"/>
                    <a:pt x="96370" y="40116"/>
                    <a:pt x="96096" y="40533"/>
                  </a:cubicBezTo>
                  <a:cubicBezTo>
                    <a:pt x="94977" y="42235"/>
                    <a:pt x="93155" y="43593"/>
                    <a:pt x="91048" y="44486"/>
                  </a:cubicBezTo>
                  <a:cubicBezTo>
                    <a:pt x="88940" y="45379"/>
                    <a:pt x="86535" y="45831"/>
                    <a:pt x="84047" y="45843"/>
                  </a:cubicBezTo>
                  <a:cubicBezTo>
                    <a:pt x="83428" y="45843"/>
                    <a:pt x="82808" y="45819"/>
                    <a:pt x="82177" y="45772"/>
                  </a:cubicBezTo>
                  <a:cubicBezTo>
                    <a:pt x="81868" y="45748"/>
                    <a:pt x="81558" y="45724"/>
                    <a:pt x="81237" y="45688"/>
                  </a:cubicBezTo>
                  <a:lnTo>
                    <a:pt x="80761" y="45629"/>
                  </a:lnTo>
                  <a:lnTo>
                    <a:pt x="80296" y="45557"/>
                  </a:lnTo>
                  <a:lnTo>
                    <a:pt x="79820" y="45486"/>
                  </a:lnTo>
                  <a:lnTo>
                    <a:pt x="79344" y="45391"/>
                  </a:lnTo>
                  <a:lnTo>
                    <a:pt x="78868" y="45295"/>
                  </a:lnTo>
                  <a:lnTo>
                    <a:pt x="78391" y="45164"/>
                  </a:lnTo>
                  <a:lnTo>
                    <a:pt x="77915" y="45033"/>
                  </a:lnTo>
                  <a:lnTo>
                    <a:pt x="77451" y="44879"/>
                  </a:lnTo>
                  <a:lnTo>
                    <a:pt x="76986" y="44724"/>
                  </a:lnTo>
                  <a:lnTo>
                    <a:pt x="76534" y="44545"/>
                  </a:lnTo>
                  <a:cubicBezTo>
                    <a:pt x="74105" y="43593"/>
                    <a:pt x="71831" y="42271"/>
                    <a:pt x="69664" y="40807"/>
                  </a:cubicBezTo>
                  <a:cubicBezTo>
                    <a:pt x="67509" y="39342"/>
                    <a:pt x="65473" y="37735"/>
                    <a:pt x="63520" y="36092"/>
                  </a:cubicBezTo>
                  <a:cubicBezTo>
                    <a:pt x="61568" y="34449"/>
                    <a:pt x="59734" y="32734"/>
                    <a:pt x="57972" y="31079"/>
                  </a:cubicBezTo>
                  <a:cubicBezTo>
                    <a:pt x="57103" y="30258"/>
                    <a:pt x="56222" y="29424"/>
                    <a:pt x="55388" y="28698"/>
                  </a:cubicBezTo>
                  <a:cubicBezTo>
                    <a:pt x="54555" y="27996"/>
                    <a:pt x="53591" y="27460"/>
                    <a:pt x="52614" y="27019"/>
                  </a:cubicBezTo>
                  <a:cubicBezTo>
                    <a:pt x="50765" y="26201"/>
                    <a:pt x="48862" y="25752"/>
                    <a:pt x="47096" y="25752"/>
                  </a:cubicBezTo>
                  <a:cubicBezTo>
                    <a:pt x="46986" y="25752"/>
                    <a:pt x="46877" y="25754"/>
                    <a:pt x="46768" y="25757"/>
                  </a:cubicBezTo>
                  <a:cubicBezTo>
                    <a:pt x="44899" y="25805"/>
                    <a:pt x="43244" y="26424"/>
                    <a:pt x="42053" y="27365"/>
                  </a:cubicBezTo>
                  <a:cubicBezTo>
                    <a:pt x="40839" y="28317"/>
                    <a:pt x="39910" y="29329"/>
                    <a:pt x="39374" y="30294"/>
                  </a:cubicBezTo>
                  <a:cubicBezTo>
                    <a:pt x="39232" y="30532"/>
                    <a:pt x="39148" y="30770"/>
                    <a:pt x="39041" y="30996"/>
                  </a:cubicBezTo>
                  <a:cubicBezTo>
                    <a:pt x="38970" y="31234"/>
                    <a:pt x="38874" y="31448"/>
                    <a:pt x="38839" y="31651"/>
                  </a:cubicBezTo>
                  <a:cubicBezTo>
                    <a:pt x="38743" y="32079"/>
                    <a:pt x="38743" y="32449"/>
                    <a:pt x="38779" y="32746"/>
                  </a:cubicBezTo>
                  <a:cubicBezTo>
                    <a:pt x="38803" y="33044"/>
                    <a:pt x="38874" y="33258"/>
                    <a:pt x="38934" y="33401"/>
                  </a:cubicBezTo>
                  <a:cubicBezTo>
                    <a:pt x="38982" y="33556"/>
                    <a:pt x="39029" y="33615"/>
                    <a:pt x="39029" y="33615"/>
                  </a:cubicBezTo>
                  <a:cubicBezTo>
                    <a:pt x="39029" y="33615"/>
                    <a:pt x="38982" y="33556"/>
                    <a:pt x="38910" y="33413"/>
                  </a:cubicBezTo>
                  <a:cubicBezTo>
                    <a:pt x="38851" y="33270"/>
                    <a:pt x="38755" y="33056"/>
                    <a:pt x="38708" y="32758"/>
                  </a:cubicBezTo>
                  <a:cubicBezTo>
                    <a:pt x="38648" y="32449"/>
                    <a:pt x="38612" y="32068"/>
                    <a:pt x="38684" y="31627"/>
                  </a:cubicBezTo>
                  <a:cubicBezTo>
                    <a:pt x="38696" y="31401"/>
                    <a:pt x="38779" y="31175"/>
                    <a:pt x="38839" y="30925"/>
                  </a:cubicBezTo>
                  <a:cubicBezTo>
                    <a:pt x="38922" y="30686"/>
                    <a:pt x="39005" y="30424"/>
                    <a:pt x="39136" y="30174"/>
                  </a:cubicBezTo>
                  <a:cubicBezTo>
                    <a:pt x="39208" y="30043"/>
                    <a:pt x="39267" y="29901"/>
                    <a:pt x="39339" y="29770"/>
                  </a:cubicBezTo>
                  <a:cubicBezTo>
                    <a:pt x="39422" y="29639"/>
                    <a:pt x="39505" y="29508"/>
                    <a:pt x="39589" y="29377"/>
                  </a:cubicBezTo>
                  <a:cubicBezTo>
                    <a:pt x="39625" y="29305"/>
                    <a:pt x="39672" y="29246"/>
                    <a:pt x="39708" y="29174"/>
                  </a:cubicBezTo>
                  <a:cubicBezTo>
                    <a:pt x="39755" y="29103"/>
                    <a:pt x="39815" y="29043"/>
                    <a:pt x="39863" y="28972"/>
                  </a:cubicBezTo>
                  <a:cubicBezTo>
                    <a:pt x="39958" y="28841"/>
                    <a:pt x="40065" y="28710"/>
                    <a:pt x="40160" y="28567"/>
                  </a:cubicBezTo>
                  <a:cubicBezTo>
                    <a:pt x="40387" y="28305"/>
                    <a:pt x="40625" y="28031"/>
                    <a:pt x="40887" y="27769"/>
                  </a:cubicBezTo>
                  <a:cubicBezTo>
                    <a:pt x="41160" y="27507"/>
                    <a:pt x="41410" y="27234"/>
                    <a:pt x="41732" y="26972"/>
                  </a:cubicBezTo>
                  <a:cubicBezTo>
                    <a:pt x="41875" y="26841"/>
                    <a:pt x="42030" y="26710"/>
                    <a:pt x="42208" y="26591"/>
                  </a:cubicBezTo>
                  <a:cubicBezTo>
                    <a:pt x="42292" y="26519"/>
                    <a:pt x="42375" y="26460"/>
                    <a:pt x="42470" y="26400"/>
                  </a:cubicBezTo>
                  <a:cubicBezTo>
                    <a:pt x="42553" y="26341"/>
                    <a:pt x="42649" y="26281"/>
                    <a:pt x="42732" y="26222"/>
                  </a:cubicBezTo>
                  <a:cubicBezTo>
                    <a:pt x="43101" y="25995"/>
                    <a:pt x="43506" y="25793"/>
                    <a:pt x="43923" y="25614"/>
                  </a:cubicBezTo>
                  <a:cubicBezTo>
                    <a:pt x="44768" y="25269"/>
                    <a:pt x="45721" y="25055"/>
                    <a:pt x="46721" y="24983"/>
                  </a:cubicBezTo>
                  <a:cubicBezTo>
                    <a:pt x="47006" y="24961"/>
                    <a:pt x="47295" y="24950"/>
                    <a:pt x="47587" y="24950"/>
                  </a:cubicBezTo>
                  <a:close/>
                  <a:moveTo>
                    <a:pt x="29528" y="44343"/>
                  </a:moveTo>
                  <a:lnTo>
                    <a:pt x="29528" y="44343"/>
                  </a:lnTo>
                  <a:cubicBezTo>
                    <a:pt x="29528" y="44343"/>
                    <a:pt x="31064" y="48379"/>
                    <a:pt x="30516" y="50820"/>
                  </a:cubicBezTo>
                  <a:cubicBezTo>
                    <a:pt x="30516" y="50820"/>
                    <a:pt x="29076" y="47689"/>
                    <a:pt x="29528" y="44343"/>
                  </a:cubicBezTo>
                  <a:close/>
                  <a:moveTo>
                    <a:pt x="73879" y="45307"/>
                  </a:moveTo>
                  <a:cubicBezTo>
                    <a:pt x="74010" y="45343"/>
                    <a:pt x="74153" y="45391"/>
                    <a:pt x="74284" y="45438"/>
                  </a:cubicBezTo>
                  <a:cubicBezTo>
                    <a:pt x="74355" y="48343"/>
                    <a:pt x="73212" y="50820"/>
                    <a:pt x="73212" y="50820"/>
                  </a:cubicBezTo>
                  <a:cubicBezTo>
                    <a:pt x="72831" y="49117"/>
                    <a:pt x="73462" y="46653"/>
                    <a:pt x="73879" y="45307"/>
                  </a:cubicBezTo>
                  <a:close/>
                  <a:moveTo>
                    <a:pt x="34588" y="41354"/>
                  </a:moveTo>
                  <a:cubicBezTo>
                    <a:pt x="34588" y="41354"/>
                    <a:pt x="36207" y="47605"/>
                    <a:pt x="36029" y="51106"/>
                  </a:cubicBezTo>
                  <a:lnTo>
                    <a:pt x="31516" y="50272"/>
                  </a:lnTo>
                  <a:cubicBezTo>
                    <a:pt x="31516" y="50272"/>
                    <a:pt x="31338" y="46200"/>
                    <a:pt x="30064" y="43938"/>
                  </a:cubicBezTo>
                  <a:cubicBezTo>
                    <a:pt x="30064" y="43938"/>
                    <a:pt x="31421" y="41854"/>
                    <a:pt x="34588" y="41354"/>
                  </a:cubicBezTo>
                  <a:close/>
                  <a:moveTo>
                    <a:pt x="68664" y="43355"/>
                  </a:moveTo>
                  <a:cubicBezTo>
                    <a:pt x="70093" y="43974"/>
                    <a:pt x="71581" y="44557"/>
                    <a:pt x="73153" y="45069"/>
                  </a:cubicBezTo>
                  <a:cubicBezTo>
                    <a:pt x="72343" y="47343"/>
                    <a:pt x="72212" y="50272"/>
                    <a:pt x="72212" y="50272"/>
                  </a:cubicBezTo>
                  <a:lnTo>
                    <a:pt x="67699" y="51106"/>
                  </a:lnTo>
                  <a:cubicBezTo>
                    <a:pt x="67676" y="50701"/>
                    <a:pt x="67676" y="50248"/>
                    <a:pt x="67699" y="49784"/>
                  </a:cubicBezTo>
                  <a:cubicBezTo>
                    <a:pt x="68080" y="47391"/>
                    <a:pt x="68354" y="45176"/>
                    <a:pt x="68438" y="44474"/>
                  </a:cubicBezTo>
                  <a:cubicBezTo>
                    <a:pt x="68521" y="44081"/>
                    <a:pt x="68592" y="43700"/>
                    <a:pt x="68664" y="43355"/>
                  </a:cubicBezTo>
                  <a:close/>
                  <a:moveTo>
                    <a:pt x="40312" y="35312"/>
                  </a:moveTo>
                  <a:cubicBezTo>
                    <a:pt x="40761" y="35312"/>
                    <a:pt x="41240" y="35367"/>
                    <a:pt x="41744" y="35497"/>
                  </a:cubicBezTo>
                  <a:cubicBezTo>
                    <a:pt x="43101" y="35844"/>
                    <a:pt x="46022" y="35952"/>
                    <a:pt x="49067" y="35952"/>
                  </a:cubicBezTo>
                  <a:cubicBezTo>
                    <a:pt x="51447" y="35952"/>
                    <a:pt x="53902" y="35886"/>
                    <a:pt x="55746" y="35818"/>
                  </a:cubicBezTo>
                  <a:cubicBezTo>
                    <a:pt x="58972" y="38128"/>
                    <a:pt x="62842" y="40688"/>
                    <a:pt x="67521" y="42843"/>
                  </a:cubicBezTo>
                  <a:cubicBezTo>
                    <a:pt x="67330" y="44498"/>
                    <a:pt x="67449" y="46367"/>
                    <a:pt x="67187" y="48986"/>
                  </a:cubicBezTo>
                  <a:cubicBezTo>
                    <a:pt x="65937" y="49879"/>
                    <a:pt x="63056" y="51808"/>
                    <a:pt x="60782" y="52082"/>
                  </a:cubicBezTo>
                  <a:cubicBezTo>
                    <a:pt x="60672" y="52095"/>
                    <a:pt x="60559" y="52101"/>
                    <a:pt x="60444" y="52101"/>
                  </a:cubicBezTo>
                  <a:cubicBezTo>
                    <a:pt x="57461" y="52101"/>
                    <a:pt x="52996" y="47819"/>
                    <a:pt x="51448" y="47819"/>
                  </a:cubicBezTo>
                  <a:cubicBezTo>
                    <a:pt x="51440" y="47819"/>
                    <a:pt x="51432" y="47819"/>
                    <a:pt x="51424" y="47819"/>
                  </a:cubicBezTo>
                  <a:cubicBezTo>
                    <a:pt x="49849" y="47879"/>
                    <a:pt x="46613" y="52213"/>
                    <a:pt x="43415" y="52213"/>
                  </a:cubicBezTo>
                  <a:cubicBezTo>
                    <a:pt x="43398" y="52213"/>
                    <a:pt x="43380" y="52213"/>
                    <a:pt x="43363" y="52213"/>
                  </a:cubicBezTo>
                  <a:cubicBezTo>
                    <a:pt x="40922" y="52177"/>
                    <a:pt x="37946" y="49474"/>
                    <a:pt x="36672" y="48177"/>
                  </a:cubicBezTo>
                  <a:cubicBezTo>
                    <a:pt x="36422" y="45105"/>
                    <a:pt x="36684" y="43105"/>
                    <a:pt x="36065" y="41128"/>
                  </a:cubicBezTo>
                  <a:cubicBezTo>
                    <a:pt x="36160" y="39866"/>
                    <a:pt x="36553" y="37413"/>
                    <a:pt x="38041" y="35806"/>
                  </a:cubicBezTo>
                  <a:cubicBezTo>
                    <a:pt x="38671" y="35523"/>
                    <a:pt x="39436" y="35312"/>
                    <a:pt x="40312" y="35312"/>
                  </a:cubicBezTo>
                  <a:close/>
                  <a:moveTo>
                    <a:pt x="117968" y="57106"/>
                  </a:moveTo>
                  <a:lnTo>
                    <a:pt x="113812" y="58868"/>
                  </a:lnTo>
                  <a:lnTo>
                    <a:pt x="106157" y="61631"/>
                  </a:lnTo>
                  <a:lnTo>
                    <a:pt x="100870" y="63607"/>
                  </a:lnTo>
                  <a:cubicBezTo>
                    <a:pt x="100870" y="63143"/>
                    <a:pt x="99775" y="62940"/>
                    <a:pt x="99775" y="62940"/>
                  </a:cubicBezTo>
                  <a:lnTo>
                    <a:pt x="106609" y="60809"/>
                  </a:lnTo>
                  <a:lnTo>
                    <a:pt x="117968" y="57106"/>
                  </a:lnTo>
                  <a:close/>
                  <a:moveTo>
                    <a:pt x="120682" y="56737"/>
                  </a:moveTo>
                  <a:cubicBezTo>
                    <a:pt x="120682" y="56737"/>
                    <a:pt x="122361" y="57368"/>
                    <a:pt x="120908" y="59500"/>
                  </a:cubicBezTo>
                  <a:cubicBezTo>
                    <a:pt x="120908" y="59500"/>
                    <a:pt x="120051" y="58738"/>
                    <a:pt x="119373" y="58738"/>
                  </a:cubicBezTo>
                  <a:cubicBezTo>
                    <a:pt x="119373" y="58738"/>
                    <a:pt x="116563" y="60452"/>
                    <a:pt x="114301" y="60809"/>
                  </a:cubicBezTo>
                  <a:cubicBezTo>
                    <a:pt x="114301" y="60809"/>
                    <a:pt x="109050" y="62988"/>
                    <a:pt x="108371" y="62988"/>
                  </a:cubicBezTo>
                  <a:cubicBezTo>
                    <a:pt x="108371" y="62988"/>
                    <a:pt x="104264" y="65476"/>
                    <a:pt x="101096" y="66024"/>
                  </a:cubicBezTo>
                  <a:cubicBezTo>
                    <a:pt x="101096" y="66024"/>
                    <a:pt x="101585" y="64929"/>
                    <a:pt x="100870" y="64071"/>
                  </a:cubicBezTo>
                  <a:cubicBezTo>
                    <a:pt x="100870" y="64071"/>
                    <a:pt x="106157" y="62262"/>
                    <a:pt x="107014" y="61762"/>
                  </a:cubicBezTo>
                  <a:cubicBezTo>
                    <a:pt x="107014" y="61762"/>
                    <a:pt x="113622" y="59904"/>
                    <a:pt x="114884" y="58999"/>
                  </a:cubicBezTo>
                  <a:cubicBezTo>
                    <a:pt x="114884" y="58999"/>
                    <a:pt x="119932" y="57261"/>
                    <a:pt x="120682" y="56737"/>
                  </a:cubicBezTo>
                  <a:close/>
                  <a:moveTo>
                    <a:pt x="119194" y="59678"/>
                  </a:moveTo>
                  <a:cubicBezTo>
                    <a:pt x="119194" y="59678"/>
                    <a:pt x="119873" y="60000"/>
                    <a:pt x="119551" y="60952"/>
                  </a:cubicBezTo>
                  <a:cubicBezTo>
                    <a:pt x="119242" y="61905"/>
                    <a:pt x="115253" y="63988"/>
                    <a:pt x="115253" y="63988"/>
                  </a:cubicBezTo>
                  <a:cubicBezTo>
                    <a:pt x="115193" y="63119"/>
                    <a:pt x="114301" y="62988"/>
                    <a:pt x="114301" y="62988"/>
                  </a:cubicBezTo>
                  <a:cubicBezTo>
                    <a:pt x="113943" y="63298"/>
                    <a:pt x="107431" y="65881"/>
                    <a:pt x="106931" y="66477"/>
                  </a:cubicBezTo>
                  <a:cubicBezTo>
                    <a:pt x="106430" y="67060"/>
                    <a:pt x="100823" y="69048"/>
                    <a:pt x="100823" y="69048"/>
                  </a:cubicBezTo>
                  <a:cubicBezTo>
                    <a:pt x="101531" y="67290"/>
                    <a:pt x="100728" y="66970"/>
                    <a:pt x="100610" y="66933"/>
                  </a:cubicBezTo>
                  <a:lnTo>
                    <a:pt x="100610" y="66933"/>
                  </a:lnTo>
                  <a:cubicBezTo>
                    <a:pt x="100631" y="66938"/>
                    <a:pt x="100656" y="66940"/>
                    <a:pt x="100685" y="66940"/>
                  </a:cubicBezTo>
                  <a:cubicBezTo>
                    <a:pt x="101754" y="66940"/>
                    <a:pt x="108645" y="63845"/>
                    <a:pt x="108645" y="63845"/>
                  </a:cubicBezTo>
                  <a:cubicBezTo>
                    <a:pt x="110050" y="63619"/>
                    <a:pt x="114265" y="61714"/>
                    <a:pt x="114265" y="61714"/>
                  </a:cubicBezTo>
                  <a:cubicBezTo>
                    <a:pt x="115027" y="61714"/>
                    <a:pt x="119194" y="59678"/>
                    <a:pt x="119194" y="59678"/>
                  </a:cubicBezTo>
                  <a:close/>
                  <a:moveTo>
                    <a:pt x="51555" y="48593"/>
                  </a:moveTo>
                  <a:cubicBezTo>
                    <a:pt x="51781" y="48605"/>
                    <a:pt x="52078" y="48701"/>
                    <a:pt x="52448" y="48867"/>
                  </a:cubicBezTo>
                  <a:lnTo>
                    <a:pt x="52829" y="53618"/>
                  </a:lnTo>
                  <a:cubicBezTo>
                    <a:pt x="52829" y="53618"/>
                    <a:pt x="52709" y="50570"/>
                    <a:pt x="52793" y="49034"/>
                  </a:cubicBezTo>
                  <a:lnTo>
                    <a:pt x="52793" y="49034"/>
                  </a:lnTo>
                  <a:cubicBezTo>
                    <a:pt x="55002" y="50161"/>
                    <a:pt x="58834" y="53045"/>
                    <a:pt x="60690" y="53045"/>
                  </a:cubicBezTo>
                  <a:cubicBezTo>
                    <a:pt x="60755" y="53045"/>
                    <a:pt x="60817" y="53042"/>
                    <a:pt x="60877" y="53034"/>
                  </a:cubicBezTo>
                  <a:cubicBezTo>
                    <a:pt x="62580" y="52820"/>
                    <a:pt x="65771" y="50808"/>
                    <a:pt x="67068" y="49951"/>
                  </a:cubicBezTo>
                  <a:lnTo>
                    <a:pt x="67068" y="49951"/>
                  </a:lnTo>
                  <a:cubicBezTo>
                    <a:pt x="66842" y="51689"/>
                    <a:pt x="66437" y="53725"/>
                    <a:pt x="65675" y="56201"/>
                  </a:cubicBezTo>
                  <a:cubicBezTo>
                    <a:pt x="63223" y="64274"/>
                    <a:pt x="56186" y="68334"/>
                    <a:pt x="54043" y="69405"/>
                  </a:cubicBezTo>
                  <a:cubicBezTo>
                    <a:pt x="53650" y="69608"/>
                    <a:pt x="53221" y="69703"/>
                    <a:pt x="52781" y="69703"/>
                  </a:cubicBezTo>
                  <a:lnTo>
                    <a:pt x="50674" y="69703"/>
                  </a:lnTo>
                  <a:cubicBezTo>
                    <a:pt x="50209" y="69703"/>
                    <a:pt x="49757" y="69596"/>
                    <a:pt x="49352" y="69382"/>
                  </a:cubicBezTo>
                  <a:cubicBezTo>
                    <a:pt x="47983" y="68643"/>
                    <a:pt x="44708" y="66655"/>
                    <a:pt x="41922" y="63143"/>
                  </a:cubicBezTo>
                  <a:cubicBezTo>
                    <a:pt x="40898" y="61643"/>
                    <a:pt x="39839" y="59833"/>
                    <a:pt x="38755" y="57654"/>
                  </a:cubicBezTo>
                  <a:cubicBezTo>
                    <a:pt x="38565" y="57190"/>
                    <a:pt x="38398" y="56702"/>
                    <a:pt x="38243" y="56201"/>
                  </a:cubicBezTo>
                  <a:cubicBezTo>
                    <a:pt x="37362" y="53308"/>
                    <a:pt x="36958" y="51022"/>
                    <a:pt x="36755" y="49117"/>
                  </a:cubicBezTo>
                  <a:lnTo>
                    <a:pt x="36755" y="49117"/>
                  </a:lnTo>
                  <a:cubicBezTo>
                    <a:pt x="37796" y="50276"/>
                    <a:pt x="40482" y="52940"/>
                    <a:pt x="43132" y="52940"/>
                  </a:cubicBezTo>
                  <a:cubicBezTo>
                    <a:pt x="43149" y="52940"/>
                    <a:pt x="43167" y="52939"/>
                    <a:pt x="43184" y="52939"/>
                  </a:cubicBezTo>
                  <a:cubicBezTo>
                    <a:pt x="45756" y="52903"/>
                    <a:pt x="48328" y="50427"/>
                    <a:pt x="50114" y="49224"/>
                  </a:cubicBezTo>
                  <a:cubicBezTo>
                    <a:pt x="50471" y="50367"/>
                    <a:pt x="50471" y="53046"/>
                    <a:pt x="50471" y="53046"/>
                  </a:cubicBezTo>
                  <a:cubicBezTo>
                    <a:pt x="50721" y="52070"/>
                    <a:pt x="50519" y="49951"/>
                    <a:pt x="50423" y="49034"/>
                  </a:cubicBezTo>
                  <a:cubicBezTo>
                    <a:pt x="50864" y="48760"/>
                    <a:pt x="51245" y="48593"/>
                    <a:pt x="51555" y="48593"/>
                  </a:cubicBezTo>
                  <a:close/>
                  <a:moveTo>
                    <a:pt x="40577" y="64774"/>
                  </a:moveTo>
                  <a:lnTo>
                    <a:pt x="40577" y="64774"/>
                  </a:lnTo>
                  <a:cubicBezTo>
                    <a:pt x="40577" y="64774"/>
                    <a:pt x="42351" y="68441"/>
                    <a:pt x="44482" y="71239"/>
                  </a:cubicBezTo>
                  <a:cubicBezTo>
                    <a:pt x="43458" y="71287"/>
                    <a:pt x="42434" y="71370"/>
                    <a:pt x="41410" y="71477"/>
                  </a:cubicBezTo>
                  <a:cubicBezTo>
                    <a:pt x="40958" y="69989"/>
                    <a:pt x="40494" y="67727"/>
                    <a:pt x="40577" y="64774"/>
                  </a:cubicBezTo>
                  <a:close/>
                  <a:moveTo>
                    <a:pt x="114527" y="63607"/>
                  </a:moveTo>
                  <a:cubicBezTo>
                    <a:pt x="114527" y="63607"/>
                    <a:pt x="115336" y="63881"/>
                    <a:pt x="114527" y="64929"/>
                  </a:cubicBezTo>
                  <a:cubicBezTo>
                    <a:pt x="113729" y="65988"/>
                    <a:pt x="107966" y="69048"/>
                    <a:pt x="107966" y="69048"/>
                  </a:cubicBezTo>
                  <a:lnTo>
                    <a:pt x="100596" y="72537"/>
                  </a:lnTo>
                  <a:cubicBezTo>
                    <a:pt x="100596" y="72537"/>
                    <a:pt x="102865" y="70917"/>
                    <a:pt x="102611" y="70917"/>
                  </a:cubicBezTo>
                  <a:cubicBezTo>
                    <a:pt x="102589" y="70917"/>
                    <a:pt x="102550" y="70928"/>
                    <a:pt x="102490" y="70953"/>
                  </a:cubicBezTo>
                  <a:cubicBezTo>
                    <a:pt x="101728" y="71263"/>
                    <a:pt x="100596" y="72084"/>
                    <a:pt x="100596" y="72084"/>
                  </a:cubicBezTo>
                  <a:cubicBezTo>
                    <a:pt x="100596" y="72084"/>
                    <a:pt x="101049" y="70906"/>
                    <a:pt x="100596" y="70132"/>
                  </a:cubicBezTo>
                  <a:cubicBezTo>
                    <a:pt x="100596" y="70132"/>
                    <a:pt x="105978" y="68322"/>
                    <a:pt x="107109" y="67512"/>
                  </a:cubicBezTo>
                  <a:cubicBezTo>
                    <a:pt x="108240" y="66703"/>
                    <a:pt x="114527" y="63607"/>
                    <a:pt x="114527" y="63607"/>
                  </a:cubicBezTo>
                  <a:close/>
                  <a:moveTo>
                    <a:pt x="37958" y="58726"/>
                  </a:moveTo>
                  <a:cubicBezTo>
                    <a:pt x="37958" y="58726"/>
                    <a:pt x="39291" y="67762"/>
                    <a:pt x="41125" y="71501"/>
                  </a:cubicBezTo>
                  <a:cubicBezTo>
                    <a:pt x="40863" y="71537"/>
                    <a:pt x="40613" y="71561"/>
                    <a:pt x="40363" y="71596"/>
                  </a:cubicBezTo>
                  <a:cubicBezTo>
                    <a:pt x="37910" y="71918"/>
                    <a:pt x="35564" y="72430"/>
                    <a:pt x="33671" y="73204"/>
                  </a:cubicBezTo>
                  <a:cubicBezTo>
                    <a:pt x="32088" y="73858"/>
                    <a:pt x="30600" y="74585"/>
                    <a:pt x="29254" y="75311"/>
                  </a:cubicBezTo>
                  <a:cubicBezTo>
                    <a:pt x="28980" y="74775"/>
                    <a:pt x="28683" y="74275"/>
                    <a:pt x="28349" y="73823"/>
                  </a:cubicBezTo>
                  <a:cubicBezTo>
                    <a:pt x="27444" y="72870"/>
                    <a:pt x="26456" y="71894"/>
                    <a:pt x="25468" y="71072"/>
                  </a:cubicBezTo>
                  <a:cubicBezTo>
                    <a:pt x="23218" y="69536"/>
                    <a:pt x="21063" y="69048"/>
                    <a:pt x="21063" y="69048"/>
                  </a:cubicBezTo>
                  <a:cubicBezTo>
                    <a:pt x="21027" y="67917"/>
                    <a:pt x="20729" y="66953"/>
                    <a:pt x="20360" y="66167"/>
                  </a:cubicBezTo>
                  <a:cubicBezTo>
                    <a:pt x="20241" y="66119"/>
                    <a:pt x="20134" y="66072"/>
                    <a:pt x="20015" y="66024"/>
                  </a:cubicBezTo>
                  <a:lnTo>
                    <a:pt x="20015" y="66024"/>
                  </a:lnTo>
                  <a:cubicBezTo>
                    <a:pt x="20015" y="66024"/>
                    <a:pt x="20110" y="66024"/>
                    <a:pt x="20301" y="66048"/>
                  </a:cubicBezTo>
                  <a:cubicBezTo>
                    <a:pt x="19610" y="64679"/>
                    <a:pt x="18729" y="63929"/>
                    <a:pt x="18729" y="63929"/>
                  </a:cubicBezTo>
                  <a:lnTo>
                    <a:pt x="18729" y="63929"/>
                  </a:lnTo>
                  <a:cubicBezTo>
                    <a:pt x="22423" y="65291"/>
                    <a:pt x="26496" y="65524"/>
                    <a:pt x="28791" y="65524"/>
                  </a:cubicBezTo>
                  <a:cubicBezTo>
                    <a:pt x="29285" y="65524"/>
                    <a:pt x="29697" y="65513"/>
                    <a:pt x="30004" y="65500"/>
                  </a:cubicBezTo>
                  <a:cubicBezTo>
                    <a:pt x="28671" y="65465"/>
                    <a:pt x="27052" y="64798"/>
                    <a:pt x="27052" y="64798"/>
                  </a:cubicBezTo>
                  <a:cubicBezTo>
                    <a:pt x="29683" y="63619"/>
                    <a:pt x="34409" y="63607"/>
                    <a:pt x="34410" y="63607"/>
                  </a:cubicBezTo>
                  <a:lnTo>
                    <a:pt x="34410" y="63607"/>
                  </a:lnTo>
                  <a:cubicBezTo>
                    <a:pt x="34207" y="63750"/>
                    <a:pt x="34124" y="63952"/>
                    <a:pt x="34112" y="64191"/>
                  </a:cubicBezTo>
                  <a:cubicBezTo>
                    <a:pt x="34207" y="64131"/>
                    <a:pt x="34302" y="64083"/>
                    <a:pt x="34398" y="64024"/>
                  </a:cubicBezTo>
                  <a:lnTo>
                    <a:pt x="34398" y="64024"/>
                  </a:lnTo>
                  <a:cubicBezTo>
                    <a:pt x="34314" y="64131"/>
                    <a:pt x="34219" y="64238"/>
                    <a:pt x="34112" y="64357"/>
                  </a:cubicBezTo>
                  <a:cubicBezTo>
                    <a:pt x="34195" y="65095"/>
                    <a:pt x="34945" y="66167"/>
                    <a:pt x="35898" y="67274"/>
                  </a:cubicBezTo>
                  <a:cubicBezTo>
                    <a:pt x="35957" y="67334"/>
                    <a:pt x="36029" y="67405"/>
                    <a:pt x="36100" y="67477"/>
                  </a:cubicBezTo>
                  <a:cubicBezTo>
                    <a:pt x="35303" y="66298"/>
                    <a:pt x="34922" y="65048"/>
                    <a:pt x="35469" y="63929"/>
                  </a:cubicBezTo>
                  <a:cubicBezTo>
                    <a:pt x="35945" y="62917"/>
                    <a:pt x="37219" y="60023"/>
                    <a:pt x="37958" y="58726"/>
                  </a:cubicBezTo>
                  <a:close/>
                  <a:moveTo>
                    <a:pt x="98175" y="63606"/>
                  </a:moveTo>
                  <a:cubicBezTo>
                    <a:pt x="98591" y="63606"/>
                    <a:pt x="99426" y="63703"/>
                    <a:pt x="99811" y="64429"/>
                  </a:cubicBezTo>
                  <a:cubicBezTo>
                    <a:pt x="100346" y="65429"/>
                    <a:pt x="99370" y="65703"/>
                    <a:pt x="99739" y="67060"/>
                  </a:cubicBezTo>
                  <a:cubicBezTo>
                    <a:pt x="100108" y="68417"/>
                    <a:pt x="98918" y="69048"/>
                    <a:pt x="99549" y="69953"/>
                  </a:cubicBezTo>
                  <a:cubicBezTo>
                    <a:pt x="100192" y="70858"/>
                    <a:pt x="99013" y="72763"/>
                    <a:pt x="99013" y="72763"/>
                  </a:cubicBezTo>
                  <a:cubicBezTo>
                    <a:pt x="99013" y="72763"/>
                    <a:pt x="93310" y="75109"/>
                    <a:pt x="90774" y="76156"/>
                  </a:cubicBezTo>
                  <a:cubicBezTo>
                    <a:pt x="88238" y="77192"/>
                    <a:pt x="82844" y="77371"/>
                    <a:pt x="82844" y="77371"/>
                  </a:cubicBezTo>
                  <a:cubicBezTo>
                    <a:pt x="85880" y="73395"/>
                    <a:pt x="84417" y="69955"/>
                    <a:pt x="84416" y="69953"/>
                  </a:cubicBezTo>
                  <a:lnTo>
                    <a:pt x="84416" y="69953"/>
                  </a:lnTo>
                  <a:cubicBezTo>
                    <a:pt x="84940" y="71310"/>
                    <a:pt x="83463" y="73394"/>
                    <a:pt x="83463" y="73394"/>
                  </a:cubicBezTo>
                  <a:cubicBezTo>
                    <a:pt x="83761" y="70322"/>
                    <a:pt x="82844" y="69048"/>
                    <a:pt x="82844" y="69048"/>
                  </a:cubicBezTo>
                  <a:lnTo>
                    <a:pt x="92584" y="64893"/>
                  </a:lnTo>
                  <a:lnTo>
                    <a:pt x="97929" y="63619"/>
                  </a:lnTo>
                  <a:cubicBezTo>
                    <a:pt x="97929" y="63619"/>
                    <a:pt x="98025" y="63606"/>
                    <a:pt x="98175" y="63606"/>
                  </a:cubicBezTo>
                  <a:close/>
                  <a:moveTo>
                    <a:pt x="81320" y="69048"/>
                  </a:moveTo>
                  <a:cubicBezTo>
                    <a:pt x="81320" y="69049"/>
                    <a:pt x="83547" y="73489"/>
                    <a:pt x="81296" y="79050"/>
                  </a:cubicBezTo>
                  <a:cubicBezTo>
                    <a:pt x="81296" y="79050"/>
                    <a:pt x="81808" y="72668"/>
                    <a:pt x="79546" y="71453"/>
                  </a:cubicBezTo>
                  <a:lnTo>
                    <a:pt x="79546" y="71453"/>
                  </a:lnTo>
                  <a:cubicBezTo>
                    <a:pt x="79546" y="71454"/>
                    <a:pt x="81094" y="75383"/>
                    <a:pt x="80070" y="78502"/>
                  </a:cubicBezTo>
                  <a:lnTo>
                    <a:pt x="60234" y="86658"/>
                  </a:lnTo>
                  <a:cubicBezTo>
                    <a:pt x="60234" y="86658"/>
                    <a:pt x="56234" y="81074"/>
                    <a:pt x="56710" y="73204"/>
                  </a:cubicBezTo>
                  <a:cubicBezTo>
                    <a:pt x="56710" y="73204"/>
                    <a:pt x="78427" y="70596"/>
                    <a:pt x="81320" y="69048"/>
                  </a:cubicBezTo>
                  <a:close/>
                  <a:moveTo>
                    <a:pt x="46222" y="72606"/>
                  </a:moveTo>
                  <a:cubicBezTo>
                    <a:pt x="51207" y="72606"/>
                    <a:pt x="55424" y="73204"/>
                    <a:pt x="55424" y="73204"/>
                  </a:cubicBezTo>
                  <a:cubicBezTo>
                    <a:pt x="55424" y="73204"/>
                    <a:pt x="55519" y="75025"/>
                    <a:pt x="55900" y="77383"/>
                  </a:cubicBezTo>
                  <a:lnTo>
                    <a:pt x="39148" y="82848"/>
                  </a:lnTo>
                  <a:lnTo>
                    <a:pt x="56317" y="79657"/>
                  </a:lnTo>
                  <a:cubicBezTo>
                    <a:pt x="56865" y="82240"/>
                    <a:pt x="57734" y="85003"/>
                    <a:pt x="59091" y="86658"/>
                  </a:cubicBezTo>
                  <a:cubicBezTo>
                    <a:pt x="59091" y="86658"/>
                    <a:pt x="47292" y="92896"/>
                    <a:pt x="40910" y="93170"/>
                  </a:cubicBezTo>
                  <a:cubicBezTo>
                    <a:pt x="38783" y="93262"/>
                    <a:pt x="36158" y="93292"/>
                    <a:pt x="33604" y="93292"/>
                  </a:cubicBezTo>
                  <a:cubicBezTo>
                    <a:pt x="28496" y="93292"/>
                    <a:pt x="23670" y="93170"/>
                    <a:pt x="23670" y="93170"/>
                  </a:cubicBezTo>
                  <a:lnTo>
                    <a:pt x="25432" y="89372"/>
                  </a:lnTo>
                  <a:lnTo>
                    <a:pt x="25432" y="89372"/>
                  </a:lnTo>
                  <a:cubicBezTo>
                    <a:pt x="25432" y="89372"/>
                    <a:pt x="16310" y="93525"/>
                    <a:pt x="14373" y="93525"/>
                  </a:cubicBezTo>
                  <a:cubicBezTo>
                    <a:pt x="14259" y="93525"/>
                    <a:pt x="14170" y="93510"/>
                    <a:pt x="14109" y="93480"/>
                  </a:cubicBezTo>
                  <a:cubicBezTo>
                    <a:pt x="13026" y="92944"/>
                    <a:pt x="13216" y="86146"/>
                    <a:pt x="15931" y="84026"/>
                  </a:cubicBezTo>
                  <a:cubicBezTo>
                    <a:pt x="18646" y="81895"/>
                    <a:pt x="23396" y="81478"/>
                    <a:pt x="23396" y="81478"/>
                  </a:cubicBezTo>
                  <a:lnTo>
                    <a:pt x="31135" y="81478"/>
                  </a:lnTo>
                  <a:lnTo>
                    <a:pt x="24623" y="80300"/>
                  </a:lnTo>
                  <a:cubicBezTo>
                    <a:pt x="24623" y="80300"/>
                    <a:pt x="31266" y="74561"/>
                    <a:pt x="38601" y="73204"/>
                  </a:cubicBezTo>
                  <a:cubicBezTo>
                    <a:pt x="41045" y="72755"/>
                    <a:pt x="43730" y="72606"/>
                    <a:pt x="46222" y="72606"/>
                  </a:cubicBezTo>
                  <a:close/>
                  <a:moveTo>
                    <a:pt x="14695" y="63927"/>
                  </a:moveTo>
                  <a:cubicBezTo>
                    <a:pt x="14922" y="63927"/>
                    <a:pt x="15121" y="63944"/>
                    <a:pt x="15288" y="63976"/>
                  </a:cubicBezTo>
                  <a:cubicBezTo>
                    <a:pt x="18015" y="64500"/>
                    <a:pt x="20086" y="68679"/>
                    <a:pt x="20086" y="68679"/>
                  </a:cubicBezTo>
                  <a:cubicBezTo>
                    <a:pt x="13574" y="70489"/>
                    <a:pt x="11823" y="77930"/>
                    <a:pt x="11823" y="77930"/>
                  </a:cubicBezTo>
                  <a:cubicBezTo>
                    <a:pt x="11823" y="77930"/>
                    <a:pt x="14562" y="70489"/>
                    <a:pt x="21813" y="69775"/>
                  </a:cubicBezTo>
                  <a:cubicBezTo>
                    <a:pt x="21813" y="69775"/>
                    <a:pt x="26349" y="71644"/>
                    <a:pt x="28564" y="75680"/>
                  </a:cubicBezTo>
                  <a:cubicBezTo>
                    <a:pt x="28564" y="75680"/>
                    <a:pt x="27480" y="76252"/>
                    <a:pt x="26159" y="77085"/>
                  </a:cubicBezTo>
                  <a:cubicBezTo>
                    <a:pt x="23861" y="78502"/>
                    <a:pt x="22444" y="79585"/>
                    <a:pt x="22444" y="79585"/>
                  </a:cubicBezTo>
                  <a:lnTo>
                    <a:pt x="14848" y="82848"/>
                  </a:lnTo>
                  <a:cubicBezTo>
                    <a:pt x="12050" y="85026"/>
                    <a:pt x="11311" y="88277"/>
                    <a:pt x="11323" y="91111"/>
                  </a:cubicBezTo>
                  <a:cubicBezTo>
                    <a:pt x="11169" y="93242"/>
                    <a:pt x="11681" y="94754"/>
                    <a:pt x="11681" y="94754"/>
                  </a:cubicBezTo>
                  <a:cubicBezTo>
                    <a:pt x="1286" y="92575"/>
                    <a:pt x="2239" y="81764"/>
                    <a:pt x="7418" y="79026"/>
                  </a:cubicBezTo>
                  <a:cubicBezTo>
                    <a:pt x="8655" y="78362"/>
                    <a:pt x="10031" y="78115"/>
                    <a:pt x="11408" y="78115"/>
                  </a:cubicBezTo>
                  <a:cubicBezTo>
                    <a:pt x="11834" y="78115"/>
                    <a:pt x="12259" y="78138"/>
                    <a:pt x="12681" y="78180"/>
                  </a:cubicBezTo>
                  <a:cubicBezTo>
                    <a:pt x="12395" y="78085"/>
                    <a:pt x="12109" y="78002"/>
                    <a:pt x="11823" y="77930"/>
                  </a:cubicBezTo>
                  <a:cubicBezTo>
                    <a:pt x="11338" y="77818"/>
                    <a:pt x="10872" y="77767"/>
                    <a:pt x="10424" y="77767"/>
                  </a:cubicBezTo>
                  <a:cubicBezTo>
                    <a:pt x="6139" y="77767"/>
                    <a:pt x="3620" y="82443"/>
                    <a:pt x="3620" y="82443"/>
                  </a:cubicBezTo>
                  <a:cubicBezTo>
                    <a:pt x="1329" y="67912"/>
                    <a:pt x="11220" y="63927"/>
                    <a:pt x="14695" y="63927"/>
                  </a:cubicBezTo>
                  <a:close/>
                  <a:moveTo>
                    <a:pt x="59246" y="88503"/>
                  </a:moveTo>
                  <a:lnTo>
                    <a:pt x="59234" y="88515"/>
                  </a:lnTo>
                  <a:cubicBezTo>
                    <a:pt x="59234" y="88515"/>
                    <a:pt x="63223" y="95266"/>
                    <a:pt x="66449" y="99802"/>
                  </a:cubicBezTo>
                  <a:cubicBezTo>
                    <a:pt x="69676" y="104338"/>
                    <a:pt x="72450" y="109041"/>
                    <a:pt x="70521" y="114113"/>
                  </a:cubicBezTo>
                  <a:cubicBezTo>
                    <a:pt x="69717" y="116228"/>
                    <a:pt x="66950" y="116844"/>
                    <a:pt x="63996" y="116844"/>
                  </a:cubicBezTo>
                  <a:cubicBezTo>
                    <a:pt x="59863" y="116844"/>
                    <a:pt x="55365" y="115637"/>
                    <a:pt x="55365" y="115637"/>
                  </a:cubicBezTo>
                  <a:cubicBezTo>
                    <a:pt x="55365" y="115637"/>
                    <a:pt x="59234" y="105422"/>
                    <a:pt x="49066" y="97647"/>
                  </a:cubicBezTo>
                  <a:lnTo>
                    <a:pt x="49066" y="97647"/>
                  </a:lnTo>
                  <a:cubicBezTo>
                    <a:pt x="49067" y="97648"/>
                    <a:pt x="55424" y="107184"/>
                    <a:pt x="51602" y="115530"/>
                  </a:cubicBezTo>
                  <a:cubicBezTo>
                    <a:pt x="49773" y="119531"/>
                    <a:pt x="44236" y="121314"/>
                    <a:pt x="38578" y="121314"/>
                  </a:cubicBezTo>
                  <a:cubicBezTo>
                    <a:pt x="32415" y="121314"/>
                    <a:pt x="26108" y="119199"/>
                    <a:pt x="24289" y="115530"/>
                  </a:cubicBezTo>
                  <a:cubicBezTo>
                    <a:pt x="20813" y="108506"/>
                    <a:pt x="23349" y="98909"/>
                    <a:pt x="23349" y="98909"/>
                  </a:cubicBezTo>
                  <a:lnTo>
                    <a:pt x="22194" y="95944"/>
                  </a:lnTo>
                  <a:cubicBezTo>
                    <a:pt x="27683" y="95397"/>
                    <a:pt x="34088" y="94837"/>
                    <a:pt x="37648" y="94837"/>
                  </a:cubicBezTo>
                  <a:cubicBezTo>
                    <a:pt x="43411" y="94837"/>
                    <a:pt x="53329" y="91027"/>
                    <a:pt x="59246" y="88503"/>
                  </a:cubicBezTo>
                  <a:close/>
                  <a:moveTo>
                    <a:pt x="61149" y="1"/>
                  </a:moveTo>
                  <a:cubicBezTo>
                    <a:pt x="54632" y="1"/>
                    <a:pt x="48564" y="1834"/>
                    <a:pt x="47697" y="6517"/>
                  </a:cubicBezTo>
                  <a:cubicBezTo>
                    <a:pt x="47697" y="6517"/>
                    <a:pt x="33648" y="7469"/>
                    <a:pt x="34326" y="14113"/>
                  </a:cubicBezTo>
                  <a:cubicBezTo>
                    <a:pt x="35005" y="20769"/>
                    <a:pt x="25766" y="18268"/>
                    <a:pt x="22646" y="23519"/>
                  </a:cubicBezTo>
                  <a:cubicBezTo>
                    <a:pt x="20884" y="26495"/>
                    <a:pt x="20729" y="28472"/>
                    <a:pt x="21527" y="29936"/>
                  </a:cubicBezTo>
                  <a:cubicBezTo>
                    <a:pt x="20694" y="31258"/>
                    <a:pt x="20074" y="32818"/>
                    <a:pt x="20027" y="34520"/>
                  </a:cubicBezTo>
                  <a:cubicBezTo>
                    <a:pt x="19836" y="40045"/>
                    <a:pt x="21479" y="42486"/>
                    <a:pt x="25277" y="43938"/>
                  </a:cubicBezTo>
                  <a:cubicBezTo>
                    <a:pt x="26325" y="44343"/>
                    <a:pt x="27694" y="45295"/>
                    <a:pt x="29123" y="46486"/>
                  </a:cubicBezTo>
                  <a:cubicBezTo>
                    <a:pt x="29278" y="48379"/>
                    <a:pt x="29683" y="50534"/>
                    <a:pt x="29980" y="51106"/>
                  </a:cubicBezTo>
                  <a:cubicBezTo>
                    <a:pt x="30350" y="51844"/>
                    <a:pt x="34910" y="53094"/>
                    <a:pt x="36422" y="53499"/>
                  </a:cubicBezTo>
                  <a:cubicBezTo>
                    <a:pt x="36743" y="53844"/>
                    <a:pt x="36946" y="54058"/>
                    <a:pt x="36993" y="54118"/>
                  </a:cubicBezTo>
                  <a:cubicBezTo>
                    <a:pt x="37184" y="55297"/>
                    <a:pt x="37458" y="58428"/>
                    <a:pt x="35945" y="61595"/>
                  </a:cubicBezTo>
                  <a:cubicBezTo>
                    <a:pt x="33419" y="62296"/>
                    <a:pt x="25516" y="64401"/>
                    <a:pt x="22482" y="64401"/>
                  </a:cubicBezTo>
                  <a:cubicBezTo>
                    <a:pt x="22269" y="64401"/>
                    <a:pt x="22081" y="64391"/>
                    <a:pt x="21920" y="64369"/>
                  </a:cubicBezTo>
                  <a:cubicBezTo>
                    <a:pt x="20405" y="64165"/>
                    <a:pt x="18066" y="63104"/>
                    <a:pt x="15256" y="63104"/>
                  </a:cubicBezTo>
                  <a:cubicBezTo>
                    <a:pt x="12652" y="63104"/>
                    <a:pt x="9645" y="64014"/>
                    <a:pt x="6513" y="67358"/>
                  </a:cubicBezTo>
                  <a:cubicBezTo>
                    <a:pt x="1" y="74299"/>
                    <a:pt x="3072" y="83717"/>
                    <a:pt x="3072" y="83717"/>
                  </a:cubicBezTo>
                  <a:cubicBezTo>
                    <a:pt x="3072" y="83717"/>
                    <a:pt x="834" y="91980"/>
                    <a:pt x="10085" y="95421"/>
                  </a:cubicBezTo>
                  <a:cubicBezTo>
                    <a:pt x="10466" y="99159"/>
                    <a:pt x="11300" y="104326"/>
                    <a:pt x="13133" y="107791"/>
                  </a:cubicBezTo>
                  <a:cubicBezTo>
                    <a:pt x="16288" y="113756"/>
                    <a:pt x="6692" y="122436"/>
                    <a:pt x="6692" y="122436"/>
                  </a:cubicBezTo>
                  <a:lnTo>
                    <a:pt x="61984" y="125520"/>
                  </a:lnTo>
                  <a:cubicBezTo>
                    <a:pt x="61984" y="125520"/>
                    <a:pt x="70224" y="123031"/>
                    <a:pt x="72533" y="116197"/>
                  </a:cubicBezTo>
                  <a:cubicBezTo>
                    <a:pt x="73010" y="114780"/>
                    <a:pt x="73236" y="113197"/>
                    <a:pt x="73093" y="111399"/>
                  </a:cubicBezTo>
                  <a:cubicBezTo>
                    <a:pt x="73057" y="110994"/>
                    <a:pt x="73010" y="110601"/>
                    <a:pt x="72950" y="110208"/>
                  </a:cubicBezTo>
                  <a:lnTo>
                    <a:pt x="72950" y="110208"/>
                  </a:lnTo>
                  <a:cubicBezTo>
                    <a:pt x="75820" y="113042"/>
                    <a:pt x="76212" y="115185"/>
                    <a:pt x="76189" y="116197"/>
                  </a:cubicBezTo>
                  <a:cubicBezTo>
                    <a:pt x="76177" y="116614"/>
                    <a:pt x="76105" y="116828"/>
                    <a:pt x="76105" y="116828"/>
                  </a:cubicBezTo>
                  <a:cubicBezTo>
                    <a:pt x="78703" y="117817"/>
                    <a:pt x="81265" y="118177"/>
                    <a:pt x="83618" y="118177"/>
                  </a:cubicBezTo>
                  <a:cubicBezTo>
                    <a:pt x="89872" y="118177"/>
                    <a:pt x="94643" y="115637"/>
                    <a:pt x="94643" y="115637"/>
                  </a:cubicBezTo>
                  <a:lnTo>
                    <a:pt x="94643" y="115637"/>
                  </a:lnTo>
                  <a:lnTo>
                    <a:pt x="78665" y="116661"/>
                  </a:lnTo>
                  <a:cubicBezTo>
                    <a:pt x="78617" y="116507"/>
                    <a:pt x="78558" y="116352"/>
                    <a:pt x="78498" y="116197"/>
                  </a:cubicBezTo>
                  <a:cubicBezTo>
                    <a:pt x="76712" y="111673"/>
                    <a:pt x="73748" y="109160"/>
                    <a:pt x="72581" y="108303"/>
                  </a:cubicBezTo>
                  <a:cubicBezTo>
                    <a:pt x="71652" y="104398"/>
                    <a:pt x="69700" y="100814"/>
                    <a:pt x="67652" y="97659"/>
                  </a:cubicBezTo>
                  <a:lnTo>
                    <a:pt x="67652" y="97659"/>
                  </a:lnTo>
                  <a:cubicBezTo>
                    <a:pt x="70581" y="100147"/>
                    <a:pt x="75784" y="104124"/>
                    <a:pt x="81332" y="106100"/>
                  </a:cubicBezTo>
                  <a:cubicBezTo>
                    <a:pt x="68914" y="99528"/>
                    <a:pt x="63151" y="88146"/>
                    <a:pt x="63151" y="88146"/>
                  </a:cubicBezTo>
                  <a:cubicBezTo>
                    <a:pt x="66295" y="84788"/>
                    <a:pt x="72129" y="84562"/>
                    <a:pt x="72129" y="84562"/>
                  </a:cubicBezTo>
                  <a:cubicBezTo>
                    <a:pt x="81987" y="89217"/>
                    <a:pt x="82439" y="94742"/>
                    <a:pt x="82844" y="98373"/>
                  </a:cubicBezTo>
                  <a:cubicBezTo>
                    <a:pt x="83261" y="101993"/>
                    <a:pt x="87428" y="108684"/>
                    <a:pt x="87428" y="108696"/>
                  </a:cubicBezTo>
                  <a:lnTo>
                    <a:pt x="92655" y="115685"/>
                  </a:lnTo>
                  <a:lnTo>
                    <a:pt x="94643" y="115637"/>
                  </a:lnTo>
                  <a:lnTo>
                    <a:pt x="94643" y="115637"/>
                  </a:lnTo>
                  <a:cubicBezTo>
                    <a:pt x="94643" y="115637"/>
                    <a:pt x="94643" y="115637"/>
                    <a:pt x="94643" y="115637"/>
                  </a:cubicBezTo>
                  <a:cubicBezTo>
                    <a:pt x="94643" y="115637"/>
                    <a:pt x="86154" y="106148"/>
                    <a:pt x="84702" y="101755"/>
                  </a:cubicBezTo>
                  <a:cubicBezTo>
                    <a:pt x="83261" y="97361"/>
                    <a:pt x="84344" y="92027"/>
                    <a:pt x="79094" y="87658"/>
                  </a:cubicBezTo>
                  <a:cubicBezTo>
                    <a:pt x="77582" y="86396"/>
                    <a:pt x="74986" y="84872"/>
                    <a:pt x="72033" y="83348"/>
                  </a:cubicBezTo>
                  <a:cubicBezTo>
                    <a:pt x="77855" y="81276"/>
                    <a:pt x="83309" y="79585"/>
                    <a:pt x="83309" y="79585"/>
                  </a:cubicBezTo>
                  <a:cubicBezTo>
                    <a:pt x="83639" y="79668"/>
                    <a:pt x="84292" y="79711"/>
                    <a:pt x="85118" y="79711"/>
                  </a:cubicBezTo>
                  <a:cubicBezTo>
                    <a:pt x="87740" y="79711"/>
                    <a:pt x="92107" y="79277"/>
                    <a:pt x="93465" y="78299"/>
                  </a:cubicBezTo>
                  <a:cubicBezTo>
                    <a:pt x="95834" y="76585"/>
                    <a:pt x="102263" y="73906"/>
                    <a:pt x="103442" y="73037"/>
                  </a:cubicBezTo>
                  <a:cubicBezTo>
                    <a:pt x="106335" y="70894"/>
                    <a:pt x="121456" y="61357"/>
                    <a:pt x="121992" y="58785"/>
                  </a:cubicBezTo>
                  <a:cubicBezTo>
                    <a:pt x="122540" y="56213"/>
                    <a:pt x="120551" y="55666"/>
                    <a:pt x="120551" y="55666"/>
                  </a:cubicBezTo>
                  <a:cubicBezTo>
                    <a:pt x="120551" y="55666"/>
                    <a:pt x="96298" y="64071"/>
                    <a:pt x="93238" y="64107"/>
                  </a:cubicBezTo>
                  <a:cubicBezTo>
                    <a:pt x="90190" y="64131"/>
                    <a:pt x="84499" y="68322"/>
                    <a:pt x="84499" y="68322"/>
                  </a:cubicBezTo>
                  <a:cubicBezTo>
                    <a:pt x="84499" y="68322"/>
                    <a:pt x="63062" y="71980"/>
                    <a:pt x="56464" y="71980"/>
                  </a:cubicBezTo>
                  <a:cubicBezTo>
                    <a:pt x="55792" y="71980"/>
                    <a:pt x="55274" y="71942"/>
                    <a:pt x="54948" y="71858"/>
                  </a:cubicBezTo>
                  <a:cubicBezTo>
                    <a:pt x="54591" y="71763"/>
                    <a:pt x="54138" y="71680"/>
                    <a:pt x="53614" y="71596"/>
                  </a:cubicBezTo>
                  <a:cubicBezTo>
                    <a:pt x="54043" y="70941"/>
                    <a:pt x="54376" y="70346"/>
                    <a:pt x="54614" y="69894"/>
                  </a:cubicBezTo>
                  <a:cubicBezTo>
                    <a:pt x="60484" y="66655"/>
                    <a:pt x="65056" y="60226"/>
                    <a:pt x="66402" y="56130"/>
                  </a:cubicBezTo>
                  <a:cubicBezTo>
                    <a:pt x="66616" y="55475"/>
                    <a:pt x="66830" y="54570"/>
                    <a:pt x="67033" y="53570"/>
                  </a:cubicBezTo>
                  <a:cubicBezTo>
                    <a:pt x="68140" y="53284"/>
                    <a:pt x="73343" y="51891"/>
                    <a:pt x="73748" y="51106"/>
                  </a:cubicBezTo>
                  <a:cubicBezTo>
                    <a:pt x="74093" y="50439"/>
                    <a:pt x="74593" y="47593"/>
                    <a:pt x="74653" y="45545"/>
                  </a:cubicBezTo>
                  <a:cubicBezTo>
                    <a:pt x="78244" y="46601"/>
                    <a:pt x="81488" y="47054"/>
                    <a:pt x="84356" y="47054"/>
                  </a:cubicBezTo>
                  <a:cubicBezTo>
                    <a:pt x="94070" y="47054"/>
                    <a:pt x="99477" y="41864"/>
                    <a:pt x="99477" y="37342"/>
                  </a:cubicBezTo>
                  <a:cubicBezTo>
                    <a:pt x="99477" y="31994"/>
                    <a:pt x="103380" y="24926"/>
                    <a:pt x="107794" y="24926"/>
                  </a:cubicBezTo>
                  <a:cubicBezTo>
                    <a:pt x="108322" y="24926"/>
                    <a:pt x="108858" y="25028"/>
                    <a:pt x="109395" y="25245"/>
                  </a:cubicBezTo>
                  <a:cubicBezTo>
                    <a:pt x="109395" y="25245"/>
                    <a:pt x="108152" y="24188"/>
                    <a:pt x="106282" y="24188"/>
                  </a:cubicBezTo>
                  <a:cubicBezTo>
                    <a:pt x="104939" y="24188"/>
                    <a:pt x="103274" y="24732"/>
                    <a:pt x="101513" y="26603"/>
                  </a:cubicBezTo>
                  <a:cubicBezTo>
                    <a:pt x="101513" y="26603"/>
                    <a:pt x="105585" y="21721"/>
                    <a:pt x="101513" y="19542"/>
                  </a:cubicBezTo>
                  <a:cubicBezTo>
                    <a:pt x="98065" y="17707"/>
                    <a:pt x="100167" y="12464"/>
                    <a:pt x="103531" y="12464"/>
                  </a:cubicBezTo>
                  <a:cubicBezTo>
                    <a:pt x="104139" y="12464"/>
                    <a:pt x="104789" y="12636"/>
                    <a:pt x="105454" y="13030"/>
                  </a:cubicBezTo>
                  <a:cubicBezTo>
                    <a:pt x="105454" y="13030"/>
                    <a:pt x="103692" y="11267"/>
                    <a:pt x="99620" y="10994"/>
                  </a:cubicBezTo>
                  <a:cubicBezTo>
                    <a:pt x="99415" y="10980"/>
                    <a:pt x="99218" y="10973"/>
                    <a:pt x="99029" y="10973"/>
                  </a:cubicBezTo>
                  <a:cubicBezTo>
                    <a:pt x="95455" y="10973"/>
                    <a:pt x="94596" y="13303"/>
                    <a:pt x="94596" y="13303"/>
                  </a:cubicBezTo>
                  <a:cubicBezTo>
                    <a:pt x="94596" y="13303"/>
                    <a:pt x="93884" y="8601"/>
                    <a:pt x="99044" y="8601"/>
                  </a:cubicBezTo>
                  <a:cubicBezTo>
                    <a:pt x="99429" y="8601"/>
                    <a:pt x="99846" y="8628"/>
                    <a:pt x="100299" y="8684"/>
                  </a:cubicBezTo>
                  <a:cubicBezTo>
                    <a:pt x="100299" y="8684"/>
                    <a:pt x="98638" y="8011"/>
                    <a:pt x="96853" y="8011"/>
                  </a:cubicBezTo>
                  <a:cubicBezTo>
                    <a:pt x="95329" y="8011"/>
                    <a:pt x="93715" y="8501"/>
                    <a:pt x="92965" y="10315"/>
                  </a:cubicBezTo>
                  <a:cubicBezTo>
                    <a:pt x="92965" y="10315"/>
                    <a:pt x="91312" y="7846"/>
                    <a:pt x="89443" y="7846"/>
                  </a:cubicBezTo>
                  <a:cubicBezTo>
                    <a:pt x="89171" y="7846"/>
                    <a:pt x="88895" y="7898"/>
                    <a:pt x="88619" y="8017"/>
                  </a:cubicBezTo>
                  <a:cubicBezTo>
                    <a:pt x="87547" y="8482"/>
                    <a:pt x="85775" y="9315"/>
                    <a:pt x="83847" y="9315"/>
                  </a:cubicBezTo>
                  <a:cubicBezTo>
                    <a:pt x="81879" y="9315"/>
                    <a:pt x="79748" y="8447"/>
                    <a:pt x="78034" y="5433"/>
                  </a:cubicBezTo>
                  <a:cubicBezTo>
                    <a:pt x="76245" y="2282"/>
                    <a:pt x="68418" y="1"/>
                    <a:pt x="61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33"/>
            <p:cNvSpPr/>
            <p:nvPr/>
          </p:nvSpPr>
          <p:spPr>
            <a:xfrm>
              <a:off x="5435775" y="3525300"/>
              <a:ext cx="211075" cy="43200"/>
            </a:xfrm>
            <a:custGeom>
              <a:avLst/>
              <a:gdLst/>
              <a:ahLst/>
              <a:cxnLst/>
              <a:rect l="l" t="t" r="r" b="b"/>
              <a:pathLst>
                <a:path w="8443" h="1728" extrusionOk="0">
                  <a:moveTo>
                    <a:pt x="5142" y="0"/>
                  </a:moveTo>
                  <a:cubicBezTo>
                    <a:pt x="4487" y="0"/>
                    <a:pt x="4037" y="35"/>
                    <a:pt x="4037" y="35"/>
                  </a:cubicBezTo>
                  <a:cubicBezTo>
                    <a:pt x="3907" y="20"/>
                    <a:pt x="3766" y="14"/>
                    <a:pt x="3616" y="14"/>
                  </a:cubicBezTo>
                  <a:cubicBezTo>
                    <a:pt x="2186" y="14"/>
                    <a:pt x="1" y="618"/>
                    <a:pt x="1" y="618"/>
                  </a:cubicBezTo>
                  <a:cubicBezTo>
                    <a:pt x="1" y="618"/>
                    <a:pt x="2299" y="844"/>
                    <a:pt x="4371" y="868"/>
                  </a:cubicBezTo>
                  <a:cubicBezTo>
                    <a:pt x="4371" y="868"/>
                    <a:pt x="3593" y="930"/>
                    <a:pt x="2620" y="930"/>
                  </a:cubicBezTo>
                  <a:cubicBezTo>
                    <a:pt x="1890" y="930"/>
                    <a:pt x="1050" y="895"/>
                    <a:pt x="346" y="773"/>
                  </a:cubicBezTo>
                  <a:lnTo>
                    <a:pt x="346" y="773"/>
                  </a:lnTo>
                  <a:cubicBezTo>
                    <a:pt x="953" y="1035"/>
                    <a:pt x="2180" y="1559"/>
                    <a:pt x="2573" y="1606"/>
                  </a:cubicBezTo>
                  <a:cubicBezTo>
                    <a:pt x="2966" y="1658"/>
                    <a:pt x="4286" y="1727"/>
                    <a:pt x="5246" y="1727"/>
                  </a:cubicBezTo>
                  <a:cubicBezTo>
                    <a:pt x="5623" y="1727"/>
                    <a:pt x="5945" y="1717"/>
                    <a:pt x="6133" y="1690"/>
                  </a:cubicBezTo>
                  <a:cubicBezTo>
                    <a:pt x="6692" y="1606"/>
                    <a:pt x="7966" y="773"/>
                    <a:pt x="8371" y="499"/>
                  </a:cubicBezTo>
                  <a:lnTo>
                    <a:pt x="8371" y="499"/>
                  </a:lnTo>
                  <a:cubicBezTo>
                    <a:pt x="7547" y="827"/>
                    <a:pt x="6120" y="881"/>
                    <a:pt x="5273" y="881"/>
                  </a:cubicBezTo>
                  <a:cubicBezTo>
                    <a:pt x="4860" y="881"/>
                    <a:pt x="4585" y="868"/>
                    <a:pt x="4585" y="868"/>
                  </a:cubicBezTo>
                  <a:cubicBezTo>
                    <a:pt x="6716" y="797"/>
                    <a:pt x="8026" y="511"/>
                    <a:pt x="8442" y="404"/>
                  </a:cubicBezTo>
                  <a:cubicBezTo>
                    <a:pt x="7397" y="69"/>
                    <a:pt x="6066" y="0"/>
                    <a:pt x="5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3" name="Google Shape;353;p33"/>
          <p:cNvSpPr/>
          <p:nvPr/>
        </p:nvSpPr>
        <p:spPr>
          <a:xfrm rot="6896350">
            <a:off x="5233079" y="2538208"/>
            <a:ext cx="315777" cy="479349"/>
          </a:xfrm>
          <a:custGeom>
            <a:avLst/>
            <a:gdLst/>
            <a:ahLst/>
            <a:cxnLst/>
            <a:rect l="l" t="t" r="r" b="b"/>
            <a:pathLst>
              <a:path w="6612" h="10037" extrusionOk="0">
                <a:moveTo>
                  <a:pt x="6611" y="0"/>
                </a:moveTo>
                <a:lnTo>
                  <a:pt x="0" y="8461"/>
                </a:lnTo>
                <a:lnTo>
                  <a:pt x="2261" y="10037"/>
                </a:lnTo>
                <a:lnTo>
                  <a:pt x="661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" name="Google Shape;354;p33"/>
          <p:cNvSpPr/>
          <p:nvPr/>
        </p:nvSpPr>
        <p:spPr>
          <a:xfrm rot="6896350">
            <a:off x="5159765" y="2646405"/>
            <a:ext cx="157888" cy="609394"/>
          </a:xfrm>
          <a:custGeom>
            <a:avLst/>
            <a:gdLst/>
            <a:ahLst/>
            <a:cxnLst/>
            <a:rect l="l" t="t" r="r" b="b"/>
            <a:pathLst>
              <a:path w="3306" h="12760" extrusionOk="0">
                <a:moveTo>
                  <a:pt x="1285" y="0"/>
                </a:moveTo>
                <a:lnTo>
                  <a:pt x="0" y="12674"/>
                </a:lnTo>
                <a:lnTo>
                  <a:pt x="3306" y="12760"/>
                </a:lnTo>
                <a:lnTo>
                  <a:pt x="3306" y="12760"/>
                </a:lnTo>
                <a:lnTo>
                  <a:pt x="1285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55" name="Google Shape;355;p33"/>
          <p:cNvGrpSpPr/>
          <p:nvPr/>
        </p:nvGrpSpPr>
        <p:grpSpPr>
          <a:xfrm>
            <a:off x="5107074" y="295492"/>
            <a:ext cx="994703" cy="1031902"/>
            <a:chOff x="3039250" y="4546850"/>
            <a:chExt cx="458600" cy="475750"/>
          </a:xfrm>
        </p:grpSpPr>
        <p:sp>
          <p:nvSpPr>
            <p:cNvPr id="356" name="Google Shape;356;p33"/>
            <p:cNvSpPr/>
            <p:nvPr/>
          </p:nvSpPr>
          <p:spPr>
            <a:xfrm>
              <a:off x="3055950" y="4577700"/>
              <a:ext cx="438475" cy="441050"/>
            </a:xfrm>
            <a:custGeom>
              <a:avLst/>
              <a:gdLst/>
              <a:ahLst/>
              <a:cxnLst/>
              <a:rect l="l" t="t" r="r" b="b"/>
              <a:pathLst>
                <a:path w="17539" h="17642" extrusionOk="0">
                  <a:moveTo>
                    <a:pt x="1" y="0"/>
                  </a:moveTo>
                  <a:lnTo>
                    <a:pt x="5892" y="14832"/>
                  </a:lnTo>
                  <a:lnTo>
                    <a:pt x="10260" y="10876"/>
                  </a:lnTo>
                  <a:lnTo>
                    <a:pt x="17539" y="17641"/>
                  </a:lnTo>
                  <a:lnTo>
                    <a:pt x="10876" y="6765"/>
                  </a:lnTo>
                  <a:lnTo>
                    <a:pt x="7451" y="955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33"/>
            <p:cNvSpPr/>
            <p:nvPr/>
          </p:nvSpPr>
          <p:spPr>
            <a:xfrm>
              <a:off x="3039250" y="4546850"/>
              <a:ext cx="458600" cy="475750"/>
            </a:xfrm>
            <a:custGeom>
              <a:avLst/>
              <a:gdLst/>
              <a:ahLst/>
              <a:cxnLst/>
              <a:rect l="l" t="t" r="r" b="b"/>
              <a:pathLst>
                <a:path w="18344" h="19030" extrusionOk="0">
                  <a:moveTo>
                    <a:pt x="1401" y="2430"/>
                  </a:moveTo>
                  <a:lnTo>
                    <a:pt x="1474" y="2519"/>
                  </a:lnTo>
                  <a:lnTo>
                    <a:pt x="2416" y="3700"/>
                  </a:lnTo>
                  <a:lnTo>
                    <a:pt x="3358" y="4899"/>
                  </a:lnTo>
                  <a:cubicBezTo>
                    <a:pt x="3666" y="5293"/>
                    <a:pt x="3974" y="5687"/>
                    <a:pt x="4283" y="6098"/>
                  </a:cubicBezTo>
                  <a:cubicBezTo>
                    <a:pt x="4591" y="6492"/>
                    <a:pt x="4899" y="6903"/>
                    <a:pt x="5207" y="7297"/>
                  </a:cubicBezTo>
                  <a:cubicBezTo>
                    <a:pt x="5499" y="7708"/>
                    <a:pt x="5807" y="8119"/>
                    <a:pt x="6098" y="8530"/>
                  </a:cubicBezTo>
                  <a:lnTo>
                    <a:pt x="7879" y="10962"/>
                  </a:lnTo>
                  <a:lnTo>
                    <a:pt x="8068" y="11219"/>
                  </a:lnTo>
                  <a:lnTo>
                    <a:pt x="8307" y="11014"/>
                  </a:lnTo>
                  <a:cubicBezTo>
                    <a:pt x="8890" y="10568"/>
                    <a:pt x="9489" y="10123"/>
                    <a:pt x="10054" y="9678"/>
                  </a:cubicBezTo>
                  <a:lnTo>
                    <a:pt x="10928" y="8993"/>
                  </a:lnTo>
                  <a:lnTo>
                    <a:pt x="11446" y="8567"/>
                  </a:lnTo>
                  <a:lnTo>
                    <a:pt x="11446" y="8567"/>
                  </a:lnTo>
                  <a:cubicBezTo>
                    <a:pt x="11646" y="8896"/>
                    <a:pt x="11848" y="9218"/>
                    <a:pt x="12058" y="9541"/>
                  </a:cubicBezTo>
                  <a:lnTo>
                    <a:pt x="12897" y="10894"/>
                  </a:lnTo>
                  <a:lnTo>
                    <a:pt x="13754" y="12247"/>
                  </a:lnTo>
                  <a:cubicBezTo>
                    <a:pt x="14045" y="12692"/>
                    <a:pt x="14319" y="13137"/>
                    <a:pt x="14610" y="13583"/>
                  </a:cubicBezTo>
                  <a:cubicBezTo>
                    <a:pt x="15192" y="14490"/>
                    <a:pt x="15775" y="15364"/>
                    <a:pt x="16357" y="16255"/>
                  </a:cubicBezTo>
                  <a:lnTo>
                    <a:pt x="17265" y="17573"/>
                  </a:lnTo>
                  <a:cubicBezTo>
                    <a:pt x="17461" y="17873"/>
                    <a:pt x="17665" y="18165"/>
                    <a:pt x="17871" y="18460"/>
                  </a:cubicBezTo>
                  <a:lnTo>
                    <a:pt x="17871" y="18460"/>
                  </a:lnTo>
                  <a:cubicBezTo>
                    <a:pt x="17412" y="17988"/>
                    <a:pt x="16953" y="17519"/>
                    <a:pt x="16494" y="17060"/>
                  </a:cubicBezTo>
                  <a:cubicBezTo>
                    <a:pt x="15929" y="16460"/>
                    <a:pt x="15330" y="15895"/>
                    <a:pt x="14747" y="15295"/>
                  </a:cubicBezTo>
                  <a:cubicBezTo>
                    <a:pt x="14148" y="14713"/>
                    <a:pt x="13565" y="14131"/>
                    <a:pt x="12983" y="13548"/>
                  </a:cubicBezTo>
                  <a:lnTo>
                    <a:pt x="11185" y="11819"/>
                  </a:lnTo>
                  <a:lnTo>
                    <a:pt x="10945" y="11579"/>
                  </a:lnTo>
                  <a:lnTo>
                    <a:pt x="10671" y="11819"/>
                  </a:lnTo>
                  <a:cubicBezTo>
                    <a:pt x="9934" y="12469"/>
                    <a:pt x="9181" y="13120"/>
                    <a:pt x="8444" y="13771"/>
                  </a:cubicBezTo>
                  <a:lnTo>
                    <a:pt x="7348" y="14747"/>
                  </a:lnTo>
                  <a:cubicBezTo>
                    <a:pt x="7151" y="14926"/>
                    <a:pt x="6948" y="15105"/>
                    <a:pt x="6745" y="15284"/>
                  </a:cubicBezTo>
                  <a:lnTo>
                    <a:pt x="6745" y="15284"/>
                  </a:lnTo>
                  <a:lnTo>
                    <a:pt x="6252" y="14045"/>
                  </a:lnTo>
                  <a:cubicBezTo>
                    <a:pt x="5995" y="13429"/>
                    <a:pt x="5738" y="12812"/>
                    <a:pt x="5499" y="12195"/>
                  </a:cubicBezTo>
                  <a:lnTo>
                    <a:pt x="3974" y="8513"/>
                  </a:lnTo>
                  <a:lnTo>
                    <a:pt x="3221" y="6663"/>
                  </a:lnTo>
                  <a:lnTo>
                    <a:pt x="2433" y="4831"/>
                  </a:lnTo>
                  <a:lnTo>
                    <a:pt x="1401" y="2430"/>
                  </a:lnTo>
                  <a:close/>
                  <a:moveTo>
                    <a:pt x="1" y="1"/>
                  </a:moveTo>
                  <a:lnTo>
                    <a:pt x="480" y="1303"/>
                  </a:lnTo>
                  <a:lnTo>
                    <a:pt x="1850" y="5053"/>
                  </a:lnTo>
                  <a:lnTo>
                    <a:pt x="2536" y="6937"/>
                  </a:lnTo>
                  <a:lnTo>
                    <a:pt x="3255" y="8787"/>
                  </a:lnTo>
                  <a:lnTo>
                    <a:pt x="4676" y="12521"/>
                  </a:lnTo>
                  <a:cubicBezTo>
                    <a:pt x="4916" y="13137"/>
                    <a:pt x="5156" y="13771"/>
                    <a:pt x="5396" y="14388"/>
                  </a:cubicBezTo>
                  <a:lnTo>
                    <a:pt x="6132" y="16237"/>
                  </a:lnTo>
                  <a:lnTo>
                    <a:pt x="6372" y="16854"/>
                  </a:lnTo>
                  <a:lnTo>
                    <a:pt x="6869" y="16409"/>
                  </a:lnTo>
                  <a:cubicBezTo>
                    <a:pt x="7228" y="16083"/>
                    <a:pt x="7588" y="15741"/>
                    <a:pt x="7948" y="15415"/>
                  </a:cubicBezTo>
                  <a:lnTo>
                    <a:pt x="9027" y="14405"/>
                  </a:lnTo>
                  <a:cubicBezTo>
                    <a:pt x="9677" y="13830"/>
                    <a:pt x="10301" y="13228"/>
                    <a:pt x="10934" y="12635"/>
                  </a:cubicBezTo>
                  <a:lnTo>
                    <a:pt x="10934" y="12635"/>
                  </a:lnTo>
                  <a:lnTo>
                    <a:pt x="12521" y="14045"/>
                  </a:lnTo>
                  <a:cubicBezTo>
                    <a:pt x="13137" y="14593"/>
                    <a:pt x="13771" y="15124"/>
                    <a:pt x="14388" y="15672"/>
                  </a:cubicBezTo>
                  <a:cubicBezTo>
                    <a:pt x="15021" y="16220"/>
                    <a:pt x="15638" y="16768"/>
                    <a:pt x="16271" y="17299"/>
                  </a:cubicBezTo>
                  <a:cubicBezTo>
                    <a:pt x="16905" y="17830"/>
                    <a:pt x="17539" y="18378"/>
                    <a:pt x="18173" y="18892"/>
                  </a:cubicBezTo>
                  <a:lnTo>
                    <a:pt x="18344" y="19029"/>
                  </a:lnTo>
                  <a:lnTo>
                    <a:pt x="18241" y="18841"/>
                  </a:lnTo>
                  <a:cubicBezTo>
                    <a:pt x="18001" y="18378"/>
                    <a:pt x="17744" y="17899"/>
                    <a:pt x="17488" y="17436"/>
                  </a:cubicBezTo>
                  <a:lnTo>
                    <a:pt x="16717" y="16049"/>
                  </a:lnTo>
                  <a:cubicBezTo>
                    <a:pt x="16203" y="15107"/>
                    <a:pt x="15672" y="14182"/>
                    <a:pt x="15141" y="13274"/>
                  </a:cubicBezTo>
                  <a:cubicBezTo>
                    <a:pt x="14867" y="12812"/>
                    <a:pt x="14593" y="12350"/>
                    <a:pt x="14336" y="11887"/>
                  </a:cubicBezTo>
                  <a:lnTo>
                    <a:pt x="13514" y="10517"/>
                  </a:lnTo>
                  <a:lnTo>
                    <a:pt x="12692" y="9147"/>
                  </a:lnTo>
                  <a:cubicBezTo>
                    <a:pt x="12418" y="8702"/>
                    <a:pt x="12144" y="8239"/>
                    <a:pt x="11870" y="7794"/>
                  </a:cubicBezTo>
                  <a:lnTo>
                    <a:pt x="11630" y="7417"/>
                  </a:lnTo>
                  <a:lnTo>
                    <a:pt x="11305" y="7691"/>
                  </a:lnTo>
                  <a:lnTo>
                    <a:pt x="10448" y="8393"/>
                  </a:lnTo>
                  <a:lnTo>
                    <a:pt x="9609" y="9113"/>
                  </a:lnTo>
                  <a:cubicBezTo>
                    <a:pt x="9119" y="9513"/>
                    <a:pt x="8642" y="9940"/>
                    <a:pt x="8156" y="10359"/>
                  </a:cubicBezTo>
                  <a:lnTo>
                    <a:pt x="8156" y="10359"/>
                  </a:lnTo>
                  <a:lnTo>
                    <a:pt x="6423" y="8273"/>
                  </a:lnTo>
                  <a:cubicBezTo>
                    <a:pt x="6098" y="7879"/>
                    <a:pt x="5773" y="7503"/>
                    <a:pt x="5447" y="7109"/>
                  </a:cubicBezTo>
                  <a:cubicBezTo>
                    <a:pt x="5139" y="6715"/>
                    <a:pt x="4813" y="6321"/>
                    <a:pt x="4505" y="5927"/>
                  </a:cubicBezTo>
                  <a:cubicBezTo>
                    <a:pt x="4197" y="5533"/>
                    <a:pt x="3871" y="5139"/>
                    <a:pt x="3563" y="4728"/>
                  </a:cubicBezTo>
                  <a:lnTo>
                    <a:pt x="2638" y="3529"/>
                  </a:lnTo>
                  <a:lnTo>
                    <a:pt x="1731" y="2330"/>
                  </a:lnTo>
                  <a:lnTo>
                    <a:pt x="823" y="111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8" name="Google Shape;358;p33"/>
          <p:cNvGrpSpPr/>
          <p:nvPr/>
        </p:nvGrpSpPr>
        <p:grpSpPr>
          <a:xfrm rot="1437375">
            <a:off x="8320034" y="159649"/>
            <a:ext cx="435954" cy="1178552"/>
            <a:chOff x="2482625" y="4592250"/>
            <a:chExt cx="212400" cy="574200"/>
          </a:xfrm>
        </p:grpSpPr>
        <p:sp>
          <p:nvSpPr>
            <p:cNvPr id="359" name="Google Shape;359;p33"/>
            <p:cNvSpPr/>
            <p:nvPr/>
          </p:nvSpPr>
          <p:spPr>
            <a:xfrm>
              <a:off x="2494200" y="4639775"/>
              <a:ext cx="186700" cy="522400"/>
            </a:xfrm>
            <a:custGeom>
              <a:avLst/>
              <a:gdLst/>
              <a:ahLst/>
              <a:cxnLst/>
              <a:rect l="l" t="t" r="r" b="b"/>
              <a:pathLst>
                <a:path w="7468" h="20896" extrusionOk="0">
                  <a:moveTo>
                    <a:pt x="5121" y="1"/>
                  </a:moveTo>
                  <a:lnTo>
                    <a:pt x="4676" y="9780"/>
                  </a:lnTo>
                  <a:lnTo>
                    <a:pt x="0" y="9027"/>
                  </a:lnTo>
                  <a:lnTo>
                    <a:pt x="2158" y="20896"/>
                  </a:lnTo>
                  <a:lnTo>
                    <a:pt x="3888" y="12486"/>
                  </a:lnTo>
                  <a:lnTo>
                    <a:pt x="7467" y="13051"/>
                  </a:lnTo>
                  <a:lnTo>
                    <a:pt x="51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33"/>
            <p:cNvSpPr/>
            <p:nvPr/>
          </p:nvSpPr>
          <p:spPr>
            <a:xfrm>
              <a:off x="2482625" y="4592250"/>
              <a:ext cx="212400" cy="574200"/>
            </a:xfrm>
            <a:custGeom>
              <a:avLst/>
              <a:gdLst/>
              <a:ahLst/>
              <a:cxnLst/>
              <a:rect l="l" t="t" r="r" b="b"/>
              <a:pathLst>
                <a:path w="8496" h="22968" extrusionOk="0">
                  <a:moveTo>
                    <a:pt x="5654" y="3822"/>
                  </a:moveTo>
                  <a:lnTo>
                    <a:pt x="5858" y="5224"/>
                  </a:lnTo>
                  <a:cubicBezTo>
                    <a:pt x="6012" y="6303"/>
                    <a:pt x="6183" y="7399"/>
                    <a:pt x="6372" y="8495"/>
                  </a:cubicBezTo>
                  <a:lnTo>
                    <a:pt x="6920" y="11767"/>
                  </a:lnTo>
                  <a:lnTo>
                    <a:pt x="7194" y="13394"/>
                  </a:lnTo>
                  <a:lnTo>
                    <a:pt x="7374" y="14401"/>
                  </a:lnTo>
                  <a:lnTo>
                    <a:pt x="7374" y="14401"/>
                  </a:lnTo>
                  <a:cubicBezTo>
                    <a:pt x="7285" y="14391"/>
                    <a:pt x="7196" y="14380"/>
                    <a:pt x="7108" y="14370"/>
                  </a:cubicBezTo>
                  <a:lnTo>
                    <a:pt x="6201" y="14250"/>
                  </a:lnTo>
                  <a:cubicBezTo>
                    <a:pt x="5909" y="14199"/>
                    <a:pt x="5601" y="14165"/>
                    <a:pt x="5310" y="14130"/>
                  </a:cubicBezTo>
                  <a:lnTo>
                    <a:pt x="4402" y="14028"/>
                  </a:lnTo>
                  <a:lnTo>
                    <a:pt x="4043" y="13976"/>
                  </a:lnTo>
                  <a:lnTo>
                    <a:pt x="3974" y="14319"/>
                  </a:lnTo>
                  <a:lnTo>
                    <a:pt x="3597" y="16425"/>
                  </a:lnTo>
                  <a:lnTo>
                    <a:pt x="3238" y="18549"/>
                  </a:lnTo>
                  <a:cubicBezTo>
                    <a:pt x="3135" y="19251"/>
                    <a:pt x="3015" y="19953"/>
                    <a:pt x="2895" y="20656"/>
                  </a:cubicBezTo>
                  <a:cubicBezTo>
                    <a:pt x="2809" y="21272"/>
                    <a:pt x="2724" y="21872"/>
                    <a:pt x="2638" y="22488"/>
                  </a:cubicBezTo>
                  <a:cubicBezTo>
                    <a:pt x="2535" y="21581"/>
                    <a:pt x="2415" y="20690"/>
                    <a:pt x="2296" y="19782"/>
                  </a:cubicBezTo>
                  <a:lnTo>
                    <a:pt x="2073" y="18292"/>
                  </a:lnTo>
                  <a:lnTo>
                    <a:pt x="1850" y="16802"/>
                  </a:lnTo>
                  <a:cubicBezTo>
                    <a:pt x="1765" y="16305"/>
                    <a:pt x="1696" y="15809"/>
                    <a:pt x="1611" y="15312"/>
                  </a:cubicBezTo>
                  <a:lnTo>
                    <a:pt x="1371" y="13822"/>
                  </a:lnTo>
                  <a:cubicBezTo>
                    <a:pt x="1216" y="13020"/>
                    <a:pt x="1084" y="12206"/>
                    <a:pt x="938" y="11390"/>
                  </a:cubicBezTo>
                  <a:lnTo>
                    <a:pt x="938" y="11390"/>
                  </a:lnTo>
                  <a:cubicBezTo>
                    <a:pt x="1150" y="11420"/>
                    <a:pt x="1363" y="11448"/>
                    <a:pt x="1576" y="11476"/>
                  </a:cubicBezTo>
                  <a:lnTo>
                    <a:pt x="2741" y="11647"/>
                  </a:lnTo>
                  <a:cubicBezTo>
                    <a:pt x="3529" y="11750"/>
                    <a:pt x="4299" y="11835"/>
                    <a:pt x="5087" y="11938"/>
                  </a:cubicBezTo>
                  <a:lnTo>
                    <a:pt x="5396" y="11972"/>
                  </a:lnTo>
                  <a:lnTo>
                    <a:pt x="5396" y="11681"/>
                  </a:lnTo>
                  <a:cubicBezTo>
                    <a:pt x="5396" y="10876"/>
                    <a:pt x="5396" y="10054"/>
                    <a:pt x="5413" y="9232"/>
                  </a:cubicBezTo>
                  <a:lnTo>
                    <a:pt x="5447" y="8016"/>
                  </a:lnTo>
                  <a:lnTo>
                    <a:pt x="5481" y="6783"/>
                  </a:lnTo>
                  <a:cubicBezTo>
                    <a:pt x="5498" y="6389"/>
                    <a:pt x="5533" y="5978"/>
                    <a:pt x="5550" y="5567"/>
                  </a:cubicBezTo>
                  <a:cubicBezTo>
                    <a:pt x="5567" y="5156"/>
                    <a:pt x="5601" y="4762"/>
                    <a:pt x="5618" y="4351"/>
                  </a:cubicBezTo>
                  <a:cubicBezTo>
                    <a:pt x="5629" y="4174"/>
                    <a:pt x="5641" y="3998"/>
                    <a:pt x="5654" y="3822"/>
                  </a:cubicBezTo>
                  <a:close/>
                  <a:moveTo>
                    <a:pt x="5413" y="0"/>
                  </a:moveTo>
                  <a:lnTo>
                    <a:pt x="5361" y="1884"/>
                  </a:lnTo>
                  <a:cubicBezTo>
                    <a:pt x="5344" y="2707"/>
                    <a:pt x="5344" y="3511"/>
                    <a:pt x="5327" y="4334"/>
                  </a:cubicBezTo>
                  <a:cubicBezTo>
                    <a:pt x="5310" y="4745"/>
                    <a:pt x="5293" y="5156"/>
                    <a:pt x="5276" y="5550"/>
                  </a:cubicBezTo>
                  <a:cubicBezTo>
                    <a:pt x="5259" y="5961"/>
                    <a:pt x="5259" y="6372"/>
                    <a:pt x="5224" y="6783"/>
                  </a:cubicBezTo>
                  <a:lnTo>
                    <a:pt x="5156" y="7999"/>
                  </a:lnTo>
                  <a:lnTo>
                    <a:pt x="5070" y="9215"/>
                  </a:lnTo>
                  <a:cubicBezTo>
                    <a:pt x="5025" y="9933"/>
                    <a:pt x="4967" y="10637"/>
                    <a:pt x="4896" y="11352"/>
                  </a:cubicBezTo>
                  <a:lnTo>
                    <a:pt x="4896" y="11352"/>
                  </a:lnTo>
                  <a:cubicBezTo>
                    <a:pt x="4218" y="11216"/>
                    <a:pt x="3537" y="11082"/>
                    <a:pt x="2844" y="10962"/>
                  </a:cubicBezTo>
                  <a:lnTo>
                    <a:pt x="1696" y="10739"/>
                  </a:lnTo>
                  <a:cubicBezTo>
                    <a:pt x="1302" y="10671"/>
                    <a:pt x="908" y="10619"/>
                    <a:pt x="514" y="10551"/>
                  </a:cubicBezTo>
                  <a:lnTo>
                    <a:pt x="1" y="10465"/>
                  </a:lnTo>
                  <a:lnTo>
                    <a:pt x="1" y="10465"/>
                  </a:lnTo>
                  <a:lnTo>
                    <a:pt x="86" y="10996"/>
                  </a:lnTo>
                  <a:cubicBezTo>
                    <a:pt x="257" y="11989"/>
                    <a:pt x="463" y="12966"/>
                    <a:pt x="651" y="13959"/>
                  </a:cubicBezTo>
                  <a:lnTo>
                    <a:pt x="943" y="15432"/>
                  </a:lnTo>
                  <a:cubicBezTo>
                    <a:pt x="1045" y="15929"/>
                    <a:pt x="1131" y="16425"/>
                    <a:pt x="1234" y="16922"/>
                  </a:cubicBezTo>
                  <a:lnTo>
                    <a:pt x="1559" y="18395"/>
                  </a:lnTo>
                  <a:lnTo>
                    <a:pt x="1885" y="19868"/>
                  </a:lnTo>
                  <a:cubicBezTo>
                    <a:pt x="2107" y="20844"/>
                    <a:pt x="2330" y="21820"/>
                    <a:pt x="2587" y="22797"/>
                  </a:cubicBezTo>
                  <a:lnTo>
                    <a:pt x="2621" y="22968"/>
                  </a:lnTo>
                  <a:lnTo>
                    <a:pt x="2672" y="22797"/>
                  </a:lnTo>
                  <a:cubicBezTo>
                    <a:pt x="2861" y="22112"/>
                    <a:pt x="3032" y="21426"/>
                    <a:pt x="3203" y="20724"/>
                  </a:cubicBezTo>
                  <a:cubicBezTo>
                    <a:pt x="3392" y="20039"/>
                    <a:pt x="3563" y="19337"/>
                    <a:pt x="3734" y="18652"/>
                  </a:cubicBezTo>
                  <a:lnTo>
                    <a:pt x="4231" y="16562"/>
                  </a:lnTo>
                  <a:lnTo>
                    <a:pt x="4628" y="14831"/>
                  </a:lnTo>
                  <a:lnTo>
                    <a:pt x="4628" y="14831"/>
                  </a:lnTo>
                  <a:lnTo>
                    <a:pt x="5173" y="14935"/>
                  </a:lnTo>
                  <a:cubicBezTo>
                    <a:pt x="5481" y="14987"/>
                    <a:pt x="5772" y="15055"/>
                    <a:pt x="6081" y="15107"/>
                  </a:cubicBezTo>
                  <a:lnTo>
                    <a:pt x="6971" y="15261"/>
                  </a:lnTo>
                  <a:cubicBezTo>
                    <a:pt x="7262" y="15312"/>
                    <a:pt x="7571" y="15363"/>
                    <a:pt x="7862" y="15398"/>
                  </a:cubicBezTo>
                  <a:lnTo>
                    <a:pt x="8496" y="15500"/>
                  </a:lnTo>
                  <a:lnTo>
                    <a:pt x="8376" y="14867"/>
                  </a:lnTo>
                  <a:lnTo>
                    <a:pt x="8085" y="13240"/>
                  </a:lnTo>
                  <a:lnTo>
                    <a:pt x="7776" y="11613"/>
                  </a:lnTo>
                  <a:lnTo>
                    <a:pt x="7143" y="8358"/>
                  </a:lnTo>
                  <a:cubicBezTo>
                    <a:pt x="6937" y="7262"/>
                    <a:pt x="6732" y="6183"/>
                    <a:pt x="6492" y="5104"/>
                  </a:cubicBezTo>
                  <a:lnTo>
                    <a:pt x="5807" y="1850"/>
                  </a:lnTo>
                  <a:lnTo>
                    <a:pt x="54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1" name="Google Shape;361;p33"/>
          <p:cNvGrpSpPr/>
          <p:nvPr/>
        </p:nvGrpSpPr>
        <p:grpSpPr>
          <a:xfrm>
            <a:off x="6101765" y="539507"/>
            <a:ext cx="346313" cy="337294"/>
            <a:chOff x="6153340" y="642982"/>
            <a:chExt cx="346313" cy="337294"/>
          </a:xfrm>
        </p:grpSpPr>
        <p:sp>
          <p:nvSpPr>
            <p:cNvPr id="362" name="Google Shape;362;p33"/>
            <p:cNvSpPr/>
            <p:nvPr/>
          </p:nvSpPr>
          <p:spPr>
            <a:xfrm rot="-10524374" flipH="1">
              <a:off x="6165336" y="655388"/>
              <a:ext cx="322322" cy="312483"/>
            </a:xfrm>
            <a:custGeom>
              <a:avLst/>
              <a:gdLst/>
              <a:ahLst/>
              <a:cxnLst/>
              <a:rect l="l" t="t" r="r" b="b"/>
              <a:pathLst>
                <a:path w="6749" h="6543" extrusionOk="0">
                  <a:moveTo>
                    <a:pt x="3529" y="0"/>
                  </a:moveTo>
                  <a:lnTo>
                    <a:pt x="2176" y="1747"/>
                  </a:lnTo>
                  <a:lnTo>
                    <a:pt x="0" y="2244"/>
                  </a:lnTo>
                  <a:lnTo>
                    <a:pt x="1251" y="4076"/>
                  </a:lnTo>
                  <a:lnTo>
                    <a:pt x="1045" y="6286"/>
                  </a:lnTo>
                  <a:lnTo>
                    <a:pt x="3186" y="5686"/>
                  </a:lnTo>
                  <a:lnTo>
                    <a:pt x="5224" y="6543"/>
                  </a:lnTo>
                  <a:lnTo>
                    <a:pt x="5293" y="4333"/>
                  </a:lnTo>
                  <a:lnTo>
                    <a:pt x="6749" y="2672"/>
                  </a:lnTo>
                  <a:lnTo>
                    <a:pt x="4676" y="1901"/>
                  </a:lnTo>
                  <a:lnTo>
                    <a:pt x="35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33"/>
            <p:cNvSpPr/>
            <p:nvPr/>
          </p:nvSpPr>
          <p:spPr>
            <a:xfrm rot="-10524374" flipH="1">
              <a:off x="6216417" y="700358"/>
              <a:ext cx="220071" cy="213528"/>
            </a:xfrm>
            <a:custGeom>
              <a:avLst/>
              <a:gdLst/>
              <a:ahLst/>
              <a:cxnLst/>
              <a:rect l="l" t="t" r="r" b="b"/>
              <a:pathLst>
                <a:path w="4608" h="4471" extrusionOk="0">
                  <a:moveTo>
                    <a:pt x="2398" y="0"/>
                  </a:moveTo>
                  <a:lnTo>
                    <a:pt x="1473" y="1199"/>
                  </a:lnTo>
                  <a:lnTo>
                    <a:pt x="0" y="1525"/>
                  </a:lnTo>
                  <a:lnTo>
                    <a:pt x="840" y="2792"/>
                  </a:lnTo>
                  <a:lnTo>
                    <a:pt x="703" y="4299"/>
                  </a:lnTo>
                  <a:lnTo>
                    <a:pt x="2158" y="3871"/>
                  </a:lnTo>
                  <a:lnTo>
                    <a:pt x="3563" y="4471"/>
                  </a:lnTo>
                  <a:lnTo>
                    <a:pt x="3614" y="2963"/>
                  </a:lnTo>
                  <a:lnTo>
                    <a:pt x="4608" y="1816"/>
                  </a:lnTo>
                  <a:lnTo>
                    <a:pt x="3186" y="1302"/>
                  </a:lnTo>
                  <a:lnTo>
                    <a:pt x="239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4" name="Google Shape;364;p33"/>
          <p:cNvGrpSpPr/>
          <p:nvPr/>
        </p:nvGrpSpPr>
        <p:grpSpPr>
          <a:xfrm>
            <a:off x="5674879" y="339102"/>
            <a:ext cx="227736" cy="222482"/>
            <a:chOff x="5730004" y="339102"/>
            <a:chExt cx="227736" cy="222482"/>
          </a:xfrm>
        </p:grpSpPr>
        <p:sp>
          <p:nvSpPr>
            <p:cNvPr id="365" name="Google Shape;365;p33"/>
            <p:cNvSpPr/>
            <p:nvPr/>
          </p:nvSpPr>
          <p:spPr>
            <a:xfrm rot="-10524374" flipH="1">
              <a:off x="5737920" y="347256"/>
              <a:ext cx="211904" cy="206173"/>
            </a:xfrm>
            <a:custGeom>
              <a:avLst/>
              <a:gdLst/>
              <a:ahLst/>
              <a:cxnLst/>
              <a:rect l="l" t="t" r="r" b="b"/>
              <a:pathLst>
                <a:path w="4437" h="4317" extrusionOk="0">
                  <a:moveTo>
                    <a:pt x="2313" y="0"/>
                  </a:moveTo>
                  <a:lnTo>
                    <a:pt x="1422" y="1148"/>
                  </a:lnTo>
                  <a:lnTo>
                    <a:pt x="1" y="1473"/>
                  </a:lnTo>
                  <a:lnTo>
                    <a:pt x="806" y="2689"/>
                  </a:lnTo>
                  <a:lnTo>
                    <a:pt x="686" y="4145"/>
                  </a:lnTo>
                  <a:lnTo>
                    <a:pt x="686" y="4145"/>
                  </a:lnTo>
                  <a:lnTo>
                    <a:pt x="2090" y="3734"/>
                  </a:lnTo>
                  <a:lnTo>
                    <a:pt x="3426" y="4316"/>
                  </a:lnTo>
                  <a:lnTo>
                    <a:pt x="3478" y="2860"/>
                  </a:lnTo>
                  <a:lnTo>
                    <a:pt x="4437" y="1747"/>
                  </a:lnTo>
                  <a:lnTo>
                    <a:pt x="3067" y="1251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33"/>
            <p:cNvSpPr/>
            <p:nvPr/>
          </p:nvSpPr>
          <p:spPr>
            <a:xfrm rot="-10524374" flipH="1">
              <a:off x="5770833" y="377478"/>
              <a:ext cx="144851" cy="140744"/>
            </a:xfrm>
            <a:custGeom>
              <a:avLst/>
              <a:gdLst/>
              <a:ahLst/>
              <a:cxnLst/>
              <a:rect l="l" t="t" r="r" b="b"/>
              <a:pathLst>
                <a:path w="3033" h="2947" extrusionOk="0">
                  <a:moveTo>
                    <a:pt x="1577" y="1"/>
                  </a:moveTo>
                  <a:lnTo>
                    <a:pt x="977" y="789"/>
                  </a:lnTo>
                  <a:lnTo>
                    <a:pt x="1" y="1011"/>
                  </a:lnTo>
                  <a:lnTo>
                    <a:pt x="549" y="1850"/>
                  </a:lnTo>
                  <a:lnTo>
                    <a:pt x="463" y="2827"/>
                  </a:lnTo>
                  <a:lnTo>
                    <a:pt x="1422" y="2553"/>
                  </a:lnTo>
                  <a:lnTo>
                    <a:pt x="2347" y="2947"/>
                  </a:lnTo>
                  <a:lnTo>
                    <a:pt x="2382" y="1953"/>
                  </a:lnTo>
                  <a:lnTo>
                    <a:pt x="3032" y="1200"/>
                  </a:lnTo>
                  <a:lnTo>
                    <a:pt x="2090" y="857"/>
                  </a:lnTo>
                  <a:lnTo>
                    <a:pt x="157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7" name="Google Shape;367;p33"/>
          <p:cNvGrpSpPr/>
          <p:nvPr/>
        </p:nvGrpSpPr>
        <p:grpSpPr>
          <a:xfrm>
            <a:off x="5244004" y="2202102"/>
            <a:ext cx="227736" cy="222482"/>
            <a:chOff x="5730004" y="339102"/>
            <a:chExt cx="227736" cy="222482"/>
          </a:xfrm>
        </p:grpSpPr>
        <p:sp>
          <p:nvSpPr>
            <p:cNvPr id="368" name="Google Shape;368;p33"/>
            <p:cNvSpPr/>
            <p:nvPr/>
          </p:nvSpPr>
          <p:spPr>
            <a:xfrm rot="-10524374" flipH="1">
              <a:off x="5737920" y="347256"/>
              <a:ext cx="211904" cy="206173"/>
            </a:xfrm>
            <a:custGeom>
              <a:avLst/>
              <a:gdLst/>
              <a:ahLst/>
              <a:cxnLst/>
              <a:rect l="l" t="t" r="r" b="b"/>
              <a:pathLst>
                <a:path w="4437" h="4317" extrusionOk="0">
                  <a:moveTo>
                    <a:pt x="2313" y="0"/>
                  </a:moveTo>
                  <a:lnTo>
                    <a:pt x="1422" y="1148"/>
                  </a:lnTo>
                  <a:lnTo>
                    <a:pt x="1" y="1473"/>
                  </a:lnTo>
                  <a:lnTo>
                    <a:pt x="806" y="2689"/>
                  </a:lnTo>
                  <a:lnTo>
                    <a:pt x="686" y="4145"/>
                  </a:lnTo>
                  <a:lnTo>
                    <a:pt x="686" y="4145"/>
                  </a:lnTo>
                  <a:lnTo>
                    <a:pt x="2090" y="3734"/>
                  </a:lnTo>
                  <a:lnTo>
                    <a:pt x="3426" y="4316"/>
                  </a:lnTo>
                  <a:lnTo>
                    <a:pt x="3478" y="2860"/>
                  </a:lnTo>
                  <a:lnTo>
                    <a:pt x="4437" y="1747"/>
                  </a:lnTo>
                  <a:lnTo>
                    <a:pt x="3067" y="1251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33"/>
            <p:cNvSpPr/>
            <p:nvPr/>
          </p:nvSpPr>
          <p:spPr>
            <a:xfrm rot="-10524374" flipH="1">
              <a:off x="5770833" y="377478"/>
              <a:ext cx="144851" cy="140744"/>
            </a:xfrm>
            <a:custGeom>
              <a:avLst/>
              <a:gdLst/>
              <a:ahLst/>
              <a:cxnLst/>
              <a:rect l="l" t="t" r="r" b="b"/>
              <a:pathLst>
                <a:path w="3033" h="2947" extrusionOk="0">
                  <a:moveTo>
                    <a:pt x="1577" y="1"/>
                  </a:moveTo>
                  <a:lnTo>
                    <a:pt x="977" y="789"/>
                  </a:lnTo>
                  <a:lnTo>
                    <a:pt x="1" y="1011"/>
                  </a:lnTo>
                  <a:lnTo>
                    <a:pt x="549" y="1850"/>
                  </a:lnTo>
                  <a:lnTo>
                    <a:pt x="463" y="2827"/>
                  </a:lnTo>
                  <a:lnTo>
                    <a:pt x="1422" y="2553"/>
                  </a:lnTo>
                  <a:lnTo>
                    <a:pt x="2347" y="2947"/>
                  </a:lnTo>
                  <a:lnTo>
                    <a:pt x="2382" y="1953"/>
                  </a:lnTo>
                  <a:lnTo>
                    <a:pt x="3032" y="1200"/>
                  </a:lnTo>
                  <a:lnTo>
                    <a:pt x="2090" y="857"/>
                  </a:lnTo>
                  <a:lnTo>
                    <a:pt x="157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65" name="Google Shape;4065;p55"/>
          <p:cNvGrpSpPr/>
          <p:nvPr/>
        </p:nvGrpSpPr>
        <p:grpSpPr>
          <a:xfrm rot="-2343389" flipH="1">
            <a:off x="7886028" y="491738"/>
            <a:ext cx="961091" cy="327154"/>
            <a:chOff x="916775" y="3696925"/>
            <a:chExt cx="850400" cy="289475"/>
          </a:xfrm>
        </p:grpSpPr>
        <p:sp>
          <p:nvSpPr>
            <p:cNvPr id="4066" name="Google Shape;4066;p55"/>
            <p:cNvSpPr/>
            <p:nvPr/>
          </p:nvSpPr>
          <p:spPr>
            <a:xfrm>
              <a:off x="964750" y="3708925"/>
              <a:ext cx="798125" cy="267625"/>
            </a:xfrm>
            <a:custGeom>
              <a:avLst/>
              <a:gdLst/>
              <a:ahLst/>
              <a:cxnLst/>
              <a:rect l="l" t="t" r="r" b="b"/>
              <a:pathLst>
                <a:path w="31925" h="10705" extrusionOk="0">
                  <a:moveTo>
                    <a:pt x="20929" y="0"/>
                  </a:moveTo>
                  <a:lnTo>
                    <a:pt x="0" y="583"/>
                  </a:lnTo>
                  <a:lnTo>
                    <a:pt x="15158" y="3597"/>
                  </a:lnTo>
                  <a:lnTo>
                    <a:pt x="12897" y="10705"/>
                  </a:lnTo>
                  <a:lnTo>
                    <a:pt x="12897" y="10705"/>
                  </a:lnTo>
                  <a:lnTo>
                    <a:pt x="31925" y="10122"/>
                  </a:lnTo>
                  <a:lnTo>
                    <a:pt x="19217" y="5464"/>
                  </a:lnTo>
                  <a:lnTo>
                    <a:pt x="209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55"/>
            <p:cNvSpPr/>
            <p:nvPr/>
          </p:nvSpPr>
          <p:spPr>
            <a:xfrm>
              <a:off x="916775" y="3696925"/>
              <a:ext cx="850400" cy="289475"/>
            </a:xfrm>
            <a:custGeom>
              <a:avLst/>
              <a:gdLst/>
              <a:ahLst/>
              <a:cxnLst/>
              <a:rect l="l" t="t" r="r" b="b"/>
              <a:pathLst>
                <a:path w="34016" h="11579" extrusionOk="0">
                  <a:moveTo>
                    <a:pt x="22221" y="942"/>
                  </a:moveTo>
                  <a:lnTo>
                    <a:pt x="22221" y="942"/>
                  </a:lnTo>
                  <a:cubicBezTo>
                    <a:pt x="22145" y="1197"/>
                    <a:pt x="22069" y="1455"/>
                    <a:pt x="21992" y="1713"/>
                  </a:cubicBezTo>
                  <a:lnTo>
                    <a:pt x="21581" y="3084"/>
                  </a:lnTo>
                  <a:cubicBezTo>
                    <a:pt x="21427" y="3529"/>
                    <a:pt x="21307" y="3991"/>
                    <a:pt x="21170" y="4454"/>
                  </a:cubicBezTo>
                  <a:lnTo>
                    <a:pt x="20776" y="5824"/>
                  </a:lnTo>
                  <a:lnTo>
                    <a:pt x="20673" y="6184"/>
                  </a:lnTo>
                  <a:lnTo>
                    <a:pt x="20999" y="6286"/>
                  </a:lnTo>
                  <a:lnTo>
                    <a:pt x="24201" y="7400"/>
                  </a:lnTo>
                  <a:lnTo>
                    <a:pt x="27404" y="8496"/>
                  </a:lnTo>
                  <a:cubicBezTo>
                    <a:pt x="28466" y="8855"/>
                    <a:pt x="29528" y="9232"/>
                    <a:pt x="30607" y="9575"/>
                  </a:cubicBezTo>
                  <a:cubicBezTo>
                    <a:pt x="31600" y="9917"/>
                    <a:pt x="32577" y="10243"/>
                    <a:pt x="33570" y="10551"/>
                  </a:cubicBezTo>
                  <a:cubicBezTo>
                    <a:pt x="32868" y="10551"/>
                    <a:pt x="32166" y="10534"/>
                    <a:pt x="31463" y="10534"/>
                  </a:cubicBezTo>
                  <a:lnTo>
                    <a:pt x="29083" y="10534"/>
                  </a:lnTo>
                  <a:lnTo>
                    <a:pt x="26702" y="10551"/>
                  </a:lnTo>
                  <a:lnTo>
                    <a:pt x="24321" y="10585"/>
                  </a:lnTo>
                  <a:lnTo>
                    <a:pt x="21941" y="10619"/>
                  </a:lnTo>
                  <a:lnTo>
                    <a:pt x="19560" y="10671"/>
                  </a:lnTo>
                  <a:cubicBezTo>
                    <a:pt x="18149" y="10716"/>
                    <a:pt x="16738" y="10735"/>
                    <a:pt x="15339" y="10786"/>
                  </a:cubicBezTo>
                  <a:lnTo>
                    <a:pt x="15339" y="10786"/>
                  </a:lnTo>
                  <a:cubicBezTo>
                    <a:pt x="15472" y="10366"/>
                    <a:pt x="15602" y="9949"/>
                    <a:pt x="15724" y="9523"/>
                  </a:cubicBezTo>
                  <a:lnTo>
                    <a:pt x="16272" y="7742"/>
                  </a:lnTo>
                  <a:lnTo>
                    <a:pt x="17316" y="4163"/>
                  </a:lnTo>
                  <a:lnTo>
                    <a:pt x="17402" y="3871"/>
                  </a:lnTo>
                  <a:lnTo>
                    <a:pt x="17128" y="3820"/>
                  </a:lnTo>
                  <a:lnTo>
                    <a:pt x="13309" y="3152"/>
                  </a:lnTo>
                  <a:lnTo>
                    <a:pt x="11408" y="2810"/>
                  </a:lnTo>
                  <a:lnTo>
                    <a:pt x="9524" y="2450"/>
                  </a:lnTo>
                  <a:lnTo>
                    <a:pt x="7622" y="2056"/>
                  </a:lnTo>
                  <a:cubicBezTo>
                    <a:pt x="6989" y="1936"/>
                    <a:pt x="6372" y="1799"/>
                    <a:pt x="5738" y="1679"/>
                  </a:cubicBezTo>
                  <a:cubicBezTo>
                    <a:pt x="5112" y="1544"/>
                    <a:pt x="4489" y="1408"/>
                    <a:pt x="3866" y="1272"/>
                  </a:cubicBezTo>
                  <a:lnTo>
                    <a:pt x="3866" y="1272"/>
                  </a:lnTo>
                  <a:lnTo>
                    <a:pt x="7160" y="1251"/>
                  </a:lnTo>
                  <a:cubicBezTo>
                    <a:pt x="8907" y="1217"/>
                    <a:pt x="10654" y="1200"/>
                    <a:pt x="12384" y="1165"/>
                  </a:cubicBezTo>
                  <a:lnTo>
                    <a:pt x="17625" y="1063"/>
                  </a:lnTo>
                  <a:lnTo>
                    <a:pt x="20245" y="994"/>
                  </a:lnTo>
                  <a:lnTo>
                    <a:pt x="22221" y="942"/>
                  </a:lnTo>
                  <a:close/>
                  <a:moveTo>
                    <a:pt x="23465" y="1"/>
                  </a:moveTo>
                  <a:lnTo>
                    <a:pt x="22831" y="18"/>
                  </a:lnTo>
                  <a:lnTo>
                    <a:pt x="20211" y="86"/>
                  </a:lnTo>
                  <a:lnTo>
                    <a:pt x="17590" y="189"/>
                  </a:lnTo>
                  <a:lnTo>
                    <a:pt x="12367" y="377"/>
                  </a:lnTo>
                  <a:cubicBezTo>
                    <a:pt x="10620" y="429"/>
                    <a:pt x="8890" y="514"/>
                    <a:pt x="7143" y="583"/>
                  </a:cubicBezTo>
                  <a:lnTo>
                    <a:pt x="1902" y="840"/>
                  </a:lnTo>
                  <a:lnTo>
                    <a:pt x="1" y="943"/>
                  </a:lnTo>
                  <a:lnTo>
                    <a:pt x="1868" y="1285"/>
                  </a:lnTo>
                  <a:cubicBezTo>
                    <a:pt x="3135" y="1508"/>
                    <a:pt x="4403" y="1731"/>
                    <a:pt x="5670" y="1970"/>
                  </a:cubicBezTo>
                  <a:cubicBezTo>
                    <a:pt x="6304" y="2090"/>
                    <a:pt x="6937" y="2193"/>
                    <a:pt x="7571" y="2330"/>
                  </a:cubicBezTo>
                  <a:lnTo>
                    <a:pt x="9472" y="2690"/>
                  </a:lnTo>
                  <a:lnTo>
                    <a:pt x="11356" y="3084"/>
                  </a:lnTo>
                  <a:lnTo>
                    <a:pt x="13240" y="3495"/>
                  </a:lnTo>
                  <a:lnTo>
                    <a:pt x="16725" y="4267"/>
                  </a:lnTo>
                  <a:lnTo>
                    <a:pt x="16725" y="4267"/>
                  </a:lnTo>
                  <a:lnTo>
                    <a:pt x="15604" y="7519"/>
                  </a:lnTo>
                  <a:lnTo>
                    <a:pt x="15021" y="9301"/>
                  </a:lnTo>
                  <a:cubicBezTo>
                    <a:pt x="14816" y="9883"/>
                    <a:pt x="14645" y="10482"/>
                    <a:pt x="14439" y="11065"/>
                  </a:cubicBezTo>
                  <a:lnTo>
                    <a:pt x="14285" y="11579"/>
                  </a:lnTo>
                  <a:lnTo>
                    <a:pt x="14816" y="11561"/>
                  </a:lnTo>
                  <a:cubicBezTo>
                    <a:pt x="16409" y="11527"/>
                    <a:pt x="17984" y="11459"/>
                    <a:pt x="19577" y="11407"/>
                  </a:cubicBezTo>
                  <a:lnTo>
                    <a:pt x="21958" y="11305"/>
                  </a:lnTo>
                  <a:lnTo>
                    <a:pt x="24338" y="11202"/>
                  </a:lnTo>
                  <a:lnTo>
                    <a:pt x="26719" y="11082"/>
                  </a:lnTo>
                  <a:lnTo>
                    <a:pt x="29083" y="10962"/>
                  </a:lnTo>
                  <a:lnTo>
                    <a:pt x="31463" y="10808"/>
                  </a:lnTo>
                  <a:cubicBezTo>
                    <a:pt x="32251" y="10756"/>
                    <a:pt x="33056" y="10705"/>
                    <a:pt x="33844" y="10637"/>
                  </a:cubicBezTo>
                  <a:lnTo>
                    <a:pt x="34015" y="10637"/>
                  </a:lnTo>
                  <a:lnTo>
                    <a:pt x="33861" y="10568"/>
                  </a:lnTo>
                  <a:cubicBezTo>
                    <a:pt x="32816" y="10123"/>
                    <a:pt x="31772" y="9712"/>
                    <a:pt x="30710" y="9284"/>
                  </a:cubicBezTo>
                  <a:cubicBezTo>
                    <a:pt x="29665" y="8855"/>
                    <a:pt x="28620" y="8461"/>
                    <a:pt x="27575" y="8033"/>
                  </a:cubicBezTo>
                  <a:lnTo>
                    <a:pt x="24424" y="6800"/>
                  </a:lnTo>
                  <a:lnTo>
                    <a:pt x="21604" y="5718"/>
                  </a:lnTo>
                  <a:lnTo>
                    <a:pt x="21604" y="5718"/>
                  </a:lnTo>
                  <a:lnTo>
                    <a:pt x="21941" y="4694"/>
                  </a:lnTo>
                  <a:cubicBezTo>
                    <a:pt x="22095" y="4248"/>
                    <a:pt x="22249" y="3786"/>
                    <a:pt x="22403" y="3340"/>
                  </a:cubicBezTo>
                  <a:lnTo>
                    <a:pt x="22848" y="1970"/>
                  </a:lnTo>
                  <a:cubicBezTo>
                    <a:pt x="22985" y="1525"/>
                    <a:pt x="23140" y="1063"/>
                    <a:pt x="23277" y="617"/>
                  </a:cubicBezTo>
                  <a:lnTo>
                    <a:pt x="234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68" name="Google Shape;4068;p55"/>
          <p:cNvGrpSpPr/>
          <p:nvPr/>
        </p:nvGrpSpPr>
        <p:grpSpPr>
          <a:xfrm rot="-1146379" flipH="1">
            <a:off x="8199904" y="1151168"/>
            <a:ext cx="718362" cy="244529"/>
            <a:chOff x="916775" y="3696925"/>
            <a:chExt cx="850400" cy="289475"/>
          </a:xfrm>
        </p:grpSpPr>
        <p:sp>
          <p:nvSpPr>
            <p:cNvPr id="4069" name="Google Shape;4069;p55"/>
            <p:cNvSpPr/>
            <p:nvPr/>
          </p:nvSpPr>
          <p:spPr>
            <a:xfrm>
              <a:off x="964750" y="3708925"/>
              <a:ext cx="798125" cy="267625"/>
            </a:xfrm>
            <a:custGeom>
              <a:avLst/>
              <a:gdLst/>
              <a:ahLst/>
              <a:cxnLst/>
              <a:rect l="l" t="t" r="r" b="b"/>
              <a:pathLst>
                <a:path w="31925" h="10705" extrusionOk="0">
                  <a:moveTo>
                    <a:pt x="20929" y="0"/>
                  </a:moveTo>
                  <a:lnTo>
                    <a:pt x="0" y="583"/>
                  </a:lnTo>
                  <a:lnTo>
                    <a:pt x="15158" y="3597"/>
                  </a:lnTo>
                  <a:lnTo>
                    <a:pt x="12897" y="10705"/>
                  </a:lnTo>
                  <a:lnTo>
                    <a:pt x="12897" y="10705"/>
                  </a:lnTo>
                  <a:lnTo>
                    <a:pt x="31925" y="10122"/>
                  </a:lnTo>
                  <a:lnTo>
                    <a:pt x="19217" y="5464"/>
                  </a:lnTo>
                  <a:lnTo>
                    <a:pt x="209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55"/>
            <p:cNvSpPr/>
            <p:nvPr/>
          </p:nvSpPr>
          <p:spPr>
            <a:xfrm>
              <a:off x="916775" y="3696925"/>
              <a:ext cx="850400" cy="289475"/>
            </a:xfrm>
            <a:custGeom>
              <a:avLst/>
              <a:gdLst/>
              <a:ahLst/>
              <a:cxnLst/>
              <a:rect l="l" t="t" r="r" b="b"/>
              <a:pathLst>
                <a:path w="34016" h="11579" extrusionOk="0">
                  <a:moveTo>
                    <a:pt x="22221" y="942"/>
                  </a:moveTo>
                  <a:lnTo>
                    <a:pt x="22221" y="942"/>
                  </a:lnTo>
                  <a:cubicBezTo>
                    <a:pt x="22145" y="1197"/>
                    <a:pt x="22069" y="1455"/>
                    <a:pt x="21992" y="1713"/>
                  </a:cubicBezTo>
                  <a:lnTo>
                    <a:pt x="21581" y="3084"/>
                  </a:lnTo>
                  <a:cubicBezTo>
                    <a:pt x="21427" y="3529"/>
                    <a:pt x="21307" y="3991"/>
                    <a:pt x="21170" y="4454"/>
                  </a:cubicBezTo>
                  <a:lnTo>
                    <a:pt x="20776" y="5824"/>
                  </a:lnTo>
                  <a:lnTo>
                    <a:pt x="20673" y="6184"/>
                  </a:lnTo>
                  <a:lnTo>
                    <a:pt x="20999" y="6286"/>
                  </a:lnTo>
                  <a:lnTo>
                    <a:pt x="24201" y="7400"/>
                  </a:lnTo>
                  <a:lnTo>
                    <a:pt x="27404" y="8496"/>
                  </a:lnTo>
                  <a:cubicBezTo>
                    <a:pt x="28466" y="8855"/>
                    <a:pt x="29528" y="9232"/>
                    <a:pt x="30607" y="9575"/>
                  </a:cubicBezTo>
                  <a:cubicBezTo>
                    <a:pt x="31600" y="9917"/>
                    <a:pt x="32577" y="10243"/>
                    <a:pt x="33570" y="10551"/>
                  </a:cubicBezTo>
                  <a:cubicBezTo>
                    <a:pt x="32868" y="10551"/>
                    <a:pt x="32166" y="10534"/>
                    <a:pt x="31463" y="10534"/>
                  </a:cubicBezTo>
                  <a:lnTo>
                    <a:pt x="29083" y="10534"/>
                  </a:lnTo>
                  <a:lnTo>
                    <a:pt x="26702" y="10551"/>
                  </a:lnTo>
                  <a:lnTo>
                    <a:pt x="24321" y="10585"/>
                  </a:lnTo>
                  <a:lnTo>
                    <a:pt x="21941" y="10619"/>
                  </a:lnTo>
                  <a:lnTo>
                    <a:pt x="19560" y="10671"/>
                  </a:lnTo>
                  <a:cubicBezTo>
                    <a:pt x="18149" y="10716"/>
                    <a:pt x="16738" y="10735"/>
                    <a:pt x="15339" y="10786"/>
                  </a:cubicBezTo>
                  <a:lnTo>
                    <a:pt x="15339" y="10786"/>
                  </a:lnTo>
                  <a:cubicBezTo>
                    <a:pt x="15472" y="10366"/>
                    <a:pt x="15602" y="9949"/>
                    <a:pt x="15724" y="9523"/>
                  </a:cubicBezTo>
                  <a:lnTo>
                    <a:pt x="16272" y="7742"/>
                  </a:lnTo>
                  <a:lnTo>
                    <a:pt x="17316" y="4163"/>
                  </a:lnTo>
                  <a:lnTo>
                    <a:pt x="17402" y="3871"/>
                  </a:lnTo>
                  <a:lnTo>
                    <a:pt x="17128" y="3820"/>
                  </a:lnTo>
                  <a:lnTo>
                    <a:pt x="13309" y="3152"/>
                  </a:lnTo>
                  <a:lnTo>
                    <a:pt x="11408" y="2810"/>
                  </a:lnTo>
                  <a:lnTo>
                    <a:pt x="9524" y="2450"/>
                  </a:lnTo>
                  <a:lnTo>
                    <a:pt x="7622" y="2056"/>
                  </a:lnTo>
                  <a:cubicBezTo>
                    <a:pt x="6989" y="1936"/>
                    <a:pt x="6372" y="1799"/>
                    <a:pt x="5738" y="1679"/>
                  </a:cubicBezTo>
                  <a:cubicBezTo>
                    <a:pt x="5112" y="1544"/>
                    <a:pt x="4489" y="1408"/>
                    <a:pt x="3866" y="1272"/>
                  </a:cubicBezTo>
                  <a:lnTo>
                    <a:pt x="3866" y="1272"/>
                  </a:lnTo>
                  <a:lnTo>
                    <a:pt x="7160" y="1251"/>
                  </a:lnTo>
                  <a:cubicBezTo>
                    <a:pt x="8907" y="1217"/>
                    <a:pt x="10654" y="1200"/>
                    <a:pt x="12384" y="1165"/>
                  </a:cubicBezTo>
                  <a:lnTo>
                    <a:pt x="17625" y="1063"/>
                  </a:lnTo>
                  <a:lnTo>
                    <a:pt x="20245" y="994"/>
                  </a:lnTo>
                  <a:lnTo>
                    <a:pt x="22221" y="942"/>
                  </a:lnTo>
                  <a:close/>
                  <a:moveTo>
                    <a:pt x="23465" y="1"/>
                  </a:moveTo>
                  <a:lnTo>
                    <a:pt x="22831" y="18"/>
                  </a:lnTo>
                  <a:lnTo>
                    <a:pt x="20211" y="86"/>
                  </a:lnTo>
                  <a:lnTo>
                    <a:pt x="17590" y="189"/>
                  </a:lnTo>
                  <a:lnTo>
                    <a:pt x="12367" y="377"/>
                  </a:lnTo>
                  <a:cubicBezTo>
                    <a:pt x="10620" y="429"/>
                    <a:pt x="8890" y="514"/>
                    <a:pt x="7143" y="583"/>
                  </a:cubicBezTo>
                  <a:lnTo>
                    <a:pt x="1902" y="840"/>
                  </a:lnTo>
                  <a:lnTo>
                    <a:pt x="1" y="943"/>
                  </a:lnTo>
                  <a:lnTo>
                    <a:pt x="1868" y="1285"/>
                  </a:lnTo>
                  <a:cubicBezTo>
                    <a:pt x="3135" y="1508"/>
                    <a:pt x="4403" y="1731"/>
                    <a:pt x="5670" y="1970"/>
                  </a:cubicBezTo>
                  <a:cubicBezTo>
                    <a:pt x="6304" y="2090"/>
                    <a:pt x="6937" y="2193"/>
                    <a:pt x="7571" y="2330"/>
                  </a:cubicBezTo>
                  <a:lnTo>
                    <a:pt x="9472" y="2690"/>
                  </a:lnTo>
                  <a:lnTo>
                    <a:pt x="11356" y="3084"/>
                  </a:lnTo>
                  <a:lnTo>
                    <a:pt x="13240" y="3495"/>
                  </a:lnTo>
                  <a:lnTo>
                    <a:pt x="16725" y="4267"/>
                  </a:lnTo>
                  <a:lnTo>
                    <a:pt x="16725" y="4267"/>
                  </a:lnTo>
                  <a:lnTo>
                    <a:pt x="15604" y="7519"/>
                  </a:lnTo>
                  <a:lnTo>
                    <a:pt x="15021" y="9301"/>
                  </a:lnTo>
                  <a:cubicBezTo>
                    <a:pt x="14816" y="9883"/>
                    <a:pt x="14645" y="10482"/>
                    <a:pt x="14439" y="11065"/>
                  </a:cubicBezTo>
                  <a:lnTo>
                    <a:pt x="14285" y="11579"/>
                  </a:lnTo>
                  <a:lnTo>
                    <a:pt x="14816" y="11561"/>
                  </a:lnTo>
                  <a:cubicBezTo>
                    <a:pt x="16409" y="11527"/>
                    <a:pt x="17984" y="11459"/>
                    <a:pt x="19577" y="11407"/>
                  </a:cubicBezTo>
                  <a:lnTo>
                    <a:pt x="21958" y="11305"/>
                  </a:lnTo>
                  <a:lnTo>
                    <a:pt x="24338" y="11202"/>
                  </a:lnTo>
                  <a:lnTo>
                    <a:pt x="26719" y="11082"/>
                  </a:lnTo>
                  <a:lnTo>
                    <a:pt x="29083" y="10962"/>
                  </a:lnTo>
                  <a:lnTo>
                    <a:pt x="31463" y="10808"/>
                  </a:lnTo>
                  <a:cubicBezTo>
                    <a:pt x="32251" y="10756"/>
                    <a:pt x="33056" y="10705"/>
                    <a:pt x="33844" y="10637"/>
                  </a:cubicBezTo>
                  <a:lnTo>
                    <a:pt x="34015" y="10637"/>
                  </a:lnTo>
                  <a:lnTo>
                    <a:pt x="33861" y="10568"/>
                  </a:lnTo>
                  <a:cubicBezTo>
                    <a:pt x="32816" y="10123"/>
                    <a:pt x="31772" y="9712"/>
                    <a:pt x="30710" y="9284"/>
                  </a:cubicBezTo>
                  <a:cubicBezTo>
                    <a:pt x="29665" y="8855"/>
                    <a:pt x="28620" y="8461"/>
                    <a:pt x="27575" y="8033"/>
                  </a:cubicBezTo>
                  <a:lnTo>
                    <a:pt x="24424" y="6800"/>
                  </a:lnTo>
                  <a:lnTo>
                    <a:pt x="21604" y="5718"/>
                  </a:lnTo>
                  <a:lnTo>
                    <a:pt x="21604" y="5718"/>
                  </a:lnTo>
                  <a:lnTo>
                    <a:pt x="21941" y="4694"/>
                  </a:lnTo>
                  <a:cubicBezTo>
                    <a:pt x="22095" y="4248"/>
                    <a:pt x="22249" y="3786"/>
                    <a:pt x="22403" y="3340"/>
                  </a:cubicBezTo>
                  <a:lnTo>
                    <a:pt x="22848" y="1970"/>
                  </a:lnTo>
                  <a:cubicBezTo>
                    <a:pt x="22985" y="1525"/>
                    <a:pt x="23140" y="1063"/>
                    <a:pt x="23277" y="617"/>
                  </a:cubicBezTo>
                  <a:lnTo>
                    <a:pt x="234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" name="Google Shape;4003;p54"/>
          <p:cNvGrpSpPr/>
          <p:nvPr/>
        </p:nvGrpSpPr>
        <p:grpSpPr>
          <a:xfrm>
            <a:off x="4107139" y="3104350"/>
            <a:ext cx="925904" cy="1891534"/>
            <a:chOff x="1731500" y="694900"/>
            <a:chExt cx="1026850" cy="2002300"/>
          </a:xfrm>
        </p:grpSpPr>
        <p:sp>
          <p:nvSpPr>
            <p:cNvPr id="49" name="Google Shape;4004;p54"/>
            <p:cNvSpPr/>
            <p:nvPr/>
          </p:nvSpPr>
          <p:spPr>
            <a:xfrm>
              <a:off x="2092950" y="1791925"/>
              <a:ext cx="199325" cy="81275"/>
            </a:xfrm>
            <a:custGeom>
              <a:avLst/>
              <a:gdLst/>
              <a:ahLst/>
              <a:cxnLst/>
              <a:rect l="l" t="t" r="r" b="b"/>
              <a:pathLst>
                <a:path w="7973" h="3251" extrusionOk="0">
                  <a:moveTo>
                    <a:pt x="3153" y="1"/>
                  </a:moveTo>
                  <a:cubicBezTo>
                    <a:pt x="1507" y="1"/>
                    <a:pt x="243" y="712"/>
                    <a:pt x="209" y="723"/>
                  </a:cubicBezTo>
                  <a:cubicBezTo>
                    <a:pt x="63" y="828"/>
                    <a:pt x="0" y="1037"/>
                    <a:pt x="84" y="1205"/>
                  </a:cubicBezTo>
                  <a:cubicBezTo>
                    <a:pt x="147" y="1267"/>
                    <a:pt x="209" y="1330"/>
                    <a:pt x="272" y="1351"/>
                  </a:cubicBezTo>
                  <a:cubicBezTo>
                    <a:pt x="316" y="1360"/>
                    <a:pt x="359" y="1365"/>
                    <a:pt x="401" y="1365"/>
                  </a:cubicBezTo>
                  <a:cubicBezTo>
                    <a:pt x="460" y="1365"/>
                    <a:pt x="516" y="1355"/>
                    <a:pt x="565" y="1330"/>
                  </a:cubicBezTo>
                  <a:cubicBezTo>
                    <a:pt x="565" y="1309"/>
                    <a:pt x="1549" y="744"/>
                    <a:pt x="2888" y="682"/>
                  </a:cubicBezTo>
                  <a:cubicBezTo>
                    <a:pt x="2969" y="678"/>
                    <a:pt x="3051" y="676"/>
                    <a:pt x="3131" y="676"/>
                  </a:cubicBezTo>
                  <a:cubicBezTo>
                    <a:pt x="4783" y="676"/>
                    <a:pt x="6185" y="1493"/>
                    <a:pt x="7303" y="3109"/>
                  </a:cubicBezTo>
                  <a:cubicBezTo>
                    <a:pt x="7368" y="3200"/>
                    <a:pt x="7473" y="3251"/>
                    <a:pt x="7584" y="3251"/>
                  </a:cubicBezTo>
                  <a:cubicBezTo>
                    <a:pt x="7651" y="3251"/>
                    <a:pt x="7721" y="3232"/>
                    <a:pt x="7784" y="3192"/>
                  </a:cubicBezTo>
                  <a:cubicBezTo>
                    <a:pt x="7930" y="3088"/>
                    <a:pt x="7972" y="2879"/>
                    <a:pt x="7868" y="2711"/>
                  </a:cubicBezTo>
                  <a:cubicBezTo>
                    <a:pt x="6396" y="569"/>
                    <a:pt x="4623" y="1"/>
                    <a:pt x="3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4005;p54"/>
            <p:cNvSpPr/>
            <p:nvPr/>
          </p:nvSpPr>
          <p:spPr>
            <a:xfrm>
              <a:off x="2300075" y="1906300"/>
              <a:ext cx="193575" cy="65750"/>
            </a:xfrm>
            <a:custGeom>
              <a:avLst/>
              <a:gdLst/>
              <a:ahLst/>
              <a:cxnLst/>
              <a:rect l="l" t="t" r="r" b="b"/>
              <a:pathLst>
                <a:path w="7743" h="2630" extrusionOk="0">
                  <a:moveTo>
                    <a:pt x="4094" y="0"/>
                  </a:moveTo>
                  <a:cubicBezTo>
                    <a:pt x="2851" y="0"/>
                    <a:pt x="1434" y="484"/>
                    <a:pt x="127" y="2070"/>
                  </a:cubicBezTo>
                  <a:cubicBezTo>
                    <a:pt x="1" y="2216"/>
                    <a:pt x="22" y="2426"/>
                    <a:pt x="168" y="2551"/>
                  </a:cubicBezTo>
                  <a:cubicBezTo>
                    <a:pt x="189" y="2572"/>
                    <a:pt x="231" y="2593"/>
                    <a:pt x="273" y="2614"/>
                  </a:cubicBezTo>
                  <a:cubicBezTo>
                    <a:pt x="305" y="2625"/>
                    <a:pt x="339" y="2630"/>
                    <a:pt x="373" y="2630"/>
                  </a:cubicBezTo>
                  <a:cubicBezTo>
                    <a:pt x="471" y="2630"/>
                    <a:pt x="572" y="2587"/>
                    <a:pt x="650" y="2509"/>
                  </a:cubicBezTo>
                  <a:cubicBezTo>
                    <a:pt x="1803" y="1107"/>
                    <a:pt x="3041" y="679"/>
                    <a:pt x="4125" y="679"/>
                  </a:cubicBezTo>
                  <a:cubicBezTo>
                    <a:pt x="5776" y="679"/>
                    <a:pt x="7068" y="1672"/>
                    <a:pt x="7157" y="1735"/>
                  </a:cubicBezTo>
                  <a:cubicBezTo>
                    <a:pt x="7222" y="1791"/>
                    <a:pt x="7299" y="1818"/>
                    <a:pt x="7376" y="1818"/>
                  </a:cubicBezTo>
                  <a:cubicBezTo>
                    <a:pt x="7472" y="1818"/>
                    <a:pt x="7568" y="1775"/>
                    <a:pt x="7638" y="1693"/>
                  </a:cubicBezTo>
                  <a:cubicBezTo>
                    <a:pt x="7743" y="1526"/>
                    <a:pt x="7722" y="1317"/>
                    <a:pt x="7575" y="1191"/>
                  </a:cubicBezTo>
                  <a:cubicBezTo>
                    <a:pt x="7550" y="1178"/>
                    <a:pt x="6033" y="0"/>
                    <a:pt x="40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4006;p54"/>
            <p:cNvSpPr/>
            <p:nvPr/>
          </p:nvSpPr>
          <p:spPr>
            <a:xfrm>
              <a:off x="2022325" y="2274225"/>
              <a:ext cx="107250" cy="48450"/>
            </a:xfrm>
            <a:custGeom>
              <a:avLst/>
              <a:gdLst/>
              <a:ahLst/>
              <a:cxnLst/>
              <a:rect l="l" t="t" r="r" b="b"/>
              <a:pathLst>
                <a:path w="4290" h="1938" extrusionOk="0">
                  <a:moveTo>
                    <a:pt x="1758" y="0"/>
                  </a:moveTo>
                  <a:cubicBezTo>
                    <a:pt x="898" y="0"/>
                    <a:pt x="232" y="377"/>
                    <a:pt x="210" y="388"/>
                  </a:cubicBezTo>
                  <a:cubicBezTo>
                    <a:pt x="63" y="472"/>
                    <a:pt x="1" y="681"/>
                    <a:pt x="84" y="849"/>
                  </a:cubicBezTo>
                  <a:cubicBezTo>
                    <a:pt x="147" y="932"/>
                    <a:pt x="210" y="974"/>
                    <a:pt x="273" y="995"/>
                  </a:cubicBezTo>
                  <a:cubicBezTo>
                    <a:pt x="320" y="1014"/>
                    <a:pt x="367" y="1024"/>
                    <a:pt x="412" y="1024"/>
                  </a:cubicBezTo>
                  <a:cubicBezTo>
                    <a:pt x="467" y="1024"/>
                    <a:pt x="519" y="1009"/>
                    <a:pt x="565" y="974"/>
                  </a:cubicBezTo>
                  <a:cubicBezTo>
                    <a:pt x="598" y="952"/>
                    <a:pt x="1081" y="683"/>
                    <a:pt x="1714" y="683"/>
                  </a:cubicBezTo>
                  <a:cubicBezTo>
                    <a:pt x="2301" y="683"/>
                    <a:pt x="3016" y="914"/>
                    <a:pt x="3620" y="1790"/>
                  </a:cubicBezTo>
                  <a:cubicBezTo>
                    <a:pt x="3683" y="1890"/>
                    <a:pt x="3782" y="1938"/>
                    <a:pt x="3888" y="1938"/>
                  </a:cubicBezTo>
                  <a:cubicBezTo>
                    <a:pt x="3960" y="1938"/>
                    <a:pt x="4034" y="1916"/>
                    <a:pt x="4102" y="1874"/>
                  </a:cubicBezTo>
                  <a:cubicBezTo>
                    <a:pt x="4248" y="1769"/>
                    <a:pt x="4290" y="1560"/>
                    <a:pt x="4185" y="1393"/>
                  </a:cubicBezTo>
                  <a:cubicBezTo>
                    <a:pt x="3430" y="294"/>
                    <a:pt x="2518" y="0"/>
                    <a:pt x="17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4007;p54"/>
            <p:cNvSpPr/>
            <p:nvPr/>
          </p:nvSpPr>
          <p:spPr>
            <a:xfrm>
              <a:off x="2123275" y="2329900"/>
              <a:ext cx="104650" cy="40850"/>
            </a:xfrm>
            <a:custGeom>
              <a:avLst/>
              <a:gdLst/>
              <a:ahLst/>
              <a:cxnLst/>
              <a:rect l="l" t="t" r="r" b="b"/>
              <a:pathLst>
                <a:path w="4186" h="1634" extrusionOk="0">
                  <a:moveTo>
                    <a:pt x="2209" y="1"/>
                  </a:moveTo>
                  <a:cubicBezTo>
                    <a:pt x="1531" y="1"/>
                    <a:pt x="786" y="271"/>
                    <a:pt x="126" y="1070"/>
                  </a:cubicBezTo>
                  <a:cubicBezTo>
                    <a:pt x="1" y="1216"/>
                    <a:pt x="22" y="1446"/>
                    <a:pt x="168" y="1551"/>
                  </a:cubicBezTo>
                  <a:cubicBezTo>
                    <a:pt x="210" y="1593"/>
                    <a:pt x="231" y="1614"/>
                    <a:pt x="273" y="1614"/>
                  </a:cubicBezTo>
                  <a:cubicBezTo>
                    <a:pt x="311" y="1626"/>
                    <a:pt x="353" y="1633"/>
                    <a:pt x="395" y="1633"/>
                  </a:cubicBezTo>
                  <a:cubicBezTo>
                    <a:pt x="492" y="1633"/>
                    <a:pt x="591" y="1597"/>
                    <a:pt x="649" y="1509"/>
                  </a:cubicBezTo>
                  <a:cubicBezTo>
                    <a:pt x="1173" y="886"/>
                    <a:pt x="1732" y="695"/>
                    <a:pt x="2220" y="695"/>
                  </a:cubicBezTo>
                  <a:cubicBezTo>
                    <a:pt x="2963" y="695"/>
                    <a:pt x="3541" y="1136"/>
                    <a:pt x="3579" y="1174"/>
                  </a:cubicBezTo>
                  <a:cubicBezTo>
                    <a:pt x="3640" y="1218"/>
                    <a:pt x="3712" y="1240"/>
                    <a:pt x="3784" y="1240"/>
                  </a:cubicBezTo>
                  <a:cubicBezTo>
                    <a:pt x="3885" y="1240"/>
                    <a:pt x="3987" y="1197"/>
                    <a:pt x="4060" y="1111"/>
                  </a:cubicBezTo>
                  <a:cubicBezTo>
                    <a:pt x="4186" y="965"/>
                    <a:pt x="4165" y="756"/>
                    <a:pt x="3997" y="630"/>
                  </a:cubicBezTo>
                  <a:cubicBezTo>
                    <a:pt x="3614" y="324"/>
                    <a:pt x="2952" y="1"/>
                    <a:pt x="2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4008;p54"/>
            <p:cNvSpPr/>
            <p:nvPr/>
          </p:nvSpPr>
          <p:spPr>
            <a:xfrm>
              <a:off x="2177150" y="938000"/>
              <a:ext cx="432625" cy="386925"/>
            </a:xfrm>
            <a:custGeom>
              <a:avLst/>
              <a:gdLst/>
              <a:ahLst/>
              <a:cxnLst/>
              <a:rect l="l" t="t" r="r" b="b"/>
              <a:pathLst>
                <a:path w="17305" h="15477" extrusionOk="0">
                  <a:moveTo>
                    <a:pt x="17305" y="1"/>
                  </a:moveTo>
                  <a:cubicBezTo>
                    <a:pt x="17304" y="1"/>
                    <a:pt x="7136" y="11174"/>
                    <a:pt x="1" y="15463"/>
                  </a:cubicBezTo>
                  <a:cubicBezTo>
                    <a:pt x="9" y="15472"/>
                    <a:pt x="23" y="15476"/>
                    <a:pt x="45" y="15476"/>
                  </a:cubicBezTo>
                  <a:cubicBezTo>
                    <a:pt x="1021" y="15476"/>
                    <a:pt x="15954" y="6757"/>
                    <a:pt x="173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4009;p54"/>
            <p:cNvSpPr/>
            <p:nvPr/>
          </p:nvSpPr>
          <p:spPr>
            <a:xfrm>
              <a:off x="1844325" y="1740800"/>
              <a:ext cx="127800" cy="169925"/>
            </a:xfrm>
            <a:custGeom>
              <a:avLst/>
              <a:gdLst/>
              <a:ahLst/>
              <a:cxnLst/>
              <a:rect l="l" t="t" r="r" b="b"/>
              <a:pathLst>
                <a:path w="5112" h="6797" extrusionOk="0">
                  <a:moveTo>
                    <a:pt x="3680" y="1"/>
                  </a:moveTo>
                  <a:cubicBezTo>
                    <a:pt x="2717" y="1"/>
                    <a:pt x="537" y="331"/>
                    <a:pt x="488" y="3312"/>
                  </a:cubicBezTo>
                  <a:cubicBezTo>
                    <a:pt x="528" y="3596"/>
                    <a:pt x="1" y="6797"/>
                    <a:pt x="4608" y="6797"/>
                  </a:cubicBezTo>
                  <a:cubicBezTo>
                    <a:pt x="4763" y="6797"/>
                    <a:pt x="4924" y="6793"/>
                    <a:pt x="5091" y="6786"/>
                  </a:cubicBezTo>
                  <a:cubicBezTo>
                    <a:pt x="5112" y="6744"/>
                    <a:pt x="1722" y="6053"/>
                    <a:pt x="1764" y="3480"/>
                  </a:cubicBezTo>
                  <a:cubicBezTo>
                    <a:pt x="1743" y="2978"/>
                    <a:pt x="1785" y="1157"/>
                    <a:pt x="4128" y="27"/>
                  </a:cubicBezTo>
                  <a:cubicBezTo>
                    <a:pt x="4128" y="27"/>
                    <a:pt x="3953" y="1"/>
                    <a:pt x="3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4010;p54"/>
            <p:cNvSpPr/>
            <p:nvPr/>
          </p:nvSpPr>
          <p:spPr>
            <a:xfrm>
              <a:off x="1891700" y="2266125"/>
              <a:ext cx="75725" cy="74325"/>
            </a:xfrm>
            <a:custGeom>
              <a:avLst/>
              <a:gdLst/>
              <a:ahLst/>
              <a:cxnLst/>
              <a:rect l="l" t="t" r="r" b="b"/>
              <a:pathLst>
                <a:path w="3029" h="2973" extrusionOk="0">
                  <a:moveTo>
                    <a:pt x="1564" y="1"/>
                  </a:moveTo>
                  <a:cubicBezTo>
                    <a:pt x="1564" y="1"/>
                    <a:pt x="0" y="2149"/>
                    <a:pt x="3013" y="2968"/>
                  </a:cubicBezTo>
                  <a:lnTo>
                    <a:pt x="3013" y="2968"/>
                  </a:lnTo>
                  <a:cubicBezTo>
                    <a:pt x="2821" y="2874"/>
                    <a:pt x="1201" y="1292"/>
                    <a:pt x="1564" y="1"/>
                  </a:cubicBezTo>
                  <a:close/>
                  <a:moveTo>
                    <a:pt x="3013" y="2968"/>
                  </a:moveTo>
                  <a:cubicBezTo>
                    <a:pt x="3019" y="2971"/>
                    <a:pt x="3024" y="2972"/>
                    <a:pt x="3027" y="2972"/>
                  </a:cubicBezTo>
                  <a:cubicBezTo>
                    <a:pt x="3027" y="2972"/>
                    <a:pt x="3028" y="2972"/>
                    <a:pt x="3029" y="2972"/>
                  </a:cubicBezTo>
                  <a:cubicBezTo>
                    <a:pt x="3023" y="2971"/>
                    <a:pt x="3018" y="2969"/>
                    <a:pt x="3013" y="29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4011;p54"/>
            <p:cNvSpPr/>
            <p:nvPr/>
          </p:nvSpPr>
          <p:spPr>
            <a:xfrm>
              <a:off x="1932350" y="703150"/>
              <a:ext cx="816575" cy="1985675"/>
            </a:xfrm>
            <a:custGeom>
              <a:avLst/>
              <a:gdLst/>
              <a:ahLst/>
              <a:cxnLst/>
              <a:rect l="l" t="t" r="r" b="b"/>
              <a:pathLst>
                <a:path w="32663" h="79427" extrusionOk="0">
                  <a:moveTo>
                    <a:pt x="27013" y="0"/>
                  </a:moveTo>
                  <a:cubicBezTo>
                    <a:pt x="27013" y="1"/>
                    <a:pt x="15965" y="13580"/>
                    <a:pt x="2114" y="23539"/>
                  </a:cubicBezTo>
                  <a:cubicBezTo>
                    <a:pt x="1779" y="23539"/>
                    <a:pt x="6110" y="25088"/>
                    <a:pt x="11592" y="27012"/>
                  </a:cubicBezTo>
                  <a:lnTo>
                    <a:pt x="1" y="79426"/>
                  </a:lnTo>
                  <a:lnTo>
                    <a:pt x="22766" y="30904"/>
                  </a:lnTo>
                  <a:cubicBezTo>
                    <a:pt x="28248" y="32808"/>
                    <a:pt x="32662" y="34315"/>
                    <a:pt x="32662" y="34315"/>
                  </a:cubicBezTo>
                  <a:cubicBezTo>
                    <a:pt x="32662" y="34315"/>
                    <a:pt x="26888" y="18894"/>
                    <a:pt x="270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4012;p54"/>
            <p:cNvSpPr/>
            <p:nvPr/>
          </p:nvSpPr>
          <p:spPr>
            <a:xfrm>
              <a:off x="1923450" y="694900"/>
              <a:ext cx="834900" cy="2002300"/>
            </a:xfrm>
            <a:custGeom>
              <a:avLst/>
              <a:gdLst/>
              <a:ahLst/>
              <a:cxnLst/>
              <a:rect l="l" t="t" r="r" b="b"/>
              <a:pathLst>
                <a:path w="33396" h="80092" extrusionOk="0">
                  <a:moveTo>
                    <a:pt x="27013" y="1272"/>
                  </a:moveTo>
                  <a:cubicBezTo>
                    <a:pt x="27097" y="17383"/>
                    <a:pt x="31386" y="30962"/>
                    <a:pt x="32454" y="34101"/>
                  </a:cubicBezTo>
                  <a:cubicBezTo>
                    <a:pt x="31010" y="33599"/>
                    <a:pt x="27411" y="32364"/>
                    <a:pt x="23226" y="30899"/>
                  </a:cubicBezTo>
                  <a:cubicBezTo>
                    <a:pt x="23197" y="30891"/>
                    <a:pt x="23166" y="30887"/>
                    <a:pt x="23134" y="30887"/>
                  </a:cubicBezTo>
                  <a:cubicBezTo>
                    <a:pt x="23009" y="30887"/>
                    <a:pt x="22875" y="30954"/>
                    <a:pt x="22808" y="31088"/>
                  </a:cubicBezTo>
                  <a:lnTo>
                    <a:pt x="1361" y="76806"/>
                  </a:lnTo>
                  <a:lnTo>
                    <a:pt x="12283" y="27405"/>
                  </a:lnTo>
                  <a:cubicBezTo>
                    <a:pt x="12325" y="27238"/>
                    <a:pt x="12220" y="27070"/>
                    <a:pt x="12074" y="27008"/>
                  </a:cubicBezTo>
                  <a:cubicBezTo>
                    <a:pt x="11404" y="26778"/>
                    <a:pt x="10756" y="26547"/>
                    <a:pt x="10128" y="26338"/>
                  </a:cubicBezTo>
                  <a:cubicBezTo>
                    <a:pt x="5755" y="24790"/>
                    <a:pt x="3893" y="24099"/>
                    <a:pt x="3140" y="23806"/>
                  </a:cubicBezTo>
                  <a:cubicBezTo>
                    <a:pt x="14836" y="15290"/>
                    <a:pt x="24544" y="4201"/>
                    <a:pt x="27013" y="1272"/>
                  </a:cubicBezTo>
                  <a:close/>
                  <a:moveTo>
                    <a:pt x="27370" y="0"/>
                  </a:moveTo>
                  <a:cubicBezTo>
                    <a:pt x="27267" y="0"/>
                    <a:pt x="27159" y="43"/>
                    <a:pt x="27097" y="121"/>
                  </a:cubicBezTo>
                  <a:cubicBezTo>
                    <a:pt x="26992" y="246"/>
                    <a:pt x="15945" y="13742"/>
                    <a:pt x="2303" y="23555"/>
                  </a:cubicBezTo>
                  <a:cubicBezTo>
                    <a:pt x="2219" y="23597"/>
                    <a:pt x="2135" y="23702"/>
                    <a:pt x="2114" y="23806"/>
                  </a:cubicBezTo>
                  <a:cubicBezTo>
                    <a:pt x="2052" y="24120"/>
                    <a:pt x="2282" y="24204"/>
                    <a:pt x="2888" y="24455"/>
                  </a:cubicBezTo>
                  <a:cubicBezTo>
                    <a:pt x="3244" y="24581"/>
                    <a:pt x="3788" y="24790"/>
                    <a:pt x="4479" y="25041"/>
                  </a:cubicBezTo>
                  <a:cubicBezTo>
                    <a:pt x="5734" y="25501"/>
                    <a:pt x="7554" y="26150"/>
                    <a:pt x="9898" y="26987"/>
                  </a:cubicBezTo>
                  <a:cubicBezTo>
                    <a:pt x="10442" y="27175"/>
                    <a:pt x="10986" y="27363"/>
                    <a:pt x="11551" y="27573"/>
                  </a:cubicBezTo>
                  <a:lnTo>
                    <a:pt x="22" y="79672"/>
                  </a:lnTo>
                  <a:cubicBezTo>
                    <a:pt x="1" y="79840"/>
                    <a:pt x="85" y="80007"/>
                    <a:pt x="252" y="80070"/>
                  </a:cubicBezTo>
                  <a:cubicBezTo>
                    <a:pt x="290" y="80084"/>
                    <a:pt x="330" y="80091"/>
                    <a:pt x="369" y="80091"/>
                  </a:cubicBezTo>
                  <a:cubicBezTo>
                    <a:pt x="499" y="80091"/>
                    <a:pt x="622" y="80015"/>
                    <a:pt x="671" y="79903"/>
                  </a:cubicBezTo>
                  <a:lnTo>
                    <a:pt x="23310" y="31653"/>
                  </a:lnTo>
                  <a:cubicBezTo>
                    <a:pt x="28583" y="33494"/>
                    <a:pt x="32872" y="34959"/>
                    <a:pt x="32914" y="34980"/>
                  </a:cubicBezTo>
                  <a:cubicBezTo>
                    <a:pt x="32946" y="34990"/>
                    <a:pt x="32979" y="34996"/>
                    <a:pt x="33011" y="34996"/>
                  </a:cubicBezTo>
                  <a:cubicBezTo>
                    <a:pt x="33103" y="34996"/>
                    <a:pt x="33192" y="34953"/>
                    <a:pt x="33270" y="34875"/>
                  </a:cubicBezTo>
                  <a:cubicBezTo>
                    <a:pt x="33353" y="34791"/>
                    <a:pt x="33395" y="34645"/>
                    <a:pt x="33332" y="34519"/>
                  </a:cubicBezTo>
                  <a:cubicBezTo>
                    <a:pt x="33290" y="34373"/>
                    <a:pt x="27599" y="18931"/>
                    <a:pt x="27704" y="330"/>
                  </a:cubicBezTo>
                  <a:cubicBezTo>
                    <a:pt x="27704" y="184"/>
                    <a:pt x="27620" y="58"/>
                    <a:pt x="27474" y="16"/>
                  </a:cubicBezTo>
                  <a:cubicBezTo>
                    <a:pt x="27441" y="5"/>
                    <a:pt x="27406" y="0"/>
                    <a:pt x="27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4013;p54"/>
            <p:cNvSpPr/>
            <p:nvPr/>
          </p:nvSpPr>
          <p:spPr>
            <a:xfrm>
              <a:off x="1821975" y="2147775"/>
              <a:ext cx="433675" cy="248275"/>
            </a:xfrm>
            <a:custGeom>
              <a:avLst/>
              <a:gdLst/>
              <a:ahLst/>
              <a:cxnLst/>
              <a:rect l="l" t="t" r="r" b="b"/>
              <a:pathLst>
                <a:path w="17347" h="9931" extrusionOk="0">
                  <a:moveTo>
                    <a:pt x="6275" y="1"/>
                  </a:moveTo>
                  <a:cubicBezTo>
                    <a:pt x="5435" y="1"/>
                    <a:pt x="4629" y="447"/>
                    <a:pt x="4165" y="1199"/>
                  </a:cubicBezTo>
                  <a:cubicBezTo>
                    <a:pt x="3997" y="1073"/>
                    <a:pt x="3809" y="969"/>
                    <a:pt x="3600" y="906"/>
                  </a:cubicBezTo>
                  <a:cubicBezTo>
                    <a:pt x="3335" y="810"/>
                    <a:pt x="3065" y="765"/>
                    <a:pt x="2800" y="765"/>
                  </a:cubicBezTo>
                  <a:cubicBezTo>
                    <a:pt x="1783" y="765"/>
                    <a:pt x="826" y="1426"/>
                    <a:pt x="461" y="2454"/>
                  </a:cubicBezTo>
                  <a:cubicBezTo>
                    <a:pt x="1" y="3751"/>
                    <a:pt x="670" y="5174"/>
                    <a:pt x="1926" y="5614"/>
                  </a:cubicBezTo>
                  <a:cubicBezTo>
                    <a:pt x="2183" y="5707"/>
                    <a:pt x="2453" y="5748"/>
                    <a:pt x="2718" y="5748"/>
                  </a:cubicBezTo>
                  <a:cubicBezTo>
                    <a:pt x="2927" y="5748"/>
                    <a:pt x="3134" y="5723"/>
                    <a:pt x="3328" y="5676"/>
                  </a:cubicBezTo>
                  <a:cubicBezTo>
                    <a:pt x="3453" y="6555"/>
                    <a:pt x="4039" y="7308"/>
                    <a:pt x="4918" y="7622"/>
                  </a:cubicBezTo>
                  <a:cubicBezTo>
                    <a:pt x="5176" y="7716"/>
                    <a:pt x="5439" y="7760"/>
                    <a:pt x="5698" y="7760"/>
                  </a:cubicBezTo>
                  <a:cubicBezTo>
                    <a:pt x="6196" y="7760"/>
                    <a:pt x="6681" y="7597"/>
                    <a:pt x="7094" y="7308"/>
                  </a:cubicBezTo>
                  <a:cubicBezTo>
                    <a:pt x="7429" y="7622"/>
                    <a:pt x="7826" y="7873"/>
                    <a:pt x="8266" y="8020"/>
                  </a:cubicBezTo>
                  <a:cubicBezTo>
                    <a:pt x="8433" y="8083"/>
                    <a:pt x="8600" y="8124"/>
                    <a:pt x="8768" y="8166"/>
                  </a:cubicBezTo>
                  <a:cubicBezTo>
                    <a:pt x="9040" y="8752"/>
                    <a:pt x="9521" y="9254"/>
                    <a:pt x="10191" y="9485"/>
                  </a:cubicBezTo>
                  <a:cubicBezTo>
                    <a:pt x="10444" y="9577"/>
                    <a:pt x="10705" y="9621"/>
                    <a:pt x="10964" y="9621"/>
                  </a:cubicBezTo>
                  <a:cubicBezTo>
                    <a:pt x="11579" y="9621"/>
                    <a:pt x="12182" y="9374"/>
                    <a:pt x="12639" y="8961"/>
                  </a:cubicBezTo>
                  <a:cubicBezTo>
                    <a:pt x="12911" y="9338"/>
                    <a:pt x="13287" y="9631"/>
                    <a:pt x="13769" y="9798"/>
                  </a:cubicBezTo>
                  <a:cubicBezTo>
                    <a:pt x="14025" y="9888"/>
                    <a:pt x="14287" y="9931"/>
                    <a:pt x="14546" y="9931"/>
                  </a:cubicBezTo>
                  <a:cubicBezTo>
                    <a:pt x="15557" y="9931"/>
                    <a:pt x="16520" y="9283"/>
                    <a:pt x="16886" y="8250"/>
                  </a:cubicBezTo>
                  <a:cubicBezTo>
                    <a:pt x="17346" y="6932"/>
                    <a:pt x="16698" y="5530"/>
                    <a:pt x="15422" y="5070"/>
                  </a:cubicBezTo>
                  <a:cubicBezTo>
                    <a:pt x="15212" y="5007"/>
                    <a:pt x="15003" y="4965"/>
                    <a:pt x="14794" y="4944"/>
                  </a:cubicBezTo>
                  <a:cubicBezTo>
                    <a:pt x="14940" y="3814"/>
                    <a:pt x="14313" y="2705"/>
                    <a:pt x="13204" y="2308"/>
                  </a:cubicBezTo>
                  <a:cubicBezTo>
                    <a:pt x="12946" y="2218"/>
                    <a:pt x="12682" y="2176"/>
                    <a:pt x="12418" y="2176"/>
                  </a:cubicBezTo>
                  <a:cubicBezTo>
                    <a:pt x="12190" y="2176"/>
                    <a:pt x="11962" y="2208"/>
                    <a:pt x="11739" y="2266"/>
                  </a:cubicBezTo>
                  <a:cubicBezTo>
                    <a:pt x="11425" y="1952"/>
                    <a:pt x="11007" y="1701"/>
                    <a:pt x="10546" y="1534"/>
                  </a:cubicBezTo>
                  <a:cubicBezTo>
                    <a:pt x="10185" y="1402"/>
                    <a:pt x="9819" y="1340"/>
                    <a:pt x="9455" y="1340"/>
                  </a:cubicBezTo>
                  <a:cubicBezTo>
                    <a:pt x="9123" y="1340"/>
                    <a:pt x="8794" y="1392"/>
                    <a:pt x="8475" y="1492"/>
                  </a:cubicBezTo>
                  <a:cubicBezTo>
                    <a:pt x="8224" y="885"/>
                    <a:pt x="7722" y="383"/>
                    <a:pt x="7052" y="132"/>
                  </a:cubicBezTo>
                  <a:cubicBezTo>
                    <a:pt x="6796" y="43"/>
                    <a:pt x="6534" y="1"/>
                    <a:pt x="6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4014;p54"/>
            <p:cNvSpPr/>
            <p:nvPr/>
          </p:nvSpPr>
          <p:spPr>
            <a:xfrm>
              <a:off x="1740900" y="1592225"/>
              <a:ext cx="889275" cy="508850"/>
            </a:xfrm>
            <a:custGeom>
              <a:avLst/>
              <a:gdLst/>
              <a:ahLst/>
              <a:cxnLst/>
              <a:rect l="l" t="t" r="r" b="b"/>
              <a:pathLst>
                <a:path w="35571" h="20354" extrusionOk="0">
                  <a:moveTo>
                    <a:pt x="12835" y="1"/>
                  </a:moveTo>
                  <a:cubicBezTo>
                    <a:pt x="11104" y="1"/>
                    <a:pt x="9458" y="924"/>
                    <a:pt x="8517" y="2455"/>
                  </a:cubicBezTo>
                  <a:cubicBezTo>
                    <a:pt x="8161" y="2204"/>
                    <a:pt x="7784" y="1995"/>
                    <a:pt x="7345" y="1849"/>
                  </a:cubicBezTo>
                  <a:cubicBezTo>
                    <a:pt x="6810" y="1659"/>
                    <a:pt x="6263" y="1568"/>
                    <a:pt x="5724" y="1568"/>
                  </a:cubicBezTo>
                  <a:cubicBezTo>
                    <a:pt x="3649" y="1568"/>
                    <a:pt x="1690" y="2903"/>
                    <a:pt x="942" y="5029"/>
                  </a:cubicBezTo>
                  <a:cubicBezTo>
                    <a:pt x="1" y="7686"/>
                    <a:pt x="1340" y="10595"/>
                    <a:pt x="3934" y="11515"/>
                  </a:cubicBezTo>
                  <a:cubicBezTo>
                    <a:pt x="4467" y="11701"/>
                    <a:pt x="5007" y="11790"/>
                    <a:pt x="5538" y="11790"/>
                  </a:cubicBezTo>
                  <a:cubicBezTo>
                    <a:pt x="5967" y="11790"/>
                    <a:pt x="6390" y="11732"/>
                    <a:pt x="6801" y="11620"/>
                  </a:cubicBezTo>
                  <a:cubicBezTo>
                    <a:pt x="7073" y="13419"/>
                    <a:pt x="8265" y="15009"/>
                    <a:pt x="10044" y="15637"/>
                  </a:cubicBezTo>
                  <a:cubicBezTo>
                    <a:pt x="10579" y="15823"/>
                    <a:pt x="11124" y="15911"/>
                    <a:pt x="11660" y="15911"/>
                  </a:cubicBezTo>
                  <a:cubicBezTo>
                    <a:pt x="12697" y="15911"/>
                    <a:pt x="13701" y="15581"/>
                    <a:pt x="14543" y="14989"/>
                  </a:cubicBezTo>
                  <a:cubicBezTo>
                    <a:pt x="15212" y="15637"/>
                    <a:pt x="16007" y="16139"/>
                    <a:pt x="16928" y="16453"/>
                  </a:cubicBezTo>
                  <a:cubicBezTo>
                    <a:pt x="17284" y="16579"/>
                    <a:pt x="17639" y="16683"/>
                    <a:pt x="17974" y="16746"/>
                  </a:cubicBezTo>
                  <a:cubicBezTo>
                    <a:pt x="18518" y="17960"/>
                    <a:pt x="19522" y="18985"/>
                    <a:pt x="20861" y="19445"/>
                  </a:cubicBezTo>
                  <a:cubicBezTo>
                    <a:pt x="21396" y="19632"/>
                    <a:pt x="21942" y="19720"/>
                    <a:pt x="22480" y="19720"/>
                  </a:cubicBezTo>
                  <a:cubicBezTo>
                    <a:pt x="23751" y="19720"/>
                    <a:pt x="24978" y="19225"/>
                    <a:pt x="25904" y="18357"/>
                  </a:cubicBezTo>
                  <a:cubicBezTo>
                    <a:pt x="26469" y="19131"/>
                    <a:pt x="27264" y="19738"/>
                    <a:pt x="28206" y="20073"/>
                  </a:cubicBezTo>
                  <a:cubicBezTo>
                    <a:pt x="28742" y="20263"/>
                    <a:pt x="29290" y="20353"/>
                    <a:pt x="29831" y="20353"/>
                  </a:cubicBezTo>
                  <a:cubicBezTo>
                    <a:pt x="31910" y="20353"/>
                    <a:pt x="33882" y="19022"/>
                    <a:pt x="34629" y="16914"/>
                  </a:cubicBezTo>
                  <a:cubicBezTo>
                    <a:pt x="35571" y="14235"/>
                    <a:pt x="34211" y="11327"/>
                    <a:pt x="31616" y="10406"/>
                  </a:cubicBezTo>
                  <a:cubicBezTo>
                    <a:pt x="31198" y="10260"/>
                    <a:pt x="30758" y="10176"/>
                    <a:pt x="30340" y="10134"/>
                  </a:cubicBezTo>
                  <a:cubicBezTo>
                    <a:pt x="30633" y="7812"/>
                    <a:pt x="29315" y="5531"/>
                    <a:pt x="27076" y="4736"/>
                  </a:cubicBezTo>
                  <a:cubicBezTo>
                    <a:pt x="26540" y="4546"/>
                    <a:pt x="25992" y="4458"/>
                    <a:pt x="25455" y="4458"/>
                  </a:cubicBezTo>
                  <a:cubicBezTo>
                    <a:pt x="24985" y="4458"/>
                    <a:pt x="24523" y="4525"/>
                    <a:pt x="24084" y="4652"/>
                  </a:cubicBezTo>
                  <a:cubicBezTo>
                    <a:pt x="23393" y="4004"/>
                    <a:pt x="22577" y="3460"/>
                    <a:pt x="21636" y="3146"/>
                  </a:cubicBezTo>
                  <a:cubicBezTo>
                    <a:pt x="20892" y="2883"/>
                    <a:pt x="20131" y="2758"/>
                    <a:pt x="19380" y="2758"/>
                  </a:cubicBezTo>
                  <a:cubicBezTo>
                    <a:pt x="18694" y="2758"/>
                    <a:pt x="18016" y="2862"/>
                    <a:pt x="17367" y="3062"/>
                  </a:cubicBezTo>
                  <a:cubicBezTo>
                    <a:pt x="16844" y="1807"/>
                    <a:pt x="15819" y="760"/>
                    <a:pt x="14459" y="279"/>
                  </a:cubicBezTo>
                  <a:cubicBezTo>
                    <a:pt x="13922" y="90"/>
                    <a:pt x="13374" y="1"/>
                    <a:pt x="128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4015;p54"/>
            <p:cNvSpPr/>
            <p:nvPr/>
          </p:nvSpPr>
          <p:spPr>
            <a:xfrm>
              <a:off x="1731500" y="1583675"/>
              <a:ext cx="908100" cy="526025"/>
            </a:xfrm>
            <a:custGeom>
              <a:avLst/>
              <a:gdLst/>
              <a:ahLst/>
              <a:cxnLst/>
              <a:rect l="l" t="t" r="r" b="b"/>
              <a:pathLst>
                <a:path w="36324" h="21041" extrusionOk="0">
                  <a:moveTo>
                    <a:pt x="13240" y="686"/>
                  </a:moveTo>
                  <a:cubicBezTo>
                    <a:pt x="13734" y="686"/>
                    <a:pt x="14230" y="767"/>
                    <a:pt x="14709" y="935"/>
                  </a:cubicBezTo>
                  <a:cubicBezTo>
                    <a:pt x="15944" y="1374"/>
                    <a:pt x="16927" y="2316"/>
                    <a:pt x="17429" y="3530"/>
                  </a:cubicBezTo>
                  <a:cubicBezTo>
                    <a:pt x="17481" y="3668"/>
                    <a:pt x="17620" y="3750"/>
                    <a:pt x="17761" y="3750"/>
                  </a:cubicBezTo>
                  <a:cubicBezTo>
                    <a:pt x="17790" y="3750"/>
                    <a:pt x="17819" y="3746"/>
                    <a:pt x="17848" y="3739"/>
                  </a:cubicBezTo>
                  <a:cubicBezTo>
                    <a:pt x="18486" y="3540"/>
                    <a:pt x="19137" y="3440"/>
                    <a:pt x="19786" y="3440"/>
                  </a:cubicBezTo>
                  <a:cubicBezTo>
                    <a:pt x="20498" y="3440"/>
                    <a:pt x="21207" y="3561"/>
                    <a:pt x="21886" y="3802"/>
                  </a:cubicBezTo>
                  <a:cubicBezTo>
                    <a:pt x="22765" y="4115"/>
                    <a:pt x="23539" y="4597"/>
                    <a:pt x="24209" y="5245"/>
                  </a:cubicBezTo>
                  <a:cubicBezTo>
                    <a:pt x="24273" y="5309"/>
                    <a:pt x="24361" y="5337"/>
                    <a:pt x="24455" y="5337"/>
                  </a:cubicBezTo>
                  <a:cubicBezTo>
                    <a:pt x="24484" y="5337"/>
                    <a:pt x="24514" y="5334"/>
                    <a:pt x="24543" y="5329"/>
                  </a:cubicBezTo>
                  <a:cubicBezTo>
                    <a:pt x="24971" y="5203"/>
                    <a:pt x="25407" y="5140"/>
                    <a:pt x="25842" y="5140"/>
                  </a:cubicBezTo>
                  <a:cubicBezTo>
                    <a:pt x="26344" y="5140"/>
                    <a:pt x="26844" y="5224"/>
                    <a:pt x="27326" y="5392"/>
                  </a:cubicBezTo>
                  <a:cubicBezTo>
                    <a:pt x="29377" y="6124"/>
                    <a:pt x="30653" y="8237"/>
                    <a:pt x="30360" y="10434"/>
                  </a:cubicBezTo>
                  <a:cubicBezTo>
                    <a:pt x="30360" y="10539"/>
                    <a:pt x="30381" y="10623"/>
                    <a:pt x="30444" y="10706"/>
                  </a:cubicBezTo>
                  <a:cubicBezTo>
                    <a:pt x="30507" y="10769"/>
                    <a:pt x="30590" y="10832"/>
                    <a:pt x="30674" y="10832"/>
                  </a:cubicBezTo>
                  <a:cubicBezTo>
                    <a:pt x="31093" y="10853"/>
                    <a:pt x="31490" y="10937"/>
                    <a:pt x="31888" y="11083"/>
                  </a:cubicBezTo>
                  <a:cubicBezTo>
                    <a:pt x="34294" y="11920"/>
                    <a:pt x="35549" y="14640"/>
                    <a:pt x="34670" y="17130"/>
                  </a:cubicBezTo>
                  <a:cubicBezTo>
                    <a:pt x="33971" y="19113"/>
                    <a:pt x="32130" y="20353"/>
                    <a:pt x="30194" y="20353"/>
                  </a:cubicBezTo>
                  <a:cubicBezTo>
                    <a:pt x="29698" y="20353"/>
                    <a:pt x="29197" y="20272"/>
                    <a:pt x="28707" y="20101"/>
                  </a:cubicBezTo>
                  <a:cubicBezTo>
                    <a:pt x="27849" y="19787"/>
                    <a:pt x="27096" y="19243"/>
                    <a:pt x="26552" y="18511"/>
                  </a:cubicBezTo>
                  <a:cubicBezTo>
                    <a:pt x="26489" y="18427"/>
                    <a:pt x="26406" y="18385"/>
                    <a:pt x="26322" y="18364"/>
                  </a:cubicBezTo>
                  <a:cubicBezTo>
                    <a:pt x="26217" y="18364"/>
                    <a:pt x="26113" y="18385"/>
                    <a:pt x="26050" y="18448"/>
                  </a:cubicBezTo>
                  <a:cubicBezTo>
                    <a:pt x="25158" y="19281"/>
                    <a:pt x="24011" y="19727"/>
                    <a:pt x="22852" y="19727"/>
                  </a:cubicBezTo>
                  <a:cubicBezTo>
                    <a:pt x="22351" y="19727"/>
                    <a:pt x="21849" y="19644"/>
                    <a:pt x="21363" y="19473"/>
                  </a:cubicBezTo>
                  <a:cubicBezTo>
                    <a:pt x="20149" y="19034"/>
                    <a:pt x="19187" y="18134"/>
                    <a:pt x="18685" y="16942"/>
                  </a:cubicBezTo>
                  <a:cubicBezTo>
                    <a:pt x="18643" y="16858"/>
                    <a:pt x="18559" y="16795"/>
                    <a:pt x="18476" y="16753"/>
                  </a:cubicBezTo>
                  <a:cubicBezTo>
                    <a:pt x="18455" y="16753"/>
                    <a:pt x="18434" y="16753"/>
                    <a:pt x="18413" y="16732"/>
                  </a:cubicBezTo>
                  <a:cubicBezTo>
                    <a:pt x="18078" y="16691"/>
                    <a:pt x="17743" y="16586"/>
                    <a:pt x="17429" y="16481"/>
                  </a:cubicBezTo>
                  <a:cubicBezTo>
                    <a:pt x="16572" y="16188"/>
                    <a:pt x="15818" y="15707"/>
                    <a:pt x="15149" y="15100"/>
                  </a:cubicBezTo>
                  <a:cubicBezTo>
                    <a:pt x="15091" y="15031"/>
                    <a:pt x="15008" y="15000"/>
                    <a:pt x="14924" y="15000"/>
                  </a:cubicBezTo>
                  <a:cubicBezTo>
                    <a:pt x="14856" y="15000"/>
                    <a:pt x="14787" y="15021"/>
                    <a:pt x="14730" y="15059"/>
                  </a:cubicBezTo>
                  <a:cubicBezTo>
                    <a:pt x="13930" y="15615"/>
                    <a:pt x="12989" y="15907"/>
                    <a:pt x="12050" y="15907"/>
                  </a:cubicBezTo>
                  <a:cubicBezTo>
                    <a:pt x="11540" y="15907"/>
                    <a:pt x="11031" y="15821"/>
                    <a:pt x="10546" y="15644"/>
                  </a:cubicBezTo>
                  <a:cubicBezTo>
                    <a:pt x="8934" y="15079"/>
                    <a:pt x="7784" y="13657"/>
                    <a:pt x="7533" y="11920"/>
                  </a:cubicBezTo>
                  <a:cubicBezTo>
                    <a:pt x="7512" y="11815"/>
                    <a:pt x="7449" y="11732"/>
                    <a:pt x="7365" y="11690"/>
                  </a:cubicBezTo>
                  <a:cubicBezTo>
                    <a:pt x="7318" y="11643"/>
                    <a:pt x="7247" y="11619"/>
                    <a:pt x="7171" y="11619"/>
                  </a:cubicBezTo>
                  <a:cubicBezTo>
                    <a:pt x="7145" y="11619"/>
                    <a:pt x="7119" y="11622"/>
                    <a:pt x="7093" y="11627"/>
                  </a:cubicBezTo>
                  <a:cubicBezTo>
                    <a:pt x="6711" y="11736"/>
                    <a:pt x="6320" y="11790"/>
                    <a:pt x="5930" y="11790"/>
                  </a:cubicBezTo>
                  <a:cubicBezTo>
                    <a:pt x="5425" y="11790"/>
                    <a:pt x="4920" y="11700"/>
                    <a:pt x="4436" y="11522"/>
                  </a:cubicBezTo>
                  <a:cubicBezTo>
                    <a:pt x="2009" y="10686"/>
                    <a:pt x="753" y="7965"/>
                    <a:pt x="1632" y="5476"/>
                  </a:cubicBezTo>
                  <a:cubicBezTo>
                    <a:pt x="2332" y="3493"/>
                    <a:pt x="4173" y="2253"/>
                    <a:pt x="6120" y="2253"/>
                  </a:cubicBezTo>
                  <a:cubicBezTo>
                    <a:pt x="6617" y="2253"/>
                    <a:pt x="7122" y="2334"/>
                    <a:pt x="7616" y="2504"/>
                  </a:cubicBezTo>
                  <a:cubicBezTo>
                    <a:pt x="7993" y="2651"/>
                    <a:pt x="8369" y="2839"/>
                    <a:pt x="8704" y="3069"/>
                  </a:cubicBezTo>
                  <a:cubicBezTo>
                    <a:pt x="8767" y="3116"/>
                    <a:pt x="8830" y="3140"/>
                    <a:pt x="8901" y="3140"/>
                  </a:cubicBezTo>
                  <a:cubicBezTo>
                    <a:pt x="8925" y="3140"/>
                    <a:pt x="8950" y="3137"/>
                    <a:pt x="8976" y="3132"/>
                  </a:cubicBezTo>
                  <a:cubicBezTo>
                    <a:pt x="9060" y="3111"/>
                    <a:pt x="9144" y="3048"/>
                    <a:pt x="9185" y="2965"/>
                  </a:cubicBezTo>
                  <a:cubicBezTo>
                    <a:pt x="10080" y="1527"/>
                    <a:pt x="11646" y="686"/>
                    <a:pt x="13240" y="686"/>
                  </a:cubicBezTo>
                  <a:close/>
                  <a:moveTo>
                    <a:pt x="13234" y="0"/>
                  </a:moveTo>
                  <a:cubicBezTo>
                    <a:pt x="11518" y="0"/>
                    <a:pt x="9845" y="840"/>
                    <a:pt x="8809" y="2316"/>
                  </a:cubicBezTo>
                  <a:cubicBezTo>
                    <a:pt x="8495" y="2128"/>
                    <a:pt x="8181" y="1981"/>
                    <a:pt x="7846" y="1856"/>
                  </a:cubicBezTo>
                  <a:cubicBezTo>
                    <a:pt x="7277" y="1659"/>
                    <a:pt x="6696" y="1565"/>
                    <a:pt x="6123" y="1565"/>
                  </a:cubicBezTo>
                  <a:cubicBezTo>
                    <a:pt x="3892" y="1565"/>
                    <a:pt x="1782" y="2982"/>
                    <a:pt x="983" y="5245"/>
                  </a:cubicBezTo>
                  <a:cubicBezTo>
                    <a:pt x="0" y="8091"/>
                    <a:pt x="1423" y="11209"/>
                    <a:pt x="4206" y="12171"/>
                  </a:cubicBezTo>
                  <a:cubicBezTo>
                    <a:pt x="4757" y="12373"/>
                    <a:pt x="5342" y="12471"/>
                    <a:pt x="5929" y="12471"/>
                  </a:cubicBezTo>
                  <a:cubicBezTo>
                    <a:pt x="6256" y="12471"/>
                    <a:pt x="6583" y="12440"/>
                    <a:pt x="6905" y="12380"/>
                  </a:cubicBezTo>
                  <a:cubicBezTo>
                    <a:pt x="7302" y="14201"/>
                    <a:pt x="8579" y="15686"/>
                    <a:pt x="10315" y="16293"/>
                  </a:cubicBezTo>
                  <a:cubicBezTo>
                    <a:pt x="10874" y="16495"/>
                    <a:pt x="11458" y="16593"/>
                    <a:pt x="12041" y="16593"/>
                  </a:cubicBezTo>
                  <a:cubicBezTo>
                    <a:pt x="13032" y="16593"/>
                    <a:pt x="14021" y="16310"/>
                    <a:pt x="14877" y="15770"/>
                  </a:cubicBezTo>
                  <a:cubicBezTo>
                    <a:pt x="15567" y="16377"/>
                    <a:pt x="16341" y="16816"/>
                    <a:pt x="17199" y="17130"/>
                  </a:cubicBezTo>
                  <a:cubicBezTo>
                    <a:pt x="17492" y="17235"/>
                    <a:pt x="17806" y="17318"/>
                    <a:pt x="18120" y="17381"/>
                  </a:cubicBezTo>
                  <a:cubicBezTo>
                    <a:pt x="18727" y="18678"/>
                    <a:pt x="19794" y="19641"/>
                    <a:pt x="21133" y="20122"/>
                  </a:cubicBezTo>
                  <a:cubicBezTo>
                    <a:pt x="21694" y="20318"/>
                    <a:pt x="22275" y="20414"/>
                    <a:pt x="22853" y="20414"/>
                  </a:cubicBezTo>
                  <a:cubicBezTo>
                    <a:pt x="24063" y="20414"/>
                    <a:pt x="25261" y="19994"/>
                    <a:pt x="26238" y="19201"/>
                  </a:cubicBezTo>
                  <a:cubicBezTo>
                    <a:pt x="26824" y="19913"/>
                    <a:pt x="27598" y="20436"/>
                    <a:pt x="28477" y="20750"/>
                  </a:cubicBezTo>
                  <a:cubicBezTo>
                    <a:pt x="29042" y="20947"/>
                    <a:pt x="29620" y="21040"/>
                    <a:pt x="30190" y="21040"/>
                  </a:cubicBezTo>
                  <a:cubicBezTo>
                    <a:pt x="32410" y="21040"/>
                    <a:pt x="34520" y="19624"/>
                    <a:pt x="35319" y="17360"/>
                  </a:cubicBezTo>
                  <a:cubicBezTo>
                    <a:pt x="36323" y="14515"/>
                    <a:pt x="34880" y="11397"/>
                    <a:pt x="32118" y="10434"/>
                  </a:cubicBezTo>
                  <a:cubicBezTo>
                    <a:pt x="31783" y="10309"/>
                    <a:pt x="31427" y="10225"/>
                    <a:pt x="31072" y="10183"/>
                  </a:cubicBezTo>
                  <a:cubicBezTo>
                    <a:pt x="31239" y="7777"/>
                    <a:pt x="29795" y="5538"/>
                    <a:pt x="27556" y="4743"/>
                  </a:cubicBezTo>
                  <a:cubicBezTo>
                    <a:pt x="27006" y="4552"/>
                    <a:pt x="26429" y="4456"/>
                    <a:pt x="25848" y="4456"/>
                  </a:cubicBezTo>
                  <a:cubicBezTo>
                    <a:pt x="25412" y="4456"/>
                    <a:pt x="24974" y="4510"/>
                    <a:pt x="24543" y="4618"/>
                  </a:cubicBezTo>
                  <a:cubicBezTo>
                    <a:pt x="23832" y="3969"/>
                    <a:pt x="23037" y="3467"/>
                    <a:pt x="22116" y="3153"/>
                  </a:cubicBezTo>
                  <a:cubicBezTo>
                    <a:pt x="21363" y="2882"/>
                    <a:pt x="20576" y="2751"/>
                    <a:pt x="19782" y="2751"/>
                  </a:cubicBezTo>
                  <a:cubicBezTo>
                    <a:pt x="19166" y="2751"/>
                    <a:pt x="18545" y="2830"/>
                    <a:pt x="17932" y="2986"/>
                  </a:cubicBezTo>
                  <a:cubicBezTo>
                    <a:pt x="17325" y="1730"/>
                    <a:pt x="16258" y="768"/>
                    <a:pt x="14939" y="286"/>
                  </a:cubicBezTo>
                  <a:cubicBezTo>
                    <a:pt x="14381" y="93"/>
                    <a:pt x="13805" y="0"/>
                    <a:pt x="13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4016;p54"/>
            <p:cNvSpPr/>
            <p:nvPr/>
          </p:nvSpPr>
          <p:spPr>
            <a:xfrm>
              <a:off x="2027550" y="1726550"/>
              <a:ext cx="199325" cy="81275"/>
            </a:xfrm>
            <a:custGeom>
              <a:avLst/>
              <a:gdLst/>
              <a:ahLst/>
              <a:cxnLst/>
              <a:rect l="l" t="t" r="r" b="b"/>
              <a:pathLst>
                <a:path w="7973" h="3251" extrusionOk="0">
                  <a:moveTo>
                    <a:pt x="3153" y="1"/>
                  </a:moveTo>
                  <a:cubicBezTo>
                    <a:pt x="1508" y="1"/>
                    <a:pt x="243" y="712"/>
                    <a:pt x="210" y="723"/>
                  </a:cubicBezTo>
                  <a:cubicBezTo>
                    <a:pt x="64" y="828"/>
                    <a:pt x="1" y="1037"/>
                    <a:pt x="84" y="1204"/>
                  </a:cubicBezTo>
                  <a:cubicBezTo>
                    <a:pt x="147" y="1267"/>
                    <a:pt x="210" y="1330"/>
                    <a:pt x="273" y="1351"/>
                  </a:cubicBezTo>
                  <a:cubicBezTo>
                    <a:pt x="316" y="1359"/>
                    <a:pt x="359" y="1364"/>
                    <a:pt x="401" y="1364"/>
                  </a:cubicBezTo>
                  <a:cubicBezTo>
                    <a:pt x="460" y="1364"/>
                    <a:pt x="517" y="1354"/>
                    <a:pt x="566" y="1330"/>
                  </a:cubicBezTo>
                  <a:cubicBezTo>
                    <a:pt x="566" y="1309"/>
                    <a:pt x="1549" y="744"/>
                    <a:pt x="2888" y="681"/>
                  </a:cubicBezTo>
                  <a:cubicBezTo>
                    <a:pt x="2970" y="677"/>
                    <a:pt x="3051" y="675"/>
                    <a:pt x="3132" y="675"/>
                  </a:cubicBezTo>
                  <a:cubicBezTo>
                    <a:pt x="4783" y="675"/>
                    <a:pt x="6186" y="1492"/>
                    <a:pt x="7303" y="3108"/>
                  </a:cubicBezTo>
                  <a:cubicBezTo>
                    <a:pt x="7368" y="3199"/>
                    <a:pt x="7474" y="3250"/>
                    <a:pt x="7585" y="3250"/>
                  </a:cubicBezTo>
                  <a:cubicBezTo>
                    <a:pt x="7652" y="3250"/>
                    <a:pt x="7721" y="3231"/>
                    <a:pt x="7784" y="3192"/>
                  </a:cubicBezTo>
                  <a:cubicBezTo>
                    <a:pt x="7931" y="3087"/>
                    <a:pt x="7973" y="2878"/>
                    <a:pt x="7868" y="2711"/>
                  </a:cubicBezTo>
                  <a:cubicBezTo>
                    <a:pt x="6397" y="568"/>
                    <a:pt x="4623" y="1"/>
                    <a:pt x="3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4017;p54"/>
            <p:cNvSpPr/>
            <p:nvPr/>
          </p:nvSpPr>
          <p:spPr>
            <a:xfrm>
              <a:off x="2234700" y="1840900"/>
              <a:ext cx="193575" cy="65775"/>
            </a:xfrm>
            <a:custGeom>
              <a:avLst/>
              <a:gdLst/>
              <a:ahLst/>
              <a:cxnLst/>
              <a:rect l="l" t="t" r="r" b="b"/>
              <a:pathLst>
                <a:path w="7743" h="2631" extrusionOk="0">
                  <a:moveTo>
                    <a:pt x="4093" y="1"/>
                  </a:moveTo>
                  <a:cubicBezTo>
                    <a:pt x="2850" y="1"/>
                    <a:pt x="1434" y="485"/>
                    <a:pt x="126" y="2070"/>
                  </a:cubicBezTo>
                  <a:cubicBezTo>
                    <a:pt x="1" y="2217"/>
                    <a:pt x="21" y="2426"/>
                    <a:pt x="168" y="2552"/>
                  </a:cubicBezTo>
                  <a:cubicBezTo>
                    <a:pt x="189" y="2573"/>
                    <a:pt x="231" y="2593"/>
                    <a:pt x="273" y="2614"/>
                  </a:cubicBezTo>
                  <a:cubicBezTo>
                    <a:pt x="305" y="2625"/>
                    <a:pt x="339" y="2630"/>
                    <a:pt x="373" y="2630"/>
                  </a:cubicBezTo>
                  <a:cubicBezTo>
                    <a:pt x="471" y="2630"/>
                    <a:pt x="572" y="2587"/>
                    <a:pt x="649" y="2510"/>
                  </a:cubicBezTo>
                  <a:cubicBezTo>
                    <a:pt x="1802" y="1108"/>
                    <a:pt x="3041" y="679"/>
                    <a:pt x="4125" y="679"/>
                  </a:cubicBezTo>
                  <a:cubicBezTo>
                    <a:pt x="5775" y="679"/>
                    <a:pt x="7068" y="1672"/>
                    <a:pt x="7156" y="1736"/>
                  </a:cubicBezTo>
                  <a:cubicBezTo>
                    <a:pt x="7221" y="1791"/>
                    <a:pt x="7298" y="1818"/>
                    <a:pt x="7375" y="1818"/>
                  </a:cubicBezTo>
                  <a:cubicBezTo>
                    <a:pt x="7472" y="1818"/>
                    <a:pt x="7568" y="1775"/>
                    <a:pt x="7638" y="1694"/>
                  </a:cubicBezTo>
                  <a:cubicBezTo>
                    <a:pt x="7742" y="1526"/>
                    <a:pt x="7721" y="1317"/>
                    <a:pt x="7575" y="1192"/>
                  </a:cubicBezTo>
                  <a:cubicBezTo>
                    <a:pt x="7549" y="1179"/>
                    <a:pt x="6032" y="1"/>
                    <a:pt x="40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4018;p54"/>
            <p:cNvSpPr/>
            <p:nvPr/>
          </p:nvSpPr>
          <p:spPr>
            <a:xfrm>
              <a:off x="1812575" y="2139375"/>
              <a:ext cx="452500" cy="265050"/>
            </a:xfrm>
            <a:custGeom>
              <a:avLst/>
              <a:gdLst/>
              <a:ahLst/>
              <a:cxnLst/>
              <a:rect l="l" t="t" r="r" b="b"/>
              <a:pathLst>
                <a:path w="18100" h="10602" extrusionOk="0">
                  <a:moveTo>
                    <a:pt x="6648" y="684"/>
                  </a:moveTo>
                  <a:cubicBezTo>
                    <a:pt x="6874" y="684"/>
                    <a:pt x="7102" y="722"/>
                    <a:pt x="7323" y="802"/>
                  </a:cubicBezTo>
                  <a:cubicBezTo>
                    <a:pt x="7867" y="991"/>
                    <a:pt x="8307" y="1409"/>
                    <a:pt x="8537" y="1953"/>
                  </a:cubicBezTo>
                  <a:cubicBezTo>
                    <a:pt x="8589" y="2092"/>
                    <a:pt x="8727" y="2173"/>
                    <a:pt x="8868" y="2173"/>
                  </a:cubicBezTo>
                  <a:cubicBezTo>
                    <a:pt x="8897" y="2173"/>
                    <a:pt x="8927" y="2170"/>
                    <a:pt x="8955" y="2162"/>
                  </a:cubicBezTo>
                  <a:cubicBezTo>
                    <a:pt x="9251" y="2071"/>
                    <a:pt x="9556" y="2024"/>
                    <a:pt x="9862" y="2024"/>
                  </a:cubicBezTo>
                  <a:cubicBezTo>
                    <a:pt x="10184" y="2024"/>
                    <a:pt x="10506" y="2076"/>
                    <a:pt x="10818" y="2183"/>
                  </a:cubicBezTo>
                  <a:cubicBezTo>
                    <a:pt x="11215" y="2330"/>
                    <a:pt x="11571" y="2560"/>
                    <a:pt x="11885" y="2853"/>
                  </a:cubicBezTo>
                  <a:cubicBezTo>
                    <a:pt x="11946" y="2914"/>
                    <a:pt x="12030" y="2953"/>
                    <a:pt x="12119" y="2953"/>
                  </a:cubicBezTo>
                  <a:cubicBezTo>
                    <a:pt x="12152" y="2953"/>
                    <a:pt x="12186" y="2948"/>
                    <a:pt x="12220" y="2937"/>
                  </a:cubicBezTo>
                  <a:cubicBezTo>
                    <a:pt x="12411" y="2879"/>
                    <a:pt x="12603" y="2852"/>
                    <a:pt x="12795" y="2852"/>
                  </a:cubicBezTo>
                  <a:cubicBezTo>
                    <a:pt x="13022" y="2852"/>
                    <a:pt x="13248" y="2890"/>
                    <a:pt x="13475" y="2958"/>
                  </a:cubicBezTo>
                  <a:cubicBezTo>
                    <a:pt x="14396" y="3292"/>
                    <a:pt x="14961" y="4255"/>
                    <a:pt x="14835" y="5238"/>
                  </a:cubicBezTo>
                  <a:cubicBezTo>
                    <a:pt x="14814" y="5343"/>
                    <a:pt x="14856" y="5427"/>
                    <a:pt x="14898" y="5510"/>
                  </a:cubicBezTo>
                  <a:cubicBezTo>
                    <a:pt x="14961" y="5573"/>
                    <a:pt x="15044" y="5615"/>
                    <a:pt x="15149" y="5636"/>
                  </a:cubicBezTo>
                  <a:cubicBezTo>
                    <a:pt x="15337" y="5636"/>
                    <a:pt x="15505" y="5678"/>
                    <a:pt x="15693" y="5740"/>
                  </a:cubicBezTo>
                  <a:cubicBezTo>
                    <a:pt x="16781" y="6117"/>
                    <a:pt x="17325" y="7352"/>
                    <a:pt x="16948" y="8460"/>
                  </a:cubicBezTo>
                  <a:cubicBezTo>
                    <a:pt x="16632" y="9359"/>
                    <a:pt x="15800" y="9913"/>
                    <a:pt x="14925" y="9913"/>
                  </a:cubicBezTo>
                  <a:cubicBezTo>
                    <a:pt x="14700" y="9913"/>
                    <a:pt x="14472" y="9877"/>
                    <a:pt x="14249" y="9800"/>
                  </a:cubicBezTo>
                  <a:cubicBezTo>
                    <a:pt x="13873" y="9674"/>
                    <a:pt x="13538" y="9423"/>
                    <a:pt x="13287" y="9088"/>
                  </a:cubicBezTo>
                  <a:cubicBezTo>
                    <a:pt x="13224" y="9004"/>
                    <a:pt x="13140" y="8963"/>
                    <a:pt x="13057" y="8942"/>
                  </a:cubicBezTo>
                  <a:cubicBezTo>
                    <a:pt x="12952" y="8942"/>
                    <a:pt x="12847" y="8984"/>
                    <a:pt x="12785" y="9046"/>
                  </a:cubicBezTo>
                  <a:cubicBezTo>
                    <a:pt x="12379" y="9408"/>
                    <a:pt x="11874" y="9610"/>
                    <a:pt x="11359" y="9610"/>
                  </a:cubicBezTo>
                  <a:cubicBezTo>
                    <a:pt x="11129" y="9610"/>
                    <a:pt x="10897" y="9570"/>
                    <a:pt x="10671" y="9486"/>
                  </a:cubicBezTo>
                  <a:cubicBezTo>
                    <a:pt x="10127" y="9297"/>
                    <a:pt x="9709" y="8900"/>
                    <a:pt x="9458" y="8356"/>
                  </a:cubicBezTo>
                  <a:cubicBezTo>
                    <a:pt x="9437" y="8272"/>
                    <a:pt x="9353" y="8209"/>
                    <a:pt x="9269" y="8168"/>
                  </a:cubicBezTo>
                  <a:lnTo>
                    <a:pt x="9207" y="8168"/>
                  </a:lnTo>
                  <a:cubicBezTo>
                    <a:pt x="8642" y="8063"/>
                    <a:pt x="8119" y="7791"/>
                    <a:pt x="7721" y="7393"/>
                  </a:cubicBezTo>
                  <a:cubicBezTo>
                    <a:pt x="7652" y="7336"/>
                    <a:pt x="7564" y="7304"/>
                    <a:pt x="7478" y="7304"/>
                  </a:cubicBezTo>
                  <a:cubicBezTo>
                    <a:pt x="7407" y="7304"/>
                    <a:pt x="7338" y="7325"/>
                    <a:pt x="7282" y="7372"/>
                  </a:cubicBezTo>
                  <a:cubicBezTo>
                    <a:pt x="6916" y="7630"/>
                    <a:pt x="6498" y="7756"/>
                    <a:pt x="6078" y="7756"/>
                  </a:cubicBezTo>
                  <a:cubicBezTo>
                    <a:pt x="5849" y="7756"/>
                    <a:pt x="5620" y="7718"/>
                    <a:pt x="5398" y="7644"/>
                  </a:cubicBezTo>
                  <a:cubicBezTo>
                    <a:pt x="4666" y="7372"/>
                    <a:pt x="4164" y="6745"/>
                    <a:pt x="4038" y="5950"/>
                  </a:cubicBezTo>
                  <a:cubicBezTo>
                    <a:pt x="4038" y="5866"/>
                    <a:pt x="3976" y="5782"/>
                    <a:pt x="3892" y="5719"/>
                  </a:cubicBezTo>
                  <a:cubicBezTo>
                    <a:pt x="3839" y="5680"/>
                    <a:pt x="3777" y="5665"/>
                    <a:pt x="3718" y="5665"/>
                  </a:cubicBezTo>
                  <a:cubicBezTo>
                    <a:pt x="3684" y="5665"/>
                    <a:pt x="3651" y="5670"/>
                    <a:pt x="3620" y="5678"/>
                  </a:cubicBezTo>
                  <a:cubicBezTo>
                    <a:pt x="3448" y="5723"/>
                    <a:pt x="3272" y="5745"/>
                    <a:pt x="3098" y="5745"/>
                  </a:cubicBezTo>
                  <a:cubicBezTo>
                    <a:pt x="2868" y="5745"/>
                    <a:pt x="2641" y="5707"/>
                    <a:pt x="2427" y="5636"/>
                  </a:cubicBezTo>
                  <a:cubicBezTo>
                    <a:pt x="1339" y="5238"/>
                    <a:pt x="774" y="4025"/>
                    <a:pt x="1172" y="2895"/>
                  </a:cubicBezTo>
                  <a:cubicBezTo>
                    <a:pt x="1489" y="2009"/>
                    <a:pt x="2314" y="1444"/>
                    <a:pt x="3187" y="1444"/>
                  </a:cubicBezTo>
                  <a:cubicBezTo>
                    <a:pt x="3408" y="1444"/>
                    <a:pt x="3631" y="1480"/>
                    <a:pt x="3850" y="1556"/>
                  </a:cubicBezTo>
                  <a:cubicBezTo>
                    <a:pt x="4018" y="1618"/>
                    <a:pt x="4185" y="1702"/>
                    <a:pt x="4352" y="1807"/>
                  </a:cubicBezTo>
                  <a:cubicBezTo>
                    <a:pt x="4399" y="1854"/>
                    <a:pt x="4470" y="1877"/>
                    <a:pt x="4538" y="1877"/>
                  </a:cubicBezTo>
                  <a:cubicBezTo>
                    <a:pt x="4560" y="1877"/>
                    <a:pt x="4582" y="1875"/>
                    <a:pt x="4603" y="1870"/>
                  </a:cubicBezTo>
                  <a:cubicBezTo>
                    <a:pt x="4708" y="1849"/>
                    <a:pt x="4792" y="1786"/>
                    <a:pt x="4834" y="1702"/>
                  </a:cubicBezTo>
                  <a:cubicBezTo>
                    <a:pt x="5231" y="1066"/>
                    <a:pt x="5931" y="684"/>
                    <a:pt x="6648" y="684"/>
                  </a:cubicBezTo>
                  <a:close/>
                  <a:moveTo>
                    <a:pt x="6655" y="0"/>
                  </a:moveTo>
                  <a:cubicBezTo>
                    <a:pt x="5811" y="0"/>
                    <a:pt x="4992" y="395"/>
                    <a:pt x="4436" y="1074"/>
                  </a:cubicBezTo>
                  <a:cubicBezTo>
                    <a:pt x="4331" y="1012"/>
                    <a:pt x="4206" y="949"/>
                    <a:pt x="4080" y="907"/>
                  </a:cubicBezTo>
                  <a:cubicBezTo>
                    <a:pt x="3786" y="805"/>
                    <a:pt x="3486" y="756"/>
                    <a:pt x="3191" y="756"/>
                  </a:cubicBezTo>
                  <a:cubicBezTo>
                    <a:pt x="2033" y="756"/>
                    <a:pt x="940" y="1498"/>
                    <a:pt x="523" y="2665"/>
                  </a:cubicBezTo>
                  <a:cubicBezTo>
                    <a:pt x="0" y="4150"/>
                    <a:pt x="753" y="5761"/>
                    <a:pt x="2197" y="6264"/>
                  </a:cubicBezTo>
                  <a:cubicBezTo>
                    <a:pt x="2498" y="6374"/>
                    <a:pt x="2811" y="6425"/>
                    <a:pt x="3127" y="6425"/>
                  </a:cubicBezTo>
                  <a:cubicBezTo>
                    <a:pt x="3229" y="6425"/>
                    <a:pt x="3330" y="6420"/>
                    <a:pt x="3432" y="6410"/>
                  </a:cubicBezTo>
                  <a:cubicBezTo>
                    <a:pt x="3683" y="7289"/>
                    <a:pt x="4310" y="7979"/>
                    <a:pt x="5168" y="8293"/>
                  </a:cubicBezTo>
                  <a:cubicBezTo>
                    <a:pt x="5458" y="8390"/>
                    <a:pt x="5756" y="8437"/>
                    <a:pt x="6055" y="8437"/>
                  </a:cubicBezTo>
                  <a:cubicBezTo>
                    <a:pt x="6533" y="8437"/>
                    <a:pt x="7011" y="8316"/>
                    <a:pt x="7449" y="8084"/>
                  </a:cubicBezTo>
                  <a:cubicBezTo>
                    <a:pt x="7867" y="8419"/>
                    <a:pt x="8370" y="8670"/>
                    <a:pt x="8914" y="8795"/>
                  </a:cubicBezTo>
                  <a:cubicBezTo>
                    <a:pt x="9227" y="9423"/>
                    <a:pt x="9772" y="9904"/>
                    <a:pt x="10441" y="10134"/>
                  </a:cubicBezTo>
                  <a:cubicBezTo>
                    <a:pt x="10743" y="10245"/>
                    <a:pt x="11056" y="10298"/>
                    <a:pt x="11366" y="10298"/>
                  </a:cubicBezTo>
                  <a:cubicBezTo>
                    <a:pt x="11936" y="10298"/>
                    <a:pt x="12498" y="10118"/>
                    <a:pt x="12973" y="9779"/>
                  </a:cubicBezTo>
                  <a:cubicBezTo>
                    <a:pt x="13266" y="10072"/>
                    <a:pt x="13621" y="10302"/>
                    <a:pt x="14019" y="10448"/>
                  </a:cubicBezTo>
                  <a:cubicBezTo>
                    <a:pt x="14317" y="10552"/>
                    <a:pt x="14621" y="10601"/>
                    <a:pt x="14922" y="10601"/>
                  </a:cubicBezTo>
                  <a:cubicBezTo>
                    <a:pt x="16080" y="10601"/>
                    <a:pt x="17177" y="9870"/>
                    <a:pt x="17576" y="8691"/>
                  </a:cubicBezTo>
                  <a:cubicBezTo>
                    <a:pt x="18099" y="7205"/>
                    <a:pt x="17367" y="5594"/>
                    <a:pt x="15923" y="5092"/>
                  </a:cubicBezTo>
                  <a:cubicBezTo>
                    <a:pt x="15798" y="5050"/>
                    <a:pt x="15672" y="5008"/>
                    <a:pt x="15526" y="4987"/>
                  </a:cubicBezTo>
                  <a:cubicBezTo>
                    <a:pt x="15546" y="3795"/>
                    <a:pt x="14814" y="2706"/>
                    <a:pt x="13705" y="2330"/>
                  </a:cubicBezTo>
                  <a:cubicBezTo>
                    <a:pt x="13412" y="2215"/>
                    <a:pt x="13111" y="2163"/>
                    <a:pt x="12808" y="2163"/>
                  </a:cubicBezTo>
                  <a:cubicBezTo>
                    <a:pt x="12612" y="2163"/>
                    <a:pt x="12416" y="2184"/>
                    <a:pt x="12220" y="2225"/>
                  </a:cubicBezTo>
                  <a:cubicBezTo>
                    <a:pt x="11864" y="1932"/>
                    <a:pt x="11487" y="1702"/>
                    <a:pt x="11048" y="1535"/>
                  </a:cubicBezTo>
                  <a:cubicBezTo>
                    <a:pt x="10669" y="1400"/>
                    <a:pt x="10276" y="1337"/>
                    <a:pt x="9881" y="1337"/>
                  </a:cubicBezTo>
                  <a:cubicBezTo>
                    <a:pt x="9600" y="1337"/>
                    <a:pt x="9318" y="1369"/>
                    <a:pt x="9039" y="1430"/>
                  </a:cubicBezTo>
                  <a:cubicBezTo>
                    <a:pt x="8704" y="823"/>
                    <a:pt x="8181" y="384"/>
                    <a:pt x="7554" y="154"/>
                  </a:cubicBezTo>
                  <a:cubicBezTo>
                    <a:pt x="7258" y="50"/>
                    <a:pt x="6955" y="0"/>
                    <a:pt x="6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4019;p54"/>
            <p:cNvSpPr/>
            <p:nvPr/>
          </p:nvSpPr>
          <p:spPr>
            <a:xfrm>
              <a:off x="1956950" y="2208825"/>
              <a:ext cx="107250" cy="48475"/>
            </a:xfrm>
            <a:custGeom>
              <a:avLst/>
              <a:gdLst/>
              <a:ahLst/>
              <a:cxnLst/>
              <a:rect l="l" t="t" r="r" b="b"/>
              <a:pathLst>
                <a:path w="4290" h="1939" extrusionOk="0">
                  <a:moveTo>
                    <a:pt x="1758" y="1"/>
                  </a:moveTo>
                  <a:cubicBezTo>
                    <a:pt x="897" y="1"/>
                    <a:pt x="232" y="378"/>
                    <a:pt x="209" y="389"/>
                  </a:cubicBezTo>
                  <a:cubicBezTo>
                    <a:pt x="63" y="473"/>
                    <a:pt x="0" y="682"/>
                    <a:pt x="105" y="849"/>
                  </a:cubicBezTo>
                  <a:cubicBezTo>
                    <a:pt x="147" y="933"/>
                    <a:pt x="209" y="975"/>
                    <a:pt x="272" y="996"/>
                  </a:cubicBezTo>
                  <a:cubicBezTo>
                    <a:pt x="319" y="1014"/>
                    <a:pt x="366" y="1025"/>
                    <a:pt x="411" y="1025"/>
                  </a:cubicBezTo>
                  <a:cubicBezTo>
                    <a:pt x="467" y="1025"/>
                    <a:pt x="519" y="1009"/>
                    <a:pt x="565" y="975"/>
                  </a:cubicBezTo>
                  <a:cubicBezTo>
                    <a:pt x="598" y="953"/>
                    <a:pt x="1081" y="683"/>
                    <a:pt x="1714" y="683"/>
                  </a:cubicBezTo>
                  <a:cubicBezTo>
                    <a:pt x="2301" y="683"/>
                    <a:pt x="3016" y="915"/>
                    <a:pt x="3620" y="1791"/>
                  </a:cubicBezTo>
                  <a:cubicBezTo>
                    <a:pt x="3682" y="1891"/>
                    <a:pt x="3782" y="1938"/>
                    <a:pt x="3888" y="1938"/>
                  </a:cubicBezTo>
                  <a:cubicBezTo>
                    <a:pt x="3959" y="1938"/>
                    <a:pt x="4034" y="1917"/>
                    <a:pt x="4101" y="1874"/>
                  </a:cubicBezTo>
                  <a:cubicBezTo>
                    <a:pt x="4248" y="1770"/>
                    <a:pt x="4289" y="1561"/>
                    <a:pt x="4185" y="1393"/>
                  </a:cubicBezTo>
                  <a:cubicBezTo>
                    <a:pt x="3429" y="294"/>
                    <a:pt x="2518" y="1"/>
                    <a:pt x="17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4020;p54"/>
            <p:cNvSpPr/>
            <p:nvPr/>
          </p:nvSpPr>
          <p:spPr>
            <a:xfrm>
              <a:off x="2057900" y="2264525"/>
              <a:ext cx="104650" cy="40825"/>
            </a:xfrm>
            <a:custGeom>
              <a:avLst/>
              <a:gdLst/>
              <a:ahLst/>
              <a:cxnLst/>
              <a:rect l="l" t="t" r="r" b="b"/>
              <a:pathLst>
                <a:path w="4186" h="1633" extrusionOk="0">
                  <a:moveTo>
                    <a:pt x="2209" y="0"/>
                  </a:moveTo>
                  <a:cubicBezTo>
                    <a:pt x="1530" y="0"/>
                    <a:pt x="785" y="270"/>
                    <a:pt x="126" y="1069"/>
                  </a:cubicBezTo>
                  <a:cubicBezTo>
                    <a:pt x="0" y="1216"/>
                    <a:pt x="21" y="1446"/>
                    <a:pt x="168" y="1550"/>
                  </a:cubicBezTo>
                  <a:cubicBezTo>
                    <a:pt x="210" y="1592"/>
                    <a:pt x="231" y="1613"/>
                    <a:pt x="272" y="1613"/>
                  </a:cubicBezTo>
                  <a:cubicBezTo>
                    <a:pt x="310" y="1626"/>
                    <a:pt x="352" y="1633"/>
                    <a:pt x="394" y="1633"/>
                  </a:cubicBezTo>
                  <a:cubicBezTo>
                    <a:pt x="492" y="1633"/>
                    <a:pt x="591" y="1596"/>
                    <a:pt x="649" y="1509"/>
                  </a:cubicBezTo>
                  <a:cubicBezTo>
                    <a:pt x="1172" y="886"/>
                    <a:pt x="1732" y="695"/>
                    <a:pt x="2220" y="695"/>
                  </a:cubicBezTo>
                  <a:cubicBezTo>
                    <a:pt x="2962" y="695"/>
                    <a:pt x="3540" y="1136"/>
                    <a:pt x="3578" y="1174"/>
                  </a:cubicBezTo>
                  <a:cubicBezTo>
                    <a:pt x="3639" y="1217"/>
                    <a:pt x="3711" y="1239"/>
                    <a:pt x="3783" y="1239"/>
                  </a:cubicBezTo>
                  <a:cubicBezTo>
                    <a:pt x="3885" y="1239"/>
                    <a:pt x="3986" y="1196"/>
                    <a:pt x="4060" y="1111"/>
                  </a:cubicBezTo>
                  <a:cubicBezTo>
                    <a:pt x="4185" y="965"/>
                    <a:pt x="4164" y="755"/>
                    <a:pt x="3997" y="630"/>
                  </a:cubicBezTo>
                  <a:cubicBezTo>
                    <a:pt x="3614" y="324"/>
                    <a:pt x="2951" y="0"/>
                    <a:pt x="2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4021;p54"/>
            <p:cNvSpPr/>
            <p:nvPr/>
          </p:nvSpPr>
          <p:spPr>
            <a:xfrm>
              <a:off x="2111775" y="872625"/>
              <a:ext cx="432625" cy="386900"/>
            </a:xfrm>
            <a:custGeom>
              <a:avLst/>
              <a:gdLst/>
              <a:ahLst/>
              <a:cxnLst/>
              <a:rect l="l" t="t" r="r" b="b"/>
              <a:pathLst>
                <a:path w="17305" h="15476" extrusionOk="0">
                  <a:moveTo>
                    <a:pt x="17304" y="0"/>
                  </a:moveTo>
                  <a:cubicBezTo>
                    <a:pt x="17304" y="1"/>
                    <a:pt x="7135" y="11174"/>
                    <a:pt x="0" y="15463"/>
                  </a:cubicBezTo>
                  <a:cubicBezTo>
                    <a:pt x="8" y="15471"/>
                    <a:pt x="23" y="15476"/>
                    <a:pt x="44" y="15476"/>
                  </a:cubicBezTo>
                  <a:cubicBezTo>
                    <a:pt x="1020" y="15476"/>
                    <a:pt x="15953" y="6756"/>
                    <a:pt x="173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4022;p54"/>
            <p:cNvSpPr/>
            <p:nvPr/>
          </p:nvSpPr>
          <p:spPr>
            <a:xfrm>
              <a:off x="1778950" y="1675425"/>
              <a:ext cx="127800" cy="169925"/>
            </a:xfrm>
            <a:custGeom>
              <a:avLst/>
              <a:gdLst/>
              <a:ahLst/>
              <a:cxnLst/>
              <a:rect l="l" t="t" r="r" b="b"/>
              <a:pathLst>
                <a:path w="5112" h="6797" extrusionOk="0">
                  <a:moveTo>
                    <a:pt x="3679" y="0"/>
                  </a:moveTo>
                  <a:cubicBezTo>
                    <a:pt x="2717" y="0"/>
                    <a:pt x="536" y="330"/>
                    <a:pt x="487" y="3312"/>
                  </a:cubicBezTo>
                  <a:cubicBezTo>
                    <a:pt x="528" y="3595"/>
                    <a:pt x="0" y="6796"/>
                    <a:pt x="4607" y="6796"/>
                  </a:cubicBezTo>
                  <a:cubicBezTo>
                    <a:pt x="4762" y="6796"/>
                    <a:pt x="4923" y="6793"/>
                    <a:pt x="5091" y="6785"/>
                  </a:cubicBezTo>
                  <a:cubicBezTo>
                    <a:pt x="5111" y="6744"/>
                    <a:pt x="1722" y="6053"/>
                    <a:pt x="1764" y="3479"/>
                  </a:cubicBezTo>
                  <a:cubicBezTo>
                    <a:pt x="1743" y="2977"/>
                    <a:pt x="1785" y="1157"/>
                    <a:pt x="4128" y="27"/>
                  </a:cubicBezTo>
                  <a:cubicBezTo>
                    <a:pt x="4128" y="27"/>
                    <a:pt x="3953" y="0"/>
                    <a:pt x="3679" y="0"/>
                  </a:cubicBezTo>
                  <a:close/>
                </a:path>
              </a:pathLst>
            </a:custGeom>
            <a:solidFill>
              <a:srgbClr val="191919">
                <a:alpha val="9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4023;p54"/>
            <p:cNvSpPr/>
            <p:nvPr/>
          </p:nvSpPr>
          <p:spPr>
            <a:xfrm>
              <a:off x="1826300" y="2200750"/>
              <a:ext cx="75750" cy="74300"/>
            </a:xfrm>
            <a:custGeom>
              <a:avLst/>
              <a:gdLst/>
              <a:ahLst/>
              <a:cxnLst/>
              <a:rect l="l" t="t" r="r" b="b"/>
              <a:pathLst>
                <a:path w="3030" h="2972" extrusionOk="0">
                  <a:moveTo>
                    <a:pt x="1564" y="0"/>
                  </a:moveTo>
                  <a:cubicBezTo>
                    <a:pt x="1564" y="1"/>
                    <a:pt x="1" y="2148"/>
                    <a:pt x="3014" y="2967"/>
                  </a:cubicBezTo>
                  <a:lnTo>
                    <a:pt x="3014" y="2967"/>
                  </a:lnTo>
                  <a:cubicBezTo>
                    <a:pt x="2822" y="2874"/>
                    <a:pt x="1201" y="1291"/>
                    <a:pt x="1564" y="0"/>
                  </a:cubicBezTo>
                  <a:close/>
                  <a:moveTo>
                    <a:pt x="3014" y="2967"/>
                  </a:moveTo>
                  <a:lnTo>
                    <a:pt x="3014" y="2967"/>
                  </a:lnTo>
                  <a:cubicBezTo>
                    <a:pt x="3020" y="2970"/>
                    <a:pt x="3024" y="2972"/>
                    <a:pt x="3027" y="2972"/>
                  </a:cubicBezTo>
                  <a:cubicBezTo>
                    <a:pt x="3028" y="2972"/>
                    <a:pt x="3029" y="2972"/>
                    <a:pt x="3029" y="2972"/>
                  </a:cubicBezTo>
                  <a:cubicBezTo>
                    <a:pt x="3024" y="2970"/>
                    <a:pt x="3019" y="2969"/>
                    <a:pt x="3014" y="2967"/>
                  </a:cubicBezTo>
                  <a:close/>
                </a:path>
              </a:pathLst>
            </a:custGeom>
            <a:solidFill>
              <a:srgbClr val="191919">
                <a:alpha val="9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" name="Rectangle 6"/>
          <p:cNvSpPr/>
          <p:nvPr/>
        </p:nvSpPr>
        <p:spPr>
          <a:xfrm>
            <a:off x="5097113" y="317866"/>
            <a:ext cx="3089307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cap="none" spc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courageous</a:t>
            </a:r>
          </a:p>
        </p:txBody>
      </p:sp>
      <p:sp>
        <p:nvSpPr>
          <p:cNvPr id="8" name="Rectangle 7"/>
          <p:cNvSpPr/>
          <p:nvPr/>
        </p:nvSpPr>
        <p:spPr>
          <a:xfrm>
            <a:off x="4991554" y="1052030"/>
            <a:ext cx="3905930" cy="2446824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lIns="91440" tIns="45720" rIns="91440" bIns="45720">
            <a:spAutoFit/>
          </a:bodyPr>
          <a:lstStyle/>
          <a:p>
            <a:r>
              <a:rPr lang="en-US" sz="240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- </a:t>
            </a:r>
            <a:r>
              <a:rPr lang="en-US" sz="2400" b="0" cap="none" spc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Are you a </a:t>
            </a:r>
            <a:r>
              <a:rPr lang="en-US" sz="2800" b="1" cap="none" spc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courageous</a:t>
            </a:r>
            <a:r>
              <a:rPr lang="en-US" sz="2400" b="0" cap="none" spc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 person?</a:t>
            </a:r>
          </a:p>
          <a:p>
            <a:endParaRPr lang="en-US" b="0" cap="none" spc="0" dirty="0">
              <a:ln w="0"/>
              <a:solidFill>
                <a:schemeClr val="accent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  <a:p>
            <a:endParaRPr lang="en-US" sz="1100" b="0" cap="none" spc="0" dirty="0">
              <a:ln w="0"/>
              <a:solidFill>
                <a:schemeClr val="accent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  <a:p>
            <a:r>
              <a:rPr lang="en-US" sz="240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- What are some </a:t>
            </a:r>
            <a:r>
              <a:rPr lang="en-US" sz="2800" b="1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Söhne"/>
              </a:rPr>
              <a:t>courageous </a:t>
            </a:r>
            <a:r>
              <a:rPr lang="en-US" sz="240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Söhne"/>
              </a:rPr>
              <a:t>actions you’ve seen?</a:t>
            </a:r>
            <a:endParaRPr lang="en-US" sz="2400" dirty="0">
              <a:ln w="0"/>
              <a:solidFill>
                <a:schemeClr val="accent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pic>
        <p:nvPicPr>
          <p:cNvPr id="3074" name="Picture 2" descr="You Are Strong Chinese Sticker by Bruce Lee Foundation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713" y="302297"/>
            <a:ext cx="1565649" cy="15656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8" name="Picture 6" descr="Not Scared Courage Sticker by South Park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301" y="3334001"/>
            <a:ext cx="1601759" cy="16017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82" name="Picture 10" descr="coloursbyheaven strong quarantine stay strong courage Sticker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77617" y="2804673"/>
            <a:ext cx="1989790" cy="19897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84" name="Picture 12" descr="You Got This Woman GIF by Disney Princess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0775" y="1914190"/>
            <a:ext cx="2194329" cy="14830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9" name="Picture 68" descr="&lt;strong&gt;Strong&lt;/strong&gt; Heart Stock &lt;strong&gt;Illustration&lt;/strong&gt; - Download Image Now - iStock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49492" y="662092"/>
            <a:ext cx="1746322" cy="1451546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36745106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13" name="Google Shape;22713;p46"/>
          <p:cNvSpPr/>
          <p:nvPr/>
        </p:nvSpPr>
        <p:spPr>
          <a:xfrm>
            <a:off x="3606068" y="2487954"/>
            <a:ext cx="2069478" cy="601240"/>
          </a:xfrm>
          <a:custGeom>
            <a:avLst/>
            <a:gdLst/>
            <a:ahLst/>
            <a:cxnLst/>
            <a:rect l="l" t="t" r="r" b="b"/>
            <a:pathLst>
              <a:path w="116549" h="36397" extrusionOk="0">
                <a:moveTo>
                  <a:pt x="18199" y="1"/>
                </a:moveTo>
                <a:cubicBezTo>
                  <a:pt x="8148" y="1"/>
                  <a:pt x="1" y="8148"/>
                  <a:pt x="1" y="18198"/>
                </a:cubicBezTo>
                <a:cubicBezTo>
                  <a:pt x="1" y="28249"/>
                  <a:pt x="8148" y="36396"/>
                  <a:pt x="18199" y="36396"/>
                </a:cubicBezTo>
                <a:lnTo>
                  <a:pt x="98350" y="36396"/>
                </a:lnTo>
                <a:cubicBezTo>
                  <a:pt x="108401" y="36396"/>
                  <a:pt x="116548" y="28249"/>
                  <a:pt x="116548" y="18198"/>
                </a:cubicBezTo>
                <a:cubicBezTo>
                  <a:pt x="116548" y="8148"/>
                  <a:pt x="108401" y="1"/>
                  <a:pt x="983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2400" b="1" i="0" u="none" strike="noStrike" kern="0" cap="none" spc="0" normalizeH="0" baseline="0" noProof="0" dirty="0">
                <a:ln w="12700">
                  <a:solidFill>
                    <a:srgbClr val="FCCB25"/>
                  </a:solidFill>
                  <a:prstDash val="solid"/>
                </a:ln>
                <a:pattFill prst="ltDnDiag">
                  <a:fgClr>
                    <a:srgbClr val="FCCB25">
                      <a:lumMod val="60000"/>
                      <a:lumOff val="40000"/>
                    </a:srgbClr>
                  </a:fgClr>
                  <a:bgClr>
                    <a:srgbClr val="FFFFFF"/>
                  </a:bgClr>
                </a:patt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Lato" panose="020B0604020202020204" charset="0"/>
                <a:ea typeface="Righteous"/>
                <a:cs typeface="Righteous"/>
                <a:sym typeface="Righteous"/>
              </a:rPr>
              <a:t>courageous</a:t>
            </a:r>
            <a:endParaRPr kumimoji="0" sz="2400" b="1" i="0" u="none" strike="noStrike" kern="0" cap="none" spc="0" normalizeH="0" baseline="0" noProof="0" dirty="0">
              <a:ln w="9525">
                <a:solidFill>
                  <a:srgbClr val="FFFFFF"/>
                </a:solidFill>
                <a:prstDash val="solid"/>
              </a:ln>
              <a:solidFill>
                <a:srgbClr val="FCCB25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Lato" panose="020B0604020202020204" charset="0"/>
              <a:ea typeface="Righteous"/>
              <a:cs typeface="Righteous"/>
              <a:sym typeface="Righteous"/>
            </a:endParaRPr>
          </a:p>
        </p:txBody>
      </p:sp>
      <p:sp>
        <p:nvSpPr>
          <p:cNvPr id="22714" name="Google Shape;22714;p46"/>
          <p:cNvSpPr/>
          <p:nvPr/>
        </p:nvSpPr>
        <p:spPr>
          <a:xfrm>
            <a:off x="3547995" y="2416427"/>
            <a:ext cx="724514" cy="781734"/>
          </a:xfrm>
          <a:custGeom>
            <a:avLst/>
            <a:gdLst/>
            <a:ahLst/>
            <a:cxnLst/>
            <a:rect l="l" t="t" r="r" b="b"/>
            <a:pathLst>
              <a:path w="46773" h="50467" extrusionOk="0">
                <a:moveTo>
                  <a:pt x="25232" y="1"/>
                </a:moveTo>
                <a:cubicBezTo>
                  <a:pt x="11319" y="1"/>
                  <a:pt x="0" y="11322"/>
                  <a:pt x="0" y="25233"/>
                </a:cubicBezTo>
                <a:cubicBezTo>
                  <a:pt x="0" y="39146"/>
                  <a:pt x="11319" y="50466"/>
                  <a:pt x="25232" y="50466"/>
                </a:cubicBezTo>
                <a:lnTo>
                  <a:pt x="46773" y="50466"/>
                </a:lnTo>
                <a:lnTo>
                  <a:pt x="46773" y="49007"/>
                </a:lnTo>
                <a:lnTo>
                  <a:pt x="25232" y="49007"/>
                </a:lnTo>
                <a:cubicBezTo>
                  <a:pt x="12124" y="49007"/>
                  <a:pt x="1456" y="38344"/>
                  <a:pt x="1456" y="25233"/>
                </a:cubicBezTo>
                <a:cubicBezTo>
                  <a:pt x="1456" y="12123"/>
                  <a:pt x="12124" y="1457"/>
                  <a:pt x="25232" y="1457"/>
                </a:cubicBezTo>
                <a:lnTo>
                  <a:pt x="46773" y="1457"/>
                </a:lnTo>
                <a:lnTo>
                  <a:pt x="46773" y="1"/>
                </a:ln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15" name="Google Shape;22715;p46"/>
          <p:cNvSpPr/>
          <p:nvPr/>
        </p:nvSpPr>
        <p:spPr>
          <a:xfrm>
            <a:off x="3576187" y="3183104"/>
            <a:ext cx="837451" cy="289632"/>
          </a:xfrm>
          <a:custGeom>
            <a:avLst/>
            <a:gdLst/>
            <a:ahLst/>
            <a:cxnLst/>
            <a:rect l="l" t="t" r="r" b="b"/>
            <a:pathLst>
              <a:path w="54064" h="18698" extrusionOk="0">
                <a:moveTo>
                  <a:pt x="53821" y="0"/>
                </a:moveTo>
                <a:cubicBezTo>
                  <a:pt x="53686" y="0"/>
                  <a:pt x="53579" y="109"/>
                  <a:pt x="53579" y="242"/>
                </a:cubicBezTo>
                <a:lnTo>
                  <a:pt x="53579" y="5286"/>
                </a:lnTo>
                <a:cubicBezTo>
                  <a:pt x="53579" y="8576"/>
                  <a:pt x="50903" y="11250"/>
                  <a:pt x="47614" y="11250"/>
                </a:cubicBezTo>
                <a:lnTo>
                  <a:pt x="7205" y="11250"/>
                </a:lnTo>
                <a:cubicBezTo>
                  <a:pt x="3232" y="11250"/>
                  <a:pt x="0" y="14484"/>
                  <a:pt x="0" y="18456"/>
                </a:cubicBezTo>
                <a:cubicBezTo>
                  <a:pt x="0" y="18589"/>
                  <a:pt x="109" y="18698"/>
                  <a:pt x="242" y="18698"/>
                </a:cubicBezTo>
                <a:cubicBezTo>
                  <a:pt x="376" y="18698"/>
                  <a:pt x="485" y="18589"/>
                  <a:pt x="485" y="18456"/>
                </a:cubicBezTo>
                <a:cubicBezTo>
                  <a:pt x="485" y="14751"/>
                  <a:pt x="3499" y="11736"/>
                  <a:pt x="7202" y="11736"/>
                </a:cubicBezTo>
                <a:lnTo>
                  <a:pt x="47612" y="11736"/>
                </a:lnTo>
                <a:cubicBezTo>
                  <a:pt x="51169" y="11736"/>
                  <a:pt x="54063" y="8843"/>
                  <a:pt x="54063" y="5286"/>
                </a:cubicBezTo>
                <a:lnTo>
                  <a:pt x="54063" y="242"/>
                </a:lnTo>
                <a:cubicBezTo>
                  <a:pt x="54063" y="109"/>
                  <a:pt x="53955" y="0"/>
                  <a:pt x="53821" y="0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16" name="Google Shape;22716;p46"/>
          <p:cNvSpPr/>
          <p:nvPr/>
        </p:nvSpPr>
        <p:spPr>
          <a:xfrm>
            <a:off x="5556740" y="3442866"/>
            <a:ext cx="52263" cy="52263"/>
          </a:xfrm>
          <a:custGeom>
            <a:avLst/>
            <a:gdLst/>
            <a:ahLst/>
            <a:cxnLst/>
            <a:rect l="l" t="t" r="r" b="b"/>
            <a:pathLst>
              <a:path w="3374" h="3374" extrusionOk="0">
                <a:moveTo>
                  <a:pt x="1687" y="0"/>
                </a:moveTo>
                <a:cubicBezTo>
                  <a:pt x="755" y="0"/>
                  <a:pt x="0" y="755"/>
                  <a:pt x="0" y="1687"/>
                </a:cubicBezTo>
                <a:cubicBezTo>
                  <a:pt x="0" y="2619"/>
                  <a:pt x="755" y="3373"/>
                  <a:pt x="1687" y="3373"/>
                </a:cubicBezTo>
                <a:cubicBezTo>
                  <a:pt x="2619" y="3373"/>
                  <a:pt x="3373" y="2619"/>
                  <a:pt x="3373" y="1687"/>
                </a:cubicBezTo>
                <a:cubicBezTo>
                  <a:pt x="3373" y="755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17" name="Google Shape;22717;p46"/>
          <p:cNvSpPr/>
          <p:nvPr/>
        </p:nvSpPr>
        <p:spPr>
          <a:xfrm>
            <a:off x="3553804" y="3442866"/>
            <a:ext cx="52263" cy="52263"/>
          </a:xfrm>
          <a:custGeom>
            <a:avLst/>
            <a:gdLst/>
            <a:ahLst/>
            <a:cxnLst/>
            <a:rect l="l" t="t" r="r" b="b"/>
            <a:pathLst>
              <a:path w="3374" h="3374" extrusionOk="0">
                <a:moveTo>
                  <a:pt x="1687" y="0"/>
                </a:moveTo>
                <a:cubicBezTo>
                  <a:pt x="755" y="0"/>
                  <a:pt x="1" y="755"/>
                  <a:pt x="1" y="1687"/>
                </a:cubicBezTo>
                <a:cubicBezTo>
                  <a:pt x="1" y="2619"/>
                  <a:pt x="755" y="3373"/>
                  <a:pt x="1687" y="3373"/>
                </a:cubicBezTo>
                <a:cubicBezTo>
                  <a:pt x="2619" y="3373"/>
                  <a:pt x="3374" y="2619"/>
                  <a:pt x="3374" y="1687"/>
                </a:cubicBezTo>
                <a:cubicBezTo>
                  <a:pt x="3374" y="755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18" name="Google Shape;22718;p46"/>
          <p:cNvSpPr/>
          <p:nvPr/>
        </p:nvSpPr>
        <p:spPr>
          <a:xfrm>
            <a:off x="4749171" y="3183104"/>
            <a:ext cx="837467" cy="289632"/>
          </a:xfrm>
          <a:custGeom>
            <a:avLst/>
            <a:gdLst/>
            <a:ahLst/>
            <a:cxnLst/>
            <a:rect l="l" t="t" r="r" b="b"/>
            <a:pathLst>
              <a:path w="54065" h="18698" extrusionOk="0">
                <a:moveTo>
                  <a:pt x="242" y="0"/>
                </a:moveTo>
                <a:cubicBezTo>
                  <a:pt x="109" y="0"/>
                  <a:pt x="0" y="109"/>
                  <a:pt x="0" y="242"/>
                </a:cubicBezTo>
                <a:lnTo>
                  <a:pt x="0" y="5286"/>
                </a:lnTo>
                <a:cubicBezTo>
                  <a:pt x="0" y="8843"/>
                  <a:pt x="2895" y="11736"/>
                  <a:pt x="6451" y="11736"/>
                </a:cubicBezTo>
                <a:lnTo>
                  <a:pt x="46862" y="11736"/>
                </a:lnTo>
                <a:cubicBezTo>
                  <a:pt x="50567" y="11736"/>
                  <a:pt x="53580" y="14751"/>
                  <a:pt x="53580" y="18456"/>
                </a:cubicBezTo>
                <a:cubicBezTo>
                  <a:pt x="53580" y="18589"/>
                  <a:pt x="53689" y="18698"/>
                  <a:pt x="53822" y="18698"/>
                </a:cubicBezTo>
                <a:cubicBezTo>
                  <a:pt x="53957" y="18698"/>
                  <a:pt x="54064" y="18589"/>
                  <a:pt x="54063" y="18456"/>
                </a:cubicBezTo>
                <a:cubicBezTo>
                  <a:pt x="54063" y="14484"/>
                  <a:pt x="50831" y="11250"/>
                  <a:pt x="46858" y="11250"/>
                </a:cubicBezTo>
                <a:lnTo>
                  <a:pt x="6449" y="11250"/>
                </a:lnTo>
                <a:cubicBezTo>
                  <a:pt x="3160" y="11250"/>
                  <a:pt x="484" y="8576"/>
                  <a:pt x="484" y="5286"/>
                </a:cubicBezTo>
                <a:lnTo>
                  <a:pt x="484" y="242"/>
                </a:lnTo>
                <a:cubicBezTo>
                  <a:pt x="484" y="109"/>
                  <a:pt x="376" y="0"/>
                  <a:pt x="242" y="0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19" name="Google Shape;22719;p46"/>
          <p:cNvSpPr/>
          <p:nvPr/>
        </p:nvSpPr>
        <p:spPr>
          <a:xfrm>
            <a:off x="4726819" y="3160766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5" y="1"/>
                </a:moveTo>
                <a:cubicBezTo>
                  <a:pt x="753" y="1"/>
                  <a:pt x="0" y="754"/>
                  <a:pt x="0" y="1686"/>
                </a:cubicBezTo>
                <a:cubicBezTo>
                  <a:pt x="0" y="2618"/>
                  <a:pt x="753" y="3372"/>
                  <a:pt x="1685" y="3372"/>
                </a:cubicBezTo>
                <a:cubicBezTo>
                  <a:pt x="2617" y="3372"/>
                  <a:pt x="3372" y="2618"/>
                  <a:pt x="3372" y="1686"/>
                </a:cubicBezTo>
                <a:cubicBezTo>
                  <a:pt x="3372" y="754"/>
                  <a:pt x="2617" y="1"/>
                  <a:pt x="16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0" name="Google Shape;22720;p46"/>
          <p:cNvSpPr/>
          <p:nvPr/>
        </p:nvSpPr>
        <p:spPr>
          <a:xfrm>
            <a:off x="4383756" y="3160766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7" y="1"/>
                </a:moveTo>
                <a:cubicBezTo>
                  <a:pt x="755" y="1"/>
                  <a:pt x="1" y="754"/>
                  <a:pt x="1" y="1686"/>
                </a:cubicBezTo>
                <a:cubicBezTo>
                  <a:pt x="1" y="2618"/>
                  <a:pt x="755" y="3372"/>
                  <a:pt x="1687" y="3372"/>
                </a:cubicBezTo>
                <a:cubicBezTo>
                  <a:pt x="2619" y="3372"/>
                  <a:pt x="3372" y="2618"/>
                  <a:pt x="3372" y="1686"/>
                </a:cubicBezTo>
                <a:cubicBezTo>
                  <a:pt x="3372" y="754"/>
                  <a:pt x="2619" y="1"/>
                  <a:pt x="16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1" name="Google Shape;22721;p46"/>
          <p:cNvSpPr/>
          <p:nvPr/>
        </p:nvSpPr>
        <p:spPr>
          <a:xfrm>
            <a:off x="4749171" y="2141841"/>
            <a:ext cx="837436" cy="289632"/>
          </a:xfrm>
          <a:custGeom>
            <a:avLst/>
            <a:gdLst/>
            <a:ahLst/>
            <a:cxnLst/>
            <a:rect l="l" t="t" r="r" b="b"/>
            <a:pathLst>
              <a:path w="54063" h="18698" extrusionOk="0">
                <a:moveTo>
                  <a:pt x="53821" y="1"/>
                </a:moveTo>
                <a:cubicBezTo>
                  <a:pt x="53687" y="1"/>
                  <a:pt x="53579" y="108"/>
                  <a:pt x="53579" y="243"/>
                </a:cubicBezTo>
                <a:cubicBezTo>
                  <a:pt x="53579" y="3946"/>
                  <a:pt x="50564" y="6961"/>
                  <a:pt x="46861" y="6961"/>
                </a:cubicBezTo>
                <a:lnTo>
                  <a:pt x="6451" y="6961"/>
                </a:lnTo>
                <a:cubicBezTo>
                  <a:pt x="2895" y="6961"/>
                  <a:pt x="0" y="9857"/>
                  <a:pt x="0" y="13412"/>
                </a:cubicBezTo>
                <a:lnTo>
                  <a:pt x="0" y="18455"/>
                </a:lnTo>
                <a:cubicBezTo>
                  <a:pt x="0" y="18590"/>
                  <a:pt x="109" y="18697"/>
                  <a:pt x="242" y="18697"/>
                </a:cubicBezTo>
                <a:cubicBezTo>
                  <a:pt x="379" y="18697"/>
                  <a:pt x="487" y="18590"/>
                  <a:pt x="486" y="18455"/>
                </a:cubicBezTo>
                <a:lnTo>
                  <a:pt x="486" y="13412"/>
                </a:lnTo>
                <a:cubicBezTo>
                  <a:pt x="486" y="10122"/>
                  <a:pt x="3162" y="7447"/>
                  <a:pt x="6451" y="7447"/>
                </a:cubicBezTo>
                <a:lnTo>
                  <a:pt x="46858" y="7447"/>
                </a:lnTo>
                <a:cubicBezTo>
                  <a:pt x="50831" y="7447"/>
                  <a:pt x="54063" y="4215"/>
                  <a:pt x="54063" y="243"/>
                </a:cubicBezTo>
                <a:cubicBezTo>
                  <a:pt x="54063" y="108"/>
                  <a:pt x="53954" y="1"/>
                  <a:pt x="53821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2" name="Google Shape;22722;p46"/>
          <p:cNvSpPr/>
          <p:nvPr/>
        </p:nvSpPr>
        <p:spPr>
          <a:xfrm>
            <a:off x="3576156" y="2141841"/>
            <a:ext cx="837482" cy="289632"/>
          </a:xfrm>
          <a:custGeom>
            <a:avLst/>
            <a:gdLst/>
            <a:ahLst/>
            <a:cxnLst/>
            <a:rect l="l" t="t" r="r" b="b"/>
            <a:pathLst>
              <a:path w="54066" h="18698" extrusionOk="0">
                <a:moveTo>
                  <a:pt x="243" y="1"/>
                </a:moveTo>
                <a:cubicBezTo>
                  <a:pt x="108" y="1"/>
                  <a:pt x="1" y="108"/>
                  <a:pt x="1" y="243"/>
                </a:cubicBezTo>
                <a:cubicBezTo>
                  <a:pt x="1" y="4216"/>
                  <a:pt x="3233" y="7447"/>
                  <a:pt x="7204" y="7447"/>
                </a:cubicBezTo>
                <a:lnTo>
                  <a:pt x="47616" y="7447"/>
                </a:lnTo>
                <a:cubicBezTo>
                  <a:pt x="50905" y="7447"/>
                  <a:pt x="53581" y="10122"/>
                  <a:pt x="53581" y="13412"/>
                </a:cubicBezTo>
                <a:lnTo>
                  <a:pt x="53581" y="18455"/>
                </a:lnTo>
                <a:cubicBezTo>
                  <a:pt x="53581" y="18590"/>
                  <a:pt x="53688" y="18697"/>
                  <a:pt x="53823" y="18697"/>
                </a:cubicBezTo>
                <a:cubicBezTo>
                  <a:pt x="53957" y="18697"/>
                  <a:pt x="54065" y="18590"/>
                  <a:pt x="54062" y="18455"/>
                </a:cubicBezTo>
                <a:lnTo>
                  <a:pt x="54062" y="13412"/>
                </a:lnTo>
                <a:cubicBezTo>
                  <a:pt x="54062" y="9854"/>
                  <a:pt x="51169" y="6961"/>
                  <a:pt x="47611" y="6961"/>
                </a:cubicBezTo>
                <a:lnTo>
                  <a:pt x="7203" y="6961"/>
                </a:lnTo>
                <a:cubicBezTo>
                  <a:pt x="3498" y="6961"/>
                  <a:pt x="485" y="3946"/>
                  <a:pt x="485" y="243"/>
                </a:cubicBezTo>
                <a:cubicBezTo>
                  <a:pt x="485" y="108"/>
                  <a:pt x="377" y="1"/>
                  <a:pt x="243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3" name="Google Shape;22723;p46"/>
          <p:cNvSpPr/>
          <p:nvPr/>
        </p:nvSpPr>
        <p:spPr>
          <a:xfrm>
            <a:off x="5556740" y="2119503"/>
            <a:ext cx="52263" cy="52248"/>
          </a:xfrm>
          <a:custGeom>
            <a:avLst/>
            <a:gdLst/>
            <a:ahLst/>
            <a:cxnLst/>
            <a:rect l="l" t="t" r="r" b="b"/>
            <a:pathLst>
              <a:path w="3374" h="3373" extrusionOk="0">
                <a:moveTo>
                  <a:pt x="1687" y="0"/>
                </a:moveTo>
                <a:cubicBezTo>
                  <a:pt x="755" y="0"/>
                  <a:pt x="0" y="754"/>
                  <a:pt x="0" y="1687"/>
                </a:cubicBezTo>
                <a:cubicBezTo>
                  <a:pt x="0" y="2619"/>
                  <a:pt x="755" y="3373"/>
                  <a:pt x="1687" y="3373"/>
                </a:cubicBezTo>
                <a:cubicBezTo>
                  <a:pt x="2619" y="3370"/>
                  <a:pt x="3373" y="2617"/>
                  <a:pt x="3373" y="1687"/>
                </a:cubicBezTo>
                <a:cubicBezTo>
                  <a:pt x="3373" y="754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4" name="Google Shape;22724;p46"/>
          <p:cNvSpPr/>
          <p:nvPr/>
        </p:nvSpPr>
        <p:spPr>
          <a:xfrm>
            <a:off x="3553804" y="2119503"/>
            <a:ext cx="52263" cy="52248"/>
          </a:xfrm>
          <a:custGeom>
            <a:avLst/>
            <a:gdLst/>
            <a:ahLst/>
            <a:cxnLst/>
            <a:rect l="l" t="t" r="r" b="b"/>
            <a:pathLst>
              <a:path w="3374" h="3373" extrusionOk="0">
                <a:moveTo>
                  <a:pt x="1687" y="0"/>
                </a:moveTo>
                <a:cubicBezTo>
                  <a:pt x="755" y="0"/>
                  <a:pt x="1" y="754"/>
                  <a:pt x="1" y="1687"/>
                </a:cubicBezTo>
                <a:cubicBezTo>
                  <a:pt x="1" y="2619"/>
                  <a:pt x="755" y="3373"/>
                  <a:pt x="1687" y="3373"/>
                </a:cubicBezTo>
                <a:cubicBezTo>
                  <a:pt x="2619" y="3370"/>
                  <a:pt x="3374" y="2617"/>
                  <a:pt x="3374" y="1687"/>
                </a:cubicBezTo>
                <a:cubicBezTo>
                  <a:pt x="3374" y="754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5" name="Google Shape;22725;p46"/>
          <p:cNvSpPr/>
          <p:nvPr/>
        </p:nvSpPr>
        <p:spPr>
          <a:xfrm>
            <a:off x="4726819" y="2401603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5" y="1"/>
                </a:moveTo>
                <a:cubicBezTo>
                  <a:pt x="753" y="1"/>
                  <a:pt x="0" y="754"/>
                  <a:pt x="0" y="1686"/>
                </a:cubicBezTo>
                <a:cubicBezTo>
                  <a:pt x="0" y="2618"/>
                  <a:pt x="753" y="3372"/>
                  <a:pt x="1685" y="3372"/>
                </a:cubicBezTo>
                <a:cubicBezTo>
                  <a:pt x="2617" y="3372"/>
                  <a:pt x="3372" y="2616"/>
                  <a:pt x="3372" y="1686"/>
                </a:cubicBezTo>
                <a:cubicBezTo>
                  <a:pt x="3372" y="754"/>
                  <a:pt x="2617" y="1"/>
                  <a:pt x="16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6" name="Google Shape;22726;p46"/>
          <p:cNvSpPr/>
          <p:nvPr/>
        </p:nvSpPr>
        <p:spPr>
          <a:xfrm>
            <a:off x="4383756" y="2401603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7" y="1"/>
                </a:moveTo>
                <a:cubicBezTo>
                  <a:pt x="755" y="1"/>
                  <a:pt x="1" y="754"/>
                  <a:pt x="1" y="1686"/>
                </a:cubicBezTo>
                <a:cubicBezTo>
                  <a:pt x="1" y="2618"/>
                  <a:pt x="755" y="3372"/>
                  <a:pt x="1687" y="3372"/>
                </a:cubicBezTo>
                <a:cubicBezTo>
                  <a:pt x="2619" y="3372"/>
                  <a:pt x="3372" y="2616"/>
                  <a:pt x="3372" y="1686"/>
                </a:cubicBezTo>
                <a:cubicBezTo>
                  <a:pt x="3372" y="754"/>
                  <a:pt x="2619" y="1"/>
                  <a:pt x="16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7" name="Google Shape;22727;p46"/>
          <p:cNvSpPr/>
          <p:nvPr/>
        </p:nvSpPr>
        <p:spPr>
          <a:xfrm>
            <a:off x="4890257" y="2416427"/>
            <a:ext cx="724576" cy="781734"/>
          </a:xfrm>
          <a:custGeom>
            <a:avLst/>
            <a:gdLst/>
            <a:ahLst/>
            <a:cxnLst/>
            <a:rect l="l" t="t" r="r" b="b"/>
            <a:pathLst>
              <a:path w="46777" h="50467" extrusionOk="0">
                <a:moveTo>
                  <a:pt x="1" y="1"/>
                </a:moveTo>
                <a:lnTo>
                  <a:pt x="1" y="1458"/>
                </a:lnTo>
                <a:lnTo>
                  <a:pt x="21544" y="1458"/>
                </a:lnTo>
                <a:cubicBezTo>
                  <a:pt x="34653" y="1458"/>
                  <a:pt x="45320" y="12123"/>
                  <a:pt x="45320" y="25233"/>
                </a:cubicBezTo>
                <a:cubicBezTo>
                  <a:pt x="45320" y="38344"/>
                  <a:pt x="34653" y="49009"/>
                  <a:pt x="21544" y="49009"/>
                </a:cubicBezTo>
                <a:lnTo>
                  <a:pt x="1" y="49009"/>
                </a:lnTo>
                <a:lnTo>
                  <a:pt x="1" y="50466"/>
                </a:lnTo>
                <a:lnTo>
                  <a:pt x="21544" y="50466"/>
                </a:lnTo>
                <a:cubicBezTo>
                  <a:pt x="35457" y="50466"/>
                  <a:pt x="46776" y="39146"/>
                  <a:pt x="46776" y="25233"/>
                </a:cubicBezTo>
                <a:cubicBezTo>
                  <a:pt x="46776" y="11322"/>
                  <a:pt x="35457" y="1"/>
                  <a:pt x="21544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8" name="Google Shape;22728;p46"/>
          <p:cNvSpPr txBox="1"/>
          <p:nvPr/>
        </p:nvSpPr>
        <p:spPr>
          <a:xfrm>
            <a:off x="1152036" y="3418410"/>
            <a:ext cx="1666500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2000" b="0" i="0" u="sng" strike="noStrike" kern="0" cap="none" spc="0" normalizeH="0" baseline="0" noProof="0" dirty="0">
                <a:ln>
                  <a:noFill/>
                </a:ln>
                <a:solidFill>
                  <a:srgbClr val="F88097"/>
                </a:solidFill>
                <a:effectLst/>
                <a:uLnTx/>
                <a:uFillTx/>
                <a:latin typeface="Righteous"/>
                <a:ea typeface="Righteous"/>
                <a:cs typeface="Righteous"/>
                <a:sym typeface="Righteous"/>
              </a:rPr>
              <a:t>definition</a:t>
            </a:r>
            <a:endParaRPr kumimoji="0" sz="2000" b="0" i="0" u="sng" strike="noStrike" kern="0" cap="none" spc="0" normalizeH="0" baseline="0" noProof="0" dirty="0">
              <a:ln>
                <a:noFill/>
              </a:ln>
              <a:solidFill>
                <a:srgbClr val="F88097"/>
              </a:solidFill>
              <a:effectLst/>
              <a:uLnTx/>
              <a:uFillTx/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29" name="Google Shape;22729;p46"/>
          <p:cNvSpPr txBox="1"/>
          <p:nvPr/>
        </p:nvSpPr>
        <p:spPr>
          <a:xfrm>
            <a:off x="869366" y="3750954"/>
            <a:ext cx="2363771" cy="8541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 sz="1600" b="1" dirty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b</a:t>
            </a:r>
            <a:r>
              <a:rPr kumimoji="0" lang="en-US" sz="1600" b="1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eing</a:t>
            </a: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 brave and not afraid</a:t>
            </a:r>
            <a:r>
              <a:rPr kumimoji="0" lang="en-US" sz="1600" b="1" i="0" u="none" strike="noStrike" kern="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 </a:t>
            </a:r>
            <a:endParaRPr kumimoji="0" sz="16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22730" name="Google Shape;22730;p46"/>
          <p:cNvGrpSpPr/>
          <p:nvPr/>
        </p:nvGrpSpPr>
        <p:grpSpPr>
          <a:xfrm>
            <a:off x="2924459" y="3551610"/>
            <a:ext cx="1037144" cy="619414"/>
            <a:chOff x="2924459" y="3551610"/>
            <a:chExt cx="1037144" cy="619414"/>
          </a:xfrm>
        </p:grpSpPr>
        <p:sp>
          <p:nvSpPr>
            <p:cNvPr id="22731" name="Google Shape;22731;p46"/>
            <p:cNvSpPr/>
            <p:nvPr/>
          </p:nvSpPr>
          <p:spPr>
            <a:xfrm>
              <a:off x="3198271" y="3551610"/>
              <a:ext cx="763332" cy="619414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7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7" y="39988"/>
                  </a:cubicBezTo>
                  <a:lnTo>
                    <a:pt x="41282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79"/>
                    <a:pt x="45697" y="0"/>
                    <a:pt x="412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22733" name="Google Shape;22733;p46"/>
            <p:cNvCxnSpPr/>
            <p:nvPr/>
          </p:nvCxnSpPr>
          <p:spPr>
            <a:xfrm>
              <a:off x="2924459" y="3641548"/>
              <a:ext cx="314700" cy="0"/>
            </a:xfrm>
            <a:prstGeom prst="straightConnector1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22734" name="Google Shape;22734;p46"/>
          <p:cNvSpPr txBox="1"/>
          <p:nvPr/>
        </p:nvSpPr>
        <p:spPr>
          <a:xfrm>
            <a:off x="773875" y="1319799"/>
            <a:ext cx="2032834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0" i="0" u="sng" strike="noStrike" kern="0" cap="none" spc="0" normalizeH="0" baseline="0" noProof="0" dirty="0">
                <a:ln>
                  <a:noFill/>
                </a:ln>
                <a:solidFill>
                  <a:srgbClr val="3FB6B5"/>
                </a:solidFill>
                <a:effectLst/>
                <a:uLnTx/>
                <a:uFillTx/>
                <a:latin typeface="Righteous"/>
                <a:ea typeface="Righteous"/>
                <a:cs typeface="Righteous"/>
                <a:sym typeface="Righteous"/>
              </a:rPr>
              <a:t>p</a:t>
            </a:r>
            <a:r>
              <a:rPr kumimoji="0" lang="en" sz="2000" b="0" i="0" u="sng" strike="noStrike" kern="0" cap="none" spc="0" normalizeH="0" baseline="0" noProof="0" dirty="0">
                <a:ln>
                  <a:noFill/>
                </a:ln>
                <a:solidFill>
                  <a:srgbClr val="3FB6B5"/>
                </a:solidFill>
                <a:effectLst/>
                <a:uLnTx/>
                <a:uFillTx/>
                <a:latin typeface="Righteous"/>
                <a:ea typeface="Righteous"/>
                <a:cs typeface="Righteous"/>
                <a:sym typeface="Righteous"/>
              </a:rPr>
              <a:t>art of speech</a:t>
            </a:r>
            <a:endParaRPr kumimoji="0" sz="2000" b="0" i="0" u="sng" strike="noStrike" kern="0" cap="none" spc="0" normalizeH="0" baseline="0" noProof="0" dirty="0">
              <a:ln>
                <a:noFill/>
              </a:ln>
              <a:solidFill>
                <a:srgbClr val="3FB6B5"/>
              </a:solidFill>
              <a:effectLst/>
              <a:uLnTx/>
              <a:uFillTx/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35" name="Google Shape;22735;p46"/>
          <p:cNvSpPr txBox="1"/>
          <p:nvPr/>
        </p:nvSpPr>
        <p:spPr>
          <a:xfrm>
            <a:off x="607039" y="1672124"/>
            <a:ext cx="2632120" cy="10172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adjective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05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"/>
              <a:ea typeface="Lato"/>
              <a:cs typeface="Lato"/>
              <a:sym typeface="Lato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The </a:t>
            </a:r>
            <a:r>
              <a:rPr kumimoji="0" lang="en-US" sz="1800" b="1" i="0" u="sng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noun</a:t>
            </a: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 is </a:t>
            </a:r>
            <a:r>
              <a:rPr kumimoji="0" lang="en-US" sz="2000" b="1" i="1" u="none" strike="noStrike" kern="0" cap="none" spc="0" normalizeH="0" baseline="0" noProof="0" dirty="0">
                <a:ln>
                  <a:noFill/>
                </a:ln>
                <a:solidFill>
                  <a:srgbClr val="FCCB25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courage</a:t>
            </a: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.</a:t>
            </a:r>
            <a:endParaRPr kumimoji="0" sz="1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22736" name="Google Shape;22736;p46"/>
          <p:cNvGrpSpPr/>
          <p:nvPr/>
        </p:nvGrpSpPr>
        <p:grpSpPr>
          <a:xfrm>
            <a:off x="2914176" y="1443524"/>
            <a:ext cx="1047427" cy="619445"/>
            <a:chOff x="2914176" y="1443524"/>
            <a:chExt cx="1047427" cy="619445"/>
          </a:xfrm>
        </p:grpSpPr>
        <p:sp>
          <p:nvSpPr>
            <p:cNvPr id="22737" name="Google Shape;22737;p46"/>
            <p:cNvSpPr/>
            <p:nvPr/>
          </p:nvSpPr>
          <p:spPr>
            <a:xfrm>
              <a:off x="3198271" y="1443524"/>
              <a:ext cx="763332" cy="619445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7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7" y="39989"/>
                  </a:cubicBezTo>
                  <a:lnTo>
                    <a:pt x="41282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80"/>
                    <a:pt x="45697" y="1"/>
                    <a:pt x="41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22745" name="Google Shape;22745;p46"/>
            <p:cNvCxnSpPr/>
            <p:nvPr/>
          </p:nvCxnSpPr>
          <p:spPr>
            <a:xfrm>
              <a:off x="2914176" y="1552011"/>
              <a:ext cx="3327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22746" name="Google Shape;22746;p46"/>
          <p:cNvSpPr txBox="1"/>
          <p:nvPr/>
        </p:nvSpPr>
        <p:spPr>
          <a:xfrm>
            <a:off x="6370610" y="1325611"/>
            <a:ext cx="1929139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2000" b="0" i="0" u="sng" strike="noStrike" kern="0" cap="none" spc="0" normalizeH="0" baseline="0" noProof="0" dirty="0">
                <a:ln>
                  <a:noFill/>
                </a:ln>
                <a:solidFill>
                  <a:srgbClr val="D74762"/>
                </a:solidFill>
                <a:effectLst/>
                <a:uLnTx/>
                <a:uFillTx/>
                <a:latin typeface="Righteous"/>
                <a:ea typeface="Righteous"/>
                <a:cs typeface="Righteous"/>
                <a:sym typeface="Righteous"/>
              </a:rPr>
              <a:t>pronunciation</a:t>
            </a:r>
            <a:endParaRPr kumimoji="0" sz="2000" b="0" i="0" u="sng" strike="noStrike" kern="0" cap="none" spc="0" normalizeH="0" baseline="0" noProof="0" dirty="0">
              <a:ln>
                <a:noFill/>
              </a:ln>
              <a:solidFill>
                <a:srgbClr val="D74762"/>
              </a:solidFill>
              <a:effectLst/>
              <a:uLnTx/>
              <a:uFillTx/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47" name="Google Shape;22747;p46"/>
          <p:cNvSpPr txBox="1"/>
          <p:nvPr/>
        </p:nvSpPr>
        <p:spPr>
          <a:xfrm>
            <a:off x="6378850" y="1678550"/>
            <a:ext cx="1920900" cy="51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22748" name="Google Shape;22748;p46"/>
          <p:cNvGrpSpPr/>
          <p:nvPr/>
        </p:nvGrpSpPr>
        <p:grpSpPr>
          <a:xfrm>
            <a:off x="5201223" y="1443524"/>
            <a:ext cx="1037130" cy="619445"/>
            <a:chOff x="5201223" y="1443524"/>
            <a:chExt cx="1037130" cy="619445"/>
          </a:xfrm>
        </p:grpSpPr>
        <p:sp>
          <p:nvSpPr>
            <p:cNvPr id="22749" name="Google Shape;22749;p46"/>
            <p:cNvSpPr/>
            <p:nvPr/>
          </p:nvSpPr>
          <p:spPr>
            <a:xfrm>
              <a:off x="5201223" y="1443524"/>
              <a:ext cx="763332" cy="619445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5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5" y="39989"/>
                  </a:cubicBezTo>
                  <a:lnTo>
                    <a:pt x="41282" y="39989"/>
                  </a:lnTo>
                  <a:cubicBezTo>
                    <a:pt x="45698" y="39989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80"/>
                    <a:pt x="45698" y="1"/>
                    <a:pt x="4128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22753" name="Google Shape;22753;p46"/>
            <p:cNvCxnSpPr/>
            <p:nvPr/>
          </p:nvCxnSpPr>
          <p:spPr>
            <a:xfrm rot="10800000">
              <a:off x="5887653" y="1552011"/>
              <a:ext cx="350700" cy="0"/>
            </a:xfrm>
            <a:prstGeom prst="straightConnector1">
              <a:avLst/>
            </a:prstGeom>
            <a:noFill/>
            <a:ln w="9525" cap="flat" cmpd="sng">
              <a:solidFill>
                <a:schemeClr val="accent6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22754" name="Google Shape;22754;p46"/>
          <p:cNvSpPr txBox="1"/>
          <p:nvPr/>
        </p:nvSpPr>
        <p:spPr>
          <a:xfrm>
            <a:off x="6370611" y="3424223"/>
            <a:ext cx="1678500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2000" b="0" i="0" u="sng" strike="noStrike" kern="0" cap="none" spc="0" normalizeH="0" baseline="0" noProof="0" dirty="0">
                <a:ln>
                  <a:noFill/>
                </a:ln>
                <a:solidFill>
                  <a:srgbClr val="2558A4"/>
                </a:solidFill>
                <a:effectLst/>
                <a:uLnTx/>
                <a:uFillTx/>
                <a:latin typeface="Righteous"/>
                <a:ea typeface="Righteous"/>
                <a:cs typeface="Righteous"/>
                <a:sym typeface="Righteous"/>
              </a:rPr>
              <a:t>example</a:t>
            </a:r>
            <a:endParaRPr kumimoji="0" sz="2000" b="0" i="0" u="sng" strike="noStrike" kern="0" cap="none" spc="0" normalizeH="0" baseline="0" noProof="0" dirty="0">
              <a:ln>
                <a:noFill/>
              </a:ln>
              <a:solidFill>
                <a:srgbClr val="2558A4"/>
              </a:solidFill>
              <a:effectLst/>
              <a:uLnTx/>
              <a:uFillTx/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55" name="Google Shape;22755;p46"/>
          <p:cNvSpPr txBox="1"/>
          <p:nvPr/>
        </p:nvSpPr>
        <p:spPr>
          <a:xfrm>
            <a:off x="6152679" y="3838375"/>
            <a:ext cx="2147070" cy="9946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Firefighters have to be </a:t>
            </a: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FCCB25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courageous</a:t>
            </a: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. </a:t>
            </a:r>
            <a:endParaRPr kumimoji="0" sz="16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22756" name="Google Shape;22756;p46"/>
          <p:cNvGrpSpPr/>
          <p:nvPr/>
        </p:nvGrpSpPr>
        <p:grpSpPr>
          <a:xfrm>
            <a:off x="5201223" y="3551610"/>
            <a:ext cx="1037130" cy="619414"/>
            <a:chOff x="5201223" y="3551610"/>
            <a:chExt cx="1037130" cy="619414"/>
          </a:xfrm>
        </p:grpSpPr>
        <p:sp>
          <p:nvSpPr>
            <p:cNvPr id="22757" name="Google Shape;22757;p46"/>
            <p:cNvSpPr/>
            <p:nvPr/>
          </p:nvSpPr>
          <p:spPr>
            <a:xfrm>
              <a:off x="5201223" y="3551610"/>
              <a:ext cx="763332" cy="619414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5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5" y="39988"/>
                  </a:cubicBezTo>
                  <a:lnTo>
                    <a:pt x="41282" y="39988"/>
                  </a:lnTo>
                  <a:cubicBezTo>
                    <a:pt x="45698" y="39988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79"/>
                    <a:pt x="45698" y="0"/>
                    <a:pt x="412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22762" name="Google Shape;22762;p46"/>
            <p:cNvCxnSpPr/>
            <p:nvPr/>
          </p:nvCxnSpPr>
          <p:spPr>
            <a:xfrm rot="10800000">
              <a:off x="5887653" y="3641548"/>
              <a:ext cx="350700" cy="0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54" name="Google Shape;22572;p38"/>
          <p:cNvSpPr txBox="1">
            <a:spLocks/>
          </p:cNvSpPr>
          <p:nvPr/>
        </p:nvSpPr>
        <p:spPr>
          <a:xfrm>
            <a:off x="4171308" y="1700918"/>
            <a:ext cx="820191" cy="665614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3200" b="1" i="0" u="none" strike="noStrike" kern="0" cap="none" spc="0" normalizeH="0" baseline="0" noProof="0" dirty="0">
                <a:ln w="12700">
                  <a:solidFill>
                    <a:srgbClr val="FCCB25"/>
                  </a:solidFill>
                  <a:prstDash val="solid"/>
                </a:ln>
                <a:pattFill prst="ltDnDiag">
                  <a:fgClr>
                    <a:srgbClr val="FCCB25">
                      <a:lumMod val="60000"/>
                      <a:lumOff val="40000"/>
                    </a:srgbClr>
                  </a:fgClr>
                  <a:bgClr>
                    <a:srgbClr val="FFFFFF"/>
                  </a:bgClr>
                </a:pattFill>
                <a:effectLst/>
                <a:uLnTx/>
                <a:uFillTx/>
                <a:latin typeface="Arial"/>
                <a:cs typeface="Arial"/>
                <a:sym typeface="Arial"/>
              </a:rPr>
              <a:t>02</a:t>
            </a:r>
            <a:endParaRPr kumimoji="0" lang="en" sz="1200" b="1" i="0" u="none" strike="noStrike" kern="0" cap="none" spc="0" normalizeH="0" baseline="0" noProof="0" dirty="0">
              <a:ln w="12700">
                <a:solidFill>
                  <a:srgbClr val="FCCB25"/>
                </a:solidFill>
                <a:prstDash val="solid"/>
              </a:ln>
              <a:pattFill prst="ltDnDiag">
                <a:fgClr>
                  <a:srgbClr val="FCCB25">
                    <a:lumMod val="60000"/>
                    <a:lumOff val="40000"/>
                  </a:srgbClr>
                </a:fgClr>
                <a:bgClr>
                  <a:srgbClr val="FFFFFF"/>
                </a:bgClr>
              </a:patt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5" name="Google Shape;28697;p76"/>
          <p:cNvGrpSpPr/>
          <p:nvPr/>
        </p:nvGrpSpPr>
        <p:grpSpPr>
          <a:xfrm>
            <a:off x="3401861" y="1582330"/>
            <a:ext cx="339253" cy="339253"/>
            <a:chOff x="1492675" y="4992125"/>
            <a:chExt cx="481825" cy="481825"/>
          </a:xfrm>
          <a:solidFill>
            <a:schemeClr val="bg1"/>
          </a:solidFill>
        </p:grpSpPr>
        <p:sp>
          <p:nvSpPr>
            <p:cNvPr id="56" name="Google Shape;28698;p76"/>
            <p:cNvSpPr/>
            <p:nvPr/>
          </p:nvSpPr>
          <p:spPr>
            <a:xfrm>
              <a:off x="149267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728" y="5990"/>
                  </a:moveTo>
                  <a:cubicBezTo>
                    <a:pt x="13161" y="5990"/>
                    <a:pt x="13595" y="6156"/>
                    <a:pt x="13925" y="6487"/>
                  </a:cubicBezTo>
                  <a:cubicBezTo>
                    <a:pt x="14587" y="7149"/>
                    <a:pt x="14587" y="8221"/>
                    <a:pt x="13928" y="8884"/>
                  </a:cubicBezTo>
                  <a:lnTo>
                    <a:pt x="10028" y="12780"/>
                  </a:lnTo>
                  <a:cubicBezTo>
                    <a:pt x="9709" y="13100"/>
                    <a:pt x="9278" y="13280"/>
                    <a:pt x="8830" y="13280"/>
                  </a:cubicBezTo>
                  <a:lnTo>
                    <a:pt x="8815" y="13280"/>
                  </a:lnTo>
                  <a:cubicBezTo>
                    <a:pt x="8811" y="13280"/>
                    <a:pt x="8807" y="13280"/>
                    <a:pt x="8804" y="13280"/>
                  </a:cubicBezTo>
                  <a:cubicBezTo>
                    <a:pt x="8362" y="13280"/>
                    <a:pt x="7936" y="13103"/>
                    <a:pt x="7622" y="12789"/>
                  </a:cubicBezTo>
                  <a:lnTo>
                    <a:pt x="5346" y="10528"/>
                  </a:lnTo>
                  <a:cubicBezTo>
                    <a:pt x="4632" y="9877"/>
                    <a:pt x="4605" y="8760"/>
                    <a:pt x="5288" y="8077"/>
                  </a:cubicBezTo>
                  <a:cubicBezTo>
                    <a:pt x="5620" y="7745"/>
                    <a:pt x="6053" y="7581"/>
                    <a:pt x="6485" y="7581"/>
                  </a:cubicBezTo>
                  <a:cubicBezTo>
                    <a:pt x="6944" y="7581"/>
                    <a:pt x="7402" y="7766"/>
                    <a:pt x="7737" y="8134"/>
                  </a:cubicBezTo>
                  <a:lnTo>
                    <a:pt x="8812" y="9206"/>
                  </a:lnTo>
                  <a:lnTo>
                    <a:pt x="11531" y="6487"/>
                  </a:lnTo>
                  <a:cubicBezTo>
                    <a:pt x="11861" y="6156"/>
                    <a:pt x="12294" y="5990"/>
                    <a:pt x="12728" y="5990"/>
                  </a:cubicBezTo>
                  <a:close/>
                  <a:moveTo>
                    <a:pt x="9637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3" y="4686"/>
                    <a:pt x="1" y="7098"/>
                    <a:pt x="1" y="9637"/>
                  </a:cubicBezTo>
                  <a:cubicBezTo>
                    <a:pt x="1" y="12175"/>
                    <a:pt x="1013" y="14587"/>
                    <a:pt x="2849" y="16424"/>
                  </a:cubicBezTo>
                  <a:cubicBezTo>
                    <a:pt x="4686" y="18261"/>
                    <a:pt x="7095" y="19273"/>
                    <a:pt x="9637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58" y="14587"/>
                    <a:pt x="19273" y="12175"/>
                    <a:pt x="19273" y="9637"/>
                  </a:cubicBezTo>
                  <a:cubicBezTo>
                    <a:pt x="19273" y="7098"/>
                    <a:pt x="18258" y="4686"/>
                    <a:pt x="16421" y="2849"/>
                  </a:cubicBezTo>
                  <a:cubicBezTo>
                    <a:pt x="14584" y="1012"/>
                    <a:pt x="12175" y="1"/>
                    <a:pt x="9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28699;p76"/>
            <p:cNvSpPr/>
            <p:nvPr/>
          </p:nvSpPr>
          <p:spPr>
            <a:xfrm>
              <a:off x="1639625" y="5170175"/>
              <a:ext cx="190100" cy="125750"/>
            </a:xfrm>
            <a:custGeom>
              <a:avLst/>
              <a:gdLst/>
              <a:ahLst/>
              <a:cxnLst/>
              <a:rect l="l" t="t" r="r" b="b"/>
              <a:pathLst>
                <a:path w="7604" h="5030" extrusionOk="0">
                  <a:moveTo>
                    <a:pt x="6852" y="0"/>
                  </a:moveTo>
                  <a:cubicBezTo>
                    <a:pt x="6851" y="0"/>
                    <a:pt x="6850" y="0"/>
                    <a:pt x="6848" y="0"/>
                  </a:cubicBezTo>
                  <a:cubicBezTo>
                    <a:pt x="6698" y="0"/>
                    <a:pt x="6556" y="57"/>
                    <a:pt x="6451" y="163"/>
                  </a:cubicBezTo>
                  <a:lnTo>
                    <a:pt x="3334" y="3279"/>
                  </a:lnTo>
                  <a:cubicBezTo>
                    <a:pt x="3224" y="3391"/>
                    <a:pt x="3080" y="3447"/>
                    <a:pt x="2935" y="3447"/>
                  </a:cubicBezTo>
                  <a:cubicBezTo>
                    <a:pt x="2791" y="3447"/>
                    <a:pt x="2646" y="3391"/>
                    <a:pt x="2536" y="3279"/>
                  </a:cubicBezTo>
                  <a:cubicBezTo>
                    <a:pt x="2533" y="3279"/>
                    <a:pt x="2533" y="3279"/>
                    <a:pt x="2530" y="3276"/>
                  </a:cubicBezTo>
                  <a:cubicBezTo>
                    <a:pt x="2521" y="3267"/>
                    <a:pt x="2509" y="3255"/>
                    <a:pt x="2497" y="3246"/>
                  </a:cubicBezTo>
                  <a:lnTo>
                    <a:pt x="1061" y="1810"/>
                  </a:lnTo>
                  <a:cubicBezTo>
                    <a:pt x="948" y="1678"/>
                    <a:pt x="789" y="1611"/>
                    <a:pt x="629" y="1611"/>
                  </a:cubicBezTo>
                  <a:cubicBezTo>
                    <a:pt x="486" y="1611"/>
                    <a:pt x="342" y="1666"/>
                    <a:pt x="233" y="1777"/>
                  </a:cubicBezTo>
                  <a:cubicBezTo>
                    <a:pt x="1" y="2009"/>
                    <a:pt x="16" y="2391"/>
                    <a:pt x="266" y="2605"/>
                  </a:cubicBezTo>
                  <a:lnTo>
                    <a:pt x="2542" y="4869"/>
                  </a:lnTo>
                  <a:cubicBezTo>
                    <a:pt x="2645" y="4972"/>
                    <a:pt x="2782" y="5029"/>
                    <a:pt x="2926" y="5029"/>
                  </a:cubicBezTo>
                  <a:cubicBezTo>
                    <a:pt x="2929" y="5029"/>
                    <a:pt x="2933" y="5029"/>
                    <a:pt x="2937" y="5029"/>
                  </a:cubicBezTo>
                  <a:lnTo>
                    <a:pt x="2943" y="5029"/>
                  </a:lnTo>
                  <a:cubicBezTo>
                    <a:pt x="3096" y="5029"/>
                    <a:pt x="3241" y="4969"/>
                    <a:pt x="3352" y="4860"/>
                  </a:cubicBezTo>
                  <a:lnTo>
                    <a:pt x="7249" y="964"/>
                  </a:lnTo>
                  <a:cubicBezTo>
                    <a:pt x="7603" y="606"/>
                    <a:pt x="7352" y="0"/>
                    <a:pt x="68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" name="Google Shape;28418;p76"/>
          <p:cNvGrpSpPr/>
          <p:nvPr/>
        </p:nvGrpSpPr>
        <p:grpSpPr>
          <a:xfrm>
            <a:off x="5389347" y="1575819"/>
            <a:ext cx="394396" cy="321317"/>
            <a:chOff x="2678350" y="1464650"/>
            <a:chExt cx="499750" cy="422700"/>
          </a:xfrm>
          <a:solidFill>
            <a:schemeClr val="bg1"/>
          </a:solidFill>
        </p:grpSpPr>
        <p:sp>
          <p:nvSpPr>
            <p:cNvPr id="59" name="Google Shape;28419;p76"/>
            <p:cNvSpPr/>
            <p:nvPr/>
          </p:nvSpPr>
          <p:spPr>
            <a:xfrm>
              <a:off x="3081050" y="1542700"/>
              <a:ext cx="97050" cy="267350"/>
            </a:xfrm>
            <a:custGeom>
              <a:avLst/>
              <a:gdLst/>
              <a:ahLst/>
              <a:cxnLst/>
              <a:rect l="l" t="t" r="r" b="b"/>
              <a:pathLst>
                <a:path w="3882" h="10694" extrusionOk="0">
                  <a:moveTo>
                    <a:pt x="618" y="0"/>
                  </a:moveTo>
                  <a:cubicBezTo>
                    <a:pt x="474" y="0"/>
                    <a:pt x="329" y="55"/>
                    <a:pt x="220" y="165"/>
                  </a:cubicBezTo>
                  <a:cubicBezTo>
                    <a:pt x="3" y="384"/>
                    <a:pt x="0" y="737"/>
                    <a:pt x="214" y="957"/>
                  </a:cubicBezTo>
                  <a:cubicBezTo>
                    <a:pt x="2650" y="3375"/>
                    <a:pt x="2650" y="7316"/>
                    <a:pt x="214" y="9737"/>
                  </a:cubicBezTo>
                  <a:cubicBezTo>
                    <a:pt x="0" y="9957"/>
                    <a:pt x="3" y="10310"/>
                    <a:pt x="220" y="10526"/>
                  </a:cubicBezTo>
                  <a:cubicBezTo>
                    <a:pt x="330" y="10638"/>
                    <a:pt x="475" y="10693"/>
                    <a:pt x="620" y="10693"/>
                  </a:cubicBezTo>
                  <a:cubicBezTo>
                    <a:pt x="761" y="10693"/>
                    <a:pt x="902" y="10641"/>
                    <a:pt x="1012" y="10535"/>
                  </a:cubicBezTo>
                  <a:cubicBezTo>
                    <a:pt x="3882" y="7672"/>
                    <a:pt x="3882" y="3022"/>
                    <a:pt x="1012" y="159"/>
                  </a:cubicBezTo>
                  <a:cubicBezTo>
                    <a:pt x="902" y="53"/>
                    <a:pt x="760" y="0"/>
                    <a:pt x="6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28420;p76"/>
            <p:cNvSpPr/>
            <p:nvPr/>
          </p:nvSpPr>
          <p:spPr>
            <a:xfrm>
              <a:off x="3041000" y="1582600"/>
              <a:ext cx="75075" cy="187725"/>
            </a:xfrm>
            <a:custGeom>
              <a:avLst/>
              <a:gdLst/>
              <a:ahLst/>
              <a:cxnLst/>
              <a:rect l="l" t="t" r="r" b="b"/>
              <a:pathLst>
                <a:path w="3003" h="7509" extrusionOk="0">
                  <a:moveTo>
                    <a:pt x="626" y="0"/>
                  </a:moveTo>
                  <a:cubicBezTo>
                    <a:pt x="482" y="0"/>
                    <a:pt x="337" y="55"/>
                    <a:pt x="226" y="165"/>
                  </a:cubicBezTo>
                  <a:cubicBezTo>
                    <a:pt x="9" y="381"/>
                    <a:pt x="6" y="734"/>
                    <a:pt x="220" y="957"/>
                  </a:cubicBezTo>
                  <a:cubicBezTo>
                    <a:pt x="1774" y="2495"/>
                    <a:pt x="1774" y="5007"/>
                    <a:pt x="220" y="6545"/>
                  </a:cubicBezTo>
                  <a:cubicBezTo>
                    <a:pt x="0" y="6765"/>
                    <a:pt x="0" y="7124"/>
                    <a:pt x="220" y="7343"/>
                  </a:cubicBezTo>
                  <a:cubicBezTo>
                    <a:pt x="330" y="7453"/>
                    <a:pt x="474" y="7508"/>
                    <a:pt x="619" y="7508"/>
                  </a:cubicBezTo>
                  <a:cubicBezTo>
                    <a:pt x="763" y="7508"/>
                    <a:pt x="908" y="7453"/>
                    <a:pt x="1018" y="7343"/>
                  </a:cubicBezTo>
                  <a:cubicBezTo>
                    <a:pt x="3002" y="5359"/>
                    <a:pt x="3002" y="2143"/>
                    <a:pt x="1018" y="159"/>
                  </a:cubicBezTo>
                  <a:cubicBezTo>
                    <a:pt x="909" y="53"/>
                    <a:pt x="768" y="0"/>
                    <a:pt x="6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28421;p76"/>
            <p:cNvSpPr/>
            <p:nvPr/>
          </p:nvSpPr>
          <p:spPr>
            <a:xfrm>
              <a:off x="2678350" y="1464650"/>
              <a:ext cx="339700" cy="422700"/>
            </a:xfrm>
            <a:custGeom>
              <a:avLst/>
              <a:gdLst/>
              <a:ahLst/>
              <a:cxnLst/>
              <a:rect l="l" t="t" r="r" b="b"/>
              <a:pathLst>
                <a:path w="13588" h="16908" extrusionOk="0">
                  <a:moveTo>
                    <a:pt x="5683" y="5632"/>
                  </a:moveTo>
                  <a:lnTo>
                    <a:pt x="5683" y="11278"/>
                  </a:lnTo>
                  <a:lnTo>
                    <a:pt x="3952" y="11278"/>
                  </a:lnTo>
                  <a:cubicBezTo>
                    <a:pt x="3638" y="11278"/>
                    <a:pt x="3389" y="11026"/>
                    <a:pt x="3389" y="10712"/>
                  </a:cubicBezTo>
                  <a:lnTo>
                    <a:pt x="3389" y="6195"/>
                  </a:lnTo>
                  <a:cubicBezTo>
                    <a:pt x="3389" y="5882"/>
                    <a:pt x="3638" y="5632"/>
                    <a:pt x="3952" y="5632"/>
                  </a:cubicBezTo>
                  <a:close/>
                  <a:moveTo>
                    <a:pt x="11895" y="1115"/>
                  </a:moveTo>
                  <a:cubicBezTo>
                    <a:pt x="12206" y="1115"/>
                    <a:pt x="12458" y="1365"/>
                    <a:pt x="12458" y="1679"/>
                  </a:cubicBezTo>
                  <a:lnTo>
                    <a:pt x="12458" y="15229"/>
                  </a:lnTo>
                  <a:cubicBezTo>
                    <a:pt x="12458" y="15542"/>
                    <a:pt x="12206" y="15792"/>
                    <a:pt x="11895" y="15792"/>
                  </a:cubicBezTo>
                  <a:cubicBezTo>
                    <a:pt x="11582" y="15792"/>
                    <a:pt x="11329" y="15542"/>
                    <a:pt x="11329" y="15229"/>
                  </a:cubicBezTo>
                  <a:lnTo>
                    <a:pt x="11329" y="1679"/>
                  </a:lnTo>
                  <a:cubicBezTo>
                    <a:pt x="11329" y="1365"/>
                    <a:pt x="11582" y="1115"/>
                    <a:pt x="11895" y="1115"/>
                  </a:cubicBezTo>
                  <a:close/>
                  <a:moveTo>
                    <a:pt x="11892" y="0"/>
                  </a:moveTo>
                  <a:cubicBezTo>
                    <a:pt x="11090" y="0"/>
                    <a:pt x="10386" y="570"/>
                    <a:pt x="10230" y="1374"/>
                  </a:cubicBezTo>
                  <a:lnTo>
                    <a:pt x="6060" y="4503"/>
                  </a:lnTo>
                  <a:lnTo>
                    <a:pt x="3952" y="4503"/>
                  </a:lnTo>
                  <a:cubicBezTo>
                    <a:pt x="3235" y="4503"/>
                    <a:pt x="2600" y="4955"/>
                    <a:pt x="2362" y="5632"/>
                  </a:cubicBezTo>
                  <a:lnTo>
                    <a:pt x="1693" y="5632"/>
                  </a:lnTo>
                  <a:cubicBezTo>
                    <a:pt x="757" y="5632"/>
                    <a:pt x="1" y="6388"/>
                    <a:pt x="1" y="7325"/>
                  </a:cubicBezTo>
                  <a:lnTo>
                    <a:pt x="1" y="9583"/>
                  </a:lnTo>
                  <a:cubicBezTo>
                    <a:pt x="1" y="10520"/>
                    <a:pt x="757" y="11275"/>
                    <a:pt x="1693" y="11278"/>
                  </a:cubicBezTo>
                  <a:lnTo>
                    <a:pt x="2362" y="11278"/>
                  </a:lnTo>
                  <a:cubicBezTo>
                    <a:pt x="2600" y="11953"/>
                    <a:pt x="3235" y="12405"/>
                    <a:pt x="3952" y="12408"/>
                  </a:cubicBezTo>
                  <a:lnTo>
                    <a:pt x="6060" y="12408"/>
                  </a:lnTo>
                  <a:lnTo>
                    <a:pt x="10230" y="15533"/>
                  </a:lnTo>
                  <a:cubicBezTo>
                    <a:pt x="10386" y="16336"/>
                    <a:pt x="11087" y="16908"/>
                    <a:pt x="11888" y="16908"/>
                  </a:cubicBezTo>
                  <a:cubicBezTo>
                    <a:pt x="11940" y="16908"/>
                    <a:pt x="11993" y="16905"/>
                    <a:pt x="12046" y="16900"/>
                  </a:cubicBezTo>
                  <a:cubicBezTo>
                    <a:pt x="12913" y="16822"/>
                    <a:pt x="13582" y="16099"/>
                    <a:pt x="13588" y="15229"/>
                  </a:cubicBezTo>
                  <a:lnTo>
                    <a:pt x="13588" y="1679"/>
                  </a:lnTo>
                  <a:cubicBezTo>
                    <a:pt x="13579" y="808"/>
                    <a:pt x="12913" y="86"/>
                    <a:pt x="12046" y="7"/>
                  </a:cubicBezTo>
                  <a:cubicBezTo>
                    <a:pt x="11994" y="3"/>
                    <a:pt x="11943" y="0"/>
                    <a:pt x="11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3" name="Google Shape;29721;p79"/>
          <p:cNvGrpSpPr/>
          <p:nvPr/>
        </p:nvGrpSpPr>
        <p:grpSpPr>
          <a:xfrm>
            <a:off x="5389347" y="3679854"/>
            <a:ext cx="393314" cy="408052"/>
            <a:chOff x="-35123050" y="3561225"/>
            <a:chExt cx="292225" cy="291100"/>
          </a:xfrm>
          <a:solidFill>
            <a:schemeClr val="bg1"/>
          </a:solidFill>
        </p:grpSpPr>
        <p:sp>
          <p:nvSpPr>
            <p:cNvPr id="64" name="Google Shape;29722;p79"/>
            <p:cNvSpPr/>
            <p:nvPr/>
          </p:nvSpPr>
          <p:spPr>
            <a:xfrm>
              <a:off x="-35123050" y="3629750"/>
              <a:ext cx="205575" cy="222575"/>
            </a:xfrm>
            <a:custGeom>
              <a:avLst/>
              <a:gdLst/>
              <a:ahLst/>
              <a:cxnLst/>
              <a:rect l="l" t="t" r="r" b="b"/>
              <a:pathLst>
                <a:path w="8223" h="8903" extrusionOk="0">
                  <a:moveTo>
                    <a:pt x="2080" y="2710"/>
                  </a:moveTo>
                  <a:cubicBezTo>
                    <a:pt x="2458" y="2710"/>
                    <a:pt x="2741" y="3056"/>
                    <a:pt x="2741" y="3403"/>
                  </a:cubicBezTo>
                  <a:cubicBezTo>
                    <a:pt x="2741" y="3781"/>
                    <a:pt x="2426" y="4065"/>
                    <a:pt x="2080" y="4065"/>
                  </a:cubicBezTo>
                  <a:cubicBezTo>
                    <a:pt x="1733" y="4065"/>
                    <a:pt x="1418" y="3750"/>
                    <a:pt x="1418" y="3403"/>
                  </a:cubicBezTo>
                  <a:cubicBezTo>
                    <a:pt x="1418" y="3056"/>
                    <a:pt x="1670" y="2710"/>
                    <a:pt x="2080" y="2710"/>
                  </a:cubicBezTo>
                  <a:close/>
                  <a:moveTo>
                    <a:pt x="4127" y="2710"/>
                  </a:moveTo>
                  <a:cubicBezTo>
                    <a:pt x="4506" y="2710"/>
                    <a:pt x="4789" y="3056"/>
                    <a:pt x="4789" y="3403"/>
                  </a:cubicBezTo>
                  <a:cubicBezTo>
                    <a:pt x="4789" y="3781"/>
                    <a:pt x="4474" y="4065"/>
                    <a:pt x="4127" y="4065"/>
                  </a:cubicBezTo>
                  <a:cubicBezTo>
                    <a:pt x="3718" y="4065"/>
                    <a:pt x="3466" y="3750"/>
                    <a:pt x="3466" y="3403"/>
                  </a:cubicBezTo>
                  <a:cubicBezTo>
                    <a:pt x="3466" y="3056"/>
                    <a:pt x="3718" y="2710"/>
                    <a:pt x="4127" y="2710"/>
                  </a:cubicBezTo>
                  <a:close/>
                  <a:moveTo>
                    <a:pt x="6207" y="2710"/>
                  </a:moveTo>
                  <a:cubicBezTo>
                    <a:pt x="6616" y="2710"/>
                    <a:pt x="6868" y="3056"/>
                    <a:pt x="6868" y="3403"/>
                  </a:cubicBezTo>
                  <a:cubicBezTo>
                    <a:pt x="6868" y="3781"/>
                    <a:pt x="6553" y="4065"/>
                    <a:pt x="6207" y="4065"/>
                  </a:cubicBezTo>
                  <a:cubicBezTo>
                    <a:pt x="5829" y="4065"/>
                    <a:pt x="5545" y="3750"/>
                    <a:pt x="5545" y="3403"/>
                  </a:cubicBezTo>
                  <a:cubicBezTo>
                    <a:pt x="5514" y="3056"/>
                    <a:pt x="5829" y="2710"/>
                    <a:pt x="6207" y="2710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57"/>
                    <a:pt x="0" y="1702"/>
                  </a:cubicBezTo>
                  <a:lnTo>
                    <a:pt x="0" y="5136"/>
                  </a:lnTo>
                  <a:cubicBezTo>
                    <a:pt x="0" y="5955"/>
                    <a:pt x="630" y="6616"/>
                    <a:pt x="1418" y="6774"/>
                  </a:cubicBezTo>
                  <a:lnTo>
                    <a:pt x="1418" y="8570"/>
                  </a:lnTo>
                  <a:cubicBezTo>
                    <a:pt x="1418" y="8696"/>
                    <a:pt x="1481" y="8822"/>
                    <a:pt x="1607" y="8885"/>
                  </a:cubicBezTo>
                  <a:cubicBezTo>
                    <a:pt x="1649" y="8895"/>
                    <a:pt x="1695" y="8902"/>
                    <a:pt x="1739" y="8902"/>
                  </a:cubicBezTo>
                  <a:cubicBezTo>
                    <a:pt x="1828" y="8902"/>
                    <a:pt x="1912" y="8874"/>
                    <a:pt x="1954" y="8790"/>
                  </a:cubicBezTo>
                  <a:lnTo>
                    <a:pt x="3938" y="6837"/>
                  </a:lnTo>
                  <a:lnTo>
                    <a:pt x="6522" y="6837"/>
                  </a:lnTo>
                  <a:cubicBezTo>
                    <a:pt x="7467" y="6837"/>
                    <a:pt x="8223" y="6081"/>
                    <a:pt x="8223" y="5136"/>
                  </a:cubicBezTo>
                  <a:lnTo>
                    <a:pt x="8223" y="1702"/>
                  </a:lnTo>
                  <a:cubicBezTo>
                    <a:pt x="8223" y="757"/>
                    <a:pt x="7467" y="0"/>
                    <a:pt x="65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29723;p79"/>
            <p:cNvSpPr/>
            <p:nvPr/>
          </p:nvSpPr>
          <p:spPr>
            <a:xfrm>
              <a:off x="-35053750" y="3561225"/>
              <a:ext cx="222925" cy="221825"/>
            </a:xfrm>
            <a:custGeom>
              <a:avLst/>
              <a:gdLst/>
              <a:ahLst/>
              <a:cxnLst/>
              <a:rect l="l" t="t" r="r" b="b"/>
              <a:pathLst>
                <a:path w="8917" h="8873" extrusionOk="0">
                  <a:moveTo>
                    <a:pt x="1702" y="1"/>
                  </a:moveTo>
                  <a:cubicBezTo>
                    <a:pt x="757" y="1"/>
                    <a:pt x="1" y="725"/>
                    <a:pt x="1" y="1702"/>
                  </a:cubicBezTo>
                  <a:lnTo>
                    <a:pt x="1" y="2048"/>
                  </a:lnTo>
                  <a:lnTo>
                    <a:pt x="3781" y="2048"/>
                  </a:lnTo>
                  <a:cubicBezTo>
                    <a:pt x="5136" y="2048"/>
                    <a:pt x="6207" y="3088"/>
                    <a:pt x="6207" y="4443"/>
                  </a:cubicBezTo>
                  <a:lnTo>
                    <a:pt x="6207" y="7877"/>
                  </a:lnTo>
                  <a:lnTo>
                    <a:pt x="6207" y="8003"/>
                  </a:lnTo>
                  <a:lnTo>
                    <a:pt x="6995" y="8790"/>
                  </a:lnTo>
                  <a:cubicBezTo>
                    <a:pt x="7055" y="8850"/>
                    <a:pt x="7127" y="8872"/>
                    <a:pt x="7205" y="8872"/>
                  </a:cubicBezTo>
                  <a:cubicBezTo>
                    <a:pt x="7249" y="8872"/>
                    <a:pt x="7295" y="8865"/>
                    <a:pt x="7341" y="8853"/>
                  </a:cubicBezTo>
                  <a:cubicBezTo>
                    <a:pt x="7467" y="8822"/>
                    <a:pt x="7530" y="8664"/>
                    <a:pt x="7530" y="8538"/>
                  </a:cubicBezTo>
                  <a:lnTo>
                    <a:pt x="7530" y="6806"/>
                  </a:lnTo>
                  <a:cubicBezTo>
                    <a:pt x="8318" y="6648"/>
                    <a:pt x="8917" y="5955"/>
                    <a:pt x="8917" y="5104"/>
                  </a:cubicBezTo>
                  <a:lnTo>
                    <a:pt x="8917" y="1702"/>
                  </a:lnTo>
                  <a:cubicBezTo>
                    <a:pt x="8917" y="725"/>
                    <a:pt x="8129" y="1"/>
                    <a:pt x="7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" name="Google Shape;29352;p78"/>
          <p:cNvGrpSpPr/>
          <p:nvPr/>
        </p:nvGrpSpPr>
        <p:grpSpPr>
          <a:xfrm>
            <a:off x="3381811" y="3683026"/>
            <a:ext cx="403920" cy="404880"/>
            <a:chOff x="946175" y="3253275"/>
            <a:chExt cx="298550" cy="296150"/>
          </a:xfrm>
          <a:solidFill>
            <a:schemeClr val="bg1"/>
          </a:solidFill>
        </p:grpSpPr>
        <p:sp>
          <p:nvSpPr>
            <p:cNvPr id="70" name="Google Shape;29353;p78"/>
            <p:cNvSpPr/>
            <p:nvPr/>
          </p:nvSpPr>
          <p:spPr>
            <a:xfrm>
              <a:off x="946175" y="3253275"/>
              <a:ext cx="209550" cy="261500"/>
            </a:xfrm>
            <a:custGeom>
              <a:avLst/>
              <a:gdLst/>
              <a:ahLst/>
              <a:cxnLst/>
              <a:rect l="l" t="t" r="r" b="b"/>
              <a:pathLst>
                <a:path w="8382" h="10460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113"/>
                  </a:lnTo>
                  <a:cubicBezTo>
                    <a:pt x="1" y="10302"/>
                    <a:pt x="158" y="10460"/>
                    <a:pt x="348" y="10460"/>
                  </a:cubicBezTo>
                  <a:lnTo>
                    <a:pt x="694" y="10460"/>
                  </a:lnTo>
                  <a:lnTo>
                    <a:pt x="694" y="3875"/>
                  </a:lnTo>
                  <a:cubicBezTo>
                    <a:pt x="694" y="3623"/>
                    <a:pt x="820" y="3340"/>
                    <a:pt x="1009" y="3151"/>
                  </a:cubicBezTo>
                  <a:lnTo>
                    <a:pt x="3151" y="1008"/>
                  </a:lnTo>
                  <a:cubicBezTo>
                    <a:pt x="3340" y="819"/>
                    <a:pt x="3624" y="693"/>
                    <a:pt x="3908" y="693"/>
                  </a:cubicBezTo>
                  <a:lnTo>
                    <a:pt x="8381" y="693"/>
                  </a:lnTo>
                  <a:lnTo>
                    <a:pt x="8381" y="347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29354;p78"/>
            <p:cNvSpPr/>
            <p:nvPr/>
          </p:nvSpPr>
          <p:spPr>
            <a:xfrm>
              <a:off x="986350" y="3293425"/>
              <a:ext cx="47300" cy="48075"/>
            </a:xfrm>
            <a:custGeom>
              <a:avLst/>
              <a:gdLst/>
              <a:ahLst/>
              <a:cxnLst/>
              <a:rect l="l" t="t" r="r" b="b"/>
              <a:pathLst>
                <a:path w="1892" h="1923" extrusionOk="0">
                  <a:moveTo>
                    <a:pt x="189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8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29355;p78"/>
            <p:cNvSpPr/>
            <p:nvPr/>
          </p:nvSpPr>
          <p:spPr>
            <a:xfrm>
              <a:off x="1051725" y="3359600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49"/>
                    <a:pt x="1103" y="4852"/>
                    <a:pt x="2427" y="4852"/>
                  </a:cubicBezTo>
                  <a:cubicBezTo>
                    <a:pt x="3781" y="4852"/>
                    <a:pt x="4884" y="3749"/>
                    <a:pt x="4884" y="2426"/>
                  </a:cubicBez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29356;p78"/>
            <p:cNvSpPr/>
            <p:nvPr/>
          </p:nvSpPr>
          <p:spPr>
            <a:xfrm>
              <a:off x="980050" y="3289500"/>
              <a:ext cx="192200" cy="242600"/>
            </a:xfrm>
            <a:custGeom>
              <a:avLst/>
              <a:gdLst/>
              <a:ahLst/>
              <a:cxnLst/>
              <a:rect l="l" t="t" r="r" b="b"/>
              <a:pathLst>
                <a:path w="7688" h="9704" extrusionOk="0">
                  <a:moveTo>
                    <a:pt x="2868" y="0"/>
                  </a:moveTo>
                  <a:lnTo>
                    <a:pt x="2868" y="2426"/>
                  </a:lnTo>
                  <a:cubicBezTo>
                    <a:pt x="2868" y="2647"/>
                    <a:pt x="2679" y="2804"/>
                    <a:pt x="2490" y="2804"/>
                  </a:cubicBezTo>
                  <a:lnTo>
                    <a:pt x="1" y="2804"/>
                  </a:lnTo>
                  <a:lnTo>
                    <a:pt x="1" y="9357"/>
                  </a:lnTo>
                  <a:cubicBezTo>
                    <a:pt x="1" y="9578"/>
                    <a:pt x="190" y="9704"/>
                    <a:pt x="379" y="9704"/>
                  </a:cubicBezTo>
                  <a:lnTo>
                    <a:pt x="7341" y="9704"/>
                  </a:lnTo>
                  <a:cubicBezTo>
                    <a:pt x="7467" y="9704"/>
                    <a:pt x="7593" y="9641"/>
                    <a:pt x="7625" y="9578"/>
                  </a:cubicBezTo>
                  <a:lnTo>
                    <a:pt x="6239" y="8192"/>
                  </a:lnTo>
                  <a:cubicBezTo>
                    <a:pt x="5924" y="8318"/>
                    <a:pt x="5609" y="8349"/>
                    <a:pt x="5262" y="8349"/>
                  </a:cubicBezTo>
                  <a:cubicBezTo>
                    <a:pt x="3529" y="8349"/>
                    <a:pt x="2143" y="6931"/>
                    <a:pt x="2143" y="5230"/>
                  </a:cubicBezTo>
                  <a:cubicBezTo>
                    <a:pt x="2143" y="3529"/>
                    <a:pt x="3561" y="2111"/>
                    <a:pt x="5262" y="2111"/>
                  </a:cubicBezTo>
                  <a:cubicBezTo>
                    <a:pt x="6239" y="2111"/>
                    <a:pt x="7121" y="2584"/>
                    <a:pt x="7688" y="3308"/>
                  </a:cubicBezTo>
                  <a:lnTo>
                    <a:pt x="7688" y="347"/>
                  </a:lnTo>
                  <a:cubicBezTo>
                    <a:pt x="7688" y="158"/>
                    <a:pt x="7530" y="0"/>
                    <a:pt x="73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29357;p78"/>
            <p:cNvSpPr/>
            <p:nvPr/>
          </p:nvSpPr>
          <p:spPr>
            <a:xfrm>
              <a:off x="1154125" y="3460400"/>
              <a:ext cx="90600" cy="89025"/>
            </a:xfrm>
            <a:custGeom>
              <a:avLst/>
              <a:gdLst/>
              <a:ahLst/>
              <a:cxnLst/>
              <a:rect l="l" t="t" r="r" b="b"/>
              <a:pathLst>
                <a:path w="3624" h="3561" extrusionOk="0">
                  <a:moveTo>
                    <a:pt x="977" y="1"/>
                  </a:moveTo>
                  <a:cubicBezTo>
                    <a:pt x="693" y="410"/>
                    <a:pt x="378" y="757"/>
                    <a:pt x="0" y="1009"/>
                  </a:cubicBezTo>
                  <a:lnTo>
                    <a:pt x="2363" y="3372"/>
                  </a:lnTo>
                  <a:cubicBezTo>
                    <a:pt x="2489" y="3498"/>
                    <a:pt x="2662" y="3561"/>
                    <a:pt x="2840" y="3561"/>
                  </a:cubicBezTo>
                  <a:cubicBezTo>
                    <a:pt x="3017" y="3561"/>
                    <a:pt x="3198" y="3498"/>
                    <a:pt x="3340" y="3372"/>
                  </a:cubicBezTo>
                  <a:cubicBezTo>
                    <a:pt x="3623" y="3088"/>
                    <a:pt x="3623" y="2647"/>
                    <a:pt x="3340" y="2364"/>
                  </a:cubicBezTo>
                  <a:lnTo>
                    <a:pt x="97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62" name="Key Words p.86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2200" end="19509.625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6527439" y="1811218"/>
            <a:ext cx="1353472" cy="13534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609906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328" fill="hold"/>
                                        <p:tgtEl>
                                          <p:spTgt spid="6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2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2"/>
                </p:tgtEl>
              </p:cMediaNode>
            </p:audio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Teamwork and Leadership __ Motivational short Animation Video...">
            <a:hlinkClick r:id="" action="ppaction://media"/>
          </p:cNvPr>
          <p:cNvPicPr>
            <a:picLocks noChangeAspect="1"/>
          </p:cNvPicPr>
          <p:nvPr>
            <a:videoFile r:link="rId1"/>
            <p:extLst>
              <p:ext uri="{DAA4B4D4-6D71-4841-9C94-3DE7FCFB9230}">
                <p14:media xmlns:p14="http://schemas.microsoft.com/office/powerpoint/2010/main" r:embed="rId2">
                  <p14:trim end="3548.7109"/>
                </p14:media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69156" y="0"/>
            <a:ext cx="8990320" cy="51434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34454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6405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65" name="Google Shape;4065;p55"/>
          <p:cNvGrpSpPr/>
          <p:nvPr/>
        </p:nvGrpSpPr>
        <p:grpSpPr>
          <a:xfrm rot="-2343389" flipH="1">
            <a:off x="7886028" y="491738"/>
            <a:ext cx="961091" cy="327154"/>
            <a:chOff x="916775" y="3696925"/>
            <a:chExt cx="850400" cy="289475"/>
          </a:xfrm>
        </p:grpSpPr>
        <p:sp>
          <p:nvSpPr>
            <p:cNvPr id="4066" name="Google Shape;4066;p55"/>
            <p:cNvSpPr/>
            <p:nvPr/>
          </p:nvSpPr>
          <p:spPr>
            <a:xfrm>
              <a:off x="964750" y="3708925"/>
              <a:ext cx="798125" cy="267625"/>
            </a:xfrm>
            <a:custGeom>
              <a:avLst/>
              <a:gdLst/>
              <a:ahLst/>
              <a:cxnLst/>
              <a:rect l="l" t="t" r="r" b="b"/>
              <a:pathLst>
                <a:path w="31925" h="10705" extrusionOk="0">
                  <a:moveTo>
                    <a:pt x="20929" y="0"/>
                  </a:moveTo>
                  <a:lnTo>
                    <a:pt x="0" y="583"/>
                  </a:lnTo>
                  <a:lnTo>
                    <a:pt x="15158" y="3597"/>
                  </a:lnTo>
                  <a:lnTo>
                    <a:pt x="12897" y="10705"/>
                  </a:lnTo>
                  <a:lnTo>
                    <a:pt x="12897" y="10705"/>
                  </a:lnTo>
                  <a:lnTo>
                    <a:pt x="31925" y="10122"/>
                  </a:lnTo>
                  <a:lnTo>
                    <a:pt x="19217" y="5464"/>
                  </a:lnTo>
                  <a:lnTo>
                    <a:pt x="209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55"/>
            <p:cNvSpPr/>
            <p:nvPr/>
          </p:nvSpPr>
          <p:spPr>
            <a:xfrm>
              <a:off x="916775" y="3696925"/>
              <a:ext cx="850400" cy="289475"/>
            </a:xfrm>
            <a:custGeom>
              <a:avLst/>
              <a:gdLst/>
              <a:ahLst/>
              <a:cxnLst/>
              <a:rect l="l" t="t" r="r" b="b"/>
              <a:pathLst>
                <a:path w="34016" h="11579" extrusionOk="0">
                  <a:moveTo>
                    <a:pt x="22221" y="942"/>
                  </a:moveTo>
                  <a:lnTo>
                    <a:pt x="22221" y="942"/>
                  </a:lnTo>
                  <a:cubicBezTo>
                    <a:pt x="22145" y="1197"/>
                    <a:pt x="22069" y="1455"/>
                    <a:pt x="21992" y="1713"/>
                  </a:cubicBezTo>
                  <a:lnTo>
                    <a:pt x="21581" y="3084"/>
                  </a:lnTo>
                  <a:cubicBezTo>
                    <a:pt x="21427" y="3529"/>
                    <a:pt x="21307" y="3991"/>
                    <a:pt x="21170" y="4454"/>
                  </a:cubicBezTo>
                  <a:lnTo>
                    <a:pt x="20776" y="5824"/>
                  </a:lnTo>
                  <a:lnTo>
                    <a:pt x="20673" y="6184"/>
                  </a:lnTo>
                  <a:lnTo>
                    <a:pt x="20999" y="6286"/>
                  </a:lnTo>
                  <a:lnTo>
                    <a:pt x="24201" y="7400"/>
                  </a:lnTo>
                  <a:lnTo>
                    <a:pt x="27404" y="8496"/>
                  </a:lnTo>
                  <a:cubicBezTo>
                    <a:pt x="28466" y="8855"/>
                    <a:pt x="29528" y="9232"/>
                    <a:pt x="30607" y="9575"/>
                  </a:cubicBezTo>
                  <a:cubicBezTo>
                    <a:pt x="31600" y="9917"/>
                    <a:pt x="32577" y="10243"/>
                    <a:pt x="33570" y="10551"/>
                  </a:cubicBezTo>
                  <a:cubicBezTo>
                    <a:pt x="32868" y="10551"/>
                    <a:pt x="32166" y="10534"/>
                    <a:pt x="31463" y="10534"/>
                  </a:cubicBezTo>
                  <a:lnTo>
                    <a:pt x="29083" y="10534"/>
                  </a:lnTo>
                  <a:lnTo>
                    <a:pt x="26702" y="10551"/>
                  </a:lnTo>
                  <a:lnTo>
                    <a:pt x="24321" y="10585"/>
                  </a:lnTo>
                  <a:lnTo>
                    <a:pt x="21941" y="10619"/>
                  </a:lnTo>
                  <a:lnTo>
                    <a:pt x="19560" y="10671"/>
                  </a:lnTo>
                  <a:cubicBezTo>
                    <a:pt x="18149" y="10716"/>
                    <a:pt x="16738" y="10735"/>
                    <a:pt x="15339" y="10786"/>
                  </a:cubicBezTo>
                  <a:lnTo>
                    <a:pt x="15339" y="10786"/>
                  </a:lnTo>
                  <a:cubicBezTo>
                    <a:pt x="15472" y="10366"/>
                    <a:pt x="15602" y="9949"/>
                    <a:pt x="15724" y="9523"/>
                  </a:cubicBezTo>
                  <a:lnTo>
                    <a:pt x="16272" y="7742"/>
                  </a:lnTo>
                  <a:lnTo>
                    <a:pt x="17316" y="4163"/>
                  </a:lnTo>
                  <a:lnTo>
                    <a:pt x="17402" y="3871"/>
                  </a:lnTo>
                  <a:lnTo>
                    <a:pt x="17128" y="3820"/>
                  </a:lnTo>
                  <a:lnTo>
                    <a:pt x="13309" y="3152"/>
                  </a:lnTo>
                  <a:lnTo>
                    <a:pt x="11408" y="2810"/>
                  </a:lnTo>
                  <a:lnTo>
                    <a:pt x="9524" y="2450"/>
                  </a:lnTo>
                  <a:lnTo>
                    <a:pt x="7622" y="2056"/>
                  </a:lnTo>
                  <a:cubicBezTo>
                    <a:pt x="6989" y="1936"/>
                    <a:pt x="6372" y="1799"/>
                    <a:pt x="5738" y="1679"/>
                  </a:cubicBezTo>
                  <a:cubicBezTo>
                    <a:pt x="5112" y="1544"/>
                    <a:pt x="4489" y="1408"/>
                    <a:pt x="3866" y="1272"/>
                  </a:cubicBezTo>
                  <a:lnTo>
                    <a:pt x="3866" y="1272"/>
                  </a:lnTo>
                  <a:lnTo>
                    <a:pt x="7160" y="1251"/>
                  </a:lnTo>
                  <a:cubicBezTo>
                    <a:pt x="8907" y="1217"/>
                    <a:pt x="10654" y="1200"/>
                    <a:pt x="12384" y="1165"/>
                  </a:cubicBezTo>
                  <a:lnTo>
                    <a:pt x="17625" y="1063"/>
                  </a:lnTo>
                  <a:lnTo>
                    <a:pt x="20245" y="994"/>
                  </a:lnTo>
                  <a:lnTo>
                    <a:pt x="22221" y="942"/>
                  </a:lnTo>
                  <a:close/>
                  <a:moveTo>
                    <a:pt x="23465" y="1"/>
                  </a:moveTo>
                  <a:lnTo>
                    <a:pt x="22831" y="18"/>
                  </a:lnTo>
                  <a:lnTo>
                    <a:pt x="20211" y="86"/>
                  </a:lnTo>
                  <a:lnTo>
                    <a:pt x="17590" y="189"/>
                  </a:lnTo>
                  <a:lnTo>
                    <a:pt x="12367" y="377"/>
                  </a:lnTo>
                  <a:cubicBezTo>
                    <a:pt x="10620" y="429"/>
                    <a:pt x="8890" y="514"/>
                    <a:pt x="7143" y="583"/>
                  </a:cubicBezTo>
                  <a:lnTo>
                    <a:pt x="1902" y="840"/>
                  </a:lnTo>
                  <a:lnTo>
                    <a:pt x="1" y="943"/>
                  </a:lnTo>
                  <a:lnTo>
                    <a:pt x="1868" y="1285"/>
                  </a:lnTo>
                  <a:cubicBezTo>
                    <a:pt x="3135" y="1508"/>
                    <a:pt x="4403" y="1731"/>
                    <a:pt x="5670" y="1970"/>
                  </a:cubicBezTo>
                  <a:cubicBezTo>
                    <a:pt x="6304" y="2090"/>
                    <a:pt x="6937" y="2193"/>
                    <a:pt x="7571" y="2330"/>
                  </a:cubicBezTo>
                  <a:lnTo>
                    <a:pt x="9472" y="2690"/>
                  </a:lnTo>
                  <a:lnTo>
                    <a:pt x="11356" y="3084"/>
                  </a:lnTo>
                  <a:lnTo>
                    <a:pt x="13240" y="3495"/>
                  </a:lnTo>
                  <a:lnTo>
                    <a:pt x="16725" y="4267"/>
                  </a:lnTo>
                  <a:lnTo>
                    <a:pt x="16725" y="4267"/>
                  </a:lnTo>
                  <a:lnTo>
                    <a:pt x="15604" y="7519"/>
                  </a:lnTo>
                  <a:lnTo>
                    <a:pt x="15021" y="9301"/>
                  </a:lnTo>
                  <a:cubicBezTo>
                    <a:pt x="14816" y="9883"/>
                    <a:pt x="14645" y="10482"/>
                    <a:pt x="14439" y="11065"/>
                  </a:cubicBezTo>
                  <a:lnTo>
                    <a:pt x="14285" y="11579"/>
                  </a:lnTo>
                  <a:lnTo>
                    <a:pt x="14816" y="11561"/>
                  </a:lnTo>
                  <a:cubicBezTo>
                    <a:pt x="16409" y="11527"/>
                    <a:pt x="17984" y="11459"/>
                    <a:pt x="19577" y="11407"/>
                  </a:cubicBezTo>
                  <a:lnTo>
                    <a:pt x="21958" y="11305"/>
                  </a:lnTo>
                  <a:lnTo>
                    <a:pt x="24338" y="11202"/>
                  </a:lnTo>
                  <a:lnTo>
                    <a:pt x="26719" y="11082"/>
                  </a:lnTo>
                  <a:lnTo>
                    <a:pt x="29083" y="10962"/>
                  </a:lnTo>
                  <a:lnTo>
                    <a:pt x="31463" y="10808"/>
                  </a:lnTo>
                  <a:cubicBezTo>
                    <a:pt x="32251" y="10756"/>
                    <a:pt x="33056" y="10705"/>
                    <a:pt x="33844" y="10637"/>
                  </a:cubicBezTo>
                  <a:lnTo>
                    <a:pt x="34015" y="10637"/>
                  </a:lnTo>
                  <a:lnTo>
                    <a:pt x="33861" y="10568"/>
                  </a:lnTo>
                  <a:cubicBezTo>
                    <a:pt x="32816" y="10123"/>
                    <a:pt x="31772" y="9712"/>
                    <a:pt x="30710" y="9284"/>
                  </a:cubicBezTo>
                  <a:cubicBezTo>
                    <a:pt x="29665" y="8855"/>
                    <a:pt x="28620" y="8461"/>
                    <a:pt x="27575" y="8033"/>
                  </a:cubicBezTo>
                  <a:lnTo>
                    <a:pt x="24424" y="6800"/>
                  </a:lnTo>
                  <a:lnTo>
                    <a:pt x="21604" y="5718"/>
                  </a:lnTo>
                  <a:lnTo>
                    <a:pt x="21604" y="5718"/>
                  </a:lnTo>
                  <a:lnTo>
                    <a:pt x="21941" y="4694"/>
                  </a:lnTo>
                  <a:cubicBezTo>
                    <a:pt x="22095" y="4248"/>
                    <a:pt x="22249" y="3786"/>
                    <a:pt x="22403" y="3340"/>
                  </a:cubicBezTo>
                  <a:lnTo>
                    <a:pt x="22848" y="1970"/>
                  </a:lnTo>
                  <a:cubicBezTo>
                    <a:pt x="22985" y="1525"/>
                    <a:pt x="23140" y="1063"/>
                    <a:pt x="23277" y="617"/>
                  </a:cubicBezTo>
                  <a:lnTo>
                    <a:pt x="234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68" name="Google Shape;4068;p55"/>
          <p:cNvGrpSpPr/>
          <p:nvPr/>
        </p:nvGrpSpPr>
        <p:grpSpPr>
          <a:xfrm rot="-1146379" flipH="1">
            <a:off x="8199904" y="1151168"/>
            <a:ext cx="718362" cy="244529"/>
            <a:chOff x="916775" y="3696925"/>
            <a:chExt cx="850400" cy="289475"/>
          </a:xfrm>
        </p:grpSpPr>
        <p:sp>
          <p:nvSpPr>
            <p:cNvPr id="4069" name="Google Shape;4069;p55"/>
            <p:cNvSpPr/>
            <p:nvPr/>
          </p:nvSpPr>
          <p:spPr>
            <a:xfrm>
              <a:off x="964750" y="3708925"/>
              <a:ext cx="798125" cy="267625"/>
            </a:xfrm>
            <a:custGeom>
              <a:avLst/>
              <a:gdLst/>
              <a:ahLst/>
              <a:cxnLst/>
              <a:rect l="l" t="t" r="r" b="b"/>
              <a:pathLst>
                <a:path w="31925" h="10705" extrusionOk="0">
                  <a:moveTo>
                    <a:pt x="20929" y="0"/>
                  </a:moveTo>
                  <a:lnTo>
                    <a:pt x="0" y="583"/>
                  </a:lnTo>
                  <a:lnTo>
                    <a:pt x="15158" y="3597"/>
                  </a:lnTo>
                  <a:lnTo>
                    <a:pt x="12897" y="10705"/>
                  </a:lnTo>
                  <a:lnTo>
                    <a:pt x="12897" y="10705"/>
                  </a:lnTo>
                  <a:lnTo>
                    <a:pt x="31925" y="10122"/>
                  </a:lnTo>
                  <a:lnTo>
                    <a:pt x="19217" y="5464"/>
                  </a:lnTo>
                  <a:lnTo>
                    <a:pt x="209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55"/>
            <p:cNvSpPr/>
            <p:nvPr/>
          </p:nvSpPr>
          <p:spPr>
            <a:xfrm>
              <a:off x="916775" y="3696925"/>
              <a:ext cx="850400" cy="289475"/>
            </a:xfrm>
            <a:custGeom>
              <a:avLst/>
              <a:gdLst/>
              <a:ahLst/>
              <a:cxnLst/>
              <a:rect l="l" t="t" r="r" b="b"/>
              <a:pathLst>
                <a:path w="34016" h="11579" extrusionOk="0">
                  <a:moveTo>
                    <a:pt x="22221" y="942"/>
                  </a:moveTo>
                  <a:lnTo>
                    <a:pt x="22221" y="942"/>
                  </a:lnTo>
                  <a:cubicBezTo>
                    <a:pt x="22145" y="1197"/>
                    <a:pt x="22069" y="1455"/>
                    <a:pt x="21992" y="1713"/>
                  </a:cubicBezTo>
                  <a:lnTo>
                    <a:pt x="21581" y="3084"/>
                  </a:lnTo>
                  <a:cubicBezTo>
                    <a:pt x="21427" y="3529"/>
                    <a:pt x="21307" y="3991"/>
                    <a:pt x="21170" y="4454"/>
                  </a:cubicBezTo>
                  <a:lnTo>
                    <a:pt x="20776" y="5824"/>
                  </a:lnTo>
                  <a:lnTo>
                    <a:pt x="20673" y="6184"/>
                  </a:lnTo>
                  <a:lnTo>
                    <a:pt x="20999" y="6286"/>
                  </a:lnTo>
                  <a:lnTo>
                    <a:pt x="24201" y="7400"/>
                  </a:lnTo>
                  <a:lnTo>
                    <a:pt x="27404" y="8496"/>
                  </a:lnTo>
                  <a:cubicBezTo>
                    <a:pt x="28466" y="8855"/>
                    <a:pt x="29528" y="9232"/>
                    <a:pt x="30607" y="9575"/>
                  </a:cubicBezTo>
                  <a:cubicBezTo>
                    <a:pt x="31600" y="9917"/>
                    <a:pt x="32577" y="10243"/>
                    <a:pt x="33570" y="10551"/>
                  </a:cubicBezTo>
                  <a:cubicBezTo>
                    <a:pt x="32868" y="10551"/>
                    <a:pt x="32166" y="10534"/>
                    <a:pt x="31463" y="10534"/>
                  </a:cubicBezTo>
                  <a:lnTo>
                    <a:pt x="29083" y="10534"/>
                  </a:lnTo>
                  <a:lnTo>
                    <a:pt x="26702" y="10551"/>
                  </a:lnTo>
                  <a:lnTo>
                    <a:pt x="24321" y="10585"/>
                  </a:lnTo>
                  <a:lnTo>
                    <a:pt x="21941" y="10619"/>
                  </a:lnTo>
                  <a:lnTo>
                    <a:pt x="19560" y="10671"/>
                  </a:lnTo>
                  <a:cubicBezTo>
                    <a:pt x="18149" y="10716"/>
                    <a:pt x="16738" y="10735"/>
                    <a:pt x="15339" y="10786"/>
                  </a:cubicBezTo>
                  <a:lnTo>
                    <a:pt x="15339" y="10786"/>
                  </a:lnTo>
                  <a:cubicBezTo>
                    <a:pt x="15472" y="10366"/>
                    <a:pt x="15602" y="9949"/>
                    <a:pt x="15724" y="9523"/>
                  </a:cubicBezTo>
                  <a:lnTo>
                    <a:pt x="16272" y="7742"/>
                  </a:lnTo>
                  <a:lnTo>
                    <a:pt x="17316" y="4163"/>
                  </a:lnTo>
                  <a:lnTo>
                    <a:pt x="17402" y="3871"/>
                  </a:lnTo>
                  <a:lnTo>
                    <a:pt x="17128" y="3820"/>
                  </a:lnTo>
                  <a:lnTo>
                    <a:pt x="13309" y="3152"/>
                  </a:lnTo>
                  <a:lnTo>
                    <a:pt x="11408" y="2810"/>
                  </a:lnTo>
                  <a:lnTo>
                    <a:pt x="9524" y="2450"/>
                  </a:lnTo>
                  <a:lnTo>
                    <a:pt x="7622" y="2056"/>
                  </a:lnTo>
                  <a:cubicBezTo>
                    <a:pt x="6989" y="1936"/>
                    <a:pt x="6372" y="1799"/>
                    <a:pt x="5738" y="1679"/>
                  </a:cubicBezTo>
                  <a:cubicBezTo>
                    <a:pt x="5112" y="1544"/>
                    <a:pt x="4489" y="1408"/>
                    <a:pt x="3866" y="1272"/>
                  </a:cubicBezTo>
                  <a:lnTo>
                    <a:pt x="3866" y="1272"/>
                  </a:lnTo>
                  <a:lnTo>
                    <a:pt x="7160" y="1251"/>
                  </a:lnTo>
                  <a:cubicBezTo>
                    <a:pt x="8907" y="1217"/>
                    <a:pt x="10654" y="1200"/>
                    <a:pt x="12384" y="1165"/>
                  </a:cubicBezTo>
                  <a:lnTo>
                    <a:pt x="17625" y="1063"/>
                  </a:lnTo>
                  <a:lnTo>
                    <a:pt x="20245" y="994"/>
                  </a:lnTo>
                  <a:lnTo>
                    <a:pt x="22221" y="942"/>
                  </a:lnTo>
                  <a:close/>
                  <a:moveTo>
                    <a:pt x="23465" y="1"/>
                  </a:moveTo>
                  <a:lnTo>
                    <a:pt x="22831" y="18"/>
                  </a:lnTo>
                  <a:lnTo>
                    <a:pt x="20211" y="86"/>
                  </a:lnTo>
                  <a:lnTo>
                    <a:pt x="17590" y="189"/>
                  </a:lnTo>
                  <a:lnTo>
                    <a:pt x="12367" y="377"/>
                  </a:lnTo>
                  <a:cubicBezTo>
                    <a:pt x="10620" y="429"/>
                    <a:pt x="8890" y="514"/>
                    <a:pt x="7143" y="583"/>
                  </a:cubicBezTo>
                  <a:lnTo>
                    <a:pt x="1902" y="840"/>
                  </a:lnTo>
                  <a:lnTo>
                    <a:pt x="1" y="943"/>
                  </a:lnTo>
                  <a:lnTo>
                    <a:pt x="1868" y="1285"/>
                  </a:lnTo>
                  <a:cubicBezTo>
                    <a:pt x="3135" y="1508"/>
                    <a:pt x="4403" y="1731"/>
                    <a:pt x="5670" y="1970"/>
                  </a:cubicBezTo>
                  <a:cubicBezTo>
                    <a:pt x="6304" y="2090"/>
                    <a:pt x="6937" y="2193"/>
                    <a:pt x="7571" y="2330"/>
                  </a:cubicBezTo>
                  <a:lnTo>
                    <a:pt x="9472" y="2690"/>
                  </a:lnTo>
                  <a:lnTo>
                    <a:pt x="11356" y="3084"/>
                  </a:lnTo>
                  <a:lnTo>
                    <a:pt x="13240" y="3495"/>
                  </a:lnTo>
                  <a:lnTo>
                    <a:pt x="16725" y="4267"/>
                  </a:lnTo>
                  <a:lnTo>
                    <a:pt x="16725" y="4267"/>
                  </a:lnTo>
                  <a:lnTo>
                    <a:pt x="15604" y="7519"/>
                  </a:lnTo>
                  <a:lnTo>
                    <a:pt x="15021" y="9301"/>
                  </a:lnTo>
                  <a:cubicBezTo>
                    <a:pt x="14816" y="9883"/>
                    <a:pt x="14645" y="10482"/>
                    <a:pt x="14439" y="11065"/>
                  </a:cubicBezTo>
                  <a:lnTo>
                    <a:pt x="14285" y="11579"/>
                  </a:lnTo>
                  <a:lnTo>
                    <a:pt x="14816" y="11561"/>
                  </a:lnTo>
                  <a:cubicBezTo>
                    <a:pt x="16409" y="11527"/>
                    <a:pt x="17984" y="11459"/>
                    <a:pt x="19577" y="11407"/>
                  </a:cubicBezTo>
                  <a:lnTo>
                    <a:pt x="21958" y="11305"/>
                  </a:lnTo>
                  <a:lnTo>
                    <a:pt x="24338" y="11202"/>
                  </a:lnTo>
                  <a:lnTo>
                    <a:pt x="26719" y="11082"/>
                  </a:lnTo>
                  <a:lnTo>
                    <a:pt x="29083" y="10962"/>
                  </a:lnTo>
                  <a:lnTo>
                    <a:pt x="31463" y="10808"/>
                  </a:lnTo>
                  <a:cubicBezTo>
                    <a:pt x="32251" y="10756"/>
                    <a:pt x="33056" y="10705"/>
                    <a:pt x="33844" y="10637"/>
                  </a:cubicBezTo>
                  <a:lnTo>
                    <a:pt x="34015" y="10637"/>
                  </a:lnTo>
                  <a:lnTo>
                    <a:pt x="33861" y="10568"/>
                  </a:lnTo>
                  <a:cubicBezTo>
                    <a:pt x="32816" y="10123"/>
                    <a:pt x="31772" y="9712"/>
                    <a:pt x="30710" y="9284"/>
                  </a:cubicBezTo>
                  <a:cubicBezTo>
                    <a:pt x="29665" y="8855"/>
                    <a:pt x="28620" y="8461"/>
                    <a:pt x="27575" y="8033"/>
                  </a:cubicBezTo>
                  <a:lnTo>
                    <a:pt x="24424" y="6800"/>
                  </a:lnTo>
                  <a:lnTo>
                    <a:pt x="21604" y="5718"/>
                  </a:lnTo>
                  <a:lnTo>
                    <a:pt x="21604" y="5718"/>
                  </a:lnTo>
                  <a:lnTo>
                    <a:pt x="21941" y="4694"/>
                  </a:lnTo>
                  <a:cubicBezTo>
                    <a:pt x="22095" y="4248"/>
                    <a:pt x="22249" y="3786"/>
                    <a:pt x="22403" y="3340"/>
                  </a:cubicBezTo>
                  <a:lnTo>
                    <a:pt x="22848" y="1970"/>
                  </a:lnTo>
                  <a:cubicBezTo>
                    <a:pt x="22985" y="1525"/>
                    <a:pt x="23140" y="1063"/>
                    <a:pt x="23277" y="617"/>
                  </a:cubicBezTo>
                  <a:lnTo>
                    <a:pt x="234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" name="Google Shape;4003;p54"/>
          <p:cNvGrpSpPr/>
          <p:nvPr/>
        </p:nvGrpSpPr>
        <p:grpSpPr>
          <a:xfrm>
            <a:off x="4107139" y="3104350"/>
            <a:ext cx="925904" cy="1891534"/>
            <a:chOff x="1731500" y="694900"/>
            <a:chExt cx="1026850" cy="2002300"/>
          </a:xfrm>
        </p:grpSpPr>
        <p:sp>
          <p:nvSpPr>
            <p:cNvPr id="49" name="Google Shape;4004;p54"/>
            <p:cNvSpPr/>
            <p:nvPr/>
          </p:nvSpPr>
          <p:spPr>
            <a:xfrm>
              <a:off x="2092950" y="1791925"/>
              <a:ext cx="199325" cy="81275"/>
            </a:xfrm>
            <a:custGeom>
              <a:avLst/>
              <a:gdLst/>
              <a:ahLst/>
              <a:cxnLst/>
              <a:rect l="l" t="t" r="r" b="b"/>
              <a:pathLst>
                <a:path w="7973" h="3251" extrusionOk="0">
                  <a:moveTo>
                    <a:pt x="3153" y="1"/>
                  </a:moveTo>
                  <a:cubicBezTo>
                    <a:pt x="1507" y="1"/>
                    <a:pt x="243" y="712"/>
                    <a:pt x="209" y="723"/>
                  </a:cubicBezTo>
                  <a:cubicBezTo>
                    <a:pt x="63" y="828"/>
                    <a:pt x="0" y="1037"/>
                    <a:pt x="84" y="1205"/>
                  </a:cubicBezTo>
                  <a:cubicBezTo>
                    <a:pt x="147" y="1267"/>
                    <a:pt x="209" y="1330"/>
                    <a:pt x="272" y="1351"/>
                  </a:cubicBezTo>
                  <a:cubicBezTo>
                    <a:pt x="316" y="1360"/>
                    <a:pt x="359" y="1365"/>
                    <a:pt x="401" y="1365"/>
                  </a:cubicBezTo>
                  <a:cubicBezTo>
                    <a:pt x="460" y="1365"/>
                    <a:pt x="516" y="1355"/>
                    <a:pt x="565" y="1330"/>
                  </a:cubicBezTo>
                  <a:cubicBezTo>
                    <a:pt x="565" y="1309"/>
                    <a:pt x="1549" y="744"/>
                    <a:pt x="2888" y="682"/>
                  </a:cubicBezTo>
                  <a:cubicBezTo>
                    <a:pt x="2969" y="678"/>
                    <a:pt x="3051" y="676"/>
                    <a:pt x="3131" y="676"/>
                  </a:cubicBezTo>
                  <a:cubicBezTo>
                    <a:pt x="4783" y="676"/>
                    <a:pt x="6185" y="1493"/>
                    <a:pt x="7303" y="3109"/>
                  </a:cubicBezTo>
                  <a:cubicBezTo>
                    <a:pt x="7368" y="3200"/>
                    <a:pt x="7473" y="3251"/>
                    <a:pt x="7584" y="3251"/>
                  </a:cubicBezTo>
                  <a:cubicBezTo>
                    <a:pt x="7651" y="3251"/>
                    <a:pt x="7721" y="3232"/>
                    <a:pt x="7784" y="3192"/>
                  </a:cubicBezTo>
                  <a:cubicBezTo>
                    <a:pt x="7930" y="3088"/>
                    <a:pt x="7972" y="2879"/>
                    <a:pt x="7868" y="2711"/>
                  </a:cubicBezTo>
                  <a:cubicBezTo>
                    <a:pt x="6396" y="569"/>
                    <a:pt x="4623" y="1"/>
                    <a:pt x="3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4005;p54"/>
            <p:cNvSpPr/>
            <p:nvPr/>
          </p:nvSpPr>
          <p:spPr>
            <a:xfrm>
              <a:off x="2300075" y="1906300"/>
              <a:ext cx="193575" cy="65750"/>
            </a:xfrm>
            <a:custGeom>
              <a:avLst/>
              <a:gdLst/>
              <a:ahLst/>
              <a:cxnLst/>
              <a:rect l="l" t="t" r="r" b="b"/>
              <a:pathLst>
                <a:path w="7743" h="2630" extrusionOk="0">
                  <a:moveTo>
                    <a:pt x="4094" y="0"/>
                  </a:moveTo>
                  <a:cubicBezTo>
                    <a:pt x="2851" y="0"/>
                    <a:pt x="1434" y="484"/>
                    <a:pt x="127" y="2070"/>
                  </a:cubicBezTo>
                  <a:cubicBezTo>
                    <a:pt x="1" y="2216"/>
                    <a:pt x="22" y="2426"/>
                    <a:pt x="168" y="2551"/>
                  </a:cubicBezTo>
                  <a:cubicBezTo>
                    <a:pt x="189" y="2572"/>
                    <a:pt x="231" y="2593"/>
                    <a:pt x="273" y="2614"/>
                  </a:cubicBezTo>
                  <a:cubicBezTo>
                    <a:pt x="305" y="2625"/>
                    <a:pt x="339" y="2630"/>
                    <a:pt x="373" y="2630"/>
                  </a:cubicBezTo>
                  <a:cubicBezTo>
                    <a:pt x="471" y="2630"/>
                    <a:pt x="572" y="2587"/>
                    <a:pt x="650" y="2509"/>
                  </a:cubicBezTo>
                  <a:cubicBezTo>
                    <a:pt x="1803" y="1107"/>
                    <a:pt x="3041" y="679"/>
                    <a:pt x="4125" y="679"/>
                  </a:cubicBezTo>
                  <a:cubicBezTo>
                    <a:pt x="5776" y="679"/>
                    <a:pt x="7068" y="1672"/>
                    <a:pt x="7157" y="1735"/>
                  </a:cubicBezTo>
                  <a:cubicBezTo>
                    <a:pt x="7222" y="1791"/>
                    <a:pt x="7299" y="1818"/>
                    <a:pt x="7376" y="1818"/>
                  </a:cubicBezTo>
                  <a:cubicBezTo>
                    <a:pt x="7472" y="1818"/>
                    <a:pt x="7568" y="1775"/>
                    <a:pt x="7638" y="1693"/>
                  </a:cubicBezTo>
                  <a:cubicBezTo>
                    <a:pt x="7743" y="1526"/>
                    <a:pt x="7722" y="1317"/>
                    <a:pt x="7575" y="1191"/>
                  </a:cubicBezTo>
                  <a:cubicBezTo>
                    <a:pt x="7550" y="1178"/>
                    <a:pt x="6033" y="0"/>
                    <a:pt x="40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4006;p54"/>
            <p:cNvSpPr/>
            <p:nvPr/>
          </p:nvSpPr>
          <p:spPr>
            <a:xfrm>
              <a:off x="2022325" y="2274225"/>
              <a:ext cx="107250" cy="48450"/>
            </a:xfrm>
            <a:custGeom>
              <a:avLst/>
              <a:gdLst/>
              <a:ahLst/>
              <a:cxnLst/>
              <a:rect l="l" t="t" r="r" b="b"/>
              <a:pathLst>
                <a:path w="4290" h="1938" extrusionOk="0">
                  <a:moveTo>
                    <a:pt x="1758" y="0"/>
                  </a:moveTo>
                  <a:cubicBezTo>
                    <a:pt x="898" y="0"/>
                    <a:pt x="232" y="377"/>
                    <a:pt x="210" y="388"/>
                  </a:cubicBezTo>
                  <a:cubicBezTo>
                    <a:pt x="63" y="472"/>
                    <a:pt x="1" y="681"/>
                    <a:pt x="84" y="849"/>
                  </a:cubicBezTo>
                  <a:cubicBezTo>
                    <a:pt x="147" y="932"/>
                    <a:pt x="210" y="974"/>
                    <a:pt x="273" y="995"/>
                  </a:cubicBezTo>
                  <a:cubicBezTo>
                    <a:pt x="320" y="1014"/>
                    <a:pt x="367" y="1024"/>
                    <a:pt x="412" y="1024"/>
                  </a:cubicBezTo>
                  <a:cubicBezTo>
                    <a:pt x="467" y="1024"/>
                    <a:pt x="519" y="1009"/>
                    <a:pt x="565" y="974"/>
                  </a:cubicBezTo>
                  <a:cubicBezTo>
                    <a:pt x="598" y="952"/>
                    <a:pt x="1081" y="683"/>
                    <a:pt x="1714" y="683"/>
                  </a:cubicBezTo>
                  <a:cubicBezTo>
                    <a:pt x="2301" y="683"/>
                    <a:pt x="3016" y="914"/>
                    <a:pt x="3620" y="1790"/>
                  </a:cubicBezTo>
                  <a:cubicBezTo>
                    <a:pt x="3683" y="1890"/>
                    <a:pt x="3782" y="1938"/>
                    <a:pt x="3888" y="1938"/>
                  </a:cubicBezTo>
                  <a:cubicBezTo>
                    <a:pt x="3960" y="1938"/>
                    <a:pt x="4034" y="1916"/>
                    <a:pt x="4102" y="1874"/>
                  </a:cubicBezTo>
                  <a:cubicBezTo>
                    <a:pt x="4248" y="1769"/>
                    <a:pt x="4290" y="1560"/>
                    <a:pt x="4185" y="1393"/>
                  </a:cubicBezTo>
                  <a:cubicBezTo>
                    <a:pt x="3430" y="294"/>
                    <a:pt x="2518" y="0"/>
                    <a:pt x="17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4007;p54"/>
            <p:cNvSpPr/>
            <p:nvPr/>
          </p:nvSpPr>
          <p:spPr>
            <a:xfrm>
              <a:off x="2123275" y="2329900"/>
              <a:ext cx="104650" cy="40850"/>
            </a:xfrm>
            <a:custGeom>
              <a:avLst/>
              <a:gdLst/>
              <a:ahLst/>
              <a:cxnLst/>
              <a:rect l="l" t="t" r="r" b="b"/>
              <a:pathLst>
                <a:path w="4186" h="1634" extrusionOk="0">
                  <a:moveTo>
                    <a:pt x="2209" y="1"/>
                  </a:moveTo>
                  <a:cubicBezTo>
                    <a:pt x="1531" y="1"/>
                    <a:pt x="786" y="271"/>
                    <a:pt x="126" y="1070"/>
                  </a:cubicBezTo>
                  <a:cubicBezTo>
                    <a:pt x="1" y="1216"/>
                    <a:pt x="22" y="1446"/>
                    <a:pt x="168" y="1551"/>
                  </a:cubicBezTo>
                  <a:cubicBezTo>
                    <a:pt x="210" y="1593"/>
                    <a:pt x="231" y="1614"/>
                    <a:pt x="273" y="1614"/>
                  </a:cubicBezTo>
                  <a:cubicBezTo>
                    <a:pt x="311" y="1626"/>
                    <a:pt x="353" y="1633"/>
                    <a:pt x="395" y="1633"/>
                  </a:cubicBezTo>
                  <a:cubicBezTo>
                    <a:pt x="492" y="1633"/>
                    <a:pt x="591" y="1597"/>
                    <a:pt x="649" y="1509"/>
                  </a:cubicBezTo>
                  <a:cubicBezTo>
                    <a:pt x="1173" y="886"/>
                    <a:pt x="1732" y="695"/>
                    <a:pt x="2220" y="695"/>
                  </a:cubicBezTo>
                  <a:cubicBezTo>
                    <a:pt x="2963" y="695"/>
                    <a:pt x="3541" y="1136"/>
                    <a:pt x="3579" y="1174"/>
                  </a:cubicBezTo>
                  <a:cubicBezTo>
                    <a:pt x="3640" y="1218"/>
                    <a:pt x="3712" y="1240"/>
                    <a:pt x="3784" y="1240"/>
                  </a:cubicBezTo>
                  <a:cubicBezTo>
                    <a:pt x="3885" y="1240"/>
                    <a:pt x="3987" y="1197"/>
                    <a:pt x="4060" y="1111"/>
                  </a:cubicBezTo>
                  <a:cubicBezTo>
                    <a:pt x="4186" y="965"/>
                    <a:pt x="4165" y="756"/>
                    <a:pt x="3997" y="630"/>
                  </a:cubicBezTo>
                  <a:cubicBezTo>
                    <a:pt x="3614" y="324"/>
                    <a:pt x="2952" y="1"/>
                    <a:pt x="2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4008;p54"/>
            <p:cNvSpPr/>
            <p:nvPr/>
          </p:nvSpPr>
          <p:spPr>
            <a:xfrm>
              <a:off x="2177150" y="938000"/>
              <a:ext cx="432625" cy="386925"/>
            </a:xfrm>
            <a:custGeom>
              <a:avLst/>
              <a:gdLst/>
              <a:ahLst/>
              <a:cxnLst/>
              <a:rect l="l" t="t" r="r" b="b"/>
              <a:pathLst>
                <a:path w="17305" h="15477" extrusionOk="0">
                  <a:moveTo>
                    <a:pt x="17305" y="1"/>
                  </a:moveTo>
                  <a:cubicBezTo>
                    <a:pt x="17304" y="1"/>
                    <a:pt x="7136" y="11174"/>
                    <a:pt x="1" y="15463"/>
                  </a:cubicBezTo>
                  <a:cubicBezTo>
                    <a:pt x="9" y="15472"/>
                    <a:pt x="23" y="15476"/>
                    <a:pt x="45" y="15476"/>
                  </a:cubicBezTo>
                  <a:cubicBezTo>
                    <a:pt x="1021" y="15476"/>
                    <a:pt x="15954" y="6757"/>
                    <a:pt x="173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4009;p54"/>
            <p:cNvSpPr/>
            <p:nvPr/>
          </p:nvSpPr>
          <p:spPr>
            <a:xfrm>
              <a:off x="1844325" y="1740800"/>
              <a:ext cx="127800" cy="169925"/>
            </a:xfrm>
            <a:custGeom>
              <a:avLst/>
              <a:gdLst/>
              <a:ahLst/>
              <a:cxnLst/>
              <a:rect l="l" t="t" r="r" b="b"/>
              <a:pathLst>
                <a:path w="5112" h="6797" extrusionOk="0">
                  <a:moveTo>
                    <a:pt x="3680" y="1"/>
                  </a:moveTo>
                  <a:cubicBezTo>
                    <a:pt x="2717" y="1"/>
                    <a:pt x="537" y="331"/>
                    <a:pt x="488" y="3312"/>
                  </a:cubicBezTo>
                  <a:cubicBezTo>
                    <a:pt x="528" y="3596"/>
                    <a:pt x="1" y="6797"/>
                    <a:pt x="4608" y="6797"/>
                  </a:cubicBezTo>
                  <a:cubicBezTo>
                    <a:pt x="4763" y="6797"/>
                    <a:pt x="4924" y="6793"/>
                    <a:pt x="5091" y="6786"/>
                  </a:cubicBezTo>
                  <a:cubicBezTo>
                    <a:pt x="5112" y="6744"/>
                    <a:pt x="1722" y="6053"/>
                    <a:pt x="1764" y="3480"/>
                  </a:cubicBezTo>
                  <a:cubicBezTo>
                    <a:pt x="1743" y="2978"/>
                    <a:pt x="1785" y="1157"/>
                    <a:pt x="4128" y="27"/>
                  </a:cubicBezTo>
                  <a:cubicBezTo>
                    <a:pt x="4128" y="27"/>
                    <a:pt x="3953" y="1"/>
                    <a:pt x="3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4010;p54"/>
            <p:cNvSpPr/>
            <p:nvPr/>
          </p:nvSpPr>
          <p:spPr>
            <a:xfrm>
              <a:off x="1891700" y="2266125"/>
              <a:ext cx="75725" cy="74325"/>
            </a:xfrm>
            <a:custGeom>
              <a:avLst/>
              <a:gdLst/>
              <a:ahLst/>
              <a:cxnLst/>
              <a:rect l="l" t="t" r="r" b="b"/>
              <a:pathLst>
                <a:path w="3029" h="2973" extrusionOk="0">
                  <a:moveTo>
                    <a:pt x="1564" y="1"/>
                  </a:moveTo>
                  <a:cubicBezTo>
                    <a:pt x="1564" y="1"/>
                    <a:pt x="0" y="2149"/>
                    <a:pt x="3013" y="2968"/>
                  </a:cubicBezTo>
                  <a:lnTo>
                    <a:pt x="3013" y="2968"/>
                  </a:lnTo>
                  <a:cubicBezTo>
                    <a:pt x="2821" y="2874"/>
                    <a:pt x="1201" y="1292"/>
                    <a:pt x="1564" y="1"/>
                  </a:cubicBezTo>
                  <a:close/>
                  <a:moveTo>
                    <a:pt x="3013" y="2968"/>
                  </a:moveTo>
                  <a:cubicBezTo>
                    <a:pt x="3019" y="2971"/>
                    <a:pt x="3024" y="2972"/>
                    <a:pt x="3027" y="2972"/>
                  </a:cubicBezTo>
                  <a:cubicBezTo>
                    <a:pt x="3027" y="2972"/>
                    <a:pt x="3028" y="2972"/>
                    <a:pt x="3029" y="2972"/>
                  </a:cubicBezTo>
                  <a:cubicBezTo>
                    <a:pt x="3023" y="2971"/>
                    <a:pt x="3018" y="2969"/>
                    <a:pt x="3013" y="29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4011;p54"/>
            <p:cNvSpPr/>
            <p:nvPr/>
          </p:nvSpPr>
          <p:spPr>
            <a:xfrm>
              <a:off x="1932350" y="703150"/>
              <a:ext cx="816575" cy="1985675"/>
            </a:xfrm>
            <a:custGeom>
              <a:avLst/>
              <a:gdLst/>
              <a:ahLst/>
              <a:cxnLst/>
              <a:rect l="l" t="t" r="r" b="b"/>
              <a:pathLst>
                <a:path w="32663" h="79427" extrusionOk="0">
                  <a:moveTo>
                    <a:pt x="27013" y="0"/>
                  </a:moveTo>
                  <a:cubicBezTo>
                    <a:pt x="27013" y="1"/>
                    <a:pt x="15965" y="13580"/>
                    <a:pt x="2114" y="23539"/>
                  </a:cubicBezTo>
                  <a:cubicBezTo>
                    <a:pt x="1779" y="23539"/>
                    <a:pt x="6110" y="25088"/>
                    <a:pt x="11592" y="27012"/>
                  </a:cubicBezTo>
                  <a:lnTo>
                    <a:pt x="1" y="79426"/>
                  </a:lnTo>
                  <a:lnTo>
                    <a:pt x="22766" y="30904"/>
                  </a:lnTo>
                  <a:cubicBezTo>
                    <a:pt x="28248" y="32808"/>
                    <a:pt x="32662" y="34315"/>
                    <a:pt x="32662" y="34315"/>
                  </a:cubicBezTo>
                  <a:cubicBezTo>
                    <a:pt x="32662" y="34315"/>
                    <a:pt x="26888" y="18894"/>
                    <a:pt x="270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4012;p54"/>
            <p:cNvSpPr/>
            <p:nvPr/>
          </p:nvSpPr>
          <p:spPr>
            <a:xfrm>
              <a:off x="1923450" y="694900"/>
              <a:ext cx="834900" cy="2002300"/>
            </a:xfrm>
            <a:custGeom>
              <a:avLst/>
              <a:gdLst/>
              <a:ahLst/>
              <a:cxnLst/>
              <a:rect l="l" t="t" r="r" b="b"/>
              <a:pathLst>
                <a:path w="33396" h="80092" extrusionOk="0">
                  <a:moveTo>
                    <a:pt x="27013" y="1272"/>
                  </a:moveTo>
                  <a:cubicBezTo>
                    <a:pt x="27097" y="17383"/>
                    <a:pt x="31386" y="30962"/>
                    <a:pt x="32454" y="34101"/>
                  </a:cubicBezTo>
                  <a:cubicBezTo>
                    <a:pt x="31010" y="33599"/>
                    <a:pt x="27411" y="32364"/>
                    <a:pt x="23226" y="30899"/>
                  </a:cubicBezTo>
                  <a:cubicBezTo>
                    <a:pt x="23197" y="30891"/>
                    <a:pt x="23166" y="30887"/>
                    <a:pt x="23134" y="30887"/>
                  </a:cubicBezTo>
                  <a:cubicBezTo>
                    <a:pt x="23009" y="30887"/>
                    <a:pt x="22875" y="30954"/>
                    <a:pt x="22808" y="31088"/>
                  </a:cubicBezTo>
                  <a:lnTo>
                    <a:pt x="1361" y="76806"/>
                  </a:lnTo>
                  <a:lnTo>
                    <a:pt x="12283" y="27405"/>
                  </a:lnTo>
                  <a:cubicBezTo>
                    <a:pt x="12325" y="27238"/>
                    <a:pt x="12220" y="27070"/>
                    <a:pt x="12074" y="27008"/>
                  </a:cubicBezTo>
                  <a:cubicBezTo>
                    <a:pt x="11404" y="26778"/>
                    <a:pt x="10756" y="26547"/>
                    <a:pt x="10128" y="26338"/>
                  </a:cubicBezTo>
                  <a:cubicBezTo>
                    <a:pt x="5755" y="24790"/>
                    <a:pt x="3893" y="24099"/>
                    <a:pt x="3140" y="23806"/>
                  </a:cubicBezTo>
                  <a:cubicBezTo>
                    <a:pt x="14836" y="15290"/>
                    <a:pt x="24544" y="4201"/>
                    <a:pt x="27013" y="1272"/>
                  </a:cubicBezTo>
                  <a:close/>
                  <a:moveTo>
                    <a:pt x="27370" y="0"/>
                  </a:moveTo>
                  <a:cubicBezTo>
                    <a:pt x="27267" y="0"/>
                    <a:pt x="27159" y="43"/>
                    <a:pt x="27097" y="121"/>
                  </a:cubicBezTo>
                  <a:cubicBezTo>
                    <a:pt x="26992" y="246"/>
                    <a:pt x="15945" y="13742"/>
                    <a:pt x="2303" y="23555"/>
                  </a:cubicBezTo>
                  <a:cubicBezTo>
                    <a:pt x="2219" y="23597"/>
                    <a:pt x="2135" y="23702"/>
                    <a:pt x="2114" y="23806"/>
                  </a:cubicBezTo>
                  <a:cubicBezTo>
                    <a:pt x="2052" y="24120"/>
                    <a:pt x="2282" y="24204"/>
                    <a:pt x="2888" y="24455"/>
                  </a:cubicBezTo>
                  <a:cubicBezTo>
                    <a:pt x="3244" y="24581"/>
                    <a:pt x="3788" y="24790"/>
                    <a:pt x="4479" y="25041"/>
                  </a:cubicBezTo>
                  <a:cubicBezTo>
                    <a:pt x="5734" y="25501"/>
                    <a:pt x="7554" y="26150"/>
                    <a:pt x="9898" y="26987"/>
                  </a:cubicBezTo>
                  <a:cubicBezTo>
                    <a:pt x="10442" y="27175"/>
                    <a:pt x="10986" y="27363"/>
                    <a:pt x="11551" y="27573"/>
                  </a:cubicBezTo>
                  <a:lnTo>
                    <a:pt x="22" y="79672"/>
                  </a:lnTo>
                  <a:cubicBezTo>
                    <a:pt x="1" y="79840"/>
                    <a:pt x="85" y="80007"/>
                    <a:pt x="252" y="80070"/>
                  </a:cubicBezTo>
                  <a:cubicBezTo>
                    <a:pt x="290" y="80084"/>
                    <a:pt x="330" y="80091"/>
                    <a:pt x="369" y="80091"/>
                  </a:cubicBezTo>
                  <a:cubicBezTo>
                    <a:pt x="499" y="80091"/>
                    <a:pt x="622" y="80015"/>
                    <a:pt x="671" y="79903"/>
                  </a:cubicBezTo>
                  <a:lnTo>
                    <a:pt x="23310" y="31653"/>
                  </a:lnTo>
                  <a:cubicBezTo>
                    <a:pt x="28583" y="33494"/>
                    <a:pt x="32872" y="34959"/>
                    <a:pt x="32914" y="34980"/>
                  </a:cubicBezTo>
                  <a:cubicBezTo>
                    <a:pt x="32946" y="34990"/>
                    <a:pt x="32979" y="34996"/>
                    <a:pt x="33011" y="34996"/>
                  </a:cubicBezTo>
                  <a:cubicBezTo>
                    <a:pt x="33103" y="34996"/>
                    <a:pt x="33192" y="34953"/>
                    <a:pt x="33270" y="34875"/>
                  </a:cubicBezTo>
                  <a:cubicBezTo>
                    <a:pt x="33353" y="34791"/>
                    <a:pt x="33395" y="34645"/>
                    <a:pt x="33332" y="34519"/>
                  </a:cubicBezTo>
                  <a:cubicBezTo>
                    <a:pt x="33290" y="34373"/>
                    <a:pt x="27599" y="18931"/>
                    <a:pt x="27704" y="330"/>
                  </a:cubicBezTo>
                  <a:cubicBezTo>
                    <a:pt x="27704" y="184"/>
                    <a:pt x="27620" y="58"/>
                    <a:pt x="27474" y="16"/>
                  </a:cubicBezTo>
                  <a:cubicBezTo>
                    <a:pt x="27441" y="5"/>
                    <a:pt x="27406" y="0"/>
                    <a:pt x="27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4013;p54"/>
            <p:cNvSpPr/>
            <p:nvPr/>
          </p:nvSpPr>
          <p:spPr>
            <a:xfrm>
              <a:off x="1821975" y="2147775"/>
              <a:ext cx="433675" cy="248275"/>
            </a:xfrm>
            <a:custGeom>
              <a:avLst/>
              <a:gdLst/>
              <a:ahLst/>
              <a:cxnLst/>
              <a:rect l="l" t="t" r="r" b="b"/>
              <a:pathLst>
                <a:path w="17347" h="9931" extrusionOk="0">
                  <a:moveTo>
                    <a:pt x="6275" y="1"/>
                  </a:moveTo>
                  <a:cubicBezTo>
                    <a:pt x="5435" y="1"/>
                    <a:pt x="4629" y="447"/>
                    <a:pt x="4165" y="1199"/>
                  </a:cubicBezTo>
                  <a:cubicBezTo>
                    <a:pt x="3997" y="1073"/>
                    <a:pt x="3809" y="969"/>
                    <a:pt x="3600" y="906"/>
                  </a:cubicBezTo>
                  <a:cubicBezTo>
                    <a:pt x="3335" y="810"/>
                    <a:pt x="3065" y="765"/>
                    <a:pt x="2800" y="765"/>
                  </a:cubicBezTo>
                  <a:cubicBezTo>
                    <a:pt x="1783" y="765"/>
                    <a:pt x="826" y="1426"/>
                    <a:pt x="461" y="2454"/>
                  </a:cubicBezTo>
                  <a:cubicBezTo>
                    <a:pt x="1" y="3751"/>
                    <a:pt x="670" y="5174"/>
                    <a:pt x="1926" y="5614"/>
                  </a:cubicBezTo>
                  <a:cubicBezTo>
                    <a:pt x="2183" y="5707"/>
                    <a:pt x="2453" y="5748"/>
                    <a:pt x="2718" y="5748"/>
                  </a:cubicBezTo>
                  <a:cubicBezTo>
                    <a:pt x="2927" y="5748"/>
                    <a:pt x="3134" y="5723"/>
                    <a:pt x="3328" y="5676"/>
                  </a:cubicBezTo>
                  <a:cubicBezTo>
                    <a:pt x="3453" y="6555"/>
                    <a:pt x="4039" y="7308"/>
                    <a:pt x="4918" y="7622"/>
                  </a:cubicBezTo>
                  <a:cubicBezTo>
                    <a:pt x="5176" y="7716"/>
                    <a:pt x="5439" y="7760"/>
                    <a:pt x="5698" y="7760"/>
                  </a:cubicBezTo>
                  <a:cubicBezTo>
                    <a:pt x="6196" y="7760"/>
                    <a:pt x="6681" y="7597"/>
                    <a:pt x="7094" y="7308"/>
                  </a:cubicBezTo>
                  <a:cubicBezTo>
                    <a:pt x="7429" y="7622"/>
                    <a:pt x="7826" y="7873"/>
                    <a:pt x="8266" y="8020"/>
                  </a:cubicBezTo>
                  <a:cubicBezTo>
                    <a:pt x="8433" y="8083"/>
                    <a:pt x="8600" y="8124"/>
                    <a:pt x="8768" y="8166"/>
                  </a:cubicBezTo>
                  <a:cubicBezTo>
                    <a:pt x="9040" y="8752"/>
                    <a:pt x="9521" y="9254"/>
                    <a:pt x="10191" y="9485"/>
                  </a:cubicBezTo>
                  <a:cubicBezTo>
                    <a:pt x="10444" y="9577"/>
                    <a:pt x="10705" y="9621"/>
                    <a:pt x="10964" y="9621"/>
                  </a:cubicBezTo>
                  <a:cubicBezTo>
                    <a:pt x="11579" y="9621"/>
                    <a:pt x="12182" y="9374"/>
                    <a:pt x="12639" y="8961"/>
                  </a:cubicBezTo>
                  <a:cubicBezTo>
                    <a:pt x="12911" y="9338"/>
                    <a:pt x="13287" y="9631"/>
                    <a:pt x="13769" y="9798"/>
                  </a:cubicBezTo>
                  <a:cubicBezTo>
                    <a:pt x="14025" y="9888"/>
                    <a:pt x="14287" y="9931"/>
                    <a:pt x="14546" y="9931"/>
                  </a:cubicBezTo>
                  <a:cubicBezTo>
                    <a:pt x="15557" y="9931"/>
                    <a:pt x="16520" y="9283"/>
                    <a:pt x="16886" y="8250"/>
                  </a:cubicBezTo>
                  <a:cubicBezTo>
                    <a:pt x="17346" y="6932"/>
                    <a:pt x="16698" y="5530"/>
                    <a:pt x="15422" y="5070"/>
                  </a:cubicBezTo>
                  <a:cubicBezTo>
                    <a:pt x="15212" y="5007"/>
                    <a:pt x="15003" y="4965"/>
                    <a:pt x="14794" y="4944"/>
                  </a:cubicBezTo>
                  <a:cubicBezTo>
                    <a:pt x="14940" y="3814"/>
                    <a:pt x="14313" y="2705"/>
                    <a:pt x="13204" y="2308"/>
                  </a:cubicBezTo>
                  <a:cubicBezTo>
                    <a:pt x="12946" y="2218"/>
                    <a:pt x="12682" y="2176"/>
                    <a:pt x="12418" y="2176"/>
                  </a:cubicBezTo>
                  <a:cubicBezTo>
                    <a:pt x="12190" y="2176"/>
                    <a:pt x="11962" y="2208"/>
                    <a:pt x="11739" y="2266"/>
                  </a:cubicBezTo>
                  <a:cubicBezTo>
                    <a:pt x="11425" y="1952"/>
                    <a:pt x="11007" y="1701"/>
                    <a:pt x="10546" y="1534"/>
                  </a:cubicBezTo>
                  <a:cubicBezTo>
                    <a:pt x="10185" y="1402"/>
                    <a:pt x="9819" y="1340"/>
                    <a:pt x="9455" y="1340"/>
                  </a:cubicBezTo>
                  <a:cubicBezTo>
                    <a:pt x="9123" y="1340"/>
                    <a:pt x="8794" y="1392"/>
                    <a:pt x="8475" y="1492"/>
                  </a:cubicBezTo>
                  <a:cubicBezTo>
                    <a:pt x="8224" y="885"/>
                    <a:pt x="7722" y="383"/>
                    <a:pt x="7052" y="132"/>
                  </a:cubicBezTo>
                  <a:cubicBezTo>
                    <a:pt x="6796" y="43"/>
                    <a:pt x="6534" y="1"/>
                    <a:pt x="6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4014;p54"/>
            <p:cNvSpPr/>
            <p:nvPr/>
          </p:nvSpPr>
          <p:spPr>
            <a:xfrm>
              <a:off x="1740900" y="1592225"/>
              <a:ext cx="889275" cy="508850"/>
            </a:xfrm>
            <a:custGeom>
              <a:avLst/>
              <a:gdLst/>
              <a:ahLst/>
              <a:cxnLst/>
              <a:rect l="l" t="t" r="r" b="b"/>
              <a:pathLst>
                <a:path w="35571" h="20354" extrusionOk="0">
                  <a:moveTo>
                    <a:pt x="12835" y="1"/>
                  </a:moveTo>
                  <a:cubicBezTo>
                    <a:pt x="11104" y="1"/>
                    <a:pt x="9458" y="924"/>
                    <a:pt x="8517" y="2455"/>
                  </a:cubicBezTo>
                  <a:cubicBezTo>
                    <a:pt x="8161" y="2204"/>
                    <a:pt x="7784" y="1995"/>
                    <a:pt x="7345" y="1849"/>
                  </a:cubicBezTo>
                  <a:cubicBezTo>
                    <a:pt x="6810" y="1659"/>
                    <a:pt x="6263" y="1568"/>
                    <a:pt x="5724" y="1568"/>
                  </a:cubicBezTo>
                  <a:cubicBezTo>
                    <a:pt x="3649" y="1568"/>
                    <a:pt x="1690" y="2903"/>
                    <a:pt x="942" y="5029"/>
                  </a:cubicBezTo>
                  <a:cubicBezTo>
                    <a:pt x="1" y="7686"/>
                    <a:pt x="1340" y="10595"/>
                    <a:pt x="3934" y="11515"/>
                  </a:cubicBezTo>
                  <a:cubicBezTo>
                    <a:pt x="4467" y="11701"/>
                    <a:pt x="5007" y="11790"/>
                    <a:pt x="5538" y="11790"/>
                  </a:cubicBezTo>
                  <a:cubicBezTo>
                    <a:pt x="5967" y="11790"/>
                    <a:pt x="6390" y="11732"/>
                    <a:pt x="6801" y="11620"/>
                  </a:cubicBezTo>
                  <a:cubicBezTo>
                    <a:pt x="7073" y="13419"/>
                    <a:pt x="8265" y="15009"/>
                    <a:pt x="10044" y="15637"/>
                  </a:cubicBezTo>
                  <a:cubicBezTo>
                    <a:pt x="10579" y="15823"/>
                    <a:pt x="11124" y="15911"/>
                    <a:pt x="11660" y="15911"/>
                  </a:cubicBezTo>
                  <a:cubicBezTo>
                    <a:pt x="12697" y="15911"/>
                    <a:pt x="13701" y="15581"/>
                    <a:pt x="14543" y="14989"/>
                  </a:cubicBezTo>
                  <a:cubicBezTo>
                    <a:pt x="15212" y="15637"/>
                    <a:pt x="16007" y="16139"/>
                    <a:pt x="16928" y="16453"/>
                  </a:cubicBezTo>
                  <a:cubicBezTo>
                    <a:pt x="17284" y="16579"/>
                    <a:pt x="17639" y="16683"/>
                    <a:pt x="17974" y="16746"/>
                  </a:cubicBezTo>
                  <a:cubicBezTo>
                    <a:pt x="18518" y="17960"/>
                    <a:pt x="19522" y="18985"/>
                    <a:pt x="20861" y="19445"/>
                  </a:cubicBezTo>
                  <a:cubicBezTo>
                    <a:pt x="21396" y="19632"/>
                    <a:pt x="21942" y="19720"/>
                    <a:pt x="22480" y="19720"/>
                  </a:cubicBezTo>
                  <a:cubicBezTo>
                    <a:pt x="23751" y="19720"/>
                    <a:pt x="24978" y="19225"/>
                    <a:pt x="25904" y="18357"/>
                  </a:cubicBezTo>
                  <a:cubicBezTo>
                    <a:pt x="26469" y="19131"/>
                    <a:pt x="27264" y="19738"/>
                    <a:pt x="28206" y="20073"/>
                  </a:cubicBezTo>
                  <a:cubicBezTo>
                    <a:pt x="28742" y="20263"/>
                    <a:pt x="29290" y="20353"/>
                    <a:pt x="29831" y="20353"/>
                  </a:cubicBezTo>
                  <a:cubicBezTo>
                    <a:pt x="31910" y="20353"/>
                    <a:pt x="33882" y="19022"/>
                    <a:pt x="34629" y="16914"/>
                  </a:cubicBezTo>
                  <a:cubicBezTo>
                    <a:pt x="35571" y="14235"/>
                    <a:pt x="34211" y="11327"/>
                    <a:pt x="31616" y="10406"/>
                  </a:cubicBezTo>
                  <a:cubicBezTo>
                    <a:pt x="31198" y="10260"/>
                    <a:pt x="30758" y="10176"/>
                    <a:pt x="30340" y="10134"/>
                  </a:cubicBezTo>
                  <a:cubicBezTo>
                    <a:pt x="30633" y="7812"/>
                    <a:pt x="29315" y="5531"/>
                    <a:pt x="27076" y="4736"/>
                  </a:cubicBezTo>
                  <a:cubicBezTo>
                    <a:pt x="26540" y="4546"/>
                    <a:pt x="25992" y="4458"/>
                    <a:pt x="25455" y="4458"/>
                  </a:cubicBezTo>
                  <a:cubicBezTo>
                    <a:pt x="24985" y="4458"/>
                    <a:pt x="24523" y="4525"/>
                    <a:pt x="24084" y="4652"/>
                  </a:cubicBezTo>
                  <a:cubicBezTo>
                    <a:pt x="23393" y="4004"/>
                    <a:pt x="22577" y="3460"/>
                    <a:pt x="21636" y="3146"/>
                  </a:cubicBezTo>
                  <a:cubicBezTo>
                    <a:pt x="20892" y="2883"/>
                    <a:pt x="20131" y="2758"/>
                    <a:pt x="19380" y="2758"/>
                  </a:cubicBezTo>
                  <a:cubicBezTo>
                    <a:pt x="18694" y="2758"/>
                    <a:pt x="18016" y="2862"/>
                    <a:pt x="17367" y="3062"/>
                  </a:cubicBezTo>
                  <a:cubicBezTo>
                    <a:pt x="16844" y="1807"/>
                    <a:pt x="15819" y="760"/>
                    <a:pt x="14459" y="279"/>
                  </a:cubicBezTo>
                  <a:cubicBezTo>
                    <a:pt x="13922" y="90"/>
                    <a:pt x="13374" y="1"/>
                    <a:pt x="128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4015;p54"/>
            <p:cNvSpPr/>
            <p:nvPr/>
          </p:nvSpPr>
          <p:spPr>
            <a:xfrm>
              <a:off x="1731500" y="1583675"/>
              <a:ext cx="908100" cy="526025"/>
            </a:xfrm>
            <a:custGeom>
              <a:avLst/>
              <a:gdLst/>
              <a:ahLst/>
              <a:cxnLst/>
              <a:rect l="l" t="t" r="r" b="b"/>
              <a:pathLst>
                <a:path w="36324" h="21041" extrusionOk="0">
                  <a:moveTo>
                    <a:pt x="13240" y="686"/>
                  </a:moveTo>
                  <a:cubicBezTo>
                    <a:pt x="13734" y="686"/>
                    <a:pt x="14230" y="767"/>
                    <a:pt x="14709" y="935"/>
                  </a:cubicBezTo>
                  <a:cubicBezTo>
                    <a:pt x="15944" y="1374"/>
                    <a:pt x="16927" y="2316"/>
                    <a:pt x="17429" y="3530"/>
                  </a:cubicBezTo>
                  <a:cubicBezTo>
                    <a:pt x="17481" y="3668"/>
                    <a:pt x="17620" y="3750"/>
                    <a:pt x="17761" y="3750"/>
                  </a:cubicBezTo>
                  <a:cubicBezTo>
                    <a:pt x="17790" y="3750"/>
                    <a:pt x="17819" y="3746"/>
                    <a:pt x="17848" y="3739"/>
                  </a:cubicBezTo>
                  <a:cubicBezTo>
                    <a:pt x="18486" y="3540"/>
                    <a:pt x="19137" y="3440"/>
                    <a:pt x="19786" y="3440"/>
                  </a:cubicBezTo>
                  <a:cubicBezTo>
                    <a:pt x="20498" y="3440"/>
                    <a:pt x="21207" y="3561"/>
                    <a:pt x="21886" y="3802"/>
                  </a:cubicBezTo>
                  <a:cubicBezTo>
                    <a:pt x="22765" y="4115"/>
                    <a:pt x="23539" y="4597"/>
                    <a:pt x="24209" y="5245"/>
                  </a:cubicBezTo>
                  <a:cubicBezTo>
                    <a:pt x="24273" y="5309"/>
                    <a:pt x="24361" y="5337"/>
                    <a:pt x="24455" y="5337"/>
                  </a:cubicBezTo>
                  <a:cubicBezTo>
                    <a:pt x="24484" y="5337"/>
                    <a:pt x="24514" y="5334"/>
                    <a:pt x="24543" y="5329"/>
                  </a:cubicBezTo>
                  <a:cubicBezTo>
                    <a:pt x="24971" y="5203"/>
                    <a:pt x="25407" y="5140"/>
                    <a:pt x="25842" y="5140"/>
                  </a:cubicBezTo>
                  <a:cubicBezTo>
                    <a:pt x="26344" y="5140"/>
                    <a:pt x="26844" y="5224"/>
                    <a:pt x="27326" y="5392"/>
                  </a:cubicBezTo>
                  <a:cubicBezTo>
                    <a:pt x="29377" y="6124"/>
                    <a:pt x="30653" y="8237"/>
                    <a:pt x="30360" y="10434"/>
                  </a:cubicBezTo>
                  <a:cubicBezTo>
                    <a:pt x="30360" y="10539"/>
                    <a:pt x="30381" y="10623"/>
                    <a:pt x="30444" y="10706"/>
                  </a:cubicBezTo>
                  <a:cubicBezTo>
                    <a:pt x="30507" y="10769"/>
                    <a:pt x="30590" y="10832"/>
                    <a:pt x="30674" y="10832"/>
                  </a:cubicBezTo>
                  <a:cubicBezTo>
                    <a:pt x="31093" y="10853"/>
                    <a:pt x="31490" y="10937"/>
                    <a:pt x="31888" y="11083"/>
                  </a:cubicBezTo>
                  <a:cubicBezTo>
                    <a:pt x="34294" y="11920"/>
                    <a:pt x="35549" y="14640"/>
                    <a:pt x="34670" y="17130"/>
                  </a:cubicBezTo>
                  <a:cubicBezTo>
                    <a:pt x="33971" y="19113"/>
                    <a:pt x="32130" y="20353"/>
                    <a:pt x="30194" y="20353"/>
                  </a:cubicBezTo>
                  <a:cubicBezTo>
                    <a:pt x="29698" y="20353"/>
                    <a:pt x="29197" y="20272"/>
                    <a:pt x="28707" y="20101"/>
                  </a:cubicBezTo>
                  <a:cubicBezTo>
                    <a:pt x="27849" y="19787"/>
                    <a:pt x="27096" y="19243"/>
                    <a:pt x="26552" y="18511"/>
                  </a:cubicBezTo>
                  <a:cubicBezTo>
                    <a:pt x="26489" y="18427"/>
                    <a:pt x="26406" y="18385"/>
                    <a:pt x="26322" y="18364"/>
                  </a:cubicBezTo>
                  <a:cubicBezTo>
                    <a:pt x="26217" y="18364"/>
                    <a:pt x="26113" y="18385"/>
                    <a:pt x="26050" y="18448"/>
                  </a:cubicBezTo>
                  <a:cubicBezTo>
                    <a:pt x="25158" y="19281"/>
                    <a:pt x="24011" y="19727"/>
                    <a:pt x="22852" y="19727"/>
                  </a:cubicBezTo>
                  <a:cubicBezTo>
                    <a:pt x="22351" y="19727"/>
                    <a:pt x="21849" y="19644"/>
                    <a:pt x="21363" y="19473"/>
                  </a:cubicBezTo>
                  <a:cubicBezTo>
                    <a:pt x="20149" y="19034"/>
                    <a:pt x="19187" y="18134"/>
                    <a:pt x="18685" y="16942"/>
                  </a:cubicBezTo>
                  <a:cubicBezTo>
                    <a:pt x="18643" y="16858"/>
                    <a:pt x="18559" y="16795"/>
                    <a:pt x="18476" y="16753"/>
                  </a:cubicBezTo>
                  <a:cubicBezTo>
                    <a:pt x="18455" y="16753"/>
                    <a:pt x="18434" y="16753"/>
                    <a:pt x="18413" y="16732"/>
                  </a:cubicBezTo>
                  <a:cubicBezTo>
                    <a:pt x="18078" y="16691"/>
                    <a:pt x="17743" y="16586"/>
                    <a:pt x="17429" y="16481"/>
                  </a:cubicBezTo>
                  <a:cubicBezTo>
                    <a:pt x="16572" y="16188"/>
                    <a:pt x="15818" y="15707"/>
                    <a:pt x="15149" y="15100"/>
                  </a:cubicBezTo>
                  <a:cubicBezTo>
                    <a:pt x="15091" y="15031"/>
                    <a:pt x="15008" y="15000"/>
                    <a:pt x="14924" y="15000"/>
                  </a:cubicBezTo>
                  <a:cubicBezTo>
                    <a:pt x="14856" y="15000"/>
                    <a:pt x="14787" y="15021"/>
                    <a:pt x="14730" y="15059"/>
                  </a:cubicBezTo>
                  <a:cubicBezTo>
                    <a:pt x="13930" y="15615"/>
                    <a:pt x="12989" y="15907"/>
                    <a:pt x="12050" y="15907"/>
                  </a:cubicBezTo>
                  <a:cubicBezTo>
                    <a:pt x="11540" y="15907"/>
                    <a:pt x="11031" y="15821"/>
                    <a:pt x="10546" y="15644"/>
                  </a:cubicBezTo>
                  <a:cubicBezTo>
                    <a:pt x="8934" y="15079"/>
                    <a:pt x="7784" y="13657"/>
                    <a:pt x="7533" y="11920"/>
                  </a:cubicBezTo>
                  <a:cubicBezTo>
                    <a:pt x="7512" y="11815"/>
                    <a:pt x="7449" y="11732"/>
                    <a:pt x="7365" y="11690"/>
                  </a:cubicBezTo>
                  <a:cubicBezTo>
                    <a:pt x="7318" y="11643"/>
                    <a:pt x="7247" y="11619"/>
                    <a:pt x="7171" y="11619"/>
                  </a:cubicBezTo>
                  <a:cubicBezTo>
                    <a:pt x="7145" y="11619"/>
                    <a:pt x="7119" y="11622"/>
                    <a:pt x="7093" y="11627"/>
                  </a:cubicBezTo>
                  <a:cubicBezTo>
                    <a:pt x="6711" y="11736"/>
                    <a:pt x="6320" y="11790"/>
                    <a:pt x="5930" y="11790"/>
                  </a:cubicBezTo>
                  <a:cubicBezTo>
                    <a:pt x="5425" y="11790"/>
                    <a:pt x="4920" y="11700"/>
                    <a:pt x="4436" y="11522"/>
                  </a:cubicBezTo>
                  <a:cubicBezTo>
                    <a:pt x="2009" y="10686"/>
                    <a:pt x="753" y="7965"/>
                    <a:pt x="1632" y="5476"/>
                  </a:cubicBezTo>
                  <a:cubicBezTo>
                    <a:pt x="2332" y="3493"/>
                    <a:pt x="4173" y="2253"/>
                    <a:pt x="6120" y="2253"/>
                  </a:cubicBezTo>
                  <a:cubicBezTo>
                    <a:pt x="6617" y="2253"/>
                    <a:pt x="7122" y="2334"/>
                    <a:pt x="7616" y="2504"/>
                  </a:cubicBezTo>
                  <a:cubicBezTo>
                    <a:pt x="7993" y="2651"/>
                    <a:pt x="8369" y="2839"/>
                    <a:pt x="8704" y="3069"/>
                  </a:cubicBezTo>
                  <a:cubicBezTo>
                    <a:pt x="8767" y="3116"/>
                    <a:pt x="8830" y="3140"/>
                    <a:pt x="8901" y="3140"/>
                  </a:cubicBezTo>
                  <a:cubicBezTo>
                    <a:pt x="8925" y="3140"/>
                    <a:pt x="8950" y="3137"/>
                    <a:pt x="8976" y="3132"/>
                  </a:cubicBezTo>
                  <a:cubicBezTo>
                    <a:pt x="9060" y="3111"/>
                    <a:pt x="9144" y="3048"/>
                    <a:pt x="9185" y="2965"/>
                  </a:cubicBezTo>
                  <a:cubicBezTo>
                    <a:pt x="10080" y="1527"/>
                    <a:pt x="11646" y="686"/>
                    <a:pt x="13240" y="686"/>
                  </a:cubicBezTo>
                  <a:close/>
                  <a:moveTo>
                    <a:pt x="13234" y="0"/>
                  </a:moveTo>
                  <a:cubicBezTo>
                    <a:pt x="11518" y="0"/>
                    <a:pt x="9845" y="840"/>
                    <a:pt x="8809" y="2316"/>
                  </a:cubicBezTo>
                  <a:cubicBezTo>
                    <a:pt x="8495" y="2128"/>
                    <a:pt x="8181" y="1981"/>
                    <a:pt x="7846" y="1856"/>
                  </a:cubicBezTo>
                  <a:cubicBezTo>
                    <a:pt x="7277" y="1659"/>
                    <a:pt x="6696" y="1565"/>
                    <a:pt x="6123" y="1565"/>
                  </a:cubicBezTo>
                  <a:cubicBezTo>
                    <a:pt x="3892" y="1565"/>
                    <a:pt x="1782" y="2982"/>
                    <a:pt x="983" y="5245"/>
                  </a:cubicBezTo>
                  <a:cubicBezTo>
                    <a:pt x="0" y="8091"/>
                    <a:pt x="1423" y="11209"/>
                    <a:pt x="4206" y="12171"/>
                  </a:cubicBezTo>
                  <a:cubicBezTo>
                    <a:pt x="4757" y="12373"/>
                    <a:pt x="5342" y="12471"/>
                    <a:pt x="5929" y="12471"/>
                  </a:cubicBezTo>
                  <a:cubicBezTo>
                    <a:pt x="6256" y="12471"/>
                    <a:pt x="6583" y="12440"/>
                    <a:pt x="6905" y="12380"/>
                  </a:cubicBezTo>
                  <a:cubicBezTo>
                    <a:pt x="7302" y="14201"/>
                    <a:pt x="8579" y="15686"/>
                    <a:pt x="10315" y="16293"/>
                  </a:cubicBezTo>
                  <a:cubicBezTo>
                    <a:pt x="10874" y="16495"/>
                    <a:pt x="11458" y="16593"/>
                    <a:pt x="12041" y="16593"/>
                  </a:cubicBezTo>
                  <a:cubicBezTo>
                    <a:pt x="13032" y="16593"/>
                    <a:pt x="14021" y="16310"/>
                    <a:pt x="14877" y="15770"/>
                  </a:cubicBezTo>
                  <a:cubicBezTo>
                    <a:pt x="15567" y="16377"/>
                    <a:pt x="16341" y="16816"/>
                    <a:pt x="17199" y="17130"/>
                  </a:cubicBezTo>
                  <a:cubicBezTo>
                    <a:pt x="17492" y="17235"/>
                    <a:pt x="17806" y="17318"/>
                    <a:pt x="18120" y="17381"/>
                  </a:cubicBezTo>
                  <a:cubicBezTo>
                    <a:pt x="18727" y="18678"/>
                    <a:pt x="19794" y="19641"/>
                    <a:pt x="21133" y="20122"/>
                  </a:cubicBezTo>
                  <a:cubicBezTo>
                    <a:pt x="21694" y="20318"/>
                    <a:pt x="22275" y="20414"/>
                    <a:pt x="22853" y="20414"/>
                  </a:cubicBezTo>
                  <a:cubicBezTo>
                    <a:pt x="24063" y="20414"/>
                    <a:pt x="25261" y="19994"/>
                    <a:pt x="26238" y="19201"/>
                  </a:cubicBezTo>
                  <a:cubicBezTo>
                    <a:pt x="26824" y="19913"/>
                    <a:pt x="27598" y="20436"/>
                    <a:pt x="28477" y="20750"/>
                  </a:cubicBezTo>
                  <a:cubicBezTo>
                    <a:pt x="29042" y="20947"/>
                    <a:pt x="29620" y="21040"/>
                    <a:pt x="30190" y="21040"/>
                  </a:cubicBezTo>
                  <a:cubicBezTo>
                    <a:pt x="32410" y="21040"/>
                    <a:pt x="34520" y="19624"/>
                    <a:pt x="35319" y="17360"/>
                  </a:cubicBezTo>
                  <a:cubicBezTo>
                    <a:pt x="36323" y="14515"/>
                    <a:pt x="34880" y="11397"/>
                    <a:pt x="32118" y="10434"/>
                  </a:cubicBezTo>
                  <a:cubicBezTo>
                    <a:pt x="31783" y="10309"/>
                    <a:pt x="31427" y="10225"/>
                    <a:pt x="31072" y="10183"/>
                  </a:cubicBezTo>
                  <a:cubicBezTo>
                    <a:pt x="31239" y="7777"/>
                    <a:pt x="29795" y="5538"/>
                    <a:pt x="27556" y="4743"/>
                  </a:cubicBezTo>
                  <a:cubicBezTo>
                    <a:pt x="27006" y="4552"/>
                    <a:pt x="26429" y="4456"/>
                    <a:pt x="25848" y="4456"/>
                  </a:cubicBezTo>
                  <a:cubicBezTo>
                    <a:pt x="25412" y="4456"/>
                    <a:pt x="24974" y="4510"/>
                    <a:pt x="24543" y="4618"/>
                  </a:cubicBezTo>
                  <a:cubicBezTo>
                    <a:pt x="23832" y="3969"/>
                    <a:pt x="23037" y="3467"/>
                    <a:pt x="22116" y="3153"/>
                  </a:cubicBezTo>
                  <a:cubicBezTo>
                    <a:pt x="21363" y="2882"/>
                    <a:pt x="20576" y="2751"/>
                    <a:pt x="19782" y="2751"/>
                  </a:cubicBezTo>
                  <a:cubicBezTo>
                    <a:pt x="19166" y="2751"/>
                    <a:pt x="18545" y="2830"/>
                    <a:pt x="17932" y="2986"/>
                  </a:cubicBezTo>
                  <a:cubicBezTo>
                    <a:pt x="17325" y="1730"/>
                    <a:pt x="16258" y="768"/>
                    <a:pt x="14939" y="286"/>
                  </a:cubicBezTo>
                  <a:cubicBezTo>
                    <a:pt x="14381" y="93"/>
                    <a:pt x="13805" y="0"/>
                    <a:pt x="13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4016;p54"/>
            <p:cNvSpPr/>
            <p:nvPr/>
          </p:nvSpPr>
          <p:spPr>
            <a:xfrm>
              <a:off x="2027550" y="1726550"/>
              <a:ext cx="199325" cy="81275"/>
            </a:xfrm>
            <a:custGeom>
              <a:avLst/>
              <a:gdLst/>
              <a:ahLst/>
              <a:cxnLst/>
              <a:rect l="l" t="t" r="r" b="b"/>
              <a:pathLst>
                <a:path w="7973" h="3251" extrusionOk="0">
                  <a:moveTo>
                    <a:pt x="3153" y="1"/>
                  </a:moveTo>
                  <a:cubicBezTo>
                    <a:pt x="1508" y="1"/>
                    <a:pt x="243" y="712"/>
                    <a:pt x="210" y="723"/>
                  </a:cubicBezTo>
                  <a:cubicBezTo>
                    <a:pt x="64" y="828"/>
                    <a:pt x="1" y="1037"/>
                    <a:pt x="84" y="1204"/>
                  </a:cubicBezTo>
                  <a:cubicBezTo>
                    <a:pt x="147" y="1267"/>
                    <a:pt x="210" y="1330"/>
                    <a:pt x="273" y="1351"/>
                  </a:cubicBezTo>
                  <a:cubicBezTo>
                    <a:pt x="316" y="1359"/>
                    <a:pt x="359" y="1364"/>
                    <a:pt x="401" y="1364"/>
                  </a:cubicBezTo>
                  <a:cubicBezTo>
                    <a:pt x="460" y="1364"/>
                    <a:pt x="517" y="1354"/>
                    <a:pt x="566" y="1330"/>
                  </a:cubicBezTo>
                  <a:cubicBezTo>
                    <a:pt x="566" y="1309"/>
                    <a:pt x="1549" y="744"/>
                    <a:pt x="2888" y="681"/>
                  </a:cubicBezTo>
                  <a:cubicBezTo>
                    <a:pt x="2970" y="677"/>
                    <a:pt x="3051" y="675"/>
                    <a:pt x="3132" y="675"/>
                  </a:cubicBezTo>
                  <a:cubicBezTo>
                    <a:pt x="4783" y="675"/>
                    <a:pt x="6186" y="1492"/>
                    <a:pt x="7303" y="3108"/>
                  </a:cubicBezTo>
                  <a:cubicBezTo>
                    <a:pt x="7368" y="3199"/>
                    <a:pt x="7474" y="3250"/>
                    <a:pt x="7585" y="3250"/>
                  </a:cubicBezTo>
                  <a:cubicBezTo>
                    <a:pt x="7652" y="3250"/>
                    <a:pt x="7721" y="3231"/>
                    <a:pt x="7784" y="3192"/>
                  </a:cubicBezTo>
                  <a:cubicBezTo>
                    <a:pt x="7931" y="3087"/>
                    <a:pt x="7973" y="2878"/>
                    <a:pt x="7868" y="2711"/>
                  </a:cubicBezTo>
                  <a:cubicBezTo>
                    <a:pt x="6397" y="568"/>
                    <a:pt x="4623" y="1"/>
                    <a:pt x="3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4017;p54"/>
            <p:cNvSpPr/>
            <p:nvPr/>
          </p:nvSpPr>
          <p:spPr>
            <a:xfrm>
              <a:off x="2234700" y="1840900"/>
              <a:ext cx="193575" cy="65775"/>
            </a:xfrm>
            <a:custGeom>
              <a:avLst/>
              <a:gdLst/>
              <a:ahLst/>
              <a:cxnLst/>
              <a:rect l="l" t="t" r="r" b="b"/>
              <a:pathLst>
                <a:path w="7743" h="2631" extrusionOk="0">
                  <a:moveTo>
                    <a:pt x="4093" y="1"/>
                  </a:moveTo>
                  <a:cubicBezTo>
                    <a:pt x="2850" y="1"/>
                    <a:pt x="1434" y="485"/>
                    <a:pt x="126" y="2070"/>
                  </a:cubicBezTo>
                  <a:cubicBezTo>
                    <a:pt x="1" y="2217"/>
                    <a:pt x="21" y="2426"/>
                    <a:pt x="168" y="2552"/>
                  </a:cubicBezTo>
                  <a:cubicBezTo>
                    <a:pt x="189" y="2573"/>
                    <a:pt x="231" y="2593"/>
                    <a:pt x="273" y="2614"/>
                  </a:cubicBezTo>
                  <a:cubicBezTo>
                    <a:pt x="305" y="2625"/>
                    <a:pt x="339" y="2630"/>
                    <a:pt x="373" y="2630"/>
                  </a:cubicBezTo>
                  <a:cubicBezTo>
                    <a:pt x="471" y="2630"/>
                    <a:pt x="572" y="2587"/>
                    <a:pt x="649" y="2510"/>
                  </a:cubicBezTo>
                  <a:cubicBezTo>
                    <a:pt x="1802" y="1108"/>
                    <a:pt x="3041" y="679"/>
                    <a:pt x="4125" y="679"/>
                  </a:cubicBezTo>
                  <a:cubicBezTo>
                    <a:pt x="5775" y="679"/>
                    <a:pt x="7068" y="1672"/>
                    <a:pt x="7156" y="1736"/>
                  </a:cubicBezTo>
                  <a:cubicBezTo>
                    <a:pt x="7221" y="1791"/>
                    <a:pt x="7298" y="1818"/>
                    <a:pt x="7375" y="1818"/>
                  </a:cubicBezTo>
                  <a:cubicBezTo>
                    <a:pt x="7472" y="1818"/>
                    <a:pt x="7568" y="1775"/>
                    <a:pt x="7638" y="1694"/>
                  </a:cubicBezTo>
                  <a:cubicBezTo>
                    <a:pt x="7742" y="1526"/>
                    <a:pt x="7721" y="1317"/>
                    <a:pt x="7575" y="1192"/>
                  </a:cubicBezTo>
                  <a:cubicBezTo>
                    <a:pt x="7549" y="1179"/>
                    <a:pt x="6032" y="1"/>
                    <a:pt x="40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4018;p54"/>
            <p:cNvSpPr/>
            <p:nvPr/>
          </p:nvSpPr>
          <p:spPr>
            <a:xfrm>
              <a:off x="1812575" y="2139375"/>
              <a:ext cx="452500" cy="265050"/>
            </a:xfrm>
            <a:custGeom>
              <a:avLst/>
              <a:gdLst/>
              <a:ahLst/>
              <a:cxnLst/>
              <a:rect l="l" t="t" r="r" b="b"/>
              <a:pathLst>
                <a:path w="18100" h="10602" extrusionOk="0">
                  <a:moveTo>
                    <a:pt x="6648" y="684"/>
                  </a:moveTo>
                  <a:cubicBezTo>
                    <a:pt x="6874" y="684"/>
                    <a:pt x="7102" y="722"/>
                    <a:pt x="7323" y="802"/>
                  </a:cubicBezTo>
                  <a:cubicBezTo>
                    <a:pt x="7867" y="991"/>
                    <a:pt x="8307" y="1409"/>
                    <a:pt x="8537" y="1953"/>
                  </a:cubicBezTo>
                  <a:cubicBezTo>
                    <a:pt x="8589" y="2092"/>
                    <a:pt x="8727" y="2173"/>
                    <a:pt x="8868" y="2173"/>
                  </a:cubicBezTo>
                  <a:cubicBezTo>
                    <a:pt x="8897" y="2173"/>
                    <a:pt x="8927" y="2170"/>
                    <a:pt x="8955" y="2162"/>
                  </a:cubicBezTo>
                  <a:cubicBezTo>
                    <a:pt x="9251" y="2071"/>
                    <a:pt x="9556" y="2024"/>
                    <a:pt x="9862" y="2024"/>
                  </a:cubicBezTo>
                  <a:cubicBezTo>
                    <a:pt x="10184" y="2024"/>
                    <a:pt x="10506" y="2076"/>
                    <a:pt x="10818" y="2183"/>
                  </a:cubicBezTo>
                  <a:cubicBezTo>
                    <a:pt x="11215" y="2330"/>
                    <a:pt x="11571" y="2560"/>
                    <a:pt x="11885" y="2853"/>
                  </a:cubicBezTo>
                  <a:cubicBezTo>
                    <a:pt x="11946" y="2914"/>
                    <a:pt x="12030" y="2953"/>
                    <a:pt x="12119" y="2953"/>
                  </a:cubicBezTo>
                  <a:cubicBezTo>
                    <a:pt x="12152" y="2953"/>
                    <a:pt x="12186" y="2948"/>
                    <a:pt x="12220" y="2937"/>
                  </a:cubicBezTo>
                  <a:cubicBezTo>
                    <a:pt x="12411" y="2879"/>
                    <a:pt x="12603" y="2852"/>
                    <a:pt x="12795" y="2852"/>
                  </a:cubicBezTo>
                  <a:cubicBezTo>
                    <a:pt x="13022" y="2852"/>
                    <a:pt x="13248" y="2890"/>
                    <a:pt x="13475" y="2958"/>
                  </a:cubicBezTo>
                  <a:cubicBezTo>
                    <a:pt x="14396" y="3292"/>
                    <a:pt x="14961" y="4255"/>
                    <a:pt x="14835" y="5238"/>
                  </a:cubicBezTo>
                  <a:cubicBezTo>
                    <a:pt x="14814" y="5343"/>
                    <a:pt x="14856" y="5427"/>
                    <a:pt x="14898" y="5510"/>
                  </a:cubicBezTo>
                  <a:cubicBezTo>
                    <a:pt x="14961" y="5573"/>
                    <a:pt x="15044" y="5615"/>
                    <a:pt x="15149" y="5636"/>
                  </a:cubicBezTo>
                  <a:cubicBezTo>
                    <a:pt x="15337" y="5636"/>
                    <a:pt x="15505" y="5678"/>
                    <a:pt x="15693" y="5740"/>
                  </a:cubicBezTo>
                  <a:cubicBezTo>
                    <a:pt x="16781" y="6117"/>
                    <a:pt x="17325" y="7352"/>
                    <a:pt x="16948" y="8460"/>
                  </a:cubicBezTo>
                  <a:cubicBezTo>
                    <a:pt x="16632" y="9359"/>
                    <a:pt x="15800" y="9913"/>
                    <a:pt x="14925" y="9913"/>
                  </a:cubicBezTo>
                  <a:cubicBezTo>
                    <a:pt x="14700" y="9913"/>
                    <a:pt x="14472" y="9877"/>
                    <a:pt x="14249" y="9800"/>
                  </a:cubicBezTo>
                  <a:cubicBezTo>
                    <a:pt x="13873" y="9674"/>
                    <a:pt x="13538" y="9423"/>
                    <a:pt x="13287" y="9088"/>
                  </a:cubicBezTo>
                  <a:cubicBezTo>
                    <a:pt x="13224" y="9004"/>
                    <a:pt x="13140" y="8963"/>
                    <a:pt x="13057" y="8942"/>
                  </a:cubicBezTo>
                  <a:cubicBezTo>
                    <a:pt x="12952" y="8942"/>
                    <a:pt x="12847" y="8984"/>
                    <a:pt x="12785" y="9046"/>
                  </a:cubicBezTo>
                  <a:cubicBezTo>
                    <a:pt x="12379" y="9408"/>
                    <a:pt x="11874" y="9610"/>
                    <a:pt x="11359" y="9610"/>
                  </a:cubicBezTo>
                  <a:cubicBezTo>
                    <a:pt x="11129" y="9610"/>
                    <a:pt x="10897" y="9570"/>
                    <a:pt x="10671" y="9486"/>
                  </a:cubicBezTo>
                  <a:cubicBezTo>
                    <a:pt x="10127" y="9297"/>
                    <a:pt x="9709" y="8900"/>
                    <a:pt x="9458" y="8356"/>
                  </a:cubicBezTo>
                  <a:cubicBezTo>
                    <a:pt x="9437" y="8272"/>
                    <a:pt x="9353" y="8209"/>
                    <a:pt x="9269" y="8168"/>
                  </a:cubicBezTo>
                  <a:lnTo>
                    <a:pt x="9207" y="8168"/>
                  </a:lnTo>
                  <a:cubicBezTo>
                    <a:pt x="8642" y="8063"/>
                    <a:pt x="8119" y="7791"/>
                    <a:pt x="7721" y="7393"/>
                  </a:cubicBezTo>
                  <a:cubicBezTo>
                    <a:pt x="7652" y="7336"/>
                    <a:pt x="7564" y="7304"/>
                    <a:pt x="7478" y="7304"/>
                  </a:cubicBezTo>
                  <a:cubicBezTo>
                    <a:pt x="7407" y="7304"/>
                    <a:pt x="7338" y="7325"/>
                    <a:pt x="7282" y="7372"/>
                  </a:cubicBezTo>
                  <a:cubicBezTo>
                    <a:pt x="6916" y="7630"/>
                    <a:pt x="6498" y="7756"/>
                    <a:pt x="6078" y="7756"/>
                  </a:cubicBezTo>
                  <a:cubicBezTo>
                    <a:pt x="5849" y="7756"/>
                    <a:pt x="5620" y="7718"/>
                    <a:pt x="5398" y="7644"/>
                  </a:cubicBezTo>
                  <a:cubicBezTo>
                    <a:pt x="4666" y="7372"/>
                    <a:pt x="4164" y="6745"/>
                    <a:pt x="4038" y="5950"/>
                  </a:cubicBezTo>
                  <a:cubicBezTo>
                    <a:pt x="4038" y="5866"/>
                    <a:pt x="3976" y="5782"/>
                    <a:pt x="3892" y="5719"/>
                  </a:cubicBezTo>
                  <a:cubicBezTo>
                    <a:pt x="3839" y="5680"/>
                    <a:pt x="3777" y="5665"/>
                    <a:pt x="3718" y="5665"/>
                  </a:cubicBezTo>
                  <a:cubicBezTo>
                    <a:pt x="3684" y="5665"/>
                    <a:pt x="3651" y="5670"/>
                    <a:pt x="3620" y="5678"/>
                  </a:cubicBezTo>
                  <a:cubicBezTo>
                    <a:pt x="3448" y="5723"/>
                    <a:pt x="3272" y="5745"/>
                    <a:pt x="3098" y="5745"/>
                  </a:cubicBezTo>
                  <a:cubicBezTo>
                    <a:pt x="2868" y="5745"/>
                    <a:pt x="2641" y="5707"/>
                    <a:pt x="2427" y="5636"/>
                  </a:cubicBezTo>
                  <a:cubicBezTo>
                    <a:pt x="1339" y="5238"/>
                    <a:pt x="774" y="4025"/>
                    <a:pt x="1172" y="2895"/>
                  </a:cubicBezTo>
                  <a:cubicBezTo>
                    <a:pt x="1489" y="2009"/>
                    <a:pt x="2314" y="1444"/>
                    <a:pt x="3187" y="1444"/>
                  </a:cubicBezTo>
                  <a:cubicBezTo>
                    <a:pt x="3408" y="1444"/>
                    <a:pt x="3631" y="1480"/>
                    <a:pt x="3850" y="1556"/>
                  </a:cubicBezTo>
                  <a:cubicBezTo>
                    <a:pt x="4018" y="1618"/>
                    <a:pt x="4185" y="1702"/>
                    <a:pt x="4352" y="1807"/>
                  </a:cubicBezTo>
                  <a:cubicBezTo>
                    <a:pt x="4399" y="1854"/>
                    <a:pt x="4470" y="1877"/>
                    <a:pt x="4538" y="1877"/>
                  </a:cubicBezTo>
                  <a:cubicBezTo>
                    <a:pt x="4560" y="1877"/>
                    <a:pt x="4582" y="1875"/>
                    <a:pt x="4603" y="1870"/>
                  </a:cubicBezTo>
                  <a:cubicBezTo>
                    <a:pt x="4708" y="1849"/>
                    <a:pt x="4792" y="1786"/>
                    <a:pt x="4834" y="1702"/>
                  </a:cubicBezTo>
                  <a:cubicBezTo>
                    <a:pt x="5231" y="1066"/>
                    <a:pt x="5931" y="684"/>
                    <a:pt x="6648" y="684"/>
                  </a:cubicBezTo>
                  <a:close/>
                  <a:moveTo>
                    <a:pt x="6655" y="0"/>
                  </a:moveTo>
                  <a:cubicBezTo>
                    <a:pt x="5811" y="0"/>
                    <a:pt x="4992" y="395"/>
                    <a:pt x="4436" y="1074"/>
                  </a:cubicBezTo>
                  <a:cubicBezTo>
                    <a:pt x="4331" y="1012"/>
                    <a:pt x="4206" y="949"/>
                    <a:pt x="4080" y="907"/>
                  </a:cubicBezTo>
                  <a:cubicBezTo>
                    <a:pt x="3786" y="805"/>
                    <a:pt x="3486" y="756"/>
                    <a:pt x="3191" y="756"/>
                  </a:cubicBezTo>
                  <a:cubicBezTo>
                    <a:pt x="2033" y="756"/>
                    <a:pt x="940" y="1498"/>
                    <a:pt x="523" y="2665"/>
                  </a:cubicBezTo>
                  <a:cubicBezTo>
                    <a:pt x="0" y="4150"/>
                    <a:pt x="753" y="5761"/>
                    <a:pt x="2197" y="6264"/>
                  </a:cubicBezTo>
                  <a:cubicBezTo>
                    <a:pt x="2498" y="6374"/>
                    <a:pt x="2811" y="6425"/>
                    <a:pt x="3127" y="6425"/>
                  </a:cubicBezTo>
                  <a:cubicBezTo>
                    <a:pt x="3229" y="6425"/>
                    <a:pt x="3330" y="6420"/>
                    <a:pt x="3432" y="6410"/>
                  </a:cubicBezTo>
                  <a:cubicBezTo>
                    <a:pt x="3683" y="7289"/>
                    <a:pt x="4310" y="7979"/>
                    <a:pt x="5168" y="8293"/>
                  </a:cubicBezTo>
                  <a:cubicBezTo>
                    <a:pt x="5458" y="8390"/>
                    <a:pt x="5756" y="8437"/>
                    <a:pt x="6055" y="8437"/>
                  </a:cubicBezTo>
                  <a:cubicBezTo>
                    <a:pt x="6533" y="8437"/>
                    <a:pt x="7011" y="8316"/>
                    <a:pt x="7449" y="8084"/>
                  </a:cubicBezTo>
                  <a:cubicBezTo>
                    <a:pt x="7867" y="8419"/>
                    <a:pt x="8370" y="8670"/>
                    <a:pt x="8914" y="8795"/>
                  </a:cubicBezTo>
                  <a:cubicBezTo>
                    <a:pt x="9227" y="9423"/>
                    <a:pt x="9772" y="9904"/>
                    <a:pt x="10441" y="10134"/>
                  </a:cubicBezTo>
                  <a:cubicBezTo>
                    <a:pt x="10743" y="10245"/>
                    <a:pt x="11056" y="10298"/>
                    <a:pt x="11366" y="10298"/>
                  </a:cubicBezTo>
                  <a:cubicBezTo>
                    <a:pt x="11936" y="10298"/>
                    <a:pt x="12498" y="10118"/>
                    <a:pt x="12973" y="9779"/>
                  </a:cubicBezTo>
                  <a:cubicBezTo>
                    <a:pt x="13266" y="10072"/>
                    <a:pt x="13621" y="10302"/>
                    <a:pt x="14019" y="10448"/>
                  </a:cubicBezTo>
                  <a:cubicBezTo>
                    <a:pt x="14317" y="10552"/>
                    <a:pt x="14621" y="10601"/>
                    <a:pt x="14922" y="10601"/>
                  </a:cubicBezTo>
                  <a:cubicBezTo>
                    <a:pt x="16080" y="10601"/>
                    <a:pt x="17177" y="9870"/>
                    <a:pt x="17576" y="8691"/>
                  </a:cubicBezTo>
                  <a:cubicBezTo>
                    <a:pt x="18099" y="7205"/>
                    <a:pt x="17367" y="5594"/>
                    <a:pt x="15923" y="5092"/>
                  </a:cubicBezTo>
                  <a:cubicBezTo>
                    <a:pt x="15798" y="5050"/>
                    <a:pt x="15672" y="5008"/>
                    <a:pt x="15526" y="4987"/>
                  </a:cubicBezTo>
                  <a:cubicBezTo>
                    <a:pt x="15546" y="3795"/>
                    <a:pt x="14814" y="2706"/>
                    <a:pt x="13705" y="2330"/>
                  </a:cubicBezTo>
                  <a:cubicBezTo>
                    <a:pt x="13412" y="2215"/>
                    <a:pt x="13111" y="2163"/>
                    <a:pt x="12808" y="2163"/>
                  </a:cubicBezTo>
                  <a:cubicBezTo>
                    <a:pt x="12612" y="2163"/>
                    <a:pt x="12416" y="2184"/>
                    <a:pt x="12220" y="2225"/>
                  </a:cubicBezTo>
                  <a:cubicBezTo>
                    <a:pt x="11864" y="1932"/>
                    <a:pt x="11487" y="1702"/>
                    <a:pt x="11048" y="1535"/>
                  </a:cubicBezTo>
                  <a:cubicBezTo>
                    <a:pt x="10669" y="1400"/>
                    <a:pt x="10276" y="1337"/>
                    <a:pt x="9881" y="1337"/>
                  </a:cubicBezTo>
                  <a:cubicBezTo>
                    <a:pt x="9600" y="1337"/>
                    <a:pt x="9318" y="1369"/>
                    <a:pt x="9039" y="1430"/>
                  </a:cubicBezTo>
                  <a:cubicBezTo>
                    <a:pt x="8704" y="823"/>
                    <a:pt x="8181" y="384"/>
                    <a:pt x="7554" y="154"/>
                  </a:cubicBezTo>
                  <a:cubicBezTo>
                    <a:pt x="7258" y="50"/>
                    <a:pt x="6955" y="0"/>
                    <a:pt x="6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4019;p54"/>
            <p:cNvSpPr/>
            <p:nvPr/>
          </p:nvSpPr>
          <p:spPr>
            <a:xfrm>
              <a:off x="1956950" y="2208825"/>
              <a:ext cx="107250" cy="48475"/>
            </a:xfrm>
            <a:custGeom>
              <a:avLst/>
              <a:gdLst/>
              <a:ahLst/>
              <a:cxnLst/>
              <a:rect l="l" t="t" r="r" b="b"/>
              <a:pathLst>
                <a:path w="4290" h="1939" extrusionOk="0">
                  <a:moveTo>
                    <a:pt x="1758" y="1"/>
                  </a:moveTo>
                  <a:cubicBezTo>
                    <a:pt x="897" y="1"/>
                    <a:pt x="232" y="378"/>
                    <a:pt x="209" y="389"/>
                  </a:cubicBezTo>
                  <a:cubicBezTo>
                    <a:pt x="63" y="473"/>
                    <a:pt x="0" y="682"/>
                    <a:pt x="105" y="849"/>
                  </a:cubicBezTo>
                  <a:cubicBezTo>
                    <a:pt x="147" y="933"/>
                    <a:pt x="209" y="975"/>
                    <a:pt x="272" y="996"/>
                  </a:cubicBezTo>
                  <a:cubicBezTo>
                    <a:pt x="319" y="1014"/>
                    <a:pt x="366" y="1025"/>
                    <a:pt x="411" y="1025"/>
                  </a:cubicBezTo>
                  <a:cubicBezTo>
                    <a:pt x="467" y="1025"/>
                    <a:pt x="519" y="1009"/>
                    <a:pt x="565" y="975"/>
                  </a:cubicBezTo>
                  <a:cubicBezTo>
                    <a:pt x="598" y="953"/>
                    <a:pt x="1081" y="683"/>
                    <a:pt x="1714" y="683"/>
                  </a:cubicBezTo>
                  <a:cubicBezTo>
                    <a:pt x="2301" y="683"/>
                    <a:pt x="3016" y="915"/>
                    <a:pt x="3620" y="1791"/>
                  </a:cubicBezTo>
                  <a:cubicBezTo>
                    <a:pt x="3682" y="1891"/>
                    <a:pt x="3782" y="1938"/>
                    <a:pt x="3888" y="1938"/>
                  </a:cubicBezTo>
                  <a:cubicBezTo>
                    <a:pt x="3959" y="1938"/>
                    <a:pt x="4034" y="1917"/>
                    <a:pt x="4101" y="1874"/>
                  </a:cubicBezTo>
                  <a:cubicBezTo>
                    <a:pt x="4248" y="1770"/>
                    <a:pt x="4289" y="1561"/>
                    <a:pt x="4185" y="1393"/>
                  </a:cubicBezTo>
                  <a:cubicBezTo>
                    <a:pt x="3429" y="294"/>
                    <a:pt x="2518" y="1"/>
                    <a:pt x="17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4020;p54"/>
            <p:cNvSpPr/>
            <p:nvPr/>
          </p:nvSpPr>
          <p:spPr>
            <a:xfrm>
              <a:off x="2057900" y="2264525"/>
              <a:ext cx="104650" cy="40825"/>
            </a:xfrm>
            <a:custGeom>
              <a:avLst/>
              <a:gdLst/>
              <a:ahLst/>
              <a:cxnLst/>
              <a:rect l="l" t="t" r="r" b="b"/>
              <a:pathLst>
                <a:path w="4186" h="1633" extrusionOk="0">
                  <a:moveTo>
                    <a:pt x="2209" y="0"/>
                  </a:moveTo>
                  <a:cubicBezTo>
                    <a:pt x="1530" y="0"/>
                    <a:pt x="785" y="270"/>
                    <a:pt x="126" y="1069"/>
                  </a:cubicBezTo>
                  <a:cubicBezTo>
                    <a:pt x="0" y="1216"/>
                    <a:pt x="21" y="1446"/>
                    <a:pt x="168" y="1550"/>
                  </a:cubicBezTo>
                  <a:cubicBezTo>
                    <a:pt x="210" y="1592"/>
                    <a:pt x="231" y="1613"/>
                    <a:pt x="272" y="1613"/>
                  </a:cubicBezTo>
                  <a:cubicBezTo>
                    <a:pt x="310" y="1626"/>
                    <a:pt x="352" y="1633"/>
                    <a:pt x="394" y="1633"/>
                  </a:cubicBezTo>
                  <a:cubicBezTo>
                    <a:pt x="492" y="1633"/>
                    <a:pt x="591" y="1596"/>
                    <a:pt x="649" y="1509"/>
                  </a:cubicBezTo>
                  <a:cubicBezTo>
                    <a:pt x="1172" y="886"/>
                    <a:pt x="1732" y="695"/>
                    <a:pt x="2220" y="695"/>
                  </a:cubicBezTo>
                  <a:cubicBezTo>
                    <a:pt x="2962" y="695"/>
                    <a:pt x="3540" y="1136"/>
                    <a:pt x="3578" y="1174"/>
                  </a:cubicBezTo>
                  <a:cubicBezTo>
                    <a:pt x="3639" y="1217"/>
                    <a:pt x="3711" y="1239"/>
                    <a:pt x="3783" y="1239"/>
                  </a:cubicBezTo>
                  <a:cubicBezTo>
                    <a:pt x="3885" y="1239"/>
                    <a:pt x="3986" y="1196"/>
                    <a:pt x="4060" y="1111"/>
                  </a:cubicBezTo>
                  <a:cubicBezTo>
                    <a:pt x="4185" y="965"/>
                    <a:pt x="4164" y="755"/>
                    <a:pt x="3997" y="630"/>
                  </a:cubicBezTo>
                  <a:cubicBezTo>
                    <a:pt x="3614" y="324"/>
                    <a:pt x="2951" y="0"/>
                    <a:pt x="2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4021;p54"/>
            <p:cNvSpPr/>
            <p:nvPr/>
          </p:nvSpPr>
          <p:spPr>
            <a:xfrm>
              <a:off x="2111775" y="872625"/>
              <a:ext cx="432625" cy="386900"/>
            </a:xfrm>
            <a:custGeom>
              <a:avLst/>
              <a:gdLst/>
              <a:ahLst/>
              <a:cxnLst/>
              <a:rect l="l" t="t" r="r" b="b"/>
              <a:pathLst>
                <a:path w="17305" h="15476" extrusionOk="0">
                  <a:moveTo>
                    <a:pt x="17304" y="0"/>
                  </a:moveTo>
                  <a:cubicBezTo>
                    <a:pt x="17304" y="1"/>
                    <a:pt x="7135" y="11174"/>
                    <a:pt x="0" y="15463"/>
                  </a:cubicBezTo>
                  <a:cubicBezTo>
                    <a:pt x="8" y="15471"/>
                    <a:pt x="23" y="15476"/>
                    <a:pt x="44" y="15476"/>
                  </a:cubicBezTo>
                  <a:cubicBezTo>
                    <a:pt x="1020" y="15476"/>
                    <a:pt x="15953" y="6756"/>
                    <a:pt x="173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4022;p54"/>
            <p:cNvSpPr/>
            <p:nvPr/>
          </p:nvSpPr>
          <p:spPr>
            <a:xfrm>
              <a:off x="1778950" y="1675425"/>
              <a:ext cx="127800" cy="169925"/>
            </a:xfrm>
            <a:custGeom>
              <a:avLst/>
              <a:gdLst/>
              <a:ahLst/>
              <a:cxnLst/>
              <a:rect l="l" t="t" r="r" b="b"/>
              <a:pathLst>
                <a:path w="5112" h="6797" extrusionOk="0">
                  <a:moveTo>
                    <a:pt x="3679" y="0"/>
                  </a:moveTo>
                  <a:cubicBezTo>
                    <a:pt x="2717" y="0"/>
                    <a:pt x="536" y="330"/>
                    <a:pt x="487" y="3312"/>
                  </a:cubicBezTo>
                  <a:cubicBezTo>
                    <a:pt x="528" y="3595"/>
                    <a:pt x="0" y="6796"/>
                    <a:pt x="4607" y="6796"/>
                  </a:cubicBezTo>
                  <a:cubicBezTo>
                    <a:pt x="4762" y="6796"/>
                    <a:pt x="4923" y="6793"/>
                    <a:pt x="5091" y="6785"/>
                  </a:cubicBezTo>
                  <a:cubicBezTo>
                    <a:pt x="5111" y="6744"/>
                    <a:pt x="1722" y="6053"/>
                    <a:pt x="1764" y="3479"/>
                  </a:cubicBezTo>
                  <a:cubicBezTo>
                    <a:pt x="1743" y="2977"/>
                    <a:pt x="1785" y="1157"/>
                    <a:pt x="4128" y="27"/>
                  </a:cubicBezTo>
                  <a:cubicBezTo>
                    <a:pt x="4128" y="27"/>
                    <a:pt x="3953" y="0"/>
                    <a:pt x="3679" y="0"/>
                  </a:cubicBezTo>
                  <a:close/>
                </a:path>
              </a:pathLst>
            </a:custGeom>
            <a:solidFill>
              <a:srgbClr val="191919">
                <a:alpha val="9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4023;p54"/>
            <p:cNvSpPr/>
            <p:nvPr/>
          </p:nvSpPr>
          <p:spPr>
            <a:xfrm>
              <a:off x="1826300" y="2200750"/>
              <a:ext cx="75750" cy="74300"/>
            </a:xfrm>
            <a:custGeom>
              <a:avLst/>
              <a:gdLst/>
              <a:ahLst/>
              <a:cxnLst/>
              <a:rect l="l" t="t" r="r" b="b"/>
              <a:pathLst>
                <a:path w="3030" h="2972" extrusionOk="0">
                  <a:moveTo>
                    <a:pt x="1564" y="0"/>
                  </a:moveTo>
                  <a:cubicBezTo>
                    <a:pt x="1564" y="1"/>
                    <a:pt x="1" y="2148"/>
                    <a:pt x="3014" y="2967"/>
                  </a:cubicBezTo>
                  <a:lnTo>
                    <a:pt x="3014" y="2967"/>
                  </a:lnTo>
                  <a:cubicBezTo>
                    <a:pt x="2822" y="2874"/>
                    <a:pt x="1201" y="1291"/>
                    <a:pt x="1564" y="0"/>
                  </a:cubicBezTo>
                  <a:close/>
                  <a:moveTo>
                    <a:pt x="3014" y="2967"/>
                  </a:moveTo>
                  <a:lnTo>
                    <a:pt x="3014" y="2967"/>
                  </a:lnTo>
                  <a:cubicBezTo>
                    <a:pt x="3020" y="2970"/>
                    <a:pt x="3024" y="2972"/>
                    <a:pt x="3027" y="2972"/>
                  </a:cubicBezTo>
                  <a:cubicBezTo>
                    <a:pt x="3028" y="2972"/>
                    <a:pt x="3029" y="2972"/>
                    <a:pt x="3029" y="2972"/>
                  </a:cubicBezTo>
                  <a:cubicBezTo>
                    <a:pt x="3024" y="2970"/>
                    <a:pt x="3019" y="2969"/>
                    <a:pt x="3014" y="2967"/>
                  </a:cubicBezTo>
                  <a:close/>
                </a:path>
              </a:pathLst>
            </a:custGeom>
            <a:solidFill>
              <a:srgbClr val="191919">
                <a:alpha val="9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" name="Rectangle 6"/>
          <p:cNvSpPr/>
          <p:nvPr/>
        </p:nvSpPr>
        <p:spPr>
          <a:xfrm>
            <a:off x="5496681" y="798644"/>
            <a:ext cx="2581156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cap="none" spc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teamwork</a:t>
            </a:r>
          </a:p>
        </p:txBody>
      </p:sp>
      <p:sp>
        <p:nvSpPr>
          <p:cNvPr id="8" name="Rectangle 7"/>
          <p:cNvSpPr/>
          <p:nvPr/>
        </p:nvSpPr>
        <p:spPr>
          <a:xfrm>
            <a:off x="5087303" y="1601858"/>
            <a:ext cx="3755494" cy="1323439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lIns="91440" tIns="45720" rIns="91440" bIns="45720">
            <a:spAutoFit/>
          </a:bodyPr>
          <a:lstStyle/>
          <a:p>
            <a:r>
              <a:rPr lang="en-US" sz="280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- </a:t>
            </a:r>
            <a:r>
              <a:rPr lang="en-US" sz="2800" b="0" cap="none" spc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Give some examples of </a:t>
            </a:r>
            <a:r>
              <a:rPr lang="en-US" sz="3200" b="1" cap="none" spc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teamwork</a:t>
            </a:r>
            <a:r>
              <a:rPr lang="en-US" sz="2800" b="0" cap="none" spc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?</a:t>
            </a:r>
          </a:p>
          <a:p>
            <a:endParaRPr lang="en-US" sz="2000" b="0" cap="none" spc="0" dirty="0">
              <a:ln w="0"/>
              <a:solidFill>
                <a:schemeClr val="accent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pic>
        <p:nvPicPr>
          <p:cNvPr id="5122" name="Picture 2" descr="Do It Yes Sticker by Idil Keysan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5746" y="200087"/>
            <a:ext cx="1905000" cy="1905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4" name="Picture 4" descr="Work Motivation Sticker by ServiceNow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7679" y="332563"/>
            <a:ext cx="1640048" cy="16400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6" name="Picture 6" descr="Joe Biden President Sticker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312467"/>
            <a:ext cx="1905000" cy="1905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8" name="Picture 8" descr="Better Together Feminism Sticker by Seattle Chocolate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85481" y="3921406"/>
            <a:ext cx="1943100" cy="952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30" name="Picture 10" descr="Come Together Autism Speaks Sticker by Trent Shy Claymations"/>
          <p:cNvPicPr>
            <a:picLocks noChangeAspect="1" noChangeArrowheads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8406" y="2047036"/>
            <a:ext cx="1905000" cy="1905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0234896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13" name="Google Shape;22713;p46"/>
          <p:cNvSpPr/>
          <p:nvPr/>
        </p:nvSpPr>
        <p:spPr>
          <a:xfrm>
            <a:off x="3239158" y="2465042"/>
            <a:ext cx="2632286" cy="601240"/>
          </a:xfrm>
          <a:custGeom>
            <a:avLst/>
            <a:gdLst/>
            <a:ahLst/>
            <a:cxnLst/>
            <a:rect l="l" t="t" r="r" b="b"/>
            <a:pathLst>
              <a:path w="116549" h="36397" extrusionOk="0">
                <a:moveTo>
                  <a:pt x="18199" y="1"/>
                </a:moveTo>
                <a:cubicBezTo>
                  <a:pt x="8148" y="1"/>
                  <a:pt x="1" y="8148"/>
                  <a:pt x="1" y="18198"/>
                </a:cubicBezTo>
                <a:cubicBezTo>
                  <a:pt x="1" y="28249"/>
                  <a:pt x="8148" y="36396"/>
                  <a:pt x="18199" y="36396"/>
                </a:cubicBezTo>
                <a:lnTo>
                  <a:pt x="98350" y="36396"/>
                </a:lnTo>
                <a:cubicBezTo>
                  <a:pt x="108401" y="36396"/>
                  <a:pt x="116548" y="28249"/>
                  <a:pt x="116548" y="18198"/>
                </a:cubicBezTo>
                <a:cubicBezTo>
                  <a:pt x="116548" y="8148"/>
                  <a:pt x="108401" y="1"/>
                  <a:pt x="983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3200" b="1" i="0" u="none" strike="noStrike" kern="0" cap="none" spc="0" normalizeH="0" baseline="0" noProof="0" dirty="0">
                <a:ln w="12700">
                  <a:solidFill>
                    <a:srgbClr val="FCCB25"/>
                  </a:solidFill>
                  <a:prstDash val="solid"/>
                </a:ln>
                <a:pattFill prst="ltDnDiag">
                  <a:fgClr>
                    <a:srgbClr val="FCCB25">
                      <a:lumMod val="60000"/>
                      <a:lumOff val="40000"/>
                    </a:srgbClr>
                  </a:fgClr>
                  <a:bgClr>
                    <a:srgbClr val="FFFFFF"/>
                  </a:bgClr>
                </a:patt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Lato" panose="020B0604020202020204" charset="0"/>
                <a:ea typeface="Righteous"/>
                <a:cs typeface="Righteous"/>
                <a:sym typeface="Righteous"/>
              </a:rPr>
              <a:t>teamwork</a:t>
            </a:r>
            <a:endParaRPr kumimoji="0" sz="2800" b="1" i="0" u="none" strike="noStrike" kern="0" cap="none" spc="0" normalizeH="0" baseline="0" noProof="0" dirty="0">
              <a:ln w="9525">
                <a:solidFill>
                  <a:srgbClr val="FFFFFF"/>
                </a:solidFill>
                <a:prstDash val="solid"/>
              </a:ln>
              <a:solidFill>
                <a:srgbClr val="FCCB25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Lato" panose="020B0604020202020204" charset="0"/>
              <a:ea typeface="Righteous"/>
              <a:cs typeface="Righteous"/>
              <a:sym typeface="Righteous"/>
            </a:endParaRPr>
          </a:p>
        </p:txBody>
      </p:sp>
      <p:sp>
        <p:nvSpPr>
          <p:cNvPr id="22714" name="Google Shape;22714;p46"/>
          <p:cNvSpPr/>
          <p:nvPr/>
        </p:nvSpPr>
        <p:spPr>
          <a:xfrm>
            <a:off x="3547995" y="2416427"/>
            <a:ext cx="724514" cy="781734"/>
          </a:xfrm>
          <a:custGeom>
            <a:avLst/>
            <a:gdLst/>
            <a:ahLst/>
            <a:cxnLst/>
            <a:rect l="l" t="t" r="r" b="b"/>
            <a:pathLst>
              <a:path w="46773" h="50467" extrusionOk="0">
                <a:moveTo>
                  <a:pt x="25232" y="1"/>
                </a:moveTo>
                <a:cubicBezTo>
                  <a:pt x="11319" y="1"/>
                  <a:pt x="0" y="11322"/>
                  <a:pt x="0" y="25233"/>
                </a:cubicBezTo>
                <a:cubicBezTo>
                  <a:pt x="0" y="39146"/>
                  <a:pt x="11319" y="50466"/>
                  <a:pt x="25232" y="50466"/>
                </a:cubicBezTo>
                <a:lnTo>
                  <a:pt x="46773" y="50466"/>
                </a:lnTo>
                <a:lnTo>
                  <a:pt x="46773" y="49007"/>
                </a:lnTo>
                <a:lnTo>
                  <a:pt x="25232" y="49007"/>
                </a:lnTo>
                <a:cubicBezTo>
                  <a:pt x="12124" y="49007"/>
                  <a:pt x="1456" y="38344"/>
                  <a:pt x="1456" y="25233"/>
                </a:cubicBezTo>
                <a:cubicBezTo>
                  <a:pt x="1456" y="12123"/>
                  <a:pt x="12124" y="1457"/>
                  <a:pt x="25232" y="1457"/>
                </a:cubicBezTo>
                <a:lnTo>
                  <a:pt x="46773" y="1457"/>
                </a:lnTo>
                <a:lnTo>
                  <a:pt x="46773" y="1"/>
                </a:ln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15" name="Google Shape;22715;p46"/>
          <p:cNvSpPr/>
          <p:nvPr/>
        </p:nvSpPr>
        <p:spPr>
          <a:xfrm>
            <a:off x="3576187" y="3183104"/>
            <a:ext cx="837451" cy="289632"/>
          </a:xfrm>
          <a:custGeom>
            <a:avLst/>
            <a:gdLst/>
            <a:ahLst/>
            <a:cxnLst/>
            <a:rect l="l" t="t" r="r" b="b"/>
            <a:pathLst>
              <a:path w="54064" h="18698" extrusionOk="0">
                <a:moveTo>
                  <a:pt x="53821" y="0"/>
                </a:moveTo>
                <a:cubicBezTo>
                  <a:pt x="53686" y="0"/>
                  <a:pt x="53579" y="109"/>
                  <a:pt x="53579" y="242"/>
                </a:cubicBezTo>
                <a:lnTo>
                  <a:pt x="53579" y="5286"/>
                </a:lnTo>
                <a:cubicBezTo>
                  <a:pt x="53579" y="8576"/>
                  <a:pt x="50903" y="11250"/>
                  <a:pt x="47614" y="11250"/>
                </a:cubicBezTo>
                <a:lnTo>
                  <a:pt x="7205" y="11250"/>
                </a:lnTo>
                <a:cubicBezTo>
                  <a:pt x="3232" y="11250"/>
                  <a:pt x="0" y="14484"/>
                  <a:pt x="0" y="18456"/>
                </a:cubicBezTo>
                <a:cubicBezTo>
                  <a:pt x="0" y="18589"/>
                  <a:pt x="109" y="18698"/>
                  <a:pt x="242" y="18698"/>
                </a:cubicBezTo>
                <a:cubicBezTo>
                  <a:pt x="376" y="18698"/>
                  <a:pt x="485" y="18589"/>
                  <a:pt x="485" y="18456"/>
                </a:cubicBezTo>
                <a:cubicBezTo>
                  <a:pt x="485" y="14751"/>
                  <a:pt x="3499" y="11736"/>
                  <a:pt x="7202" y="11736"/>
                </a:cubicBezTo>
                <a:lnTo>
                  <a:pt x="47612" y="11736"/>
                </a:lnTo>
                <a:cubicBezTo>
                  <a:pt x="51169" y="11736"/>
                  <a:pt x="54063" y="8843"/>
                  <a:pt x="54063" y="5286"/>
                </a:cubicBezTo>
                <a:lnTo>
                  <a:pt x="54063" y="242"/>
                </a:lnTo>
                <a:cubicBezTo>
                  <a:pt x="54063" y="109"/>
                  <a:pt x="53955" y="0"/>
                  <a:pt x="53821" y="0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16" name="Google Shape;22716;p46"/>
          <p:cNvSpPr/>
          <p:nvPr/>
        </p:nvSpPr>
        <p:spPr>
          <a:xfrm>
            <a:off x="5556740" y="3442866"/>
            <a:ext cx="52263" cy="52263"/>
          </a:xfrm>
          <a:custGeom>
            <a:avLst/>
            <a:gdLst/>
            <a:ahLst/>
            <a:cxnLst/>
            <a:rect l="l" t="t" r="r" b="b"/>
            <a:pathLst>
              <a:path w="3374" h="3374" extrusionOk="0">
                <a:moveTo>
                  <a:pt x="1687" y="0"/>
                </a:moveTo>
                <a:cubicBezTo>
                  <a:pt x="755" y="0"/>
                  <a:pt x="0" y="755"/>
                  <a:pt x="0" y="1687"/>
                </a:cubicBezTo>
                <a:cubicBezTo>
                  <a:pt x="0" y="2619"/>
                  <a:pt x="755" y="3373"/>
                  <a:pt x="1687" y="3373"/>
                </a:cubicBezTo>
                <a:cubicBezTo>
                  <a:pt x="2619" y="3373"/>
                  <a:pt x="3373" y="2619"/>
                  <a:pt x="3373" y="1687"/>
                </a:cubicBezTo>
                <a:cubicBezTo>
                  <a:pt x="3373" y="755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17" name="Google Shape;22717;p46"/>
          <p:cNvSpPr/>
          <p:nvPr/>
        </p:nvSpPr>
        <p:spPr>
          <a:xfrm>
            <a:off x="3553804" y="3442866"/>
            <a:ext cx="52263" cy="52263"/>
          </a:xfrm>
          <a:custGeom>
            <a:avLst/>
            <a:gdLst/>
            <a:ahLst/>
            <a:cxnLst/>
            <a:rect l="l" t="t" r="r" b="b"/>
            <a:pathLst>
              <a:path w="3374" h="3374" extrusionOk="0">
                <a:moveTo>
                  <a:pt x="1687" y="0"/>
                </a:moveTo>
                <a:cubicBezTo>
                  <a:pt x="755" y="0"/>
                  <a:pt x="1" y="755"/>
                  <a:pt x="1" y="1687"/>
                </a:cubicBezTo>
                <a:cubicBezTo>
                  <a:pt x="1" y="2619"/>
                  <a:pt x="755" y="3373"/>
                  <a:pt x="1687" y="3373"/>
                </a:cubicBezTo>
                <a:cubicBezTo>
                  <a:pt x="2619" y="3373"/>
                  <a:pt x="3374" y="2619"/>
                  <a:pt x="3374" y="1687"/>
                </a:cubicBezTo>
                <a:cubicBezTo>
                  <a:pt x="3374" y="755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18" name="Google Shape;22718;p46"/>
          <p:cNvSpPr/>
          <p:nvPr/>
        </p:nvSpPr>
        <p:spPr>
          <a:xfrm>
            <a:off x="4749171" y="3183104"/>
            <a:ext cx="837467" cy="289632"/>
          </a:xfrm>
          <a:custGeom>
            <a:avLst/>
            <a:gdLst/>
            <a:ahLst/>
            <a:cxnLst/>
            <a:rect l="l" t="t" r="r" b="b"/>
            <a:pathLst>
              <a:path w="54065" h="18698" extrusionOk="0">
                <a:moveTo>
                  <a:pt x="242" y="0"/>
                </a:moveTo>
                <a:cubicBezTo>
                  <a:pt x="109" y="0"/>
                  <a:pt x="0" y="109"/>
                  <a:pt x="0" y="242"/>
                </a:cubicBezTo>
                <a:lnTo>
                  <a:pt x="0" y="5286"/>
                </a:lnTo>
                <a:cubicBezTo>
                  <a:pt x="0" y="8843"/>
                  <a:pt x="2895" y="11736"/>
                  <a:pt x="6451" y="11736"/>
                </a:cubicBezTo>
                <a:lnTo>
                  <a:pt x="46862" y="11736"/>
                </a:lnTo>
                <a:cubicBezTo>
                  <a:pt x="50567" y="11736"/>
                  <a:pt x="53580" y="14751"/>
                  <a:pt x="53580" y="18456"/>
                </a:cubicBezTo>
                <a:cubicBezTo>
                  <a:pt x="53580" y="18589"/>
                  <a:pt x="53689" y="18698"/>
                  <a:pt x="53822" y="18698"/>
                </a:cubicBezTo>
                <a:cubicBezTo>
                  <a:pt x="53957" y="18698"/>
                  <a:pt x="54064" y="18589"/>
                  <a:pt x="54063" y="18456"/>
                </a:cubicBezTo>
                <a:cubicBezTo>
                  <a:pt x="54063" y="14484"/>
                  <a:pt x="50831" y="11250"/>
                  <a:pt x="46858" y="11250"/>
                </a:cubicBezTo>
                <a:lnTo>
                  <a:pt x="6449" y="11250"/>
                </a:lnTo>
                <a:cubicBezTo>
                  <a:pt x="3160" y="11250"/>
                  <a:pt x="484" y="8576"/>
                  <a:pt x="484" y="5286"/>
                </a:cubicBezTo>
                <a:lnTo>
                  <a:pt x="484" y="242"/>
                </a:lnTo>
                <a:cubicBezTo>
                  <a:pt x="484" y="109"/>
                  <a:pt x="376" y="0"/>
                  <a:pt x="242" y="0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19" name="Google Shape;22719;p46"/>
          <p:cNvSpPr/>
          <p:nvPr/>
        </p:nvSpPr>
        <p:spPr>
          <a:xfrm>
            <a:off x="4726819" y="3160766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5" y="1"/>
                </a:moveTo>
                <a:cubicBezTo>
                  <a:pt x="753" y="1"/>
                  <a:pt x="0" y="754"/>
                  <a:pt x="0" y="1686"/>
                </a:cubicBezTo>
                <a:cubicBezTo>
                  <a:pt x="0" y="2618"/>
                  <a:pt x="753" y="3372"/>
                  <a:pt x="1685" y="3372"/>
                </a:cubicBezTo>
                <a:cubicBezTo>
                  <a:pt x="2617" y="3372"/>
                  <a:pt x="3372" y="2618"/>
                  <a:pt x="3372" y="1686"/>
                </a:cubicBezTo>
                <a:cubicBezTo>
                  <a:pt x="3372" y="754"/>
                  <a:pt x="2617" y="1"/>
                  <a:pt x="16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0" name="Google Shape;22720;p46"/>
          <p:cNvSpPr/>
          <p:nvPr/>
        </p:nvSpPr>
        <p:spPr>
          <a:xfrm>
            <a:off x="4383756" y="3160766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7" y="1"/>
                </a:moveTo>
                <a:cubicBezTo>
                  <a:pt x="755" y="1"/>
                  <a:pt x="1" y="754"/>
                  <a:pt x="1" y="1686"/>
                </a:cubicBezTo>
                <a:cubicBezTo>
                  <a:pt x="1" y="2618"/>
                  <a:pt x="755" y="3372"/>
                  <a:pt x="1687" y="3372"/>
                </a:cubicBezTo>
                <a:cubicBezTo>
                  <a:pt x="2619" y="3372"/>
                  <a:pt x="3372" y="2618"/>
                  <a:pt x="3372" y="1686"/>
                </a:cubicBezTo>
                <a:cubicBezTo>
                  <a:pt x="3372" y="754"/>
                  <a:pt x="2619" y="1"/>
                  <a:pt x="16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1" name="Google Shape;22721;p46"/>
          <p:cNvSpPr/>
          <p:nvPr/>
        </p:nvSpPr>
        <p:spPr>
          <a:xfrm>
            <a:off x="4749171" y="2141841"/>
            <a:ext cx="837436" cy="289632"/>
          </a:xfrm>
          <a:custGeom>
            <a:avLst/>
            <a:gdLst/>
            <a:ahLst/>
            <a:cxnLst/>
            <a:rect l="l" t="t" r="r" b="b"/>
            <a:pathLst>
              <a:path w="54063" h="18698" extrusionOk="0">
                <a:moveTo>
                  <a:pt x="53821" y="1"/>
                </a:moveTo>
                <a:cubicBezTo>
                  <a:pt x="53687" y="1"/>
                  <a:pt x="53579" y="108"/>
                  <a:pt x="53579" y="243"/>
                </a:cubicBezTo>
                <a:cubicBezTo>
                  <a:pt x="53579" y="3946"/>
                  <a:pt x="50564" y="6961"/>
                  <a:pt x="46861" y="6961"/>
                </a:cubicBezTo>
                <a:lnTo>
                  <a:pt x="6451" y="6961"/>
                </a:lnTo>
                <a:cubicBezTo>
                  <a:pt x="2895" y="6961"/>
                  <a:pt x="0" y="9857"/>
                  <a:pt x="0" y="13412"/>
                </a:cubicBezTo>
                <a:lnTo>
                  <a:pt x="0" y="18455"/>
                </a:lnTo>
                <a:cubicBezTo>
                  <a:pt x="0" y="18590"/>
                  <a:pt x="109" y="18697"/>
                  <a:pt x="242" y="18697"/>
                </a:cubicBezTo>
                <a:cubicBezTo>
                  <a:pt x="379" y="18697"/>
                  <a:pt x="487" y="18590"/>
                  <a:pt x="486" y="18455"/>
                </a:cubicBezTo>
                <a:lnTo>
                  <a:pt x="486" y="13412"/>
                </a:lnTo>
                <a:cubicBezTo>
                  <a:pt x="486" y="10122"/>
                  <a:pt x="3162" y="7447"/>
                  <a:pt x="6451" y="7447"/>
                </a:cubicBezTo>
                <a:lnTo>
                  <a:pt x="46858" y="7447"/>
                </a:lnTo>
                <a:cubicBezTo>
                  <a:pt x="50831" y="7447"/>
                  <a:pt x="54063" y="4215"/>
                  <a:pt x="54063" y="243"/>
                </a:cubicBezTo>
                <a:cubicBezTo>
                  <a:pt x="54063" y="108"/>
                  <a:pt x="53954" y="1"/>
                  <a:pt x="53821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2" name="Google Shape;22722;p46"/>
          <p:cNvSpPr/>
          <p:nvPr/>
        </p:nvSpPr>
        <p:spPr>
          <a:xfrm>
            <a:off x="3576156" y="2141841"/>
            <a:ext cx="837482" cy="289632"/>
          </a:xfrm>
          <a:custGeom>
            <a:avLst/>
            <a:gdLst/>
            <a:ahLst/>
            <a:cxnLst/>
            <a:rect l="l" t="t" r="r" b="b"/>
            <a:pathLst>
              <a:path w="54066" h="18698" extrusionOk="0">
                <a:moveTo>
                  <a:pt x="243" y="1"/>
                </a:moveTo>
                <a:cubicBezTo>
                  <a:pt x="108" y="1"/>
                  <a:pt x="1" y="108"/>
                  <a:pt x="1" y="243"/>
                </a:cubicBezTo>
                <a:cubicBezTo>
                  <a:pt x="1" y="4216"/>
                  <a:pt x="3233" y="7447"/>
                  <a:pt x="7204" y="7447"/>
                </a:cubicBezTo>
                <a:lnTo>
                  <a:pt x="47616" y="7447"/>
                </a:lnTo>
                <a:cubicBezTo>
                  <a:pt x="50905" y="7447"/>
                  <a:pt x="53581" y="10122"/>
                  <a:pt x="53581" y="13412"/>
                </a:cubicBezTo>
                <a:lnTo>
                  <a:pt x="53581" y="18455"/>
                </a:lnTo>
                <a:cubicBezTo>
                  <a:pt x="53581" y="18590"/>
                  <a:pt x="53688" y="18697"/>
                  <a:pt x="53823" y="18697"/>
                </a:cubicBezTo>
                <a:cubicBezTo>
                  <a:pt x="53957" y="18697"/>
                  <a:pt x="54065" y="18590"/>
                  <a:pt x="54062" y="18455"/>
                </a:cubicBezTo>
                <a:lnTo>
                  <a:pt x="54062" y="13412"/>
                </a:lnTo>
                <a:cubicBezTo>
                  <a:pt x="54062" y="9854"/>
                  <a:pt x="51169" y="6961"/>
                  <a:pt x="47611" y="6961"/>
                </a:cubicBezTo>
                <a:lnTo>
                  <a:pt x="7203" y="6961"/>
                </a:lnTo>
                <a:cubicBezTo>
                  <a:pt x="3498" y="6961"/>
                  <a:pt x="485" y="3946"/>
                  <a:pt x="485" y="243"/>
                </a:cubicBezTo>
                <a:cubicBezTo>
                  <a:pt x="485" y="108"/>
                  <a:pt x="377" y="1"/>
                  <a:pt x="243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3" name="Google Shape;22723;p46"/>
          <p:cNvSpPr/>
          <p:nvPr/>
        </p:nvSpPr>
        <p:spPr>
          <a:xfrm>
            <a:off x="5556740" y="2119503"/>
            <a:ext cx="52263" cy="52248"/>
          </a:xfrm>
          <a:custGeom>
            <a:avLst/>
            <a:gdLst/>
            <a:ahLst/>
            <a:cxnLst/>
            <a:rect l="l" t="t" r="r" b="b"/>
            <a:pathLst>
              <a:path w="3374" h="3373" extrusionOk="0">
                <a:moveTo>
                  <a:pt x="1687" y="0"/>
                </a:moveTo>
                <a:cubicBezTo>
                  <a:pt x="755" y="0"/>
                  <a:pt x="0" y="754"/>
                  <a:pt x="0" y="1687"/>
                </a:cubicBezTo>
                <a:cubicBezTo>
                  <a:pt x="0" y="2619"/>
                  <a:pt x="755" y="3373"/>
                  <a:pt x="1687" y="3373"/>
                </a:cubicBezTo>
                <a:cubicBezTo>
                  <a:pt x="2619" y="3370"/>
                  <a:pt x="3373" y="2617"/>
                  <a:pt x="3373" y="1687"/>
                </a:cubicBezTo>
                <a:cubicBezTo>
                  <a:pt x="3373" y="754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4" name="Google Shape;22724;p46"/>
          <p:cNvSpPr/>
          <p:nvPr/>
        </p:nvSpPr>
        <p:spPr>
          <a:xfrm>
            <a:off x="3553804" y="2119503"/>
            <a:ext cx="52263" cy="52248"/>
          </a:xfrm>
          <a:custGeom>
            <a:avLst/>
            <a:gdLst/>
            <a:ahLst/>
            <a:cxnLst/>
            <a:rect l="l" t="t" r="r" b="b"/>
            <a:pathLst>
              <a:path w="3374" h="3373" extrusionOk="0">
                <a:moveTo>
                  <a:pt x="1687" y="0"/>
                </a:moveTo>
                <a:cubicBezTo>
                  <a:pt x="755" y="0"/>
                  <a:pt x="1" y="754"/>
                  <a:pt x="1" y="1687"/>
                </a:cubicBezTo>
                <a:cubicBezTo>
                  <a:pt x="1" y="2619"/>
                  <a:pt x="755" y="3373"/>
                  <a:pt x="1687" y="3373"/>
                </a:cubicBezTo>
                <a:cubicBezTo>
                  <a:pt x="2619" y="3370"/>
                  <a:pt x="3374" y="2617"/>
                  <a:pt x="3374" y="1687"/>
                </a:cubicBezTo>
                <a:cubicBezTo>
                  <a:pt x="3374" y="754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5" name="Google Shape;22725;p46"/>
          <p:cNvSpPr/>
          <p:nvPr/>
        </p:nvSpPr>
        <p:spPr>
          <a:xfrm>
            <a:off x="4726819" y="2401603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5" y="1"/>
                </a:moveTo>
                <a:cubicBezTo>
                  <a:pt x="753" y="1"/>
                  <a:pt x="0" y="754"/>
                  <a:pt x="0" y="1686"/>
                </a:cubicBezTo>
                <a:cubicBezTo>
                  <a:pt x="0" y="2618"/>
                  <a:pt x="753" y="3372"/>
                  <a:pt x="1685" y="3372"/>
                </a:cubicBezTo>
                <a:cubicBezTo>
                  <a:pt x="2617" y="3372"/>
                  <a:pt x="3372" y="2616"/>
                  <a:pt x="3372" y="1686"/>
                </a:cubicBezTo>
                <a:cubicBezTo>
                  <a:pt x="3372" y="754"/>
                  <a:pt x="2617" y="1"/>
                  <a:pt x="16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6" name="Google Shape;22726;p46"/>
          <p:cNvSpPr/>
          <p:nvPr/>
        </p:nvSpPr>
        <p:spPr>
          <a:xfrm>
            <a:off x="4383756" y="2401603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7" y="1"/>
                </a:moveTo>
                <a:cubicBezTo>
                  <a:pt x="755" y="1"/>
                  <a:pt x="1" y="754"/>
                  <a:pt x="1" y="1686"/>
                </a:cubicBezTo>
                <a:cubicBezTo>
                  <a:pt x="1" y="2618"/>
                  <a:pt x="755" y="3372"/>
                  <a:pt x="1687" y="3372"/>
                </a:cubicBezTo>
                <a:cubicBezTo>
                  <a:pt x="2619" y="3372"/>
                  <a:pt x="3372" y="2616"/>
                  <a:pt x="3372" y="1686"/>
                </a:cubicBezTo>
                <a:cubicBezTo>
                  <a:pt x="3372" y="754"/>
                  <a:pt x="2619" y="1"/>
                  <a:pt x="16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7" name="Google Shape;22727;p46"/>
          <p:cNvSpPr/>
          <p:nvPr/>
        </p:nvSpPr>
        <p:spPr>
          <a:xfrm>
            <a:off x="4890257" y="2416427"/>
            <a:ext cx="724576" cy="781734"/>
          </a:xfrm>
          <a:custGeom>
            <a:avLst/>
            <a:gdLst/>
            <a:ahLst/>
            <a:cxnLst/>
            <a:rect l="l" t="t" r="r" b="b"/>
            <a:pathLst>
              <a:path w="46777" h="50467" extrusionOk="0">
                <a:moveTo>
                  <a:pt x="1" y="1"/>
                </a:moveTo>
                <a:lnTo>
                  <a:pt x="1" y="1458"/>
                </a:lnTo>
                <a:lnTo>
                  <a:pt x="21544" y="1458"/>
                </a:lnTo>
                <a:cubicBezTo>
                  <a:pt x="34653" y="1458"/>
                  <a:pt x="45320" y="12123"/>
                  <a:pt x="45320" y="25233"/>
                </a:cubicBezTo>
                <a:cubicBezTo>
                  <a:pt x="45320" y="38344"/>
                  <a:pt x="34653" y="49009"/>
                  <a:pt x="21544" y="49009"/>
                </a:cubicBezTo>
                <a:lnTo>
                  <a:pt x="1" y="49009"/>
                </a:lnTo>
                <a:lnTo>
                  <a:pt x="1" y="50466"/>
                </a:lnTo>
                <a:lnTo>
                  <a:pt x="21544" y="50466"/>
                </a:lnTo>
                <a:cubicBezTo>
                  <a:pt x="35457" y="50466"/>
                  <a:pt x="46776" y="39146"/>
                  <a:pt x="46776" y="25233"/>
                </a:cubicBezTo>
                <a:cubicBezTo>
                  <a:pt x="46776" y="11322"/>
                  <a:pt x="35457" y="1"/>
                  <a:pt x="21544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8" name="Google Shape;22728;p46"/>
          <p:cNvSpPr txBox="1"/>
          <p:nvPr/>
        </p:nvSpPr>
        <p:spPr>
          <a:xfrm>
            <a:off x="1152036" y="3418410"/>
            <a:ext cx="1666500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2000" b="0" i="0" u="sng" strike="noStrike" kern="0" cap="none" spc="0" normalizeH="0" baseline="0" noProof="0" dirty="0">
                <a:ln>
                  <a:noFill/>
                </a:ln>
                <a:solidFill>
                  <a:srgbClr val="F88097"/>
                </a:solidFill>
                <a:effectLst/>
                <a:uLnTx/>
                <a:uFillTx/>
                <a:latin typeface="Righteous"/>
                <a:ea typeface="Righteous"/>
                <a:cs typeface="Righteous"/>
                <a:sym typeface="Righteous"/>
              </a:rPr>
              <a:t>definition</a:t>
            </a:r>
            <a:endParaRPr kumimoji="0" sz="2000" b="0" i="0" u="sng" strike="noStrike" kern="0" cap="none" spc="0" normalizeH="0" baseline="0" noProof="0" dirty="0">
              <a:ln>
                <a:noFill/>
              </a:ln>
              <a:solidFill>
                <a:srgbClr val="F88097"/>
              </a:solidFill>
              <a:effectLst/>
              <a:uLnTx/>
              <a:uFillTx/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29" name="Google Shape;22729;p46"/>
          <p:cNvSpPr txBox="1"/>
          <p:nvPr/>
        </p:nvSpPr>
        <p:spPr>
          <a:xfrm>
            <a:off x="902510" y="3811997"/>
            <a:ext cx="2343238" cy="8758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 sz="1600" b="1" dirty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w</a:t>
            </a:r>
            <a:r>
              <a:rPr kumimoji="0" lang="en-US" sz="1600" b="1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orking</a:t>
            </a: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 together as a team to get something done</a:t>
            </a:r>
          </a:p>
        </p:txBody>
      </p:sp>
      <p:grpSp>
        <p:nvGrpSpPr>
          <p:cNvPr id="22730" name="Google Shape;22730;p46"/>
          <p:cNvGrpSpPr/>
          <p:nvPr/>
        </p:nvGrpSpPr>
        <p:grpSpPr>
          <a:xfrm>
            <a:off x="2924459" y="3551610"/>
            <a:ext cx="1037144" cy="619414"/>
            <a:chOff x="2924459" y="3551610"/>
            <a:chExt cx="1037144" cy="619414"/>
          </a:xfrm>
        </p:grpSpPr>
        <p:sp>
          <p:nvSpPr>
            <p:cNvPr id="22731" name="Google Shape;22731;p46"/>
            <p:cNvSpPr/>
            <p:nvPr/>
          </p:nvSpPr>
          <p:spPr>
            <a:xfrm>
              <a:off x="3198271" y="3551610"/>
              <a:ext cx="763332" cy="619414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7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7" y="39988"/>
                  </a:cubicBezTo>
                  <a:lnTo>
                    <a:pt x="41282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79"/>
                    <a:pt x="45697" y="0"/>
                    <a:pt x="412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22733" name="Google Shape;22733;p46"/>
            <p:cNvCxnSpPr/>
            <p:nvPr/>
          </p:nvCxnSpPr>
          <p:spPr>
            <a:xfrm>
              <a:off x="2924459" y="3641548"/>
              <a:ext cx="314700" cy="0"/>
            </a:xfrm>
            <a:prstGeom prst="straightConnector1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22734" name="Google Shape;22734;p46"/>
          <p:cNvSpPr txBox="1"/>
          <p:nvPr/>
        </p:nvSpPr>
        <p:spPr>
          <a:xfrm>
            <a:off x="773875" y="1319799"/>
            <a:ext cx="2032834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0" i="0" u="sng" strike="noStrike" kern="0" cap="none" spc="0" normalizeH="0" baseline="0" noProof="0" dirty="0">
                <a:ln>
                  <a:noFill/>
                </a:ln>
                <a:solidFill>
                  <a:srgbClr val="3FB6B5"/>
                </a:solidFill>
                <a:effectLst/>
                <a:uLnTx/>
                <a:uFillTx/>
                <a:latin typeface="Righteous"/>
                <a:ea typeface="Righteous"/>
                <a:cs typeface="Righteous"/>
                <a:sym typeface="Righteous"/>
              </a:rPr>
              <a:t>p</a:t>
            </a:r>
            <a:r>
              <a:rPr kumimoji="0" lang="en" sz="2000" b="0" i="0" u="sng" strike="noStrike" kern="0" cap="none" spc="0" normalizeH="0" baseline="0" noProof="0" dirty="0">
                <a:ln>
                  <a:noFill/>
                </a:ln>
                <a:solidFill>
                  <a:srgbClr val="3FB6B5"/>
                </a:solidFill>
                <a:effectLst/>
                <a:uLnTx/>
                <a:uFillTx/>
                <a:latin typeface="Righteous"/>
                <a:ea typeface="Righteous"/>
                <a:cs typeface="Righteous"/>
                <a:sym typeface="Righteous"/>
              </a:rPr>
              <a:t>art of speech</a:t>
            </a:r>
            <a:endParaRPr kumimoji="0" sz="2000" b="0" i="0" u="sng" strike="noStrike" kern="0" cap="none" spc="0" normalizeH="0" baseline="0" noProof="0" dirty="0">
              <a:ln>
                <a:noFill/>
              </a:ln>
              <a:solidFill>
                <a:srgbClr val="3FB6B5"/>
              </a:solidFill>
              <a:effectLst/>
              <a:uLnTx/>
              <a:uFillTx/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35" name="Google Shape;22735;p46"/>
          <p:cNvSpPr txBox="1"/>
          <p:nvPr/>
        </p:nvSpPr>
        <p:spPr>
          <a:xfrm>
            <a:off x="477323" y="1695614"/>
            <a:ext cx="2680359" cy="6944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noun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9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22736" name="Google Shape;22736;p46"/>
          <p:cNvGrpSpPr/>
          <p:nvPr/>
        </p:nvGrpSpPr>
        <p:grpSpPr>
          <a:xfrm>
            <a:off x="2914176" y="1443524"/>
            <a:ext cx="1047427" cy="619445"/>
            <a:chOff x="2914176" y="1443524"/>
            <a:chExt cx="1047427" cy="619445"/>
          </a:xfrm>
        </p:grpSpPr>
        <p:sp>
          <p:nvSpPr>
            <p:cNvPr id="22737" name="Google Shape;22737;p46"/>
            <p:cNvSpPr/>
            <p:nvPr/>
          </p:nvSpPr>
          <p:spPr>
            <a:xfrm>
              <a:off x="3198271" y="1443524"/>
              <a:ext cx="763332" cy="619445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7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7" y="39989"/>
                  </a:cubicBezTo>
                  <a:lnTo>
                    <a:pt x="41282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80"/>
                    <a:pt x="45697" y="1"/>
                    <a:pt x="41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22745" name="Google Shape;22745;p46"/>
            <p:cNvCxnSpPr/>
            <p:nvPr/>
          </p:nvCxnSpPr>
          <p:spPr>
            <a:xfrm>
              <a:off x="2914176" y="1552011"/>
              <a:ext cx="3327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22746" name="Google Shape;22746;p46"/>
          <p:cNvSpPr txBox="1"/>
          <p:nvPr/>
        </p:nvSpPr>
        <p:spPr>
          <a:xfrm>
            <a:off x="6370610" y="1325611"/>
            <a:ext cx="1929139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2000" b="0" i="0" u="sng" strike="noStrike" kern="0" cap="none" spc="0" normalizeH="0" baseline="0" noProof="0" dirty="0">
                <a:ln>
                  <a:noFill/>
                </a:ln>
                <a:solidFill>
                  <a:srgbClr val="D74762"/>
                </a:solidFill>
                <a:effectLst/>
                <a:uLnTx/>
                <a:uFillTx/>
                <a:latin typeface="Righteous"/>
                <a:ea typeface="Righteous"/>
                <a:cs typeface="Righteous"/>
                <a:sym typeface="Righteous"/>
              </a:rPr>
              <a:t>pronunciation</a:t>
            </a:r>
            <a:endParaRPr kumimoji="0" sz="2000" b="0" i="0" u="sng" strike="noStrike" kern="0" cap="none" spc="0" normalizeH="0" baseline="0" noProof="0" dirty="0">
              <a:ln>
                <a:noFill/>
              </a:ln>
              <a:solidFill>
                <a:srgbClr val="D74762"/>
              </a:solidFill>
              <a:effectLst/>
              <a:uLnTx/>
              <a:uFillTx/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47" name="Google Shape;22747;p46"/>
          <p:cNvSpPr txBox="1"/>
          <p:nvPr/>
        </p:nvSpPr>
        <p:spPr>
          <a:xfrm>
            <a:off x="6378850" y="1678550"/>
            <a:ext cx="1920900" cy="51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22748" name="Google Shape;22748;p46"/>
          <p:cNvGrpSpPr/>
          <p:nvPr/>
        </p:nvGrpSpPr>
        <p:grpSpPr>
          <a:xfrm>
            <a:off x="5201223" y="1443524"/>
            <a:ext cx="1037130" cy="619445"/>
            <a:chOff x="5201223" y="1443524"/>
            <a:chExt cx="1037130" cy="619445"/>
          </a:xfrm>
        </p:grpSpPr>
        <p:sp>
          <p:nvSpPr>
            <p:cNvPr id="22749" name="Google Shape;22749;p46"/>
            <p:cNvSpPr/>
            <p:nvPr/>
          </p:nvSpPr>
          <p:spPr>
            <a:xfrm>
              <a:off x="5201223" y="1443524"/>
              <a:ext cx="763332" cy="619445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5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5" y="39989"/>
                  </a:cubicBezTo>
                  <a:lnTo>
                    <a:pt x="41282" y="39989"/>
                  </a:lnTo>
                  <a:cubicBezTo>
                    <a:pt x="45698" y="39989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80"/>
                    <a:pt x="45698" y="1"/>
                    <a:pt x="4128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22753" name="Google Shape;22753;p46"/>
            <p:cNvCxnSpPr/>
            <p:nvPr/>
          </p:nvCxnSpPr>
          <p:spPr>
            <a:xfrm rot="10800000">
              <a:off x="5887653" y="1552011"/>
              <a:ext cx="350700" cy="0"/>
            </a:xfrm>
            <a:prstGeom prst="straightConnector1">
              <a:avLst/>
            </a:prstGeom>
            <a:noFill/>
            <a:ln w="9525" cap="flat" cmpd="sng">
              <a:solidFill>
                <a:schemeClr val="accent6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22754" name="Google Shape;22754;p46"/>
          <p:cNvSpPr txBox="1"/>
          <p:nvPr/>
        </p:nvSpPr>
        <p:spPr>
          <a:xfrm>
            <a:off x="6370611" y="3424223"/>
            <a:ext cx="1678500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2000" b="0" i="0" u="sng" strike="noStrike" kern="0" cap="none" spc="0" normalizeH="0" baseline="0" noProof="0" dirty="0">
                <a:ln>
                  <a:noFill/>
                </a:ln>
                <a:solidFill>
                  <a:srgbClr val="2558A4"/>
                </a:solidFill>
                <a:effectLst/>
                <a:uLnTx/>
                <a:uFillTx/>
                <a:latin typeface="Righteous"/>
                <a:ea typeface="Righteous"/>
                <a:cs typeface="Righteous"/>
                <a:sym typeface="Righteous"/>
              </a:rPr>
              <a:t>examples</a:t>
            </a:r>
            <a:endParaRPr kumimoji="0" sz="2000" b="0" i="0" u="sng" strike="noStrike" kern="0" cap="none" spc="0" normalizeH="0" baseline="0" noProof="0" dirty="0">
              <a:ln>
                <a:noFill/>
              </a:ln>
              <a:solidFill>
                <a:srgbClr val="2558A4"/>
              </a:solidFill>
              <a:effectLst/>
              <a:uLnTx/>
              <a:uFillTx/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55" name="Google Shape;22755;p46"/>
          <p:cNvSpPr txBox="1"/>
          <p:nvPr/>
        </p:nvSpPr>
        <p:spPr>
          <a:xfrm>
            <a:off x="6062437" y="3861317"/>
            <a:ext cx="2545483" cy="10505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- 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CCB25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Teamwork</a:t>
            </a: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 helped the students to finish the project on time.</a:t>
            </a:r>
            <a:endParaRPr kumimoji="0" sz="16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22756" name="Google Shape;22756;p46"/>
          <p:cNvGrpSpPr/>
          <p:nvPr/>
        </p:nvGrpSpPr>
        <p:grpSpPr>
          <a:xfrm>
            <a:off x="5201223" y="3551610"/>
            <a:ext cx="1037130" cy="619414"/>
            <a:chOff x="5201223" y="3551610"/>
            <a:chExt cx="1037130" cy="619414"/>
          </a:xfrm>
        </p:grpSpPr>
        <p:sp>
          <p:nvSpPr>
            <p:cNvPr id="22757" name="Google Shape;22757;p46"/>
            <p:cNvSpPr/>
            <p:nvPr/>
          </p:nvSpPr>
          <p:spPr>
            <a:xfrm>
              <a:off x="5201223" y="3551610"/>
              <a:ext cx="763332" cy="619414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5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5" y="39988"/>
                  </a:cubicBezTo>
                  <a:lnTo>
                    <a:pt x="41282" y="39988"/>
                  </a:lnTo>
                  <a:cubicBezTo>
                    <a:pt x="45698" y="39988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79"/>
                    <a:pt x="45698" y="0"/>
                    <a:pt x="412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22762" name="Google Shape;22762;p46"/>
            <p:cNvCxnSpPr/>
            <p:nvPr/>
          </p:nvCxnSpPr>
          <p:spPr>
            <a:xfrm rot="10800000">
              <a:off x="5887653" y="3641548"/>
              <a:ext cx="350700" cy="0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54" name="Google Shape;22572;p38"/>
          <p:cNvSpPr txBox="1">
            <a:spLocks/>
          </p:cNvSpPr>
          <p:nvPr/>
        </p:nvSpPr>
        <p:spPr>
          <a:xfrm>
            <a:off x="4171308" y="1700918"/>
            <a:ext cx="820191" cy="665614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3200" b="1" i="0" u="none" strike="noStrike" kern="0" cap="none" spc="0" normalizeH="0" baseline="0" noProof="0" dirty="0">
                <a:ln w="12700">
                  <a:solidFill>
                    <a:srgbClr val="FCCB25"/>
                  </a:solidFill>
                  <a:prstDash val="solid"/>
                </a:ln>
                <a:pattFill prst="ltDnDiag">
                  <a:fgClr>
                    <a:srgbClr val="FCCB25">
                      <a:lumMod val="60000"/>
                      <a:lumOff val="40000"/>
                    </a:srgbClr>
                  </a:fgClr>
                  <a:bgClr>
                    <a:srgbClr val="FFFFFF"/>
                  </a:bgClr>
                </a:pattFill>
                <a:effectLst/>
                <a:uLnTx/>
                <a:uFillTx/>
                <a:latin typeface="Arial"/>
                <a:cs typeface="Arial"/>
                <a:sym typeface="Arial"/>
              </a:rPr>
              <a:t>03</a:t>
            </a:r>
            <a:endParaRPr kumimoji="0" lang="en" sz="1200" b="1" i="0" u="none" strike="noStrike" kern="0" cap="none" spc="0" normalizeH="0" baseline="0" noProof="0" dirty="0">
              <a:ln w="12700">
                <a:solidFill>
                  <a:srgbClr val="FCCB25"/>
                </a:solidFill>
                <a:prstDash val="solid"/>
              </a:ln>
              <a:pattFill prst="ltDnDiag">
                <a:fgClr>
                  <a:srgbClr val="FCCB25">
                    <a:lumMod val="60000"/>
                    <a:lumOff val="40000"/>
                  </a:srgbClr>
                </a:fgClr>
                <a:bgClr>
                  <a:srgbClr val="FFFFFF"/>
                </a:bgClr>
              </a:patt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5" name="Google Shape;28697;p76"/>
          <p:cNvGrpSpPr/>
          <p:nvPr/>
        </p:nvGrpSpPr>
        <p:grpSpPr>
          <a:xfrm>
            <a:off x="3401861" y="1582330"/>
            <a:ext cx="339253" cy="339253"/>
            <a:chOff x="1492675" y="4992125"/>
            <a:chExt cx="481825" cy="481825"/>
          </a:xfrm>
          <a:solidFill>
            <a:schemeClr val="bg1"/>
          </a:solidFill>
        </p:grpSpPr>
        <p:sp>
          <p:nvSpPr>
            <p:cNvPr id="56" name="Google Shape;28698;p76"/>
            <p:cNvSpPr/>
            <p:nvPr/>
          </p:nvSpPr>
          <p:spPr>
            <a:xfrm>
              <a:off x="149267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728" y="5990"/>
                  </a:moveTo>
                  <a:cubicBezTo>
                    <a:pt x="13161" y="5990"/>
                    <a:pt x="13595" y="6156"/>
                    <a:pt x="13925" y="6487"/>
                  </a:cubicBezTo>
                  <a:cubicBezTo>
                    <a:pt x="14587" y="7149"/>
                    <a:pt x="14587" y="8221"/>
                    <a:pt x="13928" y="8884"/>
                  </a:cubicBezTo>
                  <a:lnTo>
                    <a:pt x="10028" y="12780"/>
                  </a:lnTo>
                  <a:cubicBezTo>
                    <a:pt x="9709" y="13100"/>
                    <a:pt x="9278" y="13280"/>
                    <a:pt x="8830" y="13280"/>
                  </a:cubicBezTo>
                  <a:lnTo>
                    <a:pt x="8815" y="13280"/>
                  </a:lnTo>
                  <a:cubicBezTo>
                    <a:pt x="8811" y="13280"/>
                    <a:pt x="8807" y="13280"/>
                    <a:pt x="8804" y="13280"/>
                  </a:cubicBezTo>
                  <a:cubicBezTo>
                    <a:pt x="8362" y="13280"/>
                    <a:pt x="7936" y="13103"/>
                    <a:pt x="7622" y="12789"/>
                  </a:cubicBezTo>
                  <a:lnTo>
                    <a:pt x="5346" y="10528"/>
                  </a:lnTo>
                  <a:cubicBezTo>
                    <a:pt x="4632" y="9877"/>
                    <a:pt x="4605" y="8760"/>
                    <a:pt x="5288" y="8077"/>
                  </a:cubicBezTo>
                  <a:cubicBezTo>
                    <a:pt x="5620" y="7745"/>
                    <a:pt x="6053" y="7581"/>
                    <a:pt x="6485" y="7581"/>
                  </a:cubicBezTo>
                  <a:cubicBezTo>
                    <a:pt x="6944" y="7581"/>
                    <a:pt x="7402" y="7766"/>
                    <a:pt x="7737" y="8134"/>
                  </a:cubicBezTo>
                  <a:lnTo>
                    <a:pt x="8812" y="9206"/>
                  </a:lnTo>
                  <a:lnTo>
                    <a:pt x="11531" y="6487"/>
                  </a:lnTo>
                  <a:cubicBezTo>
                    <a:pt x="11861" y="6156"/>
                    <a:pt x="12294" y="5990"/>
                    <a:pt x="12728" y="5990"/>
                  </a:cubicBezTo>
                  <a:close/>
                  <a:moveTo>
                    <a:pt x="9637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3" y="4686"/>
                    <a:pt x="1" y="7098"/>
                    <a:pt x="1" y="9637"/>
                  </a:cubicBezTo>
                  <a:cubicBezTo>
                    <a:pt x="1" y="12175"/>
                    <a:pt x="1013" y="14587"/>
                    <a:pt x="2849" y="16424"/>
                  </a:cubicBezTo>
                  <a:cubicBezTo>
                    <a:pt x="4686" y="18261"/>
                    <a:pt x="7095" y="19273"/>
                    <a:pt x="9637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58" y="14587"/>
                    <a:pt x="19273" y="12175"/>
                    <a:pt x="19273" y="9637"/>
                  </a:cubicBezTo>
                  <a:cubicBezTo>
                    <a:pt x="19273" y="7098"/>
                    <a:pt x="18258" y="4686"/>
                    <a:pt x="16421" y="2849"/>
                  </a:cubicBezTo>
                  <a:cubicBezTo>
                    <a:pt x="14584" y="1012"/>
                    <a:pt x="12175" y="1"/>
                    <a:pt x="9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28699;p76"/>
            <p:cNvSpPr/>
            <p:nvPr/>
          </p:nvSpPr>
          <p:spPr>
            <a:xfrm>
              <a:off x="1639625" y="5170175"/>
              <a:ext cx="190100" cy="125750"/>
            </a:xfrm>
            <a:custGeom>
              <a:avLst/>
              <a:gdLst/>
              <a:ahLst/>
              <a:cxnLst/>
              <a:rect l="l" t="t" r="r" b="b"/>
              <a:pathLst>
                <a:path w="7604" h="5030" extrusionOk="0">
                  <a:moveTo>
                    <a:pt x="6852" y="0"/>
                  </a:moveTo>
                  <a:cubicBezTo>
                    <a:pt x="6851" y="0"/>
                    <a:pt x="6850" y="0"/>
                    <a:pt x="6848" y="0"/>
                  </a:cubicBezTo>
                  <a:cubicBezTo>
                    <a:pt x="6698" y="0"/>
                    <a:pt x="6556" y="57"/>
                    <a:pt x="6451" y="163"/>
                  </a:cubicBezTo>
                  <a:lnTo>
                    <a:pt x="3334" y="3279"/>
                  </a:lnTo>
                  <a:cubicBezTo>
                    <a:pt x="3224" y="3391"/>
                    <a:pt x="3080" y="3447"/>
                    <a:pt x="2935" y="3447"/>
                  </a:cubicBezTo>
                  <a:cubicBezTo>
                    <a:pt x="2791" y="3447"/>
                    <a:pt x="2646" y="3391"/>
                    <a:pt x="2536" y="3279"/>
                  </a:cubicBezTo>
                  <a:cubicBezTo>
                    <a:pt x="2533" y="3279"/>
                    <a:pt x="2533" y="3279"/>
                    <a:pt x="2530" y="3276"/>
                  </a:cubicBezTo>
                  <a:cubicBezTo>
                    <a:pt x="2521" y="3267"/>
                    <a:pt x="2509" y="3255"/>
                    <a:pt x="2497" y="3246"/>
                  </a:cubicBezTo>
                  <a:lnTo>
                    <a:pt x="1061" y="1810"/>
                  </a:lnTo>
                  <a:cubicBezTo>
                    <a:pt x="948" y="1678"/>
                    <a:pt x="789" y="1611"/>
                    <a:pt x="629" y="1611"/>
                  </a:cubicBezTo>
                  <a:cubicBezTo>
                    <a:pt x="486" y="1611"/>
                    <a:pt x="342" y="1666"/>
                    <a:pt x="233" y="1777"/>
                  </a:cubicBezTo>
                  <a:cubicBezTo>
                    <a:pt x="1" y="2009"/>
                    <a:pt x="16" y="2391"/>
                    <a:pt x="266" y="2605"/>
                  </a:cubicBezTo>
                  <a:lnTo>
                    <a:pt x="2542" y="4869"/>
                  </a:lnTo>
                  <a:cubicBezTo>
                    <a:pt x="2645" y="4972"/>
                    <a:pt x="2782" y="5029"/>
                    <a:pt x="2926" y="5029"/>
                  </a:cubicBezTo>
                  <a:cubicBezTo>
                    <a:pt x="2929" y="5029"/>
                    <a:pt x="2933" y="5029"/>
                    <a:pt x="2937" y="5029"/>
                  </a:cubicBezTo>
                  <a:lnTo>
                    <a:pt x="2943" y="5029"/>
                  </a:lnTo>
                  <a:cubicBezTo>
                    <a:pt x="3096" y="5029"/>
                    <a:pt x="3241" y="4969"/>
                    <a:pt x="3352" y="4860"/>
                  </a:cubicBezTo>
                  <a:lnTo>
                    <a:pt x="7249" y="964"/>
                  </a:lnTo>
                  <a:cubicBezTo>
                    <a:pt x="7603" y="606"/>
                    <a:pt x="7352" y="0"/>
                    <a:pt x="68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" name="Google Shape;28418;p76"/>
          <p:cNvGrpSpPr/>
          <p:nvPr/>
        </p:nvGrpSpPr>
        <p:grpSpPr>
          <a:xfrm>
            <a:off x="5389347" y="1575819"/>
            <a:ext cx="394396" cy="321317"/>
            <a:chOff x="2678350" y="1464650"/>
            <a:chExt cx="499750" cy="422700"/>
          </a:xfrm>
          <a:solidFill>
            <a:schemeClr val="bg1"/>
          </a:solidFill>
        </p:grpSpPr>
        <p:sp>
          <p:nvSpPr>
            <p:cNvPr id="59" name="Google Shape;28419;p76"/>
            <p:cNvSpPr/>
            <p:nvPr/>
          </p:nvSpPr>
          <p:spPr>
            <a:xfrm>
              <a:off x="3081050" y="1542700"/>
              <a:ext cx="97050" cy="267350"/>
            </a:xfrm>
            <a:custGeom>
              <a:avLst/>
              <a:gdLst/>
              <a:ahLst/>
              <a:cxnLst/>
              <a:rect l="l" t="t" r="r" b="b"/>
              <a:pathLst>
                <a:path w="3882" h="10694" extrusionOk="0">
                  <a:moveTo>
                    <a:pt x="618" y="0"/>
                  </a:moveTo>
                  <a:cubicBezTo>
                    <a:pt x="474" y="0"/>
                    <a:pt x="329" y="55"/>
                    <a:pt x="220" y="165"/>
                  </a:cubicBezTo>
                  <a:cubicBezTo>
                    <a:pt x="3" y="384"/>
                    <a:pt x="0" y="737"/>
                    <a:pt x="214" y="957"/>
                  </a:cubicBezTo>
                  <a:cubicBezTo>
                    <a:pt x="2650" y="3375"/>
                    <a:pt x="2650" y="7316"/>
                    <a:pt x="214" y="9737"/>
                  </a:cubicBezTo>
                  <a:cubicBezTo>
                    <a:pt x="0" y="9957"/>
                    <a:pt x="3" y="10310"/>
                    <a:pt x="220" y="10526"/>
                  </a:cubicBezTo>
                  <a:cubicBezTo>
                    <a:pt x="330" y="10638"/>
                    <a:pt x="475" y="10693"/>
                    <a:pt x="620" y="10693"/>
                  </a:cubicBezTo>
                  <a:cubicBezTo>
                    <a:pt x="761" y="10693"/>
                    <a:pt x="902" y="10641"/>
                    <a:pt x="1012" y="10535"/>
                  </a:cubicBezTo>
                  <a:cubicBezTo>
                    <a:pt x="3882" y="7672"/>
                    <a:pt x="3882" y="3022"/>
                    <a:pt x="1012" y="159"/>
                  </a:cubicBezTo>
                  <a:cubicBezTo>
                    <a:pt x="902" y="53"/>
                    <a:pt x="760" y="0"/>
                    <a:pt x="6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28420;p76"/>
            <p:cNvSpPr/>
            <p:nvPr/>
          </p:nvSpPr>
          <p:spPr>
            <a:xfrm>
              <a:off x="3041000" y="1582600"/>
              <a:ext cx="75075" cy="187725"/>
            </a:xfrm>
            <a:custGeom>
              <a:avLst/>
              <a:gdLst/>
              <a:ahLst/>
              <a:cxnLst/>
              <a:rect l="l" t="t" r="r" b="b"/>
              <a:pathLst>
                <a:path w="3003" h="7509" extrusionOk="0">
                  <a:moveTo>
                    <a:pt x="626" y="0"/>
                  </a:moveTo>
                  <a:cubicBezTo>
                    <a:pt x="482" y="0"/>
                    <a:pt x="337" y="55"/>
                    <a:pt x="226" y="165"/>
                  </a:cubicBezTo>
                  <a:cubicBezTo>
                    <a:pt x="9" y="381"/>
                    <a:pt x="6" y="734"/>
                    <a:pt x="220" y="957"/>
                  </a:cubicBezTo>
                  <a:cubicBezTo>
                    <a:pt x="1774" y="2495"/>
                    <a:pt x="1774" y="5007"/>
                    <a:pt x="220" y="6545"/>
                  </a:cubicBezTo>
                  <a:cubicBezTo>
                    <a:pt x="0" y="6765"/>
                    <a:pt x="0" y="7124"/>
                    <a:pt x="220" y="7343"/>
                  </a:cubicBezTo>
                  <a:cubicBezTo>
                    <a:pt x="330" y="7453"/>
                    <a:pt x="474" y="7508"/>
                    <a:pt x="619" y="7508"/>
                  </a:cubicBezTo>
                  <a:cubicBezTo>
                    <a:pt x="763" y="7508"/>
                    <a:pt x="908" y="7453"/>
                    <a:pt x="1018" y="7343"/>
                  </a:cubicBezTo>
                  <a:cubicBezTo>
                    <a:pt x="3002" y="5359"/>
                    <a:pt x="3002" y="2143"/>
                    <a:pt x="1018" y="159"/>
                  </a:cubicBezTo>
                  <a:cubicBezTo>
                    <a:pt x="909" y="53"/>
                    <a:pt x="768" y="0"/>
                    <a:pt x="6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28421;p76"/>
            <p:cNvSpPr/>
            <p:nvPr/>
          </p:nvSpPr>
          <p:spPr>
            <a:xfrm>
              <a:off x="2678350" y="1464650"/>
              <a:ext cx="339700" cy="422700"/>
            </a:xfrm>
            <a:custGeom>
              <a:avLst/>
              <a:gdLst/>
              <a:ahLst/>
              <a:cxnLst/>
              <a:rect l="l" t="t" r="r" b="b"/>
              <a:pathLst>
                <a:path w="13588" h="16908" extrusionOk="0">
                  <a:moveTo>
                    <a:pt x="5683" y="5632"/>
                  </a:moveTo>
                  <a:lnTo>
                    <a:pt x="5683" y="11278"/>
                  </a:lnTo>
                  <a:lnTo>
                    <a:pt x="3952" y="11278"/>
                  </a:lnTo>
                  <a:cubicBezTo>
                    <a:pt x="3638" y="11278"/>
                    <a:pt x="3389" y="11026"/>
                    <a:pt x="3389" y="10712"/>
                  </a:cubicBezTo>
                  <a:lnTo>
                    <a:pt x="3389" y="6195"/>
                  </a:lnTo>
                  <a:cubicBezTo>
                    <a:pt x="3389" y="5882"/>
                    <a:pt x="3638" y="5632"/>
                    <a:pt x="3952" y="5632"/>
                  </a:cubicBezTo>
                  <a:close/>
                  <a:moveTo>
                    <a:pt x="11895" y="1115"/>
                  </a:moveTo>
                  <a:cubicBezTo>
                    <a:pt x="12206" y="1115"/>
                    <a:pt x="12458" y="1365"/>
                    <a:pt x="12458" y="1679"/>
                  </a:cubicBezTo>
                  <a:lnTo>
                    <a:pt x="12458" y="15229"/>
                  </a:lnTo>
                  <a:cubicBezTo>
                    <a:pt x="12458" y="15542"/>
                    <a:pt x="12206" y="15792"/>
                    <a:pt x="11895" y="15792"/>
                  </a:cubicBezTo>
                  <a:cubicBezTo>
                    <a:pt x="11582" y="15792"/>
                    <a:pt x="11329" y="15542"/>
                    <a:pt x="11329" y="15229"/>
                  </a:cubicBezTo>
                  <a:lnTo>
                    <a:pt x="11329" y="1679"/>
                  </a:lnTo>
                  <a:cubicBezTo>
                    <a:pt x="11329" y="1365"/>
                    <a:pt x="11582" y="1115"/>
                    <a:pt x="11895" y="1115"/>
                  </a:cubicBezTo>
                  <a:close/>
                  <a:moveTo>
                    <a:pt x="11892" y="0"/>
                  </a:moveTo>
                  <a:cubicBezTo>
                    <a:pt x="11090" y="0"/>
                    <a:pt x="10386" y="570"/>
                    <a:pt x="10230" y="1374"/>
                  </a:cubicBezTo>
                  <a:lnTo>
                    <a:pt x="6060" y="4503"/>
                  </a:lnTo>
                  <a:lnTo>
                    <a:pt x="3952" y="4503"/>
                  </a:lnTo>
                  <a:cubicBezTo>
                    <a:pt x="3235" y="4503"/>
                    <a:pt x="2600" y="4955"/>
                    <a:pt x="2362" y="5632"/>
                  </a:cubicBezTo>
                  <a:lnTo>
                    <a:pt x="1693" y="5632"/>
                  </a:lnTo>
                  <a:cubicBezTo>
                    <a:pt x="757" y="5632"/>
                    <a:pt x="1" y="6388"/>
                    <a:pt x="1" y="7325"/>
                  </a:cubicBezTo>
                  <a:lnTo>
                    <a:pt x="1" y="9583"/>
                  </a:lnTo>
                  <a:cubicBezTo>
                    <a:pt x="1" y="10520"/>
                    <a:pt x="757" y="11275"/>
                    <a:pt x="1693" y="11278"/>
                  </a:cubicBezTo>
                  <a:lnTo>
                    <a:pt x="2362" y="11278"/>
                  </a:lnTo>
                  <a:cubicBezTo>
                    <a:pt x="2600" y="11953"/>
                    <a:pt x="3235" y="12405"/>
                    <a:pt x="3952" y="12408"/>
                  </a:cubicBezTo>
                  <a:lnTo>
                    <a:pt x="6060" y="12408"/>
                  </a:lnTo>
                  <a:lnTo>
                    <a:pt x="10230" y="15533"/>
                  </a:lnTo>
                  <a:cubicBezTo>
                    <a:pt x="10386" y="16336"/>
                    <a:pt x="11087" y="16908"/>
                    <a:pt x="11888" y="16908"/>
                  </a:cubicBezTo>
                  <a:cubicBezTo>
                    <a:pt x="11940" y="16908"/>
                    <a:pt x="11993" y="16905"/>
                    <a:pt x="12046" y="16900"/>
                  </a:cubicBezTo>
                  <a:cubicBezTo>
                    <a:pt x="12913" y="16822"/>
                    <a:pt x="13582" y="16099"/>
                    <a:pt x="13588" y="15229"/>
                  </a:cubicBezTo>
                  <a:lnTo>
                    <a:pt x="13588" y="1679"/>
                  </a:lnTo>
                  <a:cubicBezTo>
                    <a:pt x="13579" y="808"/>
                    <a:pt x="12913" y="86"/>
                    <a:pt x="12046" y="7"/>
                  </a:cubicBezTo>
                  <a:cubicBezTo>
                    <a:pt x="11994" y="3"/>
                    <a:pt x="11943" y="0"/>
                    <a:pt x="11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3" name="Google Shape;29721;p79"/>
          <p:cNvGrpSpPr/>
          <p:nvPr/>
        </p:nvGrpSpPr>
        <p:grpSpPr>
          <a:xfrm>
            <a:off x="5389347" y="3679854"/>
            <a:ext cx="393314" cy="408052"/>
            <a:chOff x="-35123050" y="3561225"/>
            <a:chExt cx="292225" cy="291100"/>
          </a:xfrm>
          <a:solidFill>
            <a:schemeClr val="bg1"/>
          </a:solidFill>
        </p:grpSpPr>
        <p:sp>
          <p:nvSpPr>
            <p:cNvPr id="64" name="Google Shape;29722;p79"/>
            <p:cNvSpPr/>
            <p:nvPr/>
          </p:nvSpPr>
          <p:spPr>
            <a:xfrm>
              <a:off x="-35123050" y="3629750"/>
              <a:ext cx="205575" cy="222575"/>
            </a:xfrm>
            <a:custGeom>
              <a:avLst/>
              <a:gdLst/>
              <a:ahLst/>
              <a:cxnLst/>
              <a:rect l="l" t="t" r="r" b="b"/>
              <a:pathLst>
                <a:path w="8223" h="8903" extrusionOk="0">
                  <a:moveTo>
                    <a:pt x="2080" y="2710"/>
                  </a:moveTo>
                  <a:cubicBezTo>
                    <a:pt x="2458" y="2710"/>
                    <a:pt x="2741" y="3056"/>
                    <a:pt x="2741" y="3403"/>
                  </a:cubicBezTo>
                  <a:cubicBezTo>
                    <a:pt x="2741" y="3781"/>
                    <a:pt x="2426" y="4065"/>
                    <a:pt x="2080" y="4065"/>
                  </a:cubicBezTo>
                  <a:cubicBezTo>
                    <a:pt x="1733" y="4065"/>
                    <a:pt x="1418" y="3750"/>
                    <a:pt x="1418" y="3403"/>
                  </a:cubicBezTo>
                  <a:cubicBezTo>
                    <a:pt x="1418" y="3056"/>
                    <a:pt x="1670" y="2710"/>
                    <a:pt x="2080" y="2710"/>
                  </a:cubicBezTo>
                  <a:close/>
                  <a:moveTo>
                    <a:pt x="4127" y="2710"/>
                  </a:moveTo>
                  <a:cubicBezTo>
                    <a:pt x="4506" y="2710"/>
                    <a:pt x="4789" y="3056"/>
                    <a:pt x="4789" y="3403"/>
                  </a:cubicBezTo>
                  <a:cubicBezTo>
                    <a:pt x="4789" y="3781"/>
                    <a:pt x="4474" y="4065"/>
                    <a:pt x="4127" y="4065"/>
                  </a:cubicBezTo>
                  <a:cubicBezTo>
                    <a:pt x="3718" y="4065"/>
                    <a:pt x="3466" y="3750"/>
                    <a:pt x="3466" y="3403"/>
                  </a:cubicBezTo>
                  <a:cubicBezTo>
                    <a:pt x="3466" y="3056"/>
                    <a:pt x="3718" y="2710"/>
                    <a:pt x="4127" y="2710"/>
                  </a:cubicBezTo>
                  <a:close/>
                  <a:moveTo>
                    <a:pt x="6207" y="2710"/>
                  </a:moveTo>
                  <a:cubicBezTo>
                    <a:pt x="6616" y="2710"/>
                    <a:pt x="6868" y="3056"/>
                    <a:pt x="6868" y="3403"/>
                  </a:cubicBezTo>
                  <a:cubicBezTo>
                    <a:pt x="6868" y="3781"/>
                    <a:pt x="6553" y="4065"/>
                    <a:pt x="6207" y="4065"/>
                  </a:cubicBezTo>
                  <a:cubicBezTo>
                    <a:pt x="5829" y="4065"/>
                    <a:pt x="5545" y="3750"/>
                    <a:pt x="5545" y="3403"/>
                  </a:cubicBezTo>
                  <a:cubicBezTo>
                    <a:pt x="5514" y="3056"/>
                    <a:pt x="5829" y="2710"/>
                    <a:pt x="6207" y="2710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57"/>
                    <a:pt x="0" y="1702"/>
                  </a:cubicBezTo>
                  <a:lnTo>
                    <a:pt x="0" y="5136"/>
                  </a:lnTo>
                  <a:cubicBezTo>
                    <a:pt x="0" y="5955"/>
                    <a:pt x="630" y="6616"/>
                    <a:pt x="1418" y="6774"/>
                  </a:cubicBezTo>
                  <a:lnTo>
                    <a:pt x="1418" y="8570"/>
                  </a:lnTo>
                  <a:cubicBezTo>
                    <a:pt x="1418" y="8696"/>
                    <a:pt x="1481" y="8822"/>
                    <a:pt x="1607" y="8885"/>
                  </a:cubicBezTo>
                  <a:cubicBezTo>
                    <a:pt x="1649" y="8895"/>
                    <a:pt x="1695" y="8902"/>
                    <a:pt x="1739" y="8902"/>
                  </a:cubicBezTo>
                  <a:cubicBezTo>
                    <a:pt x="1828" y="8902"/>
                    <a:pt x="1912" y="8874"/>
                    <a:pt x="1954" y="8790"/>
                  </a:cubicBezTo>
                  <a:lnTo>
                    <a:pt x="3938" y="6837"/>
                  </a:lnTo>
                  <a:lnTo>
                    <a:pt x="6522" y="6837"/>
                  </a:lnTo>
                  <a:cubicBezTo>
                    <a:pt x="7467" y="6837"/>
                    <a:pt x="8223" y="6081"/>
                    <a:pt x="8223" y="5136"/>
                  </a:cubicBezTo>
                  <a:lnTo>
                    <a:pt x="8223" y="1702"/>
                  </a:lnTo>
                  <a:cubicBezTo>
                    <a:pt x="8223" y="757"/>
                    <a:pt x="7467" y="0"/>
                    <a:pt x="65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29723;p79"/>
            <p:cNvSpPr/>
            <p:nvPr/>
          </p:nvSpPr>
          <p:spPr>
            <a:xfrm>
              <a:off x="-35053750" y="3561225"/>
              <a:ext cx="222925" cy="221825"/>
            </a:xfrm>
            <a:custGeom>
              <a:avLst/>
              <a:gdLst/>
              <a:ahLst/>
              <a:cxnLst/>
              <a:rect l="l" t="t" r="r" b="b"/>
              <a:pathLst>
                <a:path w="8917" h="8873" extrusionOk="0">
                  <a:moveTo>
                    <a:pt x="1702" y="1"/>
                  </a:moveTo>
                  <a:cubicBezTo>
                    <a:pt x="757" y="1"/>
                    <a:pt x="1" y="725"/>
                    <a:pt x="1" y="1702"/>
                  </a:cubicBezTo>
                  <a:lnTo>
                    <a:pt x="1" y="2048"/>
                  </a:lnTo>
                  <a:lnTo>
                    <a:pt x="3781" y="2048"/>
                  </a:lnTo>
                  <a:cubicBezTo>
                    <a:pt x="5136" y="2048"/>
                    <a:pt x="6207" y="3088"/>
                    <a:pt x="6207" y="4443"/>
                  </a:cubicBezTo>
                  <a:lnTo>
                    <a:pt x="6207" y="7877"/>
                  </a:lnTo>
                  <a:lnTo>
                    <a:pt x="6207" y="8003"/>
                  </a:lnTo>
                  <a:lnTo>
                    <a:pt x="6995" y="8790"/>
                  </a:lnTo>
                  <a:cubicBezTo>
                    <a:pt x="7055" y="8850"/>
                    <a:pt x="7127" y="8872"/>
                    <a:pt x="7205" y="8872"/>
                  </a:cubicBezTo>
                  <a:cubicBezTo>
                    <a:pt x="7249" y="8872"/>
                    <a:pt x="7295" y="8865"/>
                    <a:pt x="7341" y="8853"/>
                  </a:cubicBezTo>
                  <a:cubicBezTo>
                    <a:pt x="7467" y="8822"/>
                    <a:pt x="7530" y="8664"/>
                    <a:pt x="7530" y="8538"/>
                  </a:cubicBezTo>
                  <a:lnTo>
                    <a:pt x="7530" y="6806"/>
                  </a:lnTo>
                  <a:cubicBezTo>
                    <a:pt x="8318" y="6648"/>
                    <a:pt x="8917" y="5955"/>
                    <a:pt x="8917" y="5104"/>
                  </a:cubicBezTo>
                  <a:lnTo>
                    <a:pt x="8917" y="1702"/>
                  </a:lnTo>
                  <a:cubicBezTo>
                    <a:pt x="8917" y="725"/>
                    <a:pt x="8129" y="1"/>
                    <a:pt x="7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" name="Google Shape;29352;p78"/>
          <p:cNvGrpSpPr/>
          <p:nvPr/>
        </p:nvGrpSpPr>
        <p:grpSpPr>
          <a:xfrm>
            <a:off x="3381811" y="3683026"/>
            <a:ext cx="403920" cy="404880"/>
            <a:chOff x="946175" y="3253275"/>
            <a:chExt cx="298550" cy="296150"/>
          </a:xfrm>
          <a:solidFill>
            <a:schemeClr val="bg1"/>
          </a:solidFill>
        </p:grpSpPr>
        <p:sp>
          <p:nvSpPr>
            <p:cNvPr id="70" name="Google Shape;29353;p78"/>
            <p:cNvSpPr/>
            <p:nvPr/>
          </p:nvSpPr>
          <p:spPr>
            <a:xfrm>
              <a:off x="946175" y="3253275"/>
              <a:ext cx="209550" cy="261500"/>
            </a:xfrm>
            <a:custGeom>
              <a:avLst/>
              <a:gdLst/>
              <a:ahLst/>
              <a:cxnLst/>
              <a:rect l="l" t="t" r="r" b="b"/>
              <a:pathLst>
                <a:path w="8382" h="10460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113"/>
                  </a:lnTo>
                  <a:cubicBezTo>
                    <a:pt x="1" y="10302"/>
                    <a:pt x="158" y="10460"/>
                    <a:pt x="348" y="10460"/>
                  </a:cubicBezTo>
                  <a:lnTo>
                    <a:pt x="694" y="10460"/>
                  </a:lnTo>
                  <a:lnTo>
                    <a:pt x="694" y="3875"/>
                  </a:lnTo>
                  <a:cubicBezTo>
                    <a:pt x="694" y="3623"/>
                    <a:pt x="820" y="3340"/>
                    <a:pt x="1009" y="3151"/>
                  </a:cubicBezTo>
                  <a:lnTo>
                    <a:pt x="3151" y="1008"/>
                  </a:lnTo>
                  <a:cubicBezTo>
                    <a:pt x="3340" y="819"/>
                    <a:pt x="3624" y="693"/>
                    <a:pt x="3908" y="693"/>
                  </a:cubicBezTo>
                  <a:lnTo>
                    <a:pt x="8381" y="693"/>
                  </a:lnTo>
                  <a:lnTo>
                    <a:pt x="8381" y="347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29354;p78"/>
            <p:cNvSpPr/>
            <p:nvPr/>
          </p:nvSpPr>
          <p:spPr>
            <a:xfrm>
              <a:off x="986350" y="3293425"/>
              <a:ext cx="47300" cy="48075"/>
            </a:xfrm>
            <a:custGeom>
              <a:avLst/>
              <a:gdLst/>
              <a:ahLst/>
              <a:cxnLst/>
              <a:rect l="l" t="t" r="r" b="b"/>
              <a:pathLst>
                <a:path w="1892" h="1923" extrusionOk="0">
                  <a:moveTo>
                    <a:pt x="189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8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29355;p78"/>
            <p:cNvSpPr/>
            <p:nvPr/>
          </p:nvSpPr>
          <p:spPr>
            <a:xfrm>
              <a:off x="1051725" y="3359600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49"/>
                    <a:pt x="1103" y="4852"/>
                    <a:pt x="2427" y="4852"/>
                  </a:cubicBezTo>
                  <a:cubicBezTo>
                    <a:pt x="3781" y="4852"/>
                    <a:pt x="4884" y="3749"/>
                    <a:pt x="4884" y="2426"/>
                  </a:cubicBez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29356;p78"/>
            <p:cNvSpPr/>
            <p:nvPr/>
          </p:nvSpPr>
          <p:spPr>
            <a:xfrm>
              <a:off x="980050" y="3289500"/>
              <a:ext cx="192200" cy="242600"/>
            </a:xfrm>
            <a:custGeom>
              <a:avLst/>
              <a:gdLst/>
              <a:ahLst/>
              <a:cxnLst/>
              <a:rect l="l" t="t" r="r" b="b"/>
              <a:pathLst>
                <a:path w="7688" h="9704" extrusionOk="0">
                  <a:moveTo>
                    <a:pt x="2868" y="0"/>
                  </a:moveTo>
                  <a:lnTo>
                    <a:pt x="2868" y="2426"/>
                  </a:lnTo>
                  <a:cubicBezTo>
                    <a:pt x="2868" y="2647"/>
                    <a:pt x="2679" y="2804"/>
                    <a:pt x="2490" y="2804"/>
                  </a:cubicBezTo>
                  <a:lnTo>
                    <a:pt x="1" y="2804"/>
                  </a:lnTo>
                  <a:lnTo>
                    <a:pt x="1" y="9357"/>
                  </a:lnTo>
                  <a:cubicBezTo>
                    <a:pt x="1" y="9578"/>
                    <a:pt x="190" y="9704"/>
                    <a:pt x="379" y="9704"/>
                  </a:cubicBezTo>
                  <a:lnTo>
                    <a:pt x="7341" y="9704"/>
                  </a:lnTo>
                  <a:cubicBezTo>
                    <a:pt x="7467" y="9704"/>
                    <a:pt x="7593" y="9641"/>
                    <a:pt x="7625" y="9578"/>
                  </a:cubicBezTo>
                  <a:lnTo>
                    <a:pt x="6239" y="8192"/>
                  </a:lnTo>
                  <a:cubicBezTo>
                    <a:pt x="5924" y="8318"/>
                    <a:pt x="5609" y="8349"/>
                    <a:pt x="5262" y="8349"/>
                  </a:cubicBezTo>
                  <a:cubicBezTo>
                    <a:pt x="3529" y="8349"/>
                    <a:pt x="2143" y="6931"/>
                    <a:pt x="2143" y="5230"/>
                  </a:cubicBezTo>
                  <a:cubicBezTo>
                    <a:pt x="2143" y="3529"/>
                    <a:pt x="3561" y="2111"/>
                    <a:pt x="5262" y="2111"/>
                  </a:cubicBezTo>
                  <a:cubicBezTo>
                    <a:pt x="6239" y="2111"/>
                    <a:pt x="7121" y="2584"/>
                    <a:pt x="7688" y="3308"/>
                  </a:cubicBezTo>
                  <a:lnTo>
                    <a:pt x="7688" y="347"/>
                  </a:lnTo>
                  <a:cubicBezTo>
                    <a:pt x="7688" y="158"/>
                    <a:pt x="7530" y="0"/>
                    <a:pt x="73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29357;p78"/>
            <p:cNvSpPr/>
            <p:nvPr/>
          </p:nvSpPr>
          <p:spPr>
            <a:xfrm>
              <a:off x="1154125" y="3460400"/>
              <a:ext cx="90600" cy="89025"/>
            </a:xfrm>
            <a:custGeom>
              <a:avLst/>
              <a:gdLst/>
              <a:ahLst/>
              <a:cxnLst/>
              <a:rect l="l" t="t" r="r" b="b"/>
              <a:pathLst>
                <a:path w="3624" h="3561" extrusionOk="0">
                  <a:moveTo>
                    <a:pt x="977" y="1"/>
                  </a:moveTo>
                  <a:cubicBezTo>
                    <a:pt x="693" y="410"/>
                    <a:pt x="378" y="757"/>
                    <a:pt x="0" y="1009"/>
                  </a:cubicBezTo>
                  <a:lnTo>
                    <a:pt x="2363" y="3372"/>
                  </a:lnTo>
                  <a:cubicBezTo>
                    <a:pt x="2489" y="3498"/>
                    <a:pt x="2662" y="3561"/>
                    <a:pt x="2840" y="3561"/>
                  </a:cubicBezTo>
                  <a:cubicBezTo>
                    <a:pt x="3017" y="3561"/>
                    <a:pt x="3198" y="3498"/>
                    <a:pt x="3340" y="3372"/>
                  </a:cubicBezTo>
                  <a:cubicBezTo>
                    <a:pt x="3623" y="3088"/>
                    <a:pt x="3623" y="2647"/>
                    <a:pt x="3340" y="2364"/>
                  </a:cubicBezTo>
                  <a:lnTo>
                    <a:pt x="97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62" name="Key Words p.86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6952" end="14109.625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6466596" y="1844689"/>
            <a:ext cx="1353472" cy="13534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973577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976" fill="hold"/>
                                        <p:tgtEl>
                                          <p:spTgt spid="6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2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2"/>
                </p:tgtEl>
              </p:cMediaNode>
            </p:audio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6948" y="385820"/>
            <a:ext cx="7710900" cy="572700"/>
          </a:xfrm>
        </p:spPr>
        <p:txBody>
          <a:bodyPr/>
          <a:lstStyle/>
          <a:p>
            <a:r>
              <a:rPr lang="en-US" sz="40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IRS</a:t>
            </a:r>
            <a:endParaRPr lang="en-US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92867" y="842442"/>
            <a:ext cx="1889473" cy="2803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91297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50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IRS</a:t>
            </a:r>
          </a:p>
        </p:txBody>
      </p:sp>
      <p:sp>
        <p:nvSpPr>
          <p:cNvPr id="4" name="Rectangle 3"/>
          <p:cNvSpPr/>
          <p:nvPr/>
        </p:nvSpPr>
        <p:spPr>
          <a:xfrm>
            <a:off x="2370900" y="647121"/>
            <a:ext cx="5897120" cy="3539430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tamaran" panose="020B0604020202020204" charset="0"/>
                <a:cs typeface="Catamaran" panose="020B0604020202020204" charset="0"/>
                <a:sym typeface="Arial"/>
              </a:rPr>
              <a:t>Be ______________ and use ____________ when there is an _____________.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tamaran" panose="020B0604020202020204" charset="0"/>
              <a:cs typeface="Catamaran" panose="020B0604020202020204" charset="0"/>
              <a:sym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FF8700"/>
                </a:solidFill>
                <a:effectLst/>
                <a:uLnTx/>
                <a:uFillTx/>
                <a:latin typeface="Catamaran" panose="020B0604020202020204" charset="0"/>
                <a:cs typeface="Catamaran" panose="020B0604020202020204" charset="0"/>
                <a:sym typeface="Arial"/>
              </a:rPr>
              <a:t>1. teamwork – emergency - courageous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FF938F"/>
                </a:solidFill>
                <a:effectLst/>
                <a:uLnTx/>
                <a:uFillTx/>
                <a:latin typeface="Catamaran" panose="020B0604020202020204" charset="0"/>
                <a:cs typeface="Catamaran" panose="020B0604020202020204" charset="0"/>
                <a:sym typeface="Arial"/>
              </a:rPr>
              <a:t>2. </a:t>
            </a:r>
            <a:r>
              <a:rPr lang="en-US" sz="2400" b="1" noProof="0" dirty="0">
                <a:solidFill>
                  <a:srgbClr val="FF938F"/>
                </a:solidFill>
                <a:latin typeface="Catamaran" panose="020B0604020202020204" charset="0"/>
                <a:cs typeface="Catamaran" panose="020B0604020202020204" charset="0"/>
              </a:rPr>
              <a:t>c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FF938F"/>
                </a:solidFill>
                <a:effectLst/>
                <a:uLnTx/>
                <a:uFillTx/>
                <a:latin typeface="Catamaran" panose="020B0604020202020204" charset="0"/>
                <a:cs typeface="Catamaran" panose="020B0604020202020204" charset="0"/>
                <a:sym typeface="Arial"/>
              </a:rPr>
              <a:t>ourageous</a:t>
            </a:r>
            <a:r>
              <a:rPr kumimoji="0" lang="en-US" sz="2400" b="1" i="0" u="none" strike="noStrike" kern="0" cap="none" spc="0" normalizeH="0" noProof="0" dirty="0">
                <a:ln>
                  <a:noFill/>
                </a:ln>
                <a:solidFill>
                  <a:srgbClr val="FF938F"/>
                </a:solidFill>
                <a:effectLst/>
                <a:uLnTx/>
                <a:uFillTx/>
                <a:latin typeface="Catamaran" panose="020B0604020202020204" charset="0"/>
                <a:cs typeface="Catamaran" panose="020B0604020202020204" charset="0"/>
                <a:sym typeface="Arial"/>
              </a:rPr>
              <a:t> – emergency – teamwork 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rgbClr val="FF938F"/>
              </a:solidFill>
              <a:effectLst/>
              <a:uLnTx/>
              <a:uFillTx/>
              <a:latin typeface="Catamaran" panose="020B0604020202020204" charset="0"/>
              <a:cs typeface="Catamaran" panose="020B0604020202020204" charset="0"/>
              <a:sym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36A221"/>
                </a:solidFill>
                <a:effectLst/>
                <a:uLnTx/>
                <a:uFillTx/>
                <a:latin typeface="Catamaran" panose="020B0604020202020204" charset="0"/>
                <a:cs typeface="Catamaran" panose="020B0604020202020204" charset="0"/>
                <a:sym typeface="Arial"/>
              </a:rPr>
              <a:t>3. </a:t>
            </a:r>
            <a:r>
              <a:rPr lang="en-US" sz="2400" b="1" noProof="0" dirty="0">
                <a:solidFill>
                  <a:srgbClr val="36A221"/>
                </a:solidFill>
                <a:latin typeface="Catamaran" panose="020B0604020202020204" charset="0"/>
                <a:cs typeface="Catamaran" panose="020B0604020202020204" charset="0"/>
              </a:rPr>
              <a:t>e</a:t>
            </a:r>
            <a:r>
              <a:rPr lang="en-US" sz="2400" b="1" dirty="0" err="1">
                <a:solidFill>
                  <a:srgbClr val="36A221"/>
                </a:solidFill>
                <a:latin typeface="Catamaran" panose="020B0604020202020204" charset="0"/>
                <a:cs typeface="Catamaran" panose="020B0604020202020204" charset="0"/>
              </a:rPr>
              <a:t>mergency</a:t>
            </a:r>
            <a:r>
              <a:rPr lang="en-US" sz="2400" b="1" dirty="0">
                <a:solidFill>
                  <a:srgbClr val="36A221"/>
                </a:solidFill>
                <a:latin typeface="Catamaran" panose="020B0604020202020204" charset="0"/>
                <a:cs typeface="Catamaran" panose="020B0604020202020204" charset="0"/>
              </a:rPr>
              <a:t> – teamwork - courageous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rgbClr val="36A221"/>
              </a:solidFill>
              <a:effectLst/>
              <a:uLnTx/>
              <a:uFillTx/>
              <a:latin typeface="Catamaran" panose="020B0604020202020204" charset="0"/>
              <a:cs typeface="Catamaran" panose="020B0604020202020204" charset="0"/>
              <a:sym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63C6E0">
                    <a:lumMod val="75000"/>
                  </a:srgbClr>
                </a:solidFill>
                <a:effectLst/>
                <a:uLnTx/>
                <a:uFillTx/>
                <a:latin typeface="Catamaran" panose="020B0604020202020204" charset="0"/>
                <a:cs typeface="Catamaran" panose="020B0604020202020204" charset="0"/>
                <a:sym typeface="Arial"/>
              </a:rPr>
              <a:t>4. courageous – teamwork</a:t>
            </a:r>
            <a:r>
              <a:rPr kumimoji="0" lang="en-US" sz="2400" b="1" i="0" u="none" strike="noStrike" kern="0" cap="none" spc="0" normalizeH="0" noProof="0" dirty="0">
                <a:ln>
                  <a:noFill/>
                </a:ln>
                <a:solidFill>
                  <a:srgbClr val="63C6E0">
                    <a:lumMod val="75000"/>
                  </a:srgbClr>
                </a:solidFill>
                <a:effectLst/>
                <a:uLnTx/>
                <a:uFillTx/>
                <a:latin typeface="Catamaran" panose="020B0604020202020204" charset="0"/>
                <a:cs typeface="Catamaran" panose="020B0604020202020204" charset="0"/>
                <a:sym typeface="Arial"/>
              </a:rPr>
              <a:t> - emergency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rgbClr val="63C6E0">
                  <a:lumMod val="75000"/>
                </a:srgbClr>
              </a:solidFill>
              <a:effectLst/>
              <a:uLnTx/>
              <a:uFillTx/>
              <a:latin typeface="Catamaran" panose="020B0604020202020204" charset="0"/>
              <a:cs typeface="Catamaran" panose="020B0604020202020204" charset="0"/>
              <a:sym typeface="Arial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24552" y="1258594"/>
            <a:ext cx="1973188" cy="2927957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3"/>
          <a:srcRect r="79695"/>
          <a:stretch/>
        </p:blipFill>
        <p:spPr>
          <a:xfrm>
            <a:off x="480640" y="647121"/>
            <a:ext cx="1261012" cy="8783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25506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50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IRS</a:t>
            </a:r>
          </a:p>
        </p:txBody>
      </p:sp>
      <p:sp>
        <p:nvSpPr>
          <p:cNvPr id="4" name="Rectangle 3"/>
          <p:cNvSpPr/>
          <p:nvPr/>
        </p:nvSpPr>
        <p:spPr>
          <a:xfrm>
            <a:off x="2278690" y="917076"/>
            <a:ext cx="6473423" cy="3385542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tamaran" panose="020B0604020202020204" charset="0"/>
                <a:cs typeface="Catamaran" panose="020B0604020202020204" charset="0"/>
                <a:sym typeface="Arial"/>
              </a:rPr>
              <a:t>Be </a:t>
            </a:r>
            <a:r>
              <a:rPr kumimoji="0" lang="en-US" sz="2800" b="1" i="0" u="sng" strike="noStrike" kern="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tamaran" panose="020B0604020202020204" charset="0"/>
                <a:cs typeface="Catamaran" panose="020B0604020202020204" charset="0"/>
                <a:sym typeface="Arial"/>
              </a:rPr>
              <a:t>courageous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tamaran" panose="020B0604020202020204" charset="0"/>
                <a:cs typeface="Catamaran" panose="020B0604020202020204" charset="0"/>
                <a:sym typeface="Arial"/>
              </a:rPr>
              <a:t> and use </a:t>
            </a:r>
            <a:r>
              <a:rPr kumimoji="0" lang="en-US" sz="2800" b="1" i="0" u="sng" strike="noStrike" kern="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tamaran" panose="020B0604020202020204" charset="0"/>
                <a:cs typeface="Catamaran" panose="020B0604020202020204" charset="0"/>
                <a:sym typeface="Arial"/>
              </a:rPr>
              <a:t>teamwork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tamaran" panose="020B0604020202020204" charset="0"/>
                <a:cs typeface="Catamaran" panose="020B0604020202020204" charset="0"/>
                <a:sym typeface="Arial"/>
              </a:rPr>
              <a:t> when there is an </a:t>
            </a:r>
            <a:r>
              <a:rPr kumimoji="0" lang="en-US" sz="2800" b="1" i="0" u="sng" strike="noStrike" kern="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tamaran" panose="020B0604020202020204" charset="0"/>
                <a:cs typeface="Catamaran" panose="020B0604020202020204" charset="0"/>
                <a:sym typeface="Arial"/>
              </a:rPr>
              <a:t>emergency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tamaran" panose="020B0604020202020204" charset="0"/>
                <a:cs typeface="Catamaran" panose="020B0604020202020204" charset="0"/>
                <a:sym typeface="Arial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tamaran" panose="020B0604020202020204" charset="0"/>
              <a:cs typeface="Catamaran" panose="020B0604020202020204" charset="0"/>
              <a:sym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FF8700"/>
                </a:solidFill>
                <a:effectLst/>
                <a:uLnTx/>
                <a:uFillTx/>
                <a:latin typeface="Catamaran" panose="020B0604020202020204" charset="0"/>
                <a:cs typeface="Catamaran" panose="020B0604020202020204" charset="0"/>
                <a:sym typeface="Arial"/>
              </a:rPr>
              <a:t>1. teamwork – emergency - courageous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FF938F"/>
                </a:solidFill>
                <a:effectLst/>
                <a:uLnTx/>
                <a:uFillTx/>
                <a:latin typeface="Catamaran" panose="020B0604020202020204" charset="0"/>
                <a:cs typeface="Catamaran" panose="020B0604020202020204" charset="0"/>
                <a:sym typeface="Arial"/>
              </a:rPr>
              <a:t>2. </a:t>
            </a:r>
            <a:r>
              <a:rPr lang="en-US" sz="2400" b="1" noProof="0" dirty="0">
                <a:solidFill>
                  <a:srgbClr val="FF938F"/>
                </a:solidFill>
                <a:latin typeface="Catamaran" panose="020B0604020202020204" charset="0"/>
                <a:cs typeface="Catamaran" panose="020B0604020202020204" charset="0"/>
              </a:rPr>
              <a:t>c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FF938F"/>
                </a:solidFill>
                <a:effectLst/>
                <a:uLnTx/>
                <a:uFillTx/>
                <a:latin typeface="Catamaran" panose="020B0604020202020204" charset="0"/>
                <a:cs typeface="Catamaran" panose="020B0604020202020204" charset="0"/>
                <a:sym typeface="Arial"/>
              </a:rPr>
              <a:t>ourageous</a:t>
            </a:r>
            <a:r>
              <a:rPr kumimoji="0" lang="en-US" sz="2400" b="1" i="0" u="none" strike="noStrike" kern="0" cap="none" spc="0" normalizeH="0" noProof="0" dirty="0">
                <a:ln>
                  <a:noFill/>
                </a:ln>
                <a:solidFill>
                  <a:srgbClr val="FF938F"/>
                </a:solidFill>
                <a:effectLst/>
                <a:uLnTx/>
                <a:uFillTx/>
                <a:latin typeface="Catamaran" panose="020B0604020202020204" charset="0"/>
                <a:cs typeface="Catamaran" panose="020B0604020202020204" charset="0"/>
                <a:sym typeface="Arial"/>
              </a:rPr>
              <a:t> – emergency – teamwork 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rgbClr val="FF938F"/>
              </a:solidFill>
              <a:effectLst/>
              <a:uLnTx/>
              <a:uFillTx/>
              <a:latin typeface="Catamaran" panose="020B0604020202020204" charset="0"/>
              <a:cs typeface="Catamaran" panose="020B0604020202020204" charset="0"/>
              <a:sym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36A221"/>
                </a:solidFill>
                <a:effectLst/>
                <a:uLnTx/>
                <a:uFillTx/>
                <a:latin typeface="Catamaran" panose="020B0604020202020204" charset="0"/>
                <a:cs typeface="Catamaran" panose="020B0604020202020204" charset="0"/>
                <a:sym typeface="Arial"/>
              </a:rPr>
              <a:t>3. </a:t>
            </a:r>
            <a:r>
              <a:rPr lang="en-US" sz="2400" b="1" noProof="0" dirty="0">
                <a:solidFill>
                  <a:srgbClr val="36A221"/>
                </a:solidFill>
                <a:latin typeface="Catamaran" panose="020B0604020202020204" charset="0"/>
                <a:cs typeface="Catamaran" panose="020B0604020202020204" charset="0"/>
              </a:rPr>
              <a:t>e</a:t>
            </a:r>
            <a:r>
              <a:rPr lang="en-US" sz="2400" b="1" dirty="0" err="1">
                <a:solidFill>
                  <a:srgbClr val="36A221"/>
                </a:solidFill>
                <a:latin typeface="Catamaran" panose="020B0604020202020204" charset="0"/>
                <a:cs typeface="Catamaran" panose="020B0604020202020204" charset="0"/>
              </a:rPr>
              <a:t>mergency</a:t>
            </a:r>
            <a:r>
              <a:rPr lang="en-US" sz="2400" b="1" dirty="0">
                <a:solidFill>
                  <a:srgbClr val="36A221"/>
                </a:solidFill>
                <a:latin typeface="Catamaran" panose="020B0604020202020204" charset="0"/>
                <a:cs typeface="Catamaran" panose="020B0604020202020204" charset="0"/>
              </a:rPr>
              <a:t> – teamwork - courageous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rgbClr val="36A221"/>
              </a:solidFill>
              <a:effectLst/>
              <a:uLnTx/>
              <a:uFillTx/>
              <a:latin typeface="Catamaran" panose="020B0604020202020204" charset="0"/>
              <a:cs typeface="Catamaran" panose="020B0604020202020204" charset="0"/>
              <a:sym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tamaran" panose="020B0604020202020204" charset="0"/>
                <a:cs typeface="Catamaran" panose="020B0604020202020204" charset="0"/>
                <a:sym typeface="Arial"/>
              </a:rPr>
              <a:t>4. courageous – teamwork</a:t>
            </a:r>
            <a:r>
              <a:rPr kumimoji="0" lang="en-US" sz="2800" b="1" i="0" u="none" strike="noStrike" kern="0" cap="none" spc="0" normalizeH="0" noProof="0" dirty="0">
                <a:ln>
                  <a:noFill/>
                </a:ln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tamaran" panose="020B0604020202020204" charset="0"/>
                <a:cs typeface="Catamaran" panose="020B0604020202020204" charset="0"/>
                <a:sym typeface="Arial"/>
              </a:rPr>
              <a:t> - emergency</a:t>
            </a:r>
            <a:endParaRPr kumimoji="0" lang="en-US" sz="2800" b="1" i="0" u="none" strike="noStrike" kern="0" cap="none" spc="0" normalizeH="0" baseline="0" noProof="0" dirty="0">
              <a:ln>
                <a:noFill/>
              </a:ln>
              <a:solidFill>
                <a:schemeClr val="bg2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tamaran" panose="020B0604020202020204" charset="0"/>
              <a:cs typeface="Catamaran" panose="020B0604020202020204" charset="0"/>
              <a:sym typeface="Arial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24552" y="1258594"/>
            <a:ext cx="1973188" cy="2927957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3"/>
          <a:srcRect r="79695"/>
          <a:stretch/>
        </p:blipFill>
        <p:spPr>
          <a:xfrm>
            <a:off x="480640" y="647121"/>
            <a:ext cx="1261012" cy="878328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2278690" y="135289"/>
            <a:ext cx="2549095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4000" b="1" cap="none" spc="0" dirty="0">
                <a:ln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Feedback</a:t>
            </a:r>
            <a:endParaRPr lang="en-US" sz="5400" b="1" cap="none" spc="0" dirty="0">
              <a:ln/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7150541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1" name="Google Shape;601;p39"/>
          <p:cNvSpPr/>
          <p:nvPr/>
        </p:nvSpPr>
        <p:spPr>
          <a:xfrm>
            <a:off x="-1661775" y="1042075"/>
            <a:ext cx="68400" cy="91800"/>
          </a:xfrm>
          <a:custGeom>
            <a:avLst/>
            <a:gdLst/>
            <a:ahLst/>
            <a:cxnLst/>
            <a:rect l="l" t="t" r="r" b="b"/>
            <a:pathLst>
              <a:path w="2736" h="3672" extrusionOk="0">
                <a:moveTo>
                  <a:pt x="2664" y="0"/>
                </a:moveTo>
                <a:cubicBezTo>
                  <a:pt x="1374" y="0"/>
                  <a:pt x="1535" y="1770"/>
                  <a:pt x="1535" y="1770"/>
                </a:cubicBezTo>
                <a:cubicBezTo>
                  <a:pt x="0" y="2070"/>
                  <a:pt x="534" y="3671"/>
                  <a:pt x="534" y="3671"/>
                </a:cubicBezTo>
                <a:lnTo>
                  <a:pt x="2736" y="2"/>
                </a:lnTo>
                <a:cubicBezTo>
                  <a:pt x="2711" y="1"/>
                  <a:pt x="2687" y="0"/>
                  <a:pt x="2664" y="0"/>
                </a:cubicBezTo>
                <a:close/>
              </a:path>
            </a:pathLst>
          </a:custGeom>
          <a:solidFill>
            <a:srgbClr val="FEFBD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Rectangle 2"/>
          <p:cNvSpPr/>
          <p:nvPr/>
        </p:nvSpPr>
        <p:spPr>
          <a:xfrm>
            <a:off x="2694363" y="309137"/>
            <a:ext cx="2621230" cy="646331"/>
          </a:xfrm>
          <a:prstGeom prst="rect">
            <a:avLst/>
          </a:prstGeom>
          <a:ln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non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3600" b="1" cap="none" spc="0" dirty="0">
                <a:ln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Exit Ticket </a:t>
            </a: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1042375" y="986293"/>
            <a:ext cx="6127877" cy="2860979"/>
          </a:xfrm>
          <a:ln>
            <a:solidFill>
              <a:schemeClr val="bg2"/>
            </a:solidFill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/>
          <a:lstStyle/>
          <a:p>
            <a:r>
              <a:rPr lang="en-US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emergency</a:t>
            </a:r>
            <a:r>
              <a:rPr lang="en-US" dirty="0"/>
              <a:t>  </a:t>
            </a:r>
            <a:r>
              <a:rPr lang="en-US" dirty="0">
                <a:solidFill>
                  <a:schemeClr val="accent5"/>
                </a:solidFill>
              </a:rPr>
              <a:t>courageous</a:t>
            </a:r>
            <a:r>
              <a:rPr lang="en-US" dirty="0"/>
              <a:t> </a:t>
            </a:r>
            <a:r>
              <a:rPr lang="en-US" dirty="0">
                <a:solidFill>
                  <a:schemeClr val="bg2"/>
                </a:solidFill>
              </a:rPr>
              <a:t>teamwork</a:t>
            </a:r>
            <a:r>
              <a:rPr lang="en-US" dirty="0"/>
              <a:t>  </a:t>
            </a:r>
          </a:p>
        </p:txBody>
      </p:sp>
      <p:pic>
        <p:nvPicPr>
          <p:cNvPr id="51" name="Picture 3" descr="Image result for kagan structures clipart | Gravity activities - Clip Art  Librar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70252" y="880302"/>
            <a:ext cx="1855214" cy="18552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2" name="Picture 5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466868" y="2579194"/>
            <a:ext cx="1261981" cy="12680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82415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1" name="Google Shape;561;p39"/>
          <p:cNvGrpSpPr/>
          <p:nvPr/>
        </p:nvGrpSpPr>
        <p:grpSpPr>
          <a:xfrm>
            <a:off x="2678109" y="766525"/>
            <a:ext cx="3959331" cy="3652745"/>
            <a:chOff x="1826746" y="43916"/>
            <a:chExt cx="5471521" cy="4904888"/>
          </a:xfrm>
        </p:grpSpPr>
        <p:grpSp>
          <p:nvGrpSpPr>
            <p:cNvPr id="562" name="Google Shape;562;p39"/>
            <p:cNvGrpSpPr/>
            <p:nvPr/>
          </p:nvGrpSpPr>
          <p:grpSpPr>
            <a:xfrm>
              <a:off x="1826746" y="455475"/>
              <a:ext cx="5471521" cy="3674829"/>
              <a:chOff x="1826746" y="455475"/>
              <a:chExt cx="5471521" cy="3674829"/>
            </a:xfrm>
          </p:grpSpPr>
          <p:sp>
            <p:nvSpPr>
              <p:cNvPr id="563" name="Google Shape;563;p39"/>
              <p:cNvSpPr/>
              <p:nvPr/>
            </p:nvSpPr>
            <p:spPr>
              <a:xfrm>
                <a:off x="4051349" y="471728"/>
                <a:ext cx="186299" cy="186353"/>
              </a:xfrm>
              <a:custGeom>
                <a:avLst/>
                <a:gdLst/>
                <a:ahLst/>
                <a:cxnLst/>
                <a:rect l="l" t="t" r="r" b="b"/>
                <a:pathLst>
                  <a:path w="3003" h="3004" extrusionOk="0">
                    <a:moveTo>
                      <a:pt x="1502" y="1"/>
                    </a:moveTo>
                    <a:cubicBezTo>
                      <a:pt x="668" y="1"/>
                      <a:pt x="0" y="668"/>
                      <a:pt x="0" y="1502"/>
                    </a:cubicBezTo>
                    <a:cubicBezTo>
                      <a:pt x="0" y="2336"/>
                      <a:pt x="668" y="3003"/>
                      <a:pt x="1502" y="3003"/>
                    </a:cubicBezTo>
                    <a:cubicBezTo>
                      <a:pt x="2335" y="3003"/>
                      <a:pt x="3003" y="2336"/>
                      <a:pt x="3003" y="1502"/>
                    </a:cubicBezTo>
                    <a:cubicBezTo>
                      <a:pt x="3003" y="668"/>
                      <a:pt x="2335" y="1"/>
                      <a:pt x="1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" name="Google Shape;564;p39"/>
              <p:cNvSpPr/>
              <p:nvPr/>
            </p:nvSpPr>
            <p:spPr>
              <a:xfrm>
                <a:off x="4022377" y="455475"/>
                <a:ext cx="240085" cy="204653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3299" extrusionOk="0">
                    <a:moveTo>
                      <a:pt x="2201" y="463"/>
                    </a:moveTo>
                    <a:cubicBezTo>
                      <a:pt x="2474" y="463"/>
                      <a:pt x="2755" y="590"/>
                      <a:pt x="2936" y="797"/>
                    </a:cubicBezTo>
                    <a:cubicBezTo>
                      <a:pt x="3169" y="1063"/>
                      <a:pt x="3169" y="1464"/>
                      <a:pt x="3136" y="1764"/>
                    </a:cubicBezTo>
                    <a:cubicBezTo>
                      <a:pt x="3069" y="2064"/>
                      <a:pt x="3003" y="2331"/>
                      <a:pt x="2836" y="2631"/>
                    </a:cubicBezTo>
                    <a:cubicBezTo>
                      <a:pt x="2702" y="2931"/>
                      <a:pt x="2369" y="3232"/>
                      <a:pt x="1969" y="3232"/>
                    </a:cubicBezTo>
                    <a:cubicBezTo>
                      <a:pt x="1568" y="3232"/>
                      <a:pt x="1235" y="2931"/>
                      <a:pt x="1101" y="2631"/>
                    </a:cubicBezTo>
                    <a:cubicBezTo>
                      <a:pt x="968" y="2298"/>
                      <a:pt x="901" y="2031"/>
                      <a:pt x="901" y="1764"/>
                    </a:cubicBezTo>
                    <a:cubicBezTo>
                      <a:pt x="934" y="1497"/>
                      <a:pt x="1001" y="1197"/>
                      <a:pt x="1201" y="963"/>
                    </a:cubicBezTo>
                    <a:cubicBezTo>
                      <a:pt x="1368" y="763"/>
                      <a:pt x="1635" y="563"/>
                      <a:pt x="1969" y="496"/>
                    </a:cubicBezTo>
                    <a:cubicBezTo>
                      <a:pt x="2044" y="474"/>
                      <a:pt x="2122" y="463"/>
                      <a:pt x="2201" y="463"/>
                    </a:cubicBezTo>
                    <a:close/>
                    <a:moveTo>
                      <a:pt x="1693" y="1"/>
                    </a:moveTo>
                    <a:cubicBezTo>
                      <a:pt x="1312" y="1"/>
                      <a:pt x="930" y="161"/>
                      <a:pt x="634" y="430"/>
                    </a:cubicBezTo>
                    <a:cubicBezTo>
                      <a:pt x="267" y="730"/>
                      <a:pt x="0" y="1264"/>
                      <a:pt x="34" y="1764"/>
                    </a:cubicBezTo>
                    <a:cubicBezTo>
                      <a:pt x="34" y="1997"/>
                      <a:pt x="101" y="2264"/>
                      <a:pt x="201" y="2498"/>
                    </a:cubicBezTo>
                    <a:cubicBezTo>
                      <a:pt x="334" y="2698"/>
                      <a:pt x="501" y="2898"/>
                      <a:pt x="701" y="3032"/>
                    </a:cubicBezTo>
                    <a:cubicBezTo>
                      <a:pt x="1135" y="3265"/>
                      <a:pt x="1568" y="3298"/>
                      <a:pt x="1969" y="3298"/>
                    </a:cubicBezTo>
                    <a:cubicBezTo>
                      <a:pt x="2369" y="3298"/>
                      <a:pt x="2802" y="3265"/>
                      <a:pt x="3203" y="2998"/>
                    </a:cubicBezTo>
                    <a:cubicBezTo>
                      <a:pt x="3636" y="2765"/>
                      <a:pt x="3870" y="2231"/>
                      <a:pt x="3803" y="1764"/>
                    </a:cubicBezTo>
                    <a:cubicBezTo>
                      <a:pt x="3770" y="1264"/>
                      <a:pt x="3436" y="863"/>
                      <a:pt x="3136" y="596"/>
                    </a:cubicBezTo>
                    <a:cubicBezTo>
                      <a:pt x="2802" y="330"/>
                      <a:pt x="2436" y="96"/>
                      <a:pt x="1969" y="29"/>
                    </a:cubicBezTo>
                    <a:cubicBezTo>
                      <a:pt x="1878" y="10"/>
                      <a:pt x="1786" y="1"/>
                      <a:pt x="1693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" name="Google Shape;565;p39"/>
              <p:cNvSpPr/>
              <p:nvPr/>
            </p:nvSpPr>
            <p:spPr>
              <a:xfrm>
                <a:off x="1932272" y="726258"/>
                <a:ext cx="5361901" cy="3321354"/>
              </a:xfrm>
              <a:custGeom>
                <a:avLst/>
                <a:gdLst/>
                <a:ahLst/>
                <a:cxnLst/>
                <a:rect l="l" t="t" r="r" b="b"/>
                <a:pathLst>
                  <a:path w="86430" h="53540" extrusionOk="0">
                    <a:moveTo>
                      <a:pt x="25486" y="1"/>
                    </a:moveTo>
                    <a:cubicBezTo>
                      <a:pt x="20816" y="1"/>
                      <a:pt x="16980" y="3637"/>
                      <a:pt x="16613" y="8240"/>
                    </a:cubicBezTo>
                    <a:cubicBezTo>
                      <a:pt x="15212" y="7640"/>
                      <a:pt x="13644" y="7306"/>
                      <a:pt x="12009" y="7306"/>
                    </a:cubicBezTo>
                    <a:cubicBezTo>
                      <a:pt x="5371" y="7306"/>
                      <a:pt x="1" y="12677"/>
                      <a:pt x="1" y="19315"/>
                    </a:cubicBezTo>
                    <a:cubicBezTo>
                      <a:pt x="1" y="24252"/>
                      <a:pt x="3003" y="28488"/>
                      <a:pt x="7239" y="30323"/>
                    </a:cubicBezTo>
                    <a:cubicBezTo>
                      <a:pt x="6339" y="31790"/>
                      <a:pt x="5838" y="33458"/>
                      <a:pt x="5838" y="35293"/>
                    </a:cubicBezTo>
                    <a:cubicBezTo>
                      <a:pt x="5838" y="40463"/>
                      <a:pt x="10041" y="44666"/>
                      <a:pt x="15212" y="44666"/>
                    </a:cubicBezTo>
                    <a:cubicBezTo>
                      <a:pt x="17346" y="44666"/>
                      <a:pt x="19315" y="43966"/>
                      <a:pt x="20916" y="42731"/>
                    </a:cubicBezTo>
                    <a:cubicBezTo>
                      <a:pt x="22650" y="48969"/>
                      <a:pt x="28388" y="53539"/>
                      <a:pt x="35159" y="53539"/>
                    </a:cubicBezTo>
                    <a:cubicBezTo>
                      <a:pt x="39295" y="53539"/>
                      <a:pt x="43031" y="51838"/>
                      <a:pt x="45733" y="49136"/>
                    </a:cubicBezTo>
                    <a:cubicBezTo>
                      <a:pt x="47802" y="51705"/>
                      <a:pt x="50970" y="53372"/>
                      <a:pt x="54540" y="53372"/>
                    </a:cubicBezTo>
                    <a:cubicBezTo>
                      <a:pt x="58209" y="53372"/>
                      <a:pt x="61478" y="51571"/>
                      <a:pt x="63546" y="48836"/>
                    </a:cubicBezTo>
                    <a:cubicBezTo>
                      <a:pt x="64113" y="49069"/>
                      <a:pt x="64747" y="49169"/>
                      <a:pt x="65381" y="49169"/>
                    </a:cubicBezTo>
                    <a:cubicBezTo>
                      <a:pt x="66081" y="49169"/>
                      <a:pt x="66748" y="49036"/>
                      <a:pt x="67349" y="48802"/>
                    </a:cubicBezTo>
                    <a:cubicBezTo>
                      <a:pt x="67716" y="49670"/>
                      <a:pt x="68616" y="50304"/>
                      <a:pt x="69617" y="50304"/>
                    </a:cubicBezTo>
                    <a:cubicBezTo>
                      <a:pt x="70951" y="50304"/>
                      <a:pt x="72052" y="49203"/>
                      <a:pt x="72052" y="47868"/>
                    </a:cubicBezTo>
                    <a:cubicBezTo>
                      <a:pt x="72052" y="46801"/>
                      <a:pt x="71385" y="45934"/>
                      <a:pt x="70451" y="45567"/>
                    </a:cubicBezTo>
                    <a:cubicBezTo>
                      <a:pt x="70651" y="45033"/>
                      <a:pt x="70751" y="44433"/>
                      <a:pt x="70751" y="43832"/>
                    </a:cubicBezTo>
                    <a:cubicBezTo>
                      <a:pt x="70751" y="43365"/>
                      <a:pt x="70685" y="42898"/>
                      <a:pt x="70551" y="42498"/>
                    </a:cubicBezTo>
                    <a:lnTo>
                      <a:pt x="70551" y="42498"/>
                    </a:lnTo>
                    <a:cubicBezTo>
                      <a:pt x="71018" y="42531"/>
                      <a:pt x="71452" y="42531"/>
                      <a:pt x="71919" y="42531"/>
                    </a:cubicBezTo>
                    <a:cubicBezTo>
                      <a:pt x="79924" y="42531"/>
                      <a:pt x="86429" y="36027"/>
                      <a:pt x="86429" y="28021"/>
                    </a:cubicBezTo>
                    <a:cubicBezTo>
                      <a:pt x="86429" y="21016"/>
                      <a:pt x="81492" y="15178"/>
                      <a:pt x="74921" y="13811"/>
                    </a:cubicBezTo>
                    <a:cubicBezTo>
                      <a:pt x="73853" y="8173"/>
                      <a:pt x="68883" y="3904"/>
                      <a:pt x="62946" y="3904"/>
                    </a:cubicBezTo>
                    <a:cubicBezTo>
                      <a:pt x="60044" y="3904"/>
                      <a:pt x="57375" y="4904"/>
                      <a:pt x="55274" y="6606"/>
                    </a:cubicBezTo>
                    <a:cubicBezTo>
                      <a:pt x="53272" y="4237"/>
                      <a:pt x="50237" y="2703"/>
                      <a:pt x="46868" y="2703"/>
                    </a:cubicBezTo>
                    <a:cubicBezTo>
                      <a:pt x="43799" y="2703"/>
                      <a:pt x="41030" y="3970"/>
                      <a:pt x="39029" y="6005"/>
                    </a:cubicBezTo>
                    <a:cubicBezTo>
                      <a:pt x="38929" y="5638"/>
                      <a:pt x="38762" y="5305"/>
                      <a:pt x="38562" y="4971"/>
                    </a:cubicBezTo>
                    <a:cubicBezTo>
                      <a:pt x="39195" y="4638"/>
                      <a:pt x="39629" y="3970"/>
                      <a:pt x="39629" y="3203"/>
                    </a:cubicBezTo>
                    <a:cubicBezTo>
                      <a:pt x="39629" y="2036"/>
                      <a:pt x="38695" y="1135"/>
                      <a:pt x="37561" y="1135"/>
                    </a:cubicBezTo>
                    <a:cubicBezTo>
                      <a:pt x="36460" y="1135"/>
                      <a:pt x="35593" y="1969"/>
                      <a:pt x="35526" y="3070"/>
                    </a:cubicBezTo>
                    <a:cubicBezTo>
                      <a:pt x="35359" y="3036"/>
                      <a:pt x="35159" y="3036"/>
                      <a:pt x="34992" y="3036"/>
                    </a:cubicBezTo>
                    <a:cubicBezTo>
                      <a:pt x="34158" y="3036"/>
                      <a:pt x="33358" y="3270"/>
                      <a:pt x="32724" y="3704"/>
                    </a:cubicBezTo>
                    <a:cubicBezTo>
                      <a:pt x="31090" y="1469"/>
                      <a:pt x="28454" y="1"/>
                      <a:pt x="2548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" name="Google Shape;566;p39"/>
              <p:cNvSpPr/>
              <p:nvPr/>
            </p:nvSpPr>
            <p:spPr>
              <a:xfrm>
                <a:off x="1901253" y="715030"/>
                <a:ext cx="5397014" cy="3359443"/>
              </a:xfrm>
              <a:custGeom>
                <a:avLst/>
                <a:gdLst/>
                <a:ahLst/>
                <a:cxnLst/>
                <a:rect l="l" t="t" r="r" b="b"/>
                <a:pathLst>
                  <a:path w="86996" h="54154" extrusionOk="0">
                    <a:moveTo>
                      <a:pt x="25965" y="390"/>
                    </a:moveTo>
                    <a:cubicBezTo>
                      <a:pt x="26945" y="390"/>
                      <a:pt x="27926" y="548"/>
                      <a:pt x="28854" y="882"/>
                    </a:cubicBezTo>
                    <a:cubicBezTo>
                      <a:pt x="30522" y="1483"/>
                      <a:pt x="31990" y="2617"/>
                      <a:pt x="32991" y="4018"/>
                    </a:cubicBezTo>
                    <a:lnTo>
                      <a:pt x="33157" y="4218"/>
                    </a:lnTo>
                    <a:lnTo>
                      <a:pt x="33358" y="4085"/>
                    </a:lnTo>
                    <a:cubicBezTo>
                      <a:pt x="33758" y="3851"/>
                      <a:pt x="34158" y="3684"/>
                      <a:pt x="34625" y="3584"/>
                    </a:cubicBezTo>
                    <a:cubicBezTo>
                      <a:pt x="34825" y="3518"/>
                      <a:pt x="35059" y="3484"/>
                      <a:pt x="35292" y="3484"/>
                    </a:cubicBezTo>
                    <a:cubicBezTo>
                      <a:pt x="35339" y="3478"/>
                      <a:pt x="35386" y="3475"/>
                      <a:pt x="35432" y="3475"/>
                    </a:cubicBezTo>
                    <a:cubicBezTo>
                      <a:pt x="35619" y="3475"/>
                      <a:pt x="35806" y="3518"/>
                      <a:pt x="35993" y="3518"/>
                    </a:cubicBezTo>
                    <a:lnTo>
                      <a:pt x="36260" y="3518"/>
                    </a:lnTo>
                    <a:lnTo>
                      <a:pt x="36293" y="3251"/>
                    </a:lnTo>
                    <a:cubicBezTo>
                      <a:pt x="36326" y="2650"/>
                      <a:pt x="36727" y="2050"/>
                      <a:pt x="37260" y="1783"/>
                    </a:cubicBezTo>
                    <a:cubicBezTo>
                      <a:pt x="37498" y="1664"/>
                      <a:pt x="37768" y="1605"/>
                      <a:pt x="38039" y="1605"/>
                    </a:cubicBezTo>
                    <a:cubicBezTo>
                      <a:pt x="38377" y="1605"/>
                      <a:pt x="38717" y="1698"/>
                      <a:pt x="38995" y="1883"/>
                    </a:cubicBezTo>
                    <a:cubicBezTo>
                      <a:pt x="39529" y="2217"/>
                      <a:pt x="39829" y="2817"/>
                      <a:pt x="39795" y="3418"/>
                    </a:cubicBezTo>
                    <a:cubicBezTo>
                      <a:pt x="39795" y="4018"/>
                      <a:pt x="39429" y="4585"/>
                      <a:pt x="38895" y="4852"/>
                    </a:cubicBezTo>
                    <a:lnTo>
                      <a:pt x="38561" y="5052"/>
                    </a:lnTo>
                    <a:lnTo>
                      <a:pt x="38761" y="5352"/>
                    </a:lnTo>
                    <a:cubicBezTo>
                      <a:pt x="38962" y="5652"/>
                      <a:pt x="39095" y="5953"/>
                      <a:pt x="39195" y="6286"/>
                    </a:cubicBezTo>
                    <a:lnTo>
                      <a:pt x="39362" y="6853"/>
                    </a:lnTo>
                    <a:lnTo>
                      <a:pt x="39795" y="6420"/>
                    </a:lnTo>
                    <a:cubicBezTo>
                      <a:pt x="40830" y="5386"/>
                      <a:pt x="42064" y="4552"/>
                      <a:pt x="43431" y="3985"/>
                    </a:cubicBezTo>
                    <a:cubicBezTo>
                      <a:pt x="44691" y="3505"/>
                      <a:pt x="46004" y="3241"/>
                      <a:pt x="47323" y="3241"/>
                    </a:cubicBezTo>
                    <a:cubicBezTo>
                      <a:pt x="47471" y="3241"/>
                      <a:pt x="47620" y="3244"/>
                      <a:pt x="47768" y="3251"/>
                    </a:cubicBezTo>
                    <a:cubicBezTo>
                      <a:pt x="49236" y="3317"/>
                      <a:pt x="50703" y="3684"/>
                      <a:pt x="52038" y="4318"/>
                    </a:cubicBezTo>
                    <a:cubicBezTo>
                      <a:pt x="53372" y="4985"/>
                      <a:pt x="54539" y="5886"/>
                      <a:pt x="55507" y="7020"/>
                    </a:cubicBezTo>
                    <a:lnTo>
                      <a:pt x="55740" y="7287"/>
                    </a:lnTo>
                    <a:lnTo>
                      <a:pt x="56007" y="7053"/>
                    </a:lnTo>
                    <a:cubicBezTo>
                      <a:pt x="57575" y="5786"/>
                      <a:pt x="59476" y="4885"/>
                      <a:pt x="61478" y="4552"/>
                    </a:cubicBezTo>
                    <a:cubicBezTo>
                      <a:pt x="62011" y="4452"/>
                      <a:pt x="62512" y="4418"/>
                      <a:pt x="63012" y="4385"/>
                    </a:cubicBezTo>
                    <a:cubicBezTo>
                      <a:pt x="63112" y="4378"/>
                      <a:pt x="63214" y="4376"/>
                      <a:pt x="63316" y="4376"/>
                    </a:cubicBezTo>
                    <a:cubicBezTo>
                      <a:pt x="63725" y="4376"/>
                      <a:pt x="64146" y="4418"/>
                      <a:pt x="64546" y="4418"/>
                    </a:cubicBezTo>
                    <a:cubicBezTo>
                      <a:pt x="65547" y="4518"/>
                      <a:pt x="66581" y="4752"/>
                      <a:pt x="67549" y="5085"/>
                    </a:cubicBezTo>
                    <a:cubicBezTo>
                      <a:pt x="68516" y="5419"/>
                      <a:pt x="69417" y="5886"/>
                      <a:pt x="70284" y="6453"/>
                    </a:cubicBezTo>
                    <a:cubicBezTo>
                      <a:pt x="71118" y="7053"/>
                      <a:pt x="71885" y="7754"/>
                      <a:pt x="72586" y="8521"/>
                    </a:cubicBezTo>
                    <a:cubicBezTo>
                      <a:pt x="73253" y="9288"/>
                      <a:pt x="73820" y="10156"/>
                      <a:pt x="74287" y="11090"/>
                    </a:cubicBezTo>
                    <a:cubicBezTo>
                      <a:pt x="74720" y="12024"/>
                      <a:pt x="75054" y="12991"/>
                      <a:pt x="75287" y="14025"/>
                    </a:cubicBezTo>
                    <a:lnTo>
                      <a:pt x="75287" y="14092"/>
                    </a:lnTo>
                    <a:lnTo>
                      <a:pt x="75388" y="14125"/>
                    </a:lnTo>
                    <a:cubicBezTo>
                      <a:pt x="76989" y="14459"/>
                      <a:pt x="78523" y="15059"/>
                      <a:pt x="79957" y="15893"/>
                    </a:cubicBezTo>
                    <a:cubicBezTo>
                      <a:pt x="81358" y="16727"/>
                      <a:pt x="82593" y="17828"/>
                      <a:pt x="83627" y="19095"/>
                    </a:cubicBezTo>
                    <a:cubicBezTo>
                      <a:pt x="84661" y="20363"/>
                      <a:pt x="85495" y="21831"/>
                      <a:pt x="86062" y="23365"/>
                    </a:cubicBezTo>
                    <a:cubicBezTo>
                      <a:pt x="86596" y="24900"/>
                      <a:pt x="86896" y="26567"/>
                      <a:pt x="86896" y="28202"/>
                    </a:cubicBezTo>
                    <a:cubicBezTo>
                      <a:pt x="86896" y="30203"/>
                      <a:pt x="86462" y="32205"/>
                      <a:pt x="85628" y="34039"/>
                    </a:cubicBezTo>
                    <a:cubicBezTo>
                      <a:pt x="84828" y="35874"/>
                      <a:pt x="83593" y="37509"/>
                      <a:pt x="82126" y="38843"/>
                    </a:cubicBezTo>
                    <a:cubicBezTo>
                      <a:pt x="80658" y="40211"/>
                      <a:pt x="78857" y="41211"/>
                      <a:pt x="76989" y="41845"/>
                    </a:cubicBezTo>
                    <a:cubicBezTo>
                      <a:pt x="75515" y="42310"/>
                      <a:pt x="73961" y="42535"/>
                      <a:pt x="72421" y="42535"/>
                    </a:cubicBezTo>
                    <a:cubicBezTo>
                      <a:pt x="71973" y="42535"/>
                      <a:pt x="71527" y="42516"/>
                      <a:pt x="71084" y="42479"/>
                    </a:cubicBezTo>
                    <a:lnTo>
                      <a:pt x="70818" y="42445"/>
                    </a:lnTo>
                    <a:lnTo>
                      <a:pt x="70884" y="42712"/>
                    </a:lnTo>
                    <a:cubicBezTo>
                      <a:pt x="71118" y="43680"/>
                      <a:pt x="71084" y="44747"/>
                      <a:pt x="70718" y="45681"/>
                    </a:cubicBezTo>
                    <a:lnTo>
                      <a:pt x="70651" y="45881"/>
                    </a:lnTo>
                    <a:lnTo>
                      <a:pt x="70851" y="45981"/>
                    </a:lnTo>
                    <a:cubicBezTo>
                      <a:pt x="71551" y="46215"/>
                      <a:pt x="72085" y="46849"/>
                      <a:pt x="72252" y="47549"/>
                    </a:cubicBezTo>
                    <a:cubicBezTo>
                      <a:pt x="72419" y="48250"/>
                      <a:pt x="72185" y="49017"/>
                      <a:pt x="71685" y="49551"/>
                    </a:cubicBezTo>
                    <a:cubicBezTo>
                      <a:pt x="71278" y="49958"/>
                      <a:pt x="70694" y="50188"/>
                      <a:pt x="70114" y="50188"/>
                    </a:cubicBezTo>
                    <a:cubicBezTo>
                      <a:pt x="69981" y="50188"/>
                      <a:pt x="69848" y="50176"/>
                      <a:pt x="69717" y="50151"/>
                    </a:cubicBezTo>
                    <a:cubicBezTo>
                      <a:pt x="69016" y="50018"/>
                      <a:pt x="68416" y="49517"/>
                      <a:pt x="68182" y="48850"/>
                    </a:cubicBezTo>
                    <a:lnTo>
                      <a:pt x="68049" y="48550"/>
                    </a:lnTo>
                    <a:lnTo>
                      <a:pt x="67749" y="48683"/>
                    </a:lnTo>
                    <a:cubicBezTo>
                      <a:pt x="67182" y="48900"/>
                      <a:pt x="66573" y="49008"/>
                      <a:pt x="65964" y="49008"/>
                    </a:cubicBezTo>
                    <a:cubicBezTo>
                      <a:pt x="65355" y="49008"/>
                      <a:pt x="64747" y="48900"/>
                      <a:pt x="64180" y="48683"/>
                    </a:cubicBezTo>
                    <a:lnTo>
                      <a:pt x="63913" y="48583"/>
                    </a:lnTo>
                    <a:lnTo>
                      <a:pt x="63746" y="48817"/>
                    </a:lnTo>
                    <a:cubicBezTo>
                      <a:pt x="62745" y="50118"/>
                      <a:pt x="61444" y="51218"/>
                      <a:pt x="59977" y="51986"/>
                    </a:cubicBezTo>
                    <a:cubicBezTo>
                      <a:pt x="58509" y="52719"/>
                      <a:pt x="56841" y="53120"/>
                      <a:pt x="55206" y="53120"/>
                    </a:cubicBezTo>
                    <a:cubicBezTo>
                      <a:pt x="55137" y="53121"/>
                      <a:pt x="55067" y="53122"/>
                      <a:pt x="54997" y="53122"/>
                    </a:cubicBezTo>
                    <a:cubicBezTo>
                      <a:pt x="53402" y="53122"/>
                      <a:pt x="51841" y="52757"/>
                      <a:pt x="50403" y="52086"/>
                    </a:cubicBezTo>
                    <a:cubicBezTo>
                      <a:pt x="48935" y="51385"/>
                      <a:pt x="47601" y="50318"/>
                      <a:pt x="46567" y="49050"/>
                    </a:cubicBezTo>
                    <a:lnTo>
                      <a:pt x="46267" y="48650"/>
                    </a:lnTo>
                    <a:lnTo>
                      <a:pt x="45933" y="49017"/>
                    </a:lnTo>
                    <a:cubicBezTo>
                      <a:pt x="44165" y="50785"/>
                      <a:pt x="41930" y="52119"/>
                      <a:pt x="39529" y="52753"/>
                    </a:cubicBezTo>
                    <a:cubicBezTo>
                      <a:pt x="38328" y="53120"/>
                      <a:pt x="37060" y="53253"/>
                      <a:pt x="35826" y="53287"/>
                    </a:cubicBezTo>
                    <a:cubicBezTo>
                      <a:pt x="34558" y="53287"/>
                      <a:pt x="33324" y="53120"/>
                      <a:pt x="32090" y="52853"/>
                    </a:cubicBezTo>
                    <a:cubicBezTo>
                      <a:pt x="29688" y="52186"/>
                      <a:pt x="27387" y="50952"/>
                      <a:pt x="25619" y="49184"/>
                    </a:cubicBezTo>
                    <a:cubicBezTo>
                      <a:pt x="23784" y="47449"/>
                      <a:pt x="22483" y="45214"/>
                      <a:pt x="21783" y="42812"/>
                    </a:cubicBezTo>
                    <a:lnTo>
                      <a:pt x="21616" y="42245"/>
                    </a:lnTo>
                    <a:lnTo>
                      <a:pt x="21149" y="42612"/>
                    </a:lnTo>
                    <a:cubicBezTo>
                      <a:pt x="19647" y="43777"/>
                      <a:pt x="17750" y="44463"/>
                      <a:pt x="15822" y="44463"/>
                    </a:cubicBezTo>
                    <a:cubicBezTo>
                      <a:pt x="15652" y="44463"/>
                      <a:pt x="15482" y="44458"/>
                      <a:pt x="15311" y="44447"/>
                    </a:cubicBezTo>
                    <a:cubicBezTo>
                      <a:pt x="13243" y="44380"/>
                      <a:pt x="11208" y="43546"/>
                      <a:pt x="9641" y="42145"/>
                    </a:cubicBezTo>
                    <a:cubicBezTo>
                      <a:pt x="8073" y="40744"/>
                      <a:pt x="7005" y="38810"/>
                      <a:pt x="6739" y="36708"/>
                    </a:cubicBezTo>
                    <a:cubicBezTo>
                      <a:pt x="6405" y="34640"/>
                      <a:pt x="6872" y="32472"/>
                      <a:pt x="7973" y="30670"/>
                    </a:cubicBezTo>
                    <a:lnTo>
                      <a:pt x="8173" y="30403"/>
                    </a:lnTo>
                    <a:lnTo>
                      <a:pt x="7873" y="30270"/>
                    </a:lnTo>
                    <a:cubicBezTo>
                      <a:pt x="5037" y="29069"/>
                      <a:pt x="2736" y="26734"/>
                      <a:pt x="1568" y="23865"/>
                    </a:cubicBezTo>
                    <a:cubicBezTo>
                      <a:pt x="401" y="21030"/>
                      <a:pt x="401" y="17728"/>
                      <a:pt x="1602" y="14859"/>
                    </a:cubicBezTo>
                    <a:cubicBezTo>
                      <a:pt x="2802" y="12024"/>
                      <a:pt x="5171" y="9689"/>
                      <a:pt x="8006" y="8521"/>
                    </a:cubicBezTo>
                    <a:cubicBezTo>
                      <a:pt x="9440" y="7921"/>
                      <a:pt x="11008" y="7621"/>
                      <a:pt x="12543" y="7621"/>
                    </a:cubicBezTo>
                    <a:cubicBezTo>
                      <a:pt x="14110" y="7621"/>
                      <a:pt x="15645" y="7921"/>
                      <a:pt x="17079" y="8521"/>
                    </a:cubicBezTo>
                    <a:lnTo>
                      <a:pt x="17246" y="8588"/>
                    </a:lnTo>
                    <a:lnTo>
                      <a:pt x="17246" y="8421"/>
                    </a:lnTo>
                    <a:cubicBezTo>
                      <a:pt x="17413" y="6653"/>
                      <a:pt x="18080" y="4919"/>
                      <a:pt x="19247" y="3551"/>
                    </a:cubicBezTo>
                    <a:cubicBezTo>
                      <a:pt x="20348" y="2183"/>
                      <a:pt x="21916" y="1149"/>
                      <a:pt x="23651" y="682"/>
                    </a:cubicBezTo>
                    <a:cubicBezTo>
                      <a:pt x="24405" y="490"/>
                      <a:pt x="25185" y="390"/>
                      <a:pt x="25965" y="390"/>
                    </a:cubicBezTo>
                    <a:close/>
                    <a:moveTo>
                      <a:pt x="26072" y="0"/>
                    </a:moveTo>
                    <a:cubicBezTo>
                      <a:pt x="25220" y="0"/>
                      <a:pt x="24367" y="117"/>
                      <a:pt x="23551" y="349"/>
                    </a:cubicBezTo>
                    <a:cubicBezTo>
                      <a:pt x="22650" y="615"/>
                      <a:pt x="21816" y="1016"/>
                      <a:pt x="21049" y="1516"/>
                    </a:cubicBezTo>
                    <a:cubicBezTo>
                      <a:pt x="20282" y="2016"/>
                      <a:pt x="19581" y="2650"/>
                      <a:pt x="19014" y="3351"/>
                    </a:cubicBezTo>
                    <a:cubicBezTo>
                      <a:pt x="17851" y="4739"/>
                      <a:pt x="17189" y="6441"/>
                      <a:pt x="16997" y="8213"/>
                    </a:cubicBezTo>
                    <a:lnTo>
                      <a:pt x="16997" y="8213"/>
                    </a:lnTo>
                    <a:cubicBezTo>
                      <a:pt x="15570" y="7641"/>
                      <a:pt x="14040" y="7358"/>
                      <a:pt x="12510" y="7358"/>
                    </a:cubicBezTo>
                    <a:cubicBezTo>
                      <a:pt x="10937" y="7358"/>
                      <a:pt x="9364" y="7658"/>
                      <a:pt x="7906" y="8254"/>
                    </a:cubicBezTo>
                    <a:cubicBezTo>
                      <a:pt x="4971" y="9422"/>
                      <a:pt x="2536" y="11824"/>
                      <a:pt x="1301" y="14759"/>
                    </a:cubicBezTo>
                    <a:cubicBezTo>
                      <a:pt x="34" y="17661"/>
                      <a:pt x="0" y="21063"/>
                      <a:pt x="1168" y="24032"/>
                    </a:cubicBezTo>
                    <a:cubicBezTo>
                      <a:pt x="2296" y="26901"/>
                      <a:pt x="4545" y="29303"/>
                      <a:pt x="7344" y="30635"/>
                    </a:cubicBezTo>
                    <a:lnTo>
                      <a:pt x="7344" y="30635"/>
                    </a:lnTo>
                    <a:cubicBezTo>
                      <a:pt x="6258" y="32483"/>
                      <a:pt x="5787" y="34676"/>
                      <a:pt x="6105" y="36808"/>
                    </a:cubicBezTo>
                    <a:cubicBezTo>
                      <a:pt x="6372" y="39043"/>
                      <a:pt x="7506" y="41145"/>
                      <a:pt x="9174" y="42679"/>
                    </a:cubicBezTo>
                    <a:cubicBezTo>
                      <a:pt x="10008" y="43446"/>
                      <a:pt x="10975" y="44047"/>
                      <a:pt x="12009" y="44480"/>
                    </a:cubicBezTo>
                    <a:cubicBezTo>
                      <a:pt x="13043" y="44947"/>
                      <a:pt x="14177" y="45181"/>
                      <a:pt x="15278" y="45214"/>
                    </a:cubicBezTo>
                    <a:cubicBezTo>
                      <a:pt x="15454" y="45224"/>
                      <a:pt x="15631" y="45230"/>
                      <a:pt x="15807" y="45230"/>
                    </a:cubicBezTo>
                    <a:cubicBezTo>
                      <a:pt x="17711" y="45230"/>
                      <a:pt x="19610" y="44632"/>
                      <a:pt x="21187" y="43575"/>
                    </a:cubicBezTo>
                    <a:lnTo>
                      <a:pt x="21187" y="43575"/>
                    </a:lnTo>
                    <a:cubicBezTo>
                      <a:pt x="21953" y="45926"/>
                      <a:pt x="23257" y="48084"/>
                      <a:pt x="25018" y="49784"/>
                    </a:cubicBezTo>
                    <a:cubicBezTo>
                      <a:pt x="26920" y="51685"/>
                      <a:pt x="29321" y="53020"/>
                      <a:pt x="31856" y="53687"/>
                    </a:cubicBezTo>
                    <a:cubicBezTo>
                      <a:pt x="33157" y="54020"/>
                      <a:pt x="34492" y="54154"/>
                      <a:pt x="35826" y="54154"/>
                    </a:cubicBezTo>
                    <a:cubicBezTo>
                      <a:pt x="37160" y="54154"/>
                      <a:pt x="38461" y="53987"/>
                      <a:pt x="39762" y="53620"/>
                    </a:cubicBezTo>
                    <a:cubicBezTo>
                      <a:pt x="42180" y="52961"/>
                      <a:pt x="44391" y="51651"/>
                      <a:pt x="46200" y="49942"/>
                    </a:cubicBezTo>
                    <a:lnTo>
                      <a:pt x="46200" y="49942"/>
                    </a:lnTo>
                    <a:cubicBezTo>
                      <a:pt x="47256" y="51149"/>
                      <a:pt x="48577" y="52154"/>
                      <a:pt x="50036" y="52853"/>
                    </a:cubicBezTo>
                    <a:cubicBezTo>
                      <a:pt x="51603" y="53588"/>
                      <a:pt x="53291" y="53956"/>
                      <a:pt x="54985" y="53956"/>
                    </a:cubicBezTo>
                    <a:cubicBezTo>
                      <a:pt x="55059" y="53956"/>
                      <a:pt x="55133" y="53955"/>
                      <a:pt x="55206" y="53954"/>
                    </a:cubicBezTo>
                    <a:cubicBezTo>
                      <a:pt x="56974" y="53920"/>
                      <a:pt x="58742" y="53487"/>
                      <a:pt x="60343" y="52653"/>
                    </a:cubicBezTo>
                    <a:cubicBezTo>
                      <a:pt x="61840" y="51889"/>
                      <a:pt x="63153" y="50760"/>
                      <a:pt x="64169" y="49441"/>
                    </a:cubicBezTo>
                    <a:lnTo>
                      <a:pt x="64169" y="49441"/>
                    </a:lnTo>
                    <a:cubicBezTo>
                      <a:pt x="64713" y="49618"/>
                      <a:pt x="65287" y="49706"/>
                      <a:pt x="65859" y="49706"/>
                    </a:cubicBezTo>
                    <a:cubicBezTo>
                      <a:pt x="66484" y="49706"/>
                      <a:pt x="67108" y="49601"/>
                      <a:pt x="67692" y="49396"/>
                    </a:cubicBezTo>
                    <a:lnTo>
                      <a:pt x="67692" y="49396"/>
                    </a:lnTo>
                    <a:cubicBezTo>
                      <a:pt x="68101" y="50090"/>
                      <a:pt x="68820" y="50604"/>
                      <a:pt x="69617" y="50751"/>
                    </a:cubicBezTo>
                    <a:cubicBezTo>
                      <a:pt x="69761" y="50774"/>
                      <a:pt x="69910" y="50785"/>
                      <a:pt x="70059" y="50785"/>
                    </a:cubicBezTo>
                    <a:cubicBezTo>
                      <a:pt x="70358" y="50785"/>
                      <a:pt x="70662" y="50740"/>
                      <a:pt x="70951" y="50651"/>
                    </a:cubicBezTo>
                    <a:cubicBezTo>
                      <a:pt x="71385" y="50485"/>
                      <a:pt x="71785" y="50251"/>
                      <a:pt x="72085" y="49917"/>
                    </a:cubicBezTo>
                    <a:cubicBezTo>
                      <a:pt x="72719" y="49284"/>
                      <a:pt x="72952" y="48316"/>
                      <a:pt x="72752" y="47449"/>
                    </a:cubicBezTo>
                    <a:cubicBezTo>
                      <a:pt x="72538" y="46623"/>
                      <a:pt x="71960" y="45966"/>
                      <a:pt x="71223" y="45631"/>
                    </a:cubicBezTo>
                    <a:lnTo>
                      <a:pt x="71223" y="45631"/>
                    </a:lnTo>
                    <a:cubicBezTo>
                      <a:pt x="71495" y="44737"/>
                      <a:pt x="71527" y="43761"/>
                      <a:pt x="71317" y="42865"/>
                    </a:cubicBezTo>
                    <a:lnTo>
                      <a:pt x="71317" y="42865"/>
                    </a:lnTo>
                    <a:cubicBezTo>
                      <a:pt x="71649" y="42887"/>
                      <a:pt x="71982" y="42898"/>
                      <a:pt x="72315" y="42898"/>
                    </a:cubicBezTo>
                    <a:cubicBezTo>
                      <a:pt x="73933" y="42898"/>
                      <a:pt x="75547" y="42641"/>
                      <a:pt x="77055" y="42112"/>
                    </a:cubicBezTo>
                    <a:cubicBezTo>
                      <a:pt x="78990" y="41445"/>
                      <a:pt x="80758" y="40344"/>
                      <a:pt x="82259" y="38976"/>
                    </a:cubicBezTo>
                    <a:cubicBezTo>
                      <a:pt x="83727" y="37609"/>
                      <a:pt x="84928" y="35941"/>
                      <a:pt x="85762" y="34106"/>
                    </a:cubicBezTo>
                    <a:cubicBezTo>
                      <a:pt x="86562" y="32238"/>
                      <a:pt x="86996" y="30203"/>
                      <a:pt x="86996" y="28202"/>
                    </a:cubicBezTo>
                    <a:cubicBezTo>
                      <a:pt x="86996" y="26534"/>
                      <a:pt x="86696" y="24900"/>
                      <a:pt x="86162" y="23332"/>
                    </a:cubicBezTo>
                    <a:cubicBezTo>
                      <a:pt x="85595" y="21764"/>
                      <a:pt x="84794" y="20296"/>
                      <a:pt x="83760" y="18995"/>
                    </a:cubicBezTo>
                    <a:cubicBezTo>
                      <a:pt x="82726" y="17694"/>
                      <a:pt x="81459" y="16594"/>
                      <a:pt x="80058" y="15726"/>
                    </a:cubicBezTo>
                    <a:cubicBezTo>
                      <a:pt x="78646" y="14840"/>
                      <a:pt x="77137" y="14212"/>
                      <a:pt x="75531" y="13843"/>
                    </a:cubicBezTo>
                    <a:lnTo>
                      <a:pt x="75531" y="13843"/>
                    </a:lnTo>
                    <a:cubicBezTo>
                      <a:pt x="75332" y="12847"/>
                      <a:pt x="75037" y="11854"/>
                      <a:pt x="74587" y="10923"/>
                    </a:cubicBezTo>
                    <a:cubicBezTo>
                      <a:pt x="74120" y="9956"/>
                      <a:pt x="73553" y="9055"/>
                      <a:pt x="72886" y="8254"/>
                    </a:cubicBezTo>
                    <a:cubicBezTo>
                      <a:pt x="72185" y="7420"/>
                      <a:pt x="71418" y="6687"/>
                      <a:pt x="70551" y="6086"/>
                    </a:cubicBezTo>
                    <a:cubicBezTo>
                      <a:pt x="69683" y="5452"/>
                      <a:pt x="68716" y="4952"/>
                      <a:pt x="67715" y="4552"/>
                    </a:cubicBezTo>
                    <a:cubicBezTo>
                      <a:pt x="66715" y="4185"/>
                      <a:pt x="65681" y="3951"/>
                      <a:pt x="64613" y="3818"/>
                    </a:cubicBezTo>
                    <a:cubicBezTo>
                      <a:pt x="64186" y="3818"/>
                      <a:pt x="63738" y="3775"/>
                      <a:pt x="63302" y="3775"/>
                    </a:cubicBezTo>
                    <a:cubicBezTo>
                      <a:pt x="63194" y="3775"/>
                      <a:pt x="63085" y="3778"/>
                      <a:pt x="62979" y="3784"/>
                    </a:cubicBezTo>
                    <a:cubicBezTo>
                      <a:pt x="62445" y="3784"/>
                      <a:pt x="61911" y="3818"/>
                      <a:pt x="61378" y="3918"/>
                    </a:cubicBezTo>
                    <a:cubicBezTo>
                      <a:pt x="59391" y="4233"/>
                      <a:pt x="57464" y="5055"/>
                      <a:pt x="55822" y="6299"/>
                    </a:cubicBezTo>
                    <a:lnTo>
                      <a:pt x="55822" y="6299"/>
                    </a:lnTo>
                    <a:cubicBezTo>
                      <a:pt x="54858" y="5211"/>
                      <a:pt x="53670" y="4302"/>
                      <a:pt x="52338" y="3651"/>
                    </a:cubicBezTo>
                    <a:cubicBezTo>
                      <a:pt x="50937" y="2951"/>
                      <a:pt x="49369" y="2584"/>
                      <a:pt x="47801" y="2517"/>
                    </a:cubicBezTo>
                    <a:cubicBezTo>
                      <a:pt x="47714" y="2515"/>
                      <a:pt x="47627" y="2514"/>
                      <a:pt x="47540" y="2514"/>
                    </a:cubicBezTo>
                    <a:cubicBezTo>
                      <a:pt x="46056" y="2514"/>
                      <a:pt x="44551" y="2784"/>
                      <a:pt x="43165" y="3351"/>
                    </a:cubicBezTo>
                    <a:cubicBezTo>
                      <a:pt x="41893" y="3853"/>
                      <a:pt x="40701" y="4618"/>
                      <a:pt x="39680" y="5575"/>
                    </a:cubicBezTo>
                    <a:lnTo>
                      <a:pt x="39680" y="5575"/>
                    </a:lnTo>
                    <a:cubicBezTo>
                      <a:pt x="39631" y="5468"/>
                      <a:pt x="39577" y="5364"/>
                      <a:pt x="39522" y="5262"/>
                    </a:cubicBezTo>
                    <a:lnTo>
                      <a:pt x="39522" y="5262"/>
                    </a:lnTo>
                    <a:cubicBezTo>
                      <a:pt x="40092" y="4828"/>
                      <a:pt x="40463" y="4140"/>
                      <a:pt x="40463" y="3451"/>
                    </a:cubicBezTo>
                    <a:cubicBezTo>
                      <a:pt x="40496" y="2617"/>
                      <a:pt x="40029" y="1783"/>
                      <a:pt x="39328" y="1349"/>
                    </a:cubicBezTo>
                    <a:cubicBezTo>
                      <a:pt x="38957" y="1120"/>
                      <a:pt x="38530" y="1002"/>
                      <a:pt x="38101" y="1002"/>
                    </a:cubicBezTo>
                    <a:cubicBezTo>
                      <a:pt x="37720" y="1002"/>
                      <a:pt x="37338" y="1094"/>
                      <a:pt x="36993" y="1283"/>
                    </a:cubicBezTo>
                    <a:cubicBezTo>
                      <a:pt x="36344" y="1607"/>
                      <a:pt x="35904" y="2245"/>
                      <a:pt x="35765" y="2942"/>
                    </a:cubicBezTo>
                    <a:lnTo>
                      <a:pt x="35765" y="2942"/>
                    </a:lnTo>
                    <a:cubicBezTo>
                      <a:pt x="35685" y="2939"/>
                      <a:pt x="35605" y="2936"/>
                      <a:pt x="35526" y="2936"/>
                    </a:cubicBezTo>
                    <a:cubicBezTo>
                      <a:pt x="35437" y="2936"/>
                      <a:pt x="35348" y="2939"/>
                      <a:pt x="35259" y="2951"/>
                    </a:cubicBezTo>
                    <a:cubicBezTo>
                      <a:pt x="34992" y="2951"/>
                      <a:pt x="34759" y="2984"/>
                      <a:pt x="34492" y="3051"/>
                    </a:cubicBezTo>
                    <a:cubicBezTo>
                      <a:pt x="34073" y="3162"/>
                      <a:pt x="33655" y="3320"/>
                      <a:pt x="33276" y="3525"/>
                    </a:cubicBezTo>
                    <a:lnTo>
                      <a:pt x="33276" y="3525"/>
                    </a:lnTo>
                    <a:cubicBezTo>
                      <a:pt x="32185" y="2148"/>
                      <a:pt x="30678" y="1056"/>
                      <a:pt x="28988" y="482"/>
                    </a:cubicBezTo>
                    <a:cubicBezTo>
                      <a:pt x="28055" y="159"/>
                      <a:pt x="27064" y="0"/>
                      <a:pt x="26072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" name="Google Shape;567;p39"/>
              <p:cNvSpPr/>
              <p:nvPr/>
            </p:nvSpPr>
            <p:spPr>
              <a:xfrm>
                <a:off x="5820658" y="3939919"/>
                <a:ext cx="173891" cy="173884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2803" extrusionOk="0">
                    <a:moveTo>
                      <a:pt x="1402" y="1"/>
                    </a:moveTo>
                    <a:cubicBezTo>
                      <a:pt x="635" y="1"/>
                      <a:pt x="1" y="634"/>
                      <a:pt x="1" y="1402"/>
                    </a:cubicBezTo>
                    <a:cubicBezTo>
                      <a:pt x="1" y="2202"/>
                      <a:pt x="635" y="2803"/>
                      <a:pt x="1402" y="2803"/>
                    </a:cubicBezTo>
                    <a:cubicBezTo>
                      <a:pt x="2169" y="2803"/>
                      <a:pt x="2803" y="2202"/>
                      <a:pt x="2803" y="1402"/>
                    </a:cubicBezTo>
                    <a:cubicBezTo>
                      <a:pt x="2803" y="634"/>
                      <a:pt x="2169" y="1"/>
                      <a:pt x="14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" name="Google Shape;568;p39"/>
              <p:cNvSpPr/>
              <p:nvPr/>
            </p:nvSpPr>
            <p:spPr>
              <a:xfrm>
                <a:off x="5795843" y="3937872"/>
                <a:ext cx="227678" cy="192433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3102" extrusionOk="0">
                    <a:moveTo>
                      <a:pt x="1802" y="67"/>
                    </a:moveTo>
                    <a:cubicBezTo>
                      <a:pt x="2169" y="67"/>
                      <a:pt x="2502" y="334"/>
                      <a:pt x="2602" y="634"/>
                    </a:cubicBezTo>
                    <a:cubicBezTo>
                      <a:pt x="2736" y="934"/>
                      <a:pt x="2769" y="1201"/>
                      <a:pt x="2769" y="1435"/>
                    </a:cubicBezTo>
                    <a:cubicBezTo>
                      <a:pt x="2769" y="1701"/>
                      <a:pt x="2702" y="1935"/>
                      <a:pt x="2536" y="2168"/>
                    </a:cubicBezTo>
                    <a:cubicBezTo>
                      <a:pt x="2336" y="2369"/>
                      <a:pt x="2102" y="2535"/>
                      <a:pt x="1802" y="2635"/>
                    </a:cubicBezTo>
                    <a:cubicBezTo>
                      <a:pt x="1742" y="2649"/>
                      <a:pt x="1679" y="2655"/>
                      <a:pt x="1615" y="2655"/>
                    </a:cubicBezTo>
                    <a:cubicBezTo>
                      <a:pt x="1360" y="2655"/>
                      <a:pt x="1088" y="2549"/>
                      <a:pt x="901" y="2335"/>
                    </a:cubicBezTo>
                    <a:cubicBezTo>
                      <a:pt x="668" y="2068"/>
                      <a:pt x="701" y="1701"/>
                      <a:pt x="734" y="1435"/>
                    </a:cubicBezTo>
                    <a:cubicBezTo>
                      <a:pt x="801" y="1168"/>
                      <a:pt x="868" y="934"/>
                      <a:pt x="1001" y="634"/>
                    </a:cubicBezTo>
                    <a:cubicBezTo>
                      <a:pt x="1135" y="334"/>
                      <a:pt x="1435" y="67"/>
                      <a:pt x="1802" y="67"/>
                    </a:cubicBezTo>
                    <a:close/>
                    <a:moveTo>
                      <a:pt x="1802" y="0"/>
                    </a:moveTo>
                    <a:cubicBezTo>
                      <a:pt x="1435" y="0"/>
                      <a:pt x="1035" y="34"/>
                      <a:pt x="634" y="267"/>
                    </a:cubicBezTo>
                    <a:cubicBezTo>
                      <a:pt x="234" y="501"/>
                      <a:pt x="1" y="968"/>
                      <a:pt x="34" y="1435"/>
                    </a:cubicBezTo>
                    <a:cubicBezTo>
                      <a:pt x="101" y="1902"/>
                      <a:pt x="434" y="2269"/>
                      <a:pt x="701" y="2535"/>
                    </a:cubicBezTo>
                    <a:cubicBezTo>
                      <a:pt x="1001" y="2802"/>
                      <a:pt x="1368" y="3002"/>
                      <a:pt x="1802" y="3069"/>
                    </a:cubicBezTo>
                    <a:cubicBezTo>
                      <a:pt x="1896" y="3091"/>
                      <a:pt x="1994" y="3102"/>
                      <a:pt x="2092" y="3102"/>
                    </a:cubicBezTo>
                    <a:cubicBezTo>
                      <a:pt x="2445" y="3102"/>
                      <a:pt x="2808" y="2963"/>
                      <a:pt x="3069" y="2702"/>
                    </a:cubicBezTo>
                    <a:cubicBezTo>
                      <a:pt x="3436" y="2402"/>
                      <a:pt x="3670" y="1935"/>
                      <a:pt x="3670" y="1435"/>
                    </a:cubicBezTo>
                    <a:cubicBezTo>
                      <a:pt x="3636" y="1201"/>
                      <a:pt x="3603" y="968"/>
                      <a:pt x="3470" y="734"/>
                    </a:cubicBezTo>
                    <a:cubicBezTo>
                      <a:pt x="3370" y="534"/>
                      <a:pt x="3203" y="367"/>
                      <a:pt x="3003" y="267"/>
                    </a:cubicBezTo>
                    <a:cubicBezTo>
                      <a:pt x="2602" y="34"/>
                      <a:pt x="2169" y="0"/>
                      <a:pt x="1802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" name="Google Shape;569;p39"/>
              <p:cNvSpPr/>
              <p:nvPr/>
            </p:nvSpPr>
            <p:spPr>
              <a:xfrm>
                <a:off x="1851561" y="2636254"/>
                <a:ext cx="198768" cy="198698"/>
              </a:xfrm>
              <a:custGeom>
                <a:avLst/>
                <a:gdLst/>
                <a:ahLst/>
                <a:cxnLst/>
                <a:rect l="l" t="t" r="r" b="b"/>
                <a:pathLst>
                  <a:path w="3204" h="3203" extrusionOk="0">
                    <a:moveTo>
                      <a:pt x="1602" y="1"/>
                    </a:moveTo>
                    <a:cubicBezTo>
                      <a:pt x="701" y="1"/>
                      <a:pt x="1" y="701"/>
                      <a:pt x="1" y="1602"/>
                    </a:cubicBezTo>
                    <a:cubicBezTo>
                      <a:pt x="1" y="2469"/>
                      <a:pt x="701" y="3203"/>
                      <a:pt x="1602" y="3203"/>
                    </a:cubicBezTo>
                    <a:cubicBezTo>
                      <a:pt x="2469" y="3203"/>
                      <a:pt x="3203" y="2469"/>
                      <a:pt x="3203" y="1602"/>
                    </a:cubicBezTo>
                    <a:cubicBezTo>
                      <a:pt x="3203" y="701"/>
                      <a:pt x="2469" y="1"/>
                      <a:pt x="16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" name="Google Shape;570;p39"/>
              <p:cNvSpPr/>
              <p:nvPr/>
            </p:nvSpPr>
            <p:spPr>
              <a:xfrm>
                <a:off x="1826746" y="2634206"/>
                <a:ext cx="250445" cy="216254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3486" extrusionOk="0">
                    <a:moveTo>
                      <a:pt x="2002" y="67"/>
                    </a:moveTo>
                    <a:cubicBezTo>
                      <a:pt x="2402" y="67"/>
                      <a:pt x="2769" y="367"/>
                      <a:pt x="2936" y="701"/>
                    </a:cubicBezTo>
                    <a:cubicBezTo>
                      <a:pt x="3069" y="1034"/>
                      <a:pt x="3136" y="1334"/>
                      <a:pt x="3136" y="1635"/>
                    </a:cubicBezTo>
                    <a:cubicBezTo>
                      <a:pt x="3136" y="1935"/>
                      <a:pt x="3036" y="2235"/>
                      <a:pt x="2836" y="2469"/>
                    </a:cubicBezTo>
                    <a:cubicBezTo>
                      <a:pt x="2636" y="2702"/>
                      <a:pt x="2336" y="2902"/>
                      <a:pt x="2002" y="3002"/>
                    </a:cubicBezTo>
                    <a:cubicBezTo>
                      <a:pt x="1930" y="3015"/>
                      <a:pt x="1855" y="3022"/>
                      <a:pt x="1780" y="3022"/>
                    </a:cubicBezTo>
                    <a:cubicBezTo>
                      <a:pt x="1473" y="3022"/>
                      <a:pt x="1156" y="2910"/>
                      <a:pt x="968" y="2669"/>
                    </a:cubicBezTo>
                    <a:cubicBezTo>
                      <a:pt x="701" y="2369"/>
                      <a:pt x="701" y="1935"/>
                      <a:pt x="734" y="1635"/>
                    </a:cubicBezTo>
                    <a:cubicBezTo>
                      <a:pt x="801" y="1301"/>
                      <a:pt x="901" y="1034"/>
                      <a:pt x="1068" y="701"/>
                    </a:cubicBezTo>
                    <a:cubicBezTo>
                      <a:pt x="1201" y="367"/>
                      <a:pt x="1568" y="67"/>
                      <a:pt x="2002" y="67"/>
                    </a:cubicBezTo>
                    <a:close/>
                    <a:moveTo>
                      <a:pt x="2002" y="0"/>
                    </a:moveTo>
                    <a:cubicBezTo>
                      <a:pt x="1568" y="0"/>
                      <a:pt x="1101" y="34"/>
                      <a:pt x="668" y="300"/>
                    </a:cubicBezTo>
                    <a:cubicBezTo>
                      <a:pt x="234" y="567"/>
                      <a:pt x="1" y="1134"/>
                      <a:pt x="34" y="1635"/>
                    </a:cubicBezTo>
                    <a:cubicBezTo>
                      <a:pt x="101" y="2135"/>
                      <a:pt x="434" y="2569"/>
                      <a:pt x="768" y="2869"/>
                    </a:cubicBezTo>
                    <a:cubicBezTo>
                      <a:pt x="1101" y="3136"/>
                      <a:pt x="1502" y="3369"/>
                      <a:pt x="2002" y="3469"/>
                    </a:cubicBezTo>
                    <a:cubicBezTo>
                      <a:pt x="2079" y="3480"/>
                      <a:pt x="2157" y="3486"/>
                      <a:pt x="2237" y="3486"/>
                    </a:cubicBezTo>
                    <a:cubicBezTo>
                      <a:pt x="2641" y="3486"/>
                      <a:pt x="3068" y="3342"/>
                      <a:pt x="3403" y="3036"/>
                    </a:cubicBezTo>
                    <a:cubicBezTo>
                      <a:pt x="3803" y="2702"/>
                      <a:pt x="4037" y="2168"/>
                      <a:pt x="4037" y="1635"/>
                    </a:cubicBezTo>
                    <a:cubicBezTo>
                      <a:pt x="4037" y="1368"/>
                      <a:pt x="3970" y="1101"/>
                      <a:pt x="3837" y="867"/>
                    </a:cubicBezTo>
                    <a:cubicBezTo>
                      <a:pt x="3703" y="634"/>
                      <a:pt x="3536" y="434"/>
                      <a:pt x="3303" y="300"/>
                    </a:cubicBezTo>
                    <a:cubicBezTo>
                      <a:pt x="2869" y="34"/>
                      <a:pt x="2402" y="0"/>
                      <a:pt x="2002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1" name="Google Shape;571;p39"/>
            <p:cNvGrpSpPr/>
            <p:nvPr/>
          </p:nvGrpSpPr>
          <p:grpSpPr>
            <a:xfrm>
              <a:off x="1883079" y="43916"/>
              <a:ext cx="1079071" cy="1132116"/>
              <a:chOff x="1721220" y="-160098"/>
              <a:chExt cx="1322391" cy="1387227"/>
            </a:xfrm>
          </p:grpSpPr>
          <p:sp>
            <p:nvSpPr>
              <p:cNvPr id="572" name="Google Shape;572;p39"/>
              <p:cNvSpPr/>
              <p:nvPr/>
            </p:nvSpPr>
            <p:spPr>
              <a:xfrm>
                <a:off x="2077129" y="755228"/>
                <a:ext cx="881615" cy="471900"/>
              </a:xfrm>
              <a:custGeom>
                <a:avLst/>
                <a:gdLst/>
                <a:ahLst/>
                <a:cxnLst/>
                <a:rect l="l" t="t" r="r" b="b"/>
                <a:pathLst>
                  <a:path w="14211" h="7607" extrusionOk="0">
                    <a:moveTo>
                      <a:pt x="1" y="1"/>
                    </a:moveTo>
                    <a:cubicBezTo>
                      <a:pt x="1335" y="368"/>
                      <a:pt x="2603" y="801"/>
                      <a:pt x="3904" y="1268"/>
                    </a:cubicBezTo>
                    <a:cubicBezTo>
                      <a:pt x="5171" y="1769"/>
                      <a:pt x="6405" y="2303"/>
                      <a:pt x="7606" y="2903"/>
                    </a:cubicBezTo>
                    <a:lnTo>
                      <a:pt x="8507" y="3370"/>
                    </a:lnTo>
                    <a:lnTo>
                      <a:pt x="9374" y="3870"/>
                    </a:lnTo>
                    <a:cubicBezTo>
                      <a:pt x="9674" y="4037"/>
                      <a:pt x="9941" y="4237"/>
                      <a:pt x="10241" y="4404"/>
                    </a:cubicBezTo>
                    <a:cubicBezTo>
                      <a:pt x="10508" y="4604"/>
                      <a:pt x="10808" y="4771"/>
                      <a:pt x="11075" y="4971"/>
                    </a:cubicBezTo>
                    <a:lnTo>
                      <a:pt x="11909" y="5572"/>
                    </a:lnTo>
                    <a:cubicBezTo>
                      <a:pt x="12176" y="5772"/>
                      <a:pt x="12410" y="6005"/>
                      <a:pt x="12676" y="6205"/>
                    </a:cubicBezTo>
                    <a:cubicBezTo>
                      <a:pt x="13244" y="6639"/>
                      <a:pt x="13677" y="7139"/>
                      <a:pt x="14211" y="7606"/>
                    </a:cubicBezTo>
                    <a:cubicBezTo>
                      <a:pt x="13377" y="6506"/>
                      <a:pt x="12443" y="5471"/>
                      <a:pt x="11342" y="4638"/>
                    </a:cubicBezTo>
                    <a:cubicBezTo>
                      <a:pt x="10275" y="3770"/>
                      <a:pt x="9107" y="3003"/>
                      <a:pt x="7873" y="2403"/>
                    </a:cubicBezTo>
                    <a:cubicBezTo>
                      <a:pt x="6639" y="1769"/>
                      <a:pt x="5338" y="1268"/>
                      <a:pt x="4037" y="868"/>
                    </a:cubicBezTo>
                    <a:cubicBezTo>
                      <a:pt x="2703" y="468"/>
                      <a:pt x="1368" y="168"/>
                      <a:pt x="1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" name="Google Shape;573;p39"/>
              <p:cNvSpPr/>
              <p:nvPr/>
            </p:nvSpPr>
            <p:spPr>
              <a:xfrm>
                <a:off x="2919413" y="260685"/>
                <a:ext cx="124199" cy="951927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15345" extrusionOk="0">
                    <a:moveTo>
                      <a:pt x="33" y="0"/>
                    </a:moveTo>
                    <a:lnTo>
                      <a:pt x="33" y="0"/>
                    </a:lnTo>
                    <a:cubicBezTo>
                      <a:pt x="0" y="2602"/>
                      <a:pt x="200" y="5171"/>
                      <a:pt x="467" y="7739"/>
                    </a:cubicBezTo>
                    <a:cubicBezTo>
                      <a:pt x="634" y="9040"/>
                      <a:pt x="801" y="10308"/>
                      <a:pt x="1068" y="11575"/>
                    </a:cubicBezTo>
                    <a:cubicBezTo>
                      <a:pt x="1301" y="12876"/>
                      <a:pt x="1568" y="14144"/>
                      <a:pt x="2002" y="15345"/>
                    </a:cubicBezTo>
                    <a:cubicBezTo>
                      <a:pt x="1801" y="14077"/>
                      <a:pt x="1635" y="12810"/>
                      <a:pt x="1501" y="11509"/>
                    </a:cubicBezTo>
                    <a:lnTo>
                      <a:pt x="1034" y="7673"/>
                    </a:lnTo>
                    <a:cubicBezTo>
                      <a:pt x="734" y="5137"/>
                      <a:pt x="434" y="2569"/>
                      <a:pt x="33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" name="Google Shape;574;p39"/>
              <p:cNvSpPr/>
              <p:nvPr/>
            </p:nvSpPr>
            <p:spPr>
              <a:xfrm>
                <a:off x="2528266" y="519371"/>
                <a:ext cx="440838" cy="674631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10875" extrusionOk="0">
                    <a:moveTo>
                      <a:pt x="1" y="0"/>
                    </a:moveTo>
                    <a:lnTo>
                      <a:pt x="1902" y="2669"/>
                    </a:lnTo>
                    <a:cubicBezTo>
                      <a:pt x="2536" y="3536"/>
                      <a:pt x="3170" y="4437"/>
                      <a:pt x="3770" y="5304"/>
                    </a:cubicBezTo>
                    <a:cubicBezTo>
                      <a:pt x="4370" y="6205"/>
                      <a:pt x="4971" y="7139"/>
                      <a:pt x="5538" y="8039"/>
                    </a:cubicBezTo>
                    <a:cubicBezTo>
                      <a:pt x="6072" y="8973"/>
                      <a:pt x="6639" y="9907"/>
                      <a:pt x="7106" y="10875"/>
                    </a:cubicBezTo>
                    <a:cubicBezTo>
                      <a:pt x="6839" y="9841"/>
                      <a:pt x="6405" y="8806"/>
                      <a:pt x="5905" y="7839"/>
                    </a:cubicBezTo>
                    <a:cubicBezTo>
                      <a:pt x="5404" y="6838"/>
                      <a:pt x="4837" y="5904"/>
                      <a:pt x="4237" y="5004"/>
                    </a:cubicBezTo>
                    <a:cubicBezTo>
                      <a:pt x="3003" y="3202"/>
                      <a:pt x="1602" y="1501"/>
                      <a:pt x="1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" name="Google Shape;575;p39"/>
              <p:cNvSpPr/>
              <p:nvPr/>
            </p:nvSpPr>
            <p:spPr>
              <a:xfrm>
                <a:off x="1721220" y="-146947"/>
                <a:ext cx="1276856" cy="1105029"/>
              </a:xfrm>
              <a:custGeom>
                <a:avLst/>
                <a:gdLst/>
                <a:ahLst/>
                <a:cxnLst/>
                <a:rect l="l" t="t" r="r" b="b"/>
                <a:pathLst>
                  <a:path w="20582" h="17813" extrusionOk="0">
                    <a:moveTo>
                      <a:pt x="14611" y="0"/>
                    </a:moveTo>
                    <a:cubicBezTo>
                      <a:pt x="12743" y="0"/>
                      <a:pt x="11142" y="1034"/>
                      <a:pt x="10274" y="2502"/>
                    </a:cubicBezTo>
                    <a:cubicBezTo>
                      <a:pt x="9643" y="2186"/>
                      <a:pt x="8936" y="2033"/>
                      <a:pt x="8198" y="2033"/>
                    </a:cubicBezTo>
                    <a:cubicBezTo>
                      <a:pt x="6284" y="2033"/>
                      <a:pt x="4157" y="3060"/>
                      <a:pt x="2569" y="4937"/>
                    </a:cubicBezTo>
                    <a:cubicBezTo>
                      <a:pt x="134" y="7872"/>
                      <a:pt x="0" y="11742"/>
                      <a:pt x="2235" y="13610"/>
                    </a:cubicBezTo>
                    <a:cubicBezTo>
                      <a:pt x="3031" y="14268"/>
                      <a:pt x="4007" y="14588"/>
                      <a:pt x="5053" y="14588"/>
                    </a:cubicBezTo>
                    <a:cubicBezTo>
                      <a:pt x="5278" y="14588"/>
                      <a:pt x="5507" y="14573"/>
                      <a:pt x="5738" y="14544"/>
                    </a:cubicBezTo>
                    <a:cubicBezTo>
                      <a:pt x="6338" y="16445"/>
                      <a:pt x="8073" y="17813"/>
                      <a:pt x="10174" y="17813"/>
                    </a:cubicBezTo>
                    <a:cubicBezTo>
                      <a:pt x="12743" y="17813"/>
                      <a:pt x="14811" y="15711"/>
                      <a:pt x="14811" y="13143"/>
                    </a:cubicBezTo>
                    <a:cubicBezTo>
                      <a:pt x="14811" y="13043"/>
                      <a:pt x="14811" y="12943"/>
                      <a:pt x="14811" y="12843"/>
                    </a:cubicBezTo>
                    <a:cubicBezTo>
                      <a:pt x="15345" y="13143"/>
                      <a:pt x="15978" y="13343"/>
                      <a:pt x="16679" y="13343"/>
                    </a:cubicBezTo>
                    <a:cubicBezTo>
                      <a:pt x="18847" y="13343"/>
                      <a:pt x="20582" y="11575"/>
                      <a:pt x="20582" y="9440"/>
                    </a:cubicBezTo>
                    <a:cubicBezTo>
                      <a:pt x="20582" y="8306"/>
                      <a:pt x="20115" y="7305"/>
                      <a:pt x="19347" y="6571"/>
                    </a:cubicBezTo>
                    <a:cubicBezTo>
                      <a:pt x="19514" y="6104"/>
                      <a:pt x="19614" y="5571"/>
                      <a:pt x="19614" y="5004"/>
                    </a:cubicBezTo>
                    <a:cubicBezTo>
                      <a:pt x="19614" y="2235"/>
                      <a:pt x="17379" y="0"/>
                      <a:pt x="146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" name="Google Shape;576;p39"/>
              <p:cNvSpPr/>
              <p:nvPr/>
            </p:nvSpPr>
            <p:spPr>
              <a:xfrm>
                <a:off x="1750192" y="-160098"/>
                <a:ext cx="1260292" cy="1136109"/>
              </a:xfrm>
              <a:custGeom>
                <a:avLst/>
                <a:gdLst/>
                <a:ahLst/>
                <a:cxnLst/>
                <a:rect l="l" t="t" r="r" b="b"/>
                <a:pathLst>
                  <a:path w="20315" h="18314" extrusionOk="0">
                    <a:moveTo>
                      <a:pt x="14193" y="450"/>
                    </a:moveTo>
                    <a:cubicBezTo>
                      <a:pt x="14843" y="450"/>
                      <a:pt x="15498" y="586"/>
                      <a:pt x="16112" y="846"/>
                    </a:cubicBezTo>
                    <a:cubicBezTo>
                      <a:pt x="17179" y="1313"/>
                      <a:pt x="18080" y="2180"/>
                      <a:pt x="18580" y="3281"/>
                    </a:cubicBezTo>
                    <a:cubicBezTo>
                      <a:pt x="19081" y="4348"/>
                      <a:pt x="19181" y="5616"/>
                      <a:pt x="18847" y="6817"/>
                    </a:cubicBezTo>
                    <a:cubicBezTo>
                      <a:pt x="19514" y="7484"/>
                      <a:pt x="19915" y="8351"/>
                      <a:pt x="19981" y="9285"/>
                    </a:cubicBezTo>
                    <a:cubicBezTo>
                      <a:pt x="20048" y="10186"/>
                      <a:pt x="19748" y="11120"/>
                      <a:pt x="19214" y="11820"/>
                    </a:cubicBezTo>
                    <a:cubicBezTo>
                      <a:pt x="18680" y="12554"/>
                      <a:pt x="17880" y="13055"/>
                      <a:pt x="17012" y="13221"/>
                    </a:cubicBezTo>
                    <a:cubicBezTo>
                      <a:pt x="16772" y="13268"/>
                      <a:pt x="16525" y="13291"/>
                      <a:pt x="16279" y="13291"/>
                    </a:cubicBezTo>
                    <a:cubicBezTo>
                      <a:pt x="15639" y="13291"/>
                      <a:pt x="14998" y="13134"/>
                      <a:pt x="14444" y="12821"/>
                    </a:cubicBezTo>
                    <a:lnTo>
                      <a:pt x="14044" y="12588"/>
                    </a:lnTo>
                    <a:lnTo>
                      <a:pt x="14044" y="13088"/>
                    </a:lnTo>
                    <a:cubicBezTo>
                      <a:pt x="14110" y="14122"/>
                      <a:pt x="13777" y="15223"/>
                      <a:pt x="13143" y="16023"/>
                    </a:cubicBezTo>
                    <a:cubicBezTo>
                      <a:pt x="12476" y="16857"/>
                      <a:pt x="11542" y="17458"/>
                      <a:pt x="10508" y="17625"/>
                    </a:cubicBezTo>
                    <a:cubicBezTo>
                      <a:pt x="10220" y="17690"/>
                      <a:pt x="9927" y="17721"/>
                      <a:pt x="9635" y="17721"/>
                    </a:cubicBezTo>
                    <a:cubicBezTo>
                      <a:pt x="8877" y="17721"/>
                      <a:pt x="8122" y="17509"/>
                      <a:pt x="7472" y="17124"/>
                    </a:cubicBezTo>
                    <a:cubicBezTo>
                      <a:pt x="6538" y="16590"/>
                      <a:pt x="5838" y="15690"/>
                      <a:pt x="5504" y="14689"/>
                    </a:cubicBezTo>
                    <a:lnTo>
                      <a:pt x="5438" y="14489"/>
                    </a:lnTo>
                    <a:lnTo>
                      <a:pt x="5237" y="14522"/>
                    </a:lnTo>
                    <a:cubicBezTo>
                      <a:pt x="5029" y="14546"/>
                      <a:pt x="4819" y="14559"/>
                      <a:pt x="4608" y="14559"/>
                    </a:cubicBezTo>
                    <a:cubicBezTo>
                      <a:pt x="3943" y="14559"/>
                      <a:pt x="3277" y="14434"/>
                      <a:pt x="2669" y="14155"/>
                    </a:cubicBezTo>
                    <a:cubicBezTo>
                      <a:pt x="2302" y="13989"/>
                      <a:pt x="1935" y="13722"/>
                      <a:pt x="1601" y="13422"/>
                    </a:cubicBezTo>
                    <a:cubicBezTo>
                      <a:pt x="1435" y="13288"/>
                      <a:pt x="1335" y="13088"/>
                      <a:pt x="1168" y="12921"/>
                    </a:cubicBezTo>
                    <a:cubicBezTo>
                      <a:pt x="1068" y="12754"/>
                      <a:pt x="934" y="12588"/>
                      <a:pt x="834" y="12354"/>
                    </a:cubicBezTo>
                    <a:cubicBezTo>
                      <a:pt x="434" y="11587"/>
                      <a:pt x="267" y="10686"/>
                      <a:pt x="301" y="9786"/>
                    </a:cubicBezTo>
                    <a:cubicBezTo>
                      <a:pt x="334" y="8885"/>
                      <a:pt x="601" y="7984"/>
                      <a:pt x="968" y="7150"/>
                    </a:cubicBezTo>
                    <a:cubicBezTo>
                      <a:pt x="1702" y="5516"/>
                      <a:pt x="3002" y="4082"/>
                      <a:pt x="4604" y="3248"/>
                    </a:cubicBezTo>
                    <a:cubicBezTo>
                      <a:pt x="5404" y="2847"/>
                      <a:pt x="6271" y="2547"/>
                      <a:pt x="7139" y="2480"/>
                    </a:cubicBezTo>
                    <a:cubicBezTo>
                      <a:pt x="7310" y="2461"/>
                      <a:pt x="7481" y="2452"/>
                      <a:pt x="7651" y="2452"/>
                    </a:cubicBezTo>
                    <a:cubicBezTo>
                      <a:pt x="8376" y="2452"/>
                      <a:pt x="9086" y="2623"/>
                      <a:pt x="9707" y="2947"/>
                    </a:cubicBezTo>
                    <a:lnTo>
                      <a:pt x="9907" y="3047"/>
                    </a:lnTo>
                    <a:lnTo>
                      <a:pt x="10007" y="2847"/>
                    </a:lnTo>
                    <a:cubicBezTo>
                      <a:pt x="10608" y="1847"/>
                      <a:pt x="11575" y="1079"/>
                      <a:pt x="12676" y="712"/>
                    </a:cubicBezTo>
                    <a:cubicBezTo>
                      <a:pt x="13163" y="535"/>
                      <a:pt x="13676" y="450"/>
                      <a:pt x="14193" y="450"/>
                    </a:cubicBezTo>
                    <a:close/>
                    <a:moveTo>
                      <a:pt x="14077" y="1"/>
                    </a:moveTo>
                    <a:cubicBezTo>
                      <a:pt x="13547" y="1"/>
                      <a:pt x="13017" y="81"/>
                      <a:pt x="12509" y="245"/>
                    </a:cubicBezTo>
                    <a:cubicBezTo>
                      <a:pt x="11375" y="592"/>
                      <a:pt x="10359" y="1386"/>
                      <a:pt x="9716" y="2429"/>
                    </a:cubicBezTo>
                    <a:lnTo>
                      <a:pt x="9716" y="2429"/>
                    </a:lnTo>
                    <a:cubicBezTo>
                      <a:pt x="9338" y="2267"/>
                      <a:pt x="8939" y="2137"/>
                      <a:pt x="8540" y="2080"/>
                    </a:cubicBezTo>
                    <a:cubicBezTo>
                      <a:pt x="8270" y="2061"/>
                      <a:pt x="7989" y="2042"/>
                      <a:pt x="7710" y="2042"/>
                    </a:cubicBezTo>
                    <a:cubicBezTo>
                      <a:pt x="7506" y="2042"/>
                      <a:pt x="7303" y="2052"/>
                      <a:pt x="7105" y="2080"/>
                    </a:cubicBezTo>
                    <a:cubicBezTo>
                      <a:pt x="6171" y="2214"/>
                      <a:pt x="5271" y="2547"/>
                      <a:pt x="4470" y="3014"/>
                    </a:cubicBezTo>
                    <a:cubicBezTo>
                      <a:pt x="2869" y="3948"/>
                      <a:pt x="1601" y="5416"/>
                      <a:pt x="801" y="7084"/>
                    </a:cubicBezTo>
                    <a:cubicBezTo>
                      <a:pt x="401" y="7918"/>
                      <a:pt x="167" y="8818"/>
                      <a:pt x="67" y="9752"/>
                    </a:cubicBezTo>
                    <a:cubicBezTo>
                      <a:pt x="0" y="10686"/>
                      <a:pt x="134" y="11654"/>
                      <a:pt x="534" y="12521"/>
                    </a:cubicBezTo>
                    <a:cubicBezTo>
                      <a:pt x="634" y="12721"/>
                      <a:pt x="768" y="12921"/>
                      <a:pt x="901" y="13155"/>
                    </a:cubicBezTo>
                    <a:cubicBezTo>
                      <a:pt x="1034" y="13321"/>
                      <a:pt x="1168" y="13522"/>
                      <a:pt x="1335" y="13688"/>
                    </a:cubicBezTo>
                    <a:cubicBezTo>
                      <a:pt x="1668" y="14055"/>
                      <a:pt x="2068" y="14322"/>
                      <a:pt x="2502" y="14556"/>
                    </a:cubicBezTo>
                    <a:cubicBezTo>
                      <a:pt x="3189" y="14899"/>
                      <a:pt x="3938" y="15054"/>
                      <a:pt x="4701" y="15054"/>
                    </a:cubicBezTo>
                    <a:cubicBezTo>
                      <a:pt x="4832" y="15054"/>
                      <a:pt x="4964" y="15050"/>
                      <a:pt x="5096" y="15041"/>
                    </a:cubicBezTo>
                    <a:lnTo>
                      <a:pt x="5096" y="15041"/>
                    </a:lnTo>
                    <a:cubicBezTo>
                      <a:pt x="5455" y="16098"/>
                      <a:pt x="6195" y="17024"/>
                      <a:pt x="7172" y="17591"/>
                    </a:cubicBezTo>
                    <a:cubicBezTo>
                      <a:pt x="7918" y="18064"/>
                      <a:pt x="8812" y="18314"/>
                      <a:pt x="9703" y="18314"/>
                    </a:cubicBezTo>
                    <a:cubicBezTo>
                      <a:pt x="10007" y="18314"/>
                      <a:pt x="10311" y="18284"/>
                      <a:pt x="10608" y="18225"/>
                    </a:cubicBezTo>
                    <a:cubicBezTo>
                      <a:pt x="11775" y="17992"/>
                      <a:pt x="12876" y="17358"/>
                      <a:pt x="13610" y="16390"/>
                    </a:cubicBezTo>
                    <a:cubicBezTo>
                      <a:pt x="14253" y="15572"/>
                      <a:pt x="14614" y="14524"/>
                      <a:pt x="14627" y="13492"/>
                    </a:cubicBezTo>
                    <a:lnTo>
                      <a:pt x="14627" y="13492"/>
                    </a:lnTo>
                    <a:cubicBezTo>
                      <a:pt x="15114" y="13692"/>
                      <a:pt x="15644" y="13785"/>
                      <a:pt x="16173" y="13785"/>
                    </a:cubicBezTo>
                    <a:cubicBezTo>
                      <a:pt x="16490" y="13785"/>
                      <a:pt x="16806" y="13752"/>
                      <a:pt x="17113" y="13688"/>
                    </a:cubicBezTo>
                    <a:cubicBezTo>
                      <a:pt x="18080" y="13455"/>
                      <a:pt x="18947" y="12854"/>
                      <a:pt x="19514" y="12054"/>
                    </a:cubicBezTo>
                    <a:cubicBezTo>
                      <a:pt x="20081" y="11220"/>
                      <a:pt x="20315" y="10219"/>
                      <a:pt x="20215" y="9252"/>
                    </a:cubicBezTo>
                    <a:cubicBezTo>
                      <a:pt x="20081" y="8318"/>
                      <a:pt x="19614" y="7384"/>
                      <a:pt x="18914" y="6783"/>
                    </a:cubicBezTo>
                    <a:cubicBezTo>
                      <a:pt x="19114" y="6250"/>
                      <a:pt x="19247" y="5616"/>
                      <a:pt x="19214" y="4982"/>
                    </a:cubicBezTo>
                    <a:cubicBezTo>
                      <a:pt x="19214" y="4382"/>
                      <a:pt x="19081" y="3748"/>
                      <a:pt x="18847" y="3148"/>
                    </a:cubicBezTo>
                    <a:cubicBezTo>
                      <a:pt x="18380" y="1980"/>
                      <a:pt x="17446" y="1013"/>
                      <a:pt x="16279" y="479"/>
                    </a:cubicBezTo>
                    <a:cubicBezTo>
                      <a:pt x="15591" y="165"/>
                      <a:pt x="14835" y="1"/>
                      <a:pt x="14077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" name="Google Shape;577;p39"/>
              <p:cNvSpPr/>
              <p:nvPr/>
            </p:nvSpPr>
            <p:spPr>
              <a:xfrm>
                <a:off x="1942632" y="157211"/>
                <a:ext cx="200815" cy="409803"/>
              </a:xfrm>
              <a:custGeom>
                <a:avLst/>
                <a:gdLst/>
                <a:ahLst/>
                <a:cxnLst/>
                <a:rect l="l" t="t" r="r" b="b"/>
                <a:pathLst>
                  <a:path w="3237" h="6606" extrusionOk="0">
                    <a:moveTo>
                      <a:pt x="3103" y="1"/>
                    </a:moveTo>
                    <a:cubicBezTo>
                      <a:pt x="3103" y="1"/>
                      <a:pt x="2369" y="735"/>
                      <a:pt x="2803" y="1746"/>
                    </a:cubicBezTo>
                    <a:lnTo>
                      <a:pt x="2803" y="1746"/>
                    </a:lnTo>
                    <a:lnTo>
                      <a:pt x="3103" y="1"/>
                    </a:lnTo>
                    <a:close/>
                    <a:moveTo>
                      <a:pt x="2803" y="1746"/>
                    </a:moveTo>
                    <a:lnTo>
                      <a:pt x="2673" y="2502"/>
                    </a:lnTo>
                    <a:lnTo>
                      <a:pt x="2673" y="2502"/>
                    </a:lnTo>
                    <a:cubicBezTo>
                      <a:pt x="3005" y="2412"/>
                      <a:pt x="3236" y="2402"/>
                      <a:pt x="3236" y="2402"/>
                    </a:cubicBezTo>
                    <a:cubicBezTo>
                      <a:pt x="3031" y="2175"/>
                      <a:pt x="2892" y="1955"/>
                      <a:pt x="2803" y="1746"/>
                    </a:cubicBezTo>
                    <a:close/>
                    <a:moveTo>
                      <a:pt x="2673" y="2502"/>
                    </a:moveTo>
                    <a:cubicBezTo>
                      <a:pt x="2114" y="2656"/>
                      <a:pt x="1270" y="3041"/>
                      <a:pt x="768" y="4003"/>
                    </a:cubicBezTo>
                    <a:cubicBezTo>
                      <a:pt x="1" y="5571"/>
                      <a:pt x="1969" y="6605"/>
                      <a:pt x="1969" y="6605"/>
                    </a:cubicBezTo>
                    <a:lnTo>
                      <a:pt x="2673" y="2502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" name="Google Shape;578;p39"/>
              <p:cNvSpPr/>
              <p:nvPr/>
            </p:nvSpPr>
            <p:spPr>
              <a:xfrm>
                <a:off x="1963353" y="157211"/>
                <a:ext cx="211114" cy="409803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6606" extrusionOk="0">
                    <a:moveTo>
                      <a:pt x="2769" y="1"/>
                    </a:moveTo>
                    <a:lnTo>
                      <a:pt x="2769" y="1"/>
                    </a:lnTo>
                    <a:cubicBezTo>
                      <a:pt x="2602" y="134"/>
                      <a:pt x="2435" y="334"/>
                      <a:pt x="2335" y="534"/>
                    </a:cubicBezTo>
                    <a:cubicBezTo>
                      <a:pt x="2235" y="734"/>
                      <a:pt x="2168" y="1001"/>
                      <a:pt x="2202" y="1235"/>
                    </a:cubicBezTo>
                    <a:cubicBezTo>
                      <a:pt x="2202" y="1468"/>
                      <a:pt x="2235" y="1735"/>
                      <a:pt x="2335" y="1935"/>
                    </a:cubicBezTo>
                    <a:cubicBezTo>
                      <a:pt x="2375" y="2029"/>
                      <a:pt x="2421" y="2118"/>
                      <a:pt x="2472" y="2203"/>
                    </a:cubicBezTo>
                    <a:lnTo>
                      <a:pt x="2472" y="2203"/>
                    </a:lnTo>
                    <a:cubicBezTo>
                      <a:pt x="2044" y="2273"/>
                      <a:pt x="1653" y="2443"/>
                      <a:pt x="1301" y="2669"/>
                    </a:cubicBezTo>
                    <a:cubicBezTo>
                      <a:pt x="801" y="2969"/>
                      <a:pt x="400" y="3436"/>
                      <a:pt x="200" y="3937"/>
                    </a:cubicBezTo>
                    <a:cubicBezTo>
                      <a:pt x="67" y="4237"/>
                      <a:pt x="0" y="4537"/>
                      <a:pt x="33" y="4837"/>
                    </a:cubicBezTo>
                    <a:cubicBezTo>
                      <a:pt x="100" y="5138"/>
                      <a:pt x="200" y="5404"/>
                      <a:pt x="367" y="5638"/>
                    </a:cubicBezTo>
                    <a:cubicBezTo>
                      <a:pt x="701" y="6105"/>
                      <a:pt x="1168" y="6405"/>
                      <a:pt x="1635" y="6605"/>
                    </a:cubicBezTo>
                    <a:cubicBezTo>
                      <a:pt x="1234" y="6272"/>
                      <a:pt x="867" y="5905"/>
                      <a:pt x="667" y="5471"/>
                    </a:cubicBezTo>
                    <a:cubicBezTo>
                      <a:pt x="567" y="5238"/>
                      <a:pt x="500" y="5038"/>
                      <a:pt x="500" y="4804"/>
                    </a:cubicBezTo>
                    <a:cubicBezTo>
                      <a:pt x="500" y="4571"/>
                      <a:pt x="567" y="4370"/>
                      <a:pt x="667" y="4170"/>
                    </a:cubicBezTo>
                    <a:cubicBezTo>
                      <a:pt x="867" y="3737"/>
                      <a:pt x="1201" y="3403"/>
                      <a:pt x="1601" y="3136"/>
                    </a:cubicBezTo>
                    <a:cubicBezTo>
                      <a:pt x="1968" y="2869"/>
                      <a:pt x="2469" y="2703"/>
                      <a:pt x="2936" y="2636"/>
                    </a:cubicBezTo>
                    <a:lnTo>
                      <a:pt x="3403" y="2569"/>
                    </a:lnTo>
                    <a:lnTo>
                      <a:pt x="3102" y="2236"/>
                    </a:lnTo>
                    <a:lnTo>
                      <a:pt x="2902" y="2002"/>
                    </a:lnTo>
                    <a:cubicBezTo>
                      <a:pt x="2835" y="1935"/>
                      <a:pt x="2769" y="1835"/>
                      <a:pt x="2702" y="1769"/>
                    </a:cubicBezTo>
                    <a:cubicBezTo>
                      <a:pt x="2602" y="1602"/>
                      <a:pt x="2535" y="1402"/>
                      <a:pt x="2502" y="1201"/>
                    </a:cubicBezTo>
                    <a:cubicBezTo>
                      <a:pt x="2435" y="801"/>
                      <a:pt x="2535" y="368"/>
                      <a:pt x="2769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" name="Google Shape;579;p39"/>
              <p:cNvSpPr/>
              <p:nvPr/>
            </p:nvSpPr>
            <p:spPr>
              <a:xfrm>
                <a:off x="2658669" y="227559"/>
                <a:ext cx="105588" cy="260795"/>
              </a:xfrm>
              <a:custGeom>
                <a:avLst/>
                <a:gdLst/>
                <a:ahLst/>
                <a:cxnLst/>
                <a:rect l="l" t="t" r="r" b="b"/>
                <a:pathLst>
                  <a:path w="1702" h="4204" extrusionOk="0">
                    <a:moveTo>
                      <a:pt x="0" y="1"/>
                    </a:moveTo>
                    <a:lnTo>
                      <a:pt x="567" y="4204"/>
                    </a:lnTo>
                    <a:cubicBezTo>
                      <a:pt x="1701" y="3437"/>
                      <a:pt x="434" y="2102"/>
                      <a:pt x="434" y="2102"/>
                    </a:cubicBezTo>
                    <a:cubicBezTo>
                      <a:pt x="1401" y="90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EF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" name="Google Shape;580;p39"/>
              <p:cNvSpPr/>
              <p:nvPr/>
            </p:nvSpPr>
            <p:spPr>
              <a:xfrm>
                <a:off x="2658669" y="227559"/>
                <a:ext cx="76616" cy="260795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420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67" y="334"/>
                      <a:pt x="467" y="668"/>
                      <a:pt x="534" y="1001"/>
                    </a:cubicBezTo>
                    <a:cubicBezTo>
                      <a:pt x="534" y="1168"/>
                      <a:pt x="534" y="1335"/>
                      <a:pt x="467" y="1502"/>
                    </a:cubicBezTo>
                    <a:cubicBezTo>
                      <a:pt x="400" y="1635"/>
                      <a:pt x="300" y="1769"/>
                      <a:pt x="200" y="1935"/>
                    </a:cubicBezTo>
                    <a:lnTo>
                      <a:pt x="67" y="2136"/>
                    </a:lnTo>
                    <a:lnTo>
                      <a:pt x="234" y="2302"/>
                    </a:lnTo>
                    <a:cubicBezTo>
                      <a:pt x="334" y="2436"/>
                      <a:pt x="467" y="2569"/>
                      <a:pt x="567" y="2736"/>
                    </a:cubicBezTo>
                    <a:cubicBezTo>
                      <a:pt x="667" y="2869"/>
                      <a:pt x="734" y="3036"/>
                      <a:pt x="801" y="3203"/>
                    </a:cubicBezTo>
                    <a:cubicBezTo>
                      <a:pt x="834" y="3370"/>
                      <a:pt x="867" y="3537"/>
                      <a:pt x="834" y="3703"/>
                    </a:cubicBezTo>
                    <a:cubicBezTo>
                      <a:pt x="801" y="3870"/>
                      <a:pt x="701" y="4037"/>
                      <a:pt x="567" y="4204"/>
                    </a:cubicBezTo>
                    <a:cubicBezTo>
                      <a:pt x="767" y="4137"/>
                      <a:pt x="967" y="4004"/>
                      <a:pt x="1101" y="3803"/>
                    </a:cubicBezTo>
                    <a:cubicBezTo>
                      <a:pt x="1201" y="3603"/>
                      <a:pt x="1234" y="3336"/>
                      <a:pt x="1234" y="3103"/>
                    </a:cubicBezTo>
                    <a:cubicBezTo>
                      <a:pt x="1201" y="2869"/>
                      <a:pt x="1101" y="2669"/>
                      <a:pt x="1001" y="2469"/>
                    </a:cubicBezTo>
                    <a:cubicBezTo>
                      <a:pt x="933" y="2333"/>
                      <a:pt x="865" y="2212"/>
                      <a:pt x="775" y="2086"/>
                    </a:cubicBezTo>
                    <a:lnTo>
                      <a:pt x="775" y="2086"/>
                    </a:lnTo>
                    <a:cubicBezTo>
                      <a:pt x="865" y="1958"/>
                      <a:pt x="945" y="1811"/>
                      <a:pt x="967" y="1635"/>
                    </a:cubicBezTo>
                    <a:cubicBezTo>
                      <a:pt x="1034" y="1402"/>
                      <a:pt x="1034" y="1135"/>
                      <a:pt x="934" y="901"/>
                    </a:cubicBezTo>
                    <a:cubicBezTo>
                      <a:pt x="867" y="668"/>
                      <a:pt x="734" y="468"/>
                      <a:pt x="567" y="334"/>
                    </a:cubicBezTo>
                    <a:cubicBezTo>
                      <a:pt x="400" y="168"/>
                      <a:pt x="200" y="67"/>
                      <a:pt x="0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1" name="Google Shape;581;p39"/>
            <p:cNvGrpSpPr/>
            <p:nvPr/>
          </p:nvGrpSpPr>
          <p:grpSpPr>
            <a:xfrm>
              <a:off x="4251971" y="3874563"/>
              <a:ext cx="905756" cy="1074241"/>
              <a:chOff x="3794762" y="3697796"/>
              <a:chExt cx="1320344" cy="1565950"/>
            </a:xfrm>
          </p:grpSpPr>
          <p:sp>
            <p:nvSpPr>
              <p:cNvPr id="582" name="Google Shape;582;p39"/>
              <p:cNvSpPr/>
              <p:nvPr/>
            </p:nvSpPr>
            <p:spPr>
              <a:xfrm>
                <a:off x="4543864" y="3741283"/>
                <a:ext cx="399459" cy="916753"/>
              </a:xfrm>
              <a:custGeom>
                <a:avLst/>
                <a:gdLst/>
                <a:ahLst/>
                <a:cxnLst/>
                <a:rect l="l" t="t" r="r" b="b"/>
                <a:pathLst>
                  <a:path w="6439" h="14778" extrusionOk="0">
                    <a:moveTo>
                      <a:pt x="34" y="0"/>
                    </a:moveTo>
                    <a:cubicBezTo>
                      <a:pt x="0" y="1368"/>
                      <a:pt x="101" y="2769"/>
                      <a:pt x="434" y="4103"/>
                    </a:cubicBezTo>
                    <a:cubicBezTo>
                      <a:pt x="734" y="5438"/>
                      <a:pt x="1168" y="6772"/>
                      <a:pt x="1768" y="8006"/>
                    </a:cubicBezTo>
                    <a:cubicBezTo>
                      <a:pt x="2369" y="9274"/>
                      <a:pt x="3036" y="10474"/>
                      <a:pt x="3803" y="11609"/>
                    </a:cubicBezTo>
                    <a:cubicBezTo>
                      <a:pt x="4604" y="12743"/>
                      <a:pt x="5471" y="13810"/>
                      <a:pt x="6438" y="14778"/>
                    </a:cubicBezTo>
                    <a:cubicBezTo>
                      <a:pt x="5638" y="13677"/>
                      <a:pt x="4904" y="12509"/>
                      <a:pt x="4170" y="11375"/>
                    </a:cubicBezTo>
                    <a:cubicBezTo>
                      <a:pt x="3503" y="10208"/>
                      <a:pt x="2836" y="9007"/>
                      <a:pt x="2269" y="7773"/>
                    </a:cubicBezTo>
                    <a:lnTo>
                      <a:pt x="1868" y="6839"/>
                    </a:lnTo>
                    <a:lnTo>
                      <a:pt x="1502" y="5905"/>
                    </a:lnTo>
                    <a:cubicBezTo>
                      <a:pt x="1368" y="5604"/>
                      <a:pt x="1268" y="5271"/>
                      <a:pt x="1168" y="4971"/>
                    </a:cubicBezTo>
                    <a:cubicBezTo>
                      <a:pt x="1068" y="4637"/>
                      <a:pt x="934" y="4303"/>
                      <a:pt x="834" y="4003"/>
                    </a:cubicBezTo>
                    <a:lnTo>
                      <a:pt x="568" y="3002"/>
                    </a:lnTo>
                    <a:cubicBezTo>
                      <a:pt x="501" y="2669"/>
                      <a:pt x="434" y="2335"/>
                      <a:pt x="367" y="2035"/>
                    </a:cubicBezTo>
                    <a:cubicBezTo>
                      <a:pt x="201" y="1368"/>
                      <a:pt x="167" y="667"/>
                      <a:pt x="34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" name="Google Shape;583;p39"/>
              <p:cNvSpPr/>
              <p:nvPr/>
            </p:nvSpPr>
            <p:spPr>
              <a:xfrm>
                <a:off x="3974795" y="3697796"/>
                <a:ext cx="496672" cy="821592"/>
              </a:xfrm>
              <a:custGeom>
                <a:avLst/>
                <a:gdLst/>
                <a:ahLst/>
                <a:cxnLst/>
                <a:rect l="l" t="t" r="r" b="b"/>
                <a:pathLst>
                  <a:path w="8006" h="13244" extrusionOk="0">
                    <a:moveTo>
                      <a:pt x="8006" y="1"/>
                    </a:moveTo>
                    <a:lnTo>
                      <a:pt x="8006" y="1"/>
                    </a:lnTo>
                    <a:cubicBezTo>
                      <a:pt x="7372" y="1135"/>
                      <a:pt x="6672" y="2236"/>
                      <a:pt x="6005" y="3337"/>
                    </a:cubicBezTo>
                    <a:lnTo>
                      <a:pt x="4003" y="6606"/>
                    </a:lnTo>
                    <a:cubicBezTo>
                      <a:pt x="2635" y="8807"/>
                      <a:pt x="1268" y="10975"/>
                      <a:pt x="0" y="13244"/>
                    </a:cubicBezTo>
                    <a:cubicBezTo>
                      <a:pt x="1635" y="11242"/>
                      <a:pt x="3102" y="9107"/>
                      <a:pt x="4470" y="6906"/>
                    </a:cubicBezTo>
                    <a:cubicBezTo>
                      <a:pt x="5137" y="5805"/>
                      <a:pt x="5804" y="4704"/>
                      <a:pt x="6405" y="3537"/>
                    </a:cubicBezTo>
                    <a:cubicBezTo>
                      <a:pt x="7005" y="2403"/>
                      <a:pt x="7572" y="1235"/>
                      <a:pt x="8006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" name="Google Shape;584;p39"/>
              <p:cNvSpPr/>
              <p:nvPr/>
            </p:nvSpPr>
            <p:spPr>
              <a:xfrm>
                <a:off x="4421775" y="3757846"/>
                <a:ext cx="95228" cy="805028"/>
              </a:xfrm>
              <a:custGeom>
                <a:avLst/>
                <a:gdLst/>
                <a:ahLst/>
                <a:cxnLst/>
                <a:rect l="l" t="t" r="r" b="b"/>
                <a:pathLst>
                  <a:path w="1535" h="12977" extrusionOk="0">
                    <a:moveTo>
                      <a:pt x="1535" y="0"/>
                    </a:moveTo>
                    <a:lnTo>
                      <a:pt x="1535" y="0"/>
                    </a:lnTo>
                    <a:cubicBezTo>
                      <a:pt x="1101" y="1034"/>
                      <a:pt x="801" y="2068"/>
                      <a:pt x="567" y="3169"/>
                    </a:cubicBezTo>
                    <a:cubicBezTo>
                      <a:pt x="367" y="4237"/>
                      <a:pt x="234" y="5337"/>
                      <a:pt x="134" y="6405"/>
                    </a:cubicBezTo>
                    <a:cubicBezTo>
                      <a:pt x="0" y="8606"/>
                      <a:pt x="34" y="10808"/>
                      <a:pt x="334" y="12976"/>
                    </a:cubicBezTo>
                    <a:lnTo>
                      <a:pt x="501" y="9707"/>
                    </a:lnTo>
                    <a:cubicBezTo>
                      <a:pt x="567" y="8606"/>
                      <a:pt x="634" y="7539"/>
                      <a:pt x="701" y="6471"/>
                    </a:cubicBezTo>
                    <a:cubicBezTo>
                      <a:pt x="768" y="5371"/>
                      <a:pt x="901" y="4303"/>
                      <a:pt x="1001" y="3236"/>
                    </a:cubicBezTo>
                    <a:cubicBezTo>
                      <a:pt x="1168" y="2168"/>
                      <a:pt x="1301" y="1068"/>
                      <a:pt x="1535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" name="Google Shape;585;p39"/>
              <p:cNvSpPr/>
              <p:nvPr/>
            </p:nvSpPr>
            <p:spPr>
              <a:xfrm>
                <a:off x="3794762" y="4241905"/>
                <a:ext cx="1320344" cy="1015761"/>
              </a:xfrm>
              <a:custGeom>
                <a:avLst/>
                <a:gdLst/>
                <a:ahLst/>
                <a:cxnLst/>
                <a:rect l="l" t="t" r="r" b="b"/>
                <a:pathLst>
                  <a:path w="21283" h="16374" extrusionOk="0">
                    <a:moveTo>
                      <a:pt x="6781" y="1"/>
                    </a:moveTo>
                    <a:cubicBezTo>
                      <a:pt x="5621" y="1"/>
                      <a:pt x="4473" y="508"/>
                      <a:pt x="3703" y="1470"/>
                    </a:cubicBezTo>
                    <a:cubicBezTo>
                      <a:pt x="3002" y="2371"/>
                      <a:pt x="2769" y="3439"/>
                      <a:pt x="2902" y="4473"/>
                    </a:cubicBezTo>
                    <a:cubicBezTo>
                      <a:pt x="2469" y="4773"/>
                      <a:pt x="2068" y="5106"/>
                      <a:pt x="1735" y="5540"/>
                    </a:cubicBezTo>
                    <a:cubicBezTo>
                      <a:pt x="0" y="7708"/>
                      <a:pt x="367" y="10844"/>
                      <a:pt x="2535" y="12578"/>
                    </a:cubicBezTo>
                    <a:cubicBezTo>
                      <a:pt x="3449" y="13301"/>
                      <a:pt x="4553" y="13658"/>
                      <a:pt x="5647" y="13658"/>
                    </a:cubicBezTo>
                    <a:cubicBezTo>
                      <a:pt x="6271" y="13658"/>
                      <a:pt x="6891" y="13542"/>
                      <a:pt x="7472" y="13312"/>
                    </a:cubicBezTo>
                    <a:cubicBezTo>
                      <a:pt x="8341" y="15185"/>
                      <a:pt x="10579" y="16374"/>
                      <a:pt x="13181" y="16374"/>
                    </a:cubicBezTo>
                    <a:cubicBezTo>
                      <a:pt x="13776" y="16374"/>
                      <a:pt x="14390" y="16311"/>
                      <a:pt x="15011" y="16181"/>
                    </a:cubicBezTo>
                    <a:cubicBezTo>
                      <a:pt x="18747" y="15414"/>
                      <a:pt x="21282" y="12478"/>
                      <a:pt x="20682" y="9610"/>
                    </a:cubicBezTo>
                    <a:cubicBezTo>
                      <a:pt x="20415" y="8375"/>
                      <a:pt x="19648" y="7375"/>
                      <a:pt x="18513" y="6708"/>
                    </a:cubicBezTo>
                    <a:cubicBezTo>
                      <a:pt x="19214" y="4840"/>
                      <a:pt x="18680" y="2705"/>
                      <a:pt x="17079" y="1404"/>
                    </a:cubicBezTo>
                    <a:cubicBezTo>
                      <a:pt x="16212" y="721"/>
                      <a:pt x="15186" y="390"/>
                      <a:pt x="14172" y="390"/>
                    </a:cubicBezTo>
                    <a:cubicBezTo>
                      <a:pt x="12806" y="390"/>
                      <a:pt x="11460" y="989"/>
                      <a:pt x="10541" y="2138"/>
                    </a:cubicBezTo>
                    <a:cubicBezTo>
                      <a:pt x="10474" y="2238"/>
                      <a:pt x="10408" y="2304"/>
                      <a:pt x="10374" y="2404"/>
                    </a:cubicBezTo>
                    <a:cubicBezTo>
                      <a:pt x="10107" y="1804"/>
                      <a:pt x="9740" y="1270"/>
                      <a:pt x="9207" y="837"/>
                    </a:cubicBezTo>
                    <a:cubicBezTo>
                      <a:pt x="8488" y="273"/>
                      <a:pt x="7631" y="1"/>
                      <a:pt x="678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" name="Google Shape;586;p39"/>
              <p:cNvSpPr/>
              <p:nvPr/>
            </p:nvSpPr>
            <p:spPr>
              <a:xfrm>
                <a:off x="3815420" y="4230181"/>
                <a:ext cx="1281012" cy="1033565"/>
              </a:xfrm>
              <a:custGeom>
                <a:avLst/>
                <a:gdLst/>
                <a:ahLst/>
                <a:cxnLst/>
                <a:rect l="l" t="t" r="r" b="b"/>
                <a:pathLst>
                  <a:path w="20649" h="16661" extrusionOk="0">
                    <a:moveTo>
                      <a:pt x="6381" y="401"/>
                    </a:moveTo>
                    <a:cubicBezTo>
                      <a:pt x="6954" y="401"/>
                      <a:pt x="7525" y="535"/>
                      <a:pt x="8040" y="792"/>
                    </a:cubicBezTo>
                    <a:cubicBezTo>
                      <a:pt x="8807" y="1192"/>
                      <a:pt x="9474" y="1860"/>
                      <a:pt x="9774" y="2694"/>
                    </a:cubicBezTo>
                    <a:lnTo>
                      <a:pt x="9975" y="3161"/>
                    </a:lnTo>
                    <a:lnTo>
                      <a:pt x="10241" y="2727"/>
                    </a:lnTo>
                    <a:cubicBezTo>
                      <a:pt x="10875" y="1860"/>
                      <a:pt x="11776" y="1259"/>
                      <a:pt x="12810" y="992"/>
                    </a:cubicBezTo>
                    <a:cubicBezTo>
                      <a:pt x="13139" y="918"/>
                      <a:pt x="13475" y="881"/>
                      <a:pt x="13810" y="881"/>
                    </a:cubicBezTo>
                    <a:cubicBezTo>
                      <a:pt x="14528" y="881"/>
                      <a:pt x="15242" y="1051"/>
                      <a:pt x="15879" y="1393"/>
                    </a:cubicBezTo>
                    <a:cubicBezTo>
                      <a:pt x="16813" y="1860"/>
                      <a:pt x="17547" y="2694"/>
                      <a:pt x="17947" y="3694"/>
                    </a:cubicBezTo>
                    <a:cubicBezTo>
                      <a:pt x="18314" y="4662"/>
                      <a:pt x="18314" y="5796"/>
                      <a:pt x="17947" y="6796"/>
                    </a:cubicBezTo>
                    <a:lnTo>
                      <a:pt x="17880" y="6997"/>
                    </a:lnTo>
                    <a:lnTo>
                      <a:pt x="18047" y="7097"/>
                    </a:lnTo>
                    <a:cubicBezTo>
                      <a:pt x="18814" y="7530"/>
                      <a:pt x="19448" y="8197"/>
                      <a:pt x="19848" y="8965"/>
                    </a:cubicBezTo>
                    <a:cubicBezTo>
                      <a:pt x="20015" y="9365"/>
                      <a:pt x="20182" y="9765"/>
                      <a:pt x="20215" y="10199"/>
                    </a:cubicBezTo>
                    <a:cubicBezTo>
                      <a:pt x="20249" y="10432"/>
                      <a:pt x="20249" y="10633"/>
                      <a:pt x="20249" y="10866"/>
                    </a:cubicBezTo>
                    <a:cubicBezTo>
                      <a:pt x="20215" y="11066"/>
                      <a:pt x="20215" y="11300"/>
                      <a:pt x="20182" y="11533"/>
                    </a:cubicBezTo>
                    <a:cubicBezTo>
                      <a:pt x="19982" y="12400"/>
                      <a:pt x="19581" y="13201"/>
                      <a:pt x="18981" y="13868"/>
                    </a:cubicBezTo>
                    <a:cubicBezTo>
                      <a:pt x="18381" y="14569"/>
                      <a:pt x="17647" y="15102"/>
                      <a:pt x="16813" y="15536"/>
                    </a:cubicBezTo>
                    <a:cubicBezTo>
                      <a:pt x="15628" y="16128"/>
                      <a:pt x="14279" y="16465"/>
                      <a:pt x="12942" y="16465"/>
                    </a:cubicBezTo>
                    <a:cubicBezTo>
                      <a:pt x="12471" y="16465"/>
                      <a:pt x="12002" y="16423"/>
                      <a:pt x="11542" y="16337"/>
                    </a:cubicBezTo>
                    <a:cubicBezTo>
                      <a:pt x="10675" y="16137"/>
                      <a:pt x="9808" y="15836"/>
                      <a:pt x="9074" y="15336"/>
                    </a:cubicBezTo>
                    <a:cubicBezTo>
                      <a:pt x="8340" y="14869"/>
                      <a:pt x="7740" y="14168"/>
                      <a:pt x="7373" y="13401"/>
                    </a:cubicBezTo>
                    <a:lnTo>
                      <a:pt x="7273" y="13168"/>
                    </a:lnTo>
                    <a:lnTo>
                      <a:pt x="7039" y="13268"/>
                    </a:lnTo>
                    <a:cubicBezTo>
                      <a:pt x="6483" y="13476"/>
                      <a:pt x="5882" y="13585"/>
                      <a:pt x="5278" y="13585"/>
                    </a:cubicBezTo>
                    <a:cubicBezTo>
                      <a:pt x="4722" y="13585"/>
                      <a:pt x="4164" y="13493"/>
                      <a:pt x="3637" y="13301"/>
                    </a:cubicBezTo>
                    <a:cubicBezTo>
                      <a:pt x="2536" y="12901"/>
                      <a:pt x="1602" y="12067"/>
                      <a:pt x="1068" y="11033"/>
                    </a:cubicBezTo>
                    <a:cubicBezTo>
                      <a:pt x="501" y="10032"/>
                      <a:pt x="334" y="8765"/>
                      <a:pt x="601" y="7597"/>
                    </a:cubicBezTo>
                    <a:cubicBezTo>
                      <a:pt x="901" y="6463"/>
                      <a:pt x="1569" y="5395"/>
                      <a:pt x="2603" y="4695"/>
                    </a:cubicBezTo>
                    <a:cubicBezTo>
                      <a:pt x="2503" y="3728"/>
                      <a:pt x="2736" y="2794"/>
                      <a:pt x="3270" y="2026"/>
                    </a:cubicBezTo>
                    <a:cubicBezTo>
                      <a:pt x="3770" y="1293"/>
                      <a:pt x="4571" y="725"/>
                      <a:pt x="5438" y="525"/>
                    </a:cubicBezTo>
                    <a:cubicBezTo>
                      <a:pt x="5747" y="442"/>
                      <a:pt x="6065" y="401"/>
                      <a:pt x="6381" y="401"/>
                    </a:cubicBezTo>
                    <a:close/>
                    <a:moveTo>
                      <a:pt x="6481" y="0"/>
                    </a:moveTo>
                    <a:cubicBezTo>
                      <a:pt x="6091" y="0"/>
                      <a:pt x="5704" y="54"/>
                      <a:pt x="5338" y="158"/>
                    </a:cubicBezTo>
                    <a:cubicBezTo>
                      <a:pt x="4404" y="459"/>
                      <a:pt x="3570" y="1092"/>
                      <a:pt x="3070" y="1893"/>
                    </a:cubicBezTo>
                    <a:cubicBezTo>
                      <a:pt x="2569" y="2727"/>
                      <a:pt x="2369" y="3761"/>
                      <a:pt x="2536" y="4662"/>
                    </a:cubicBezTo>
                    <a:cubicBezTo>
                      <a:pt x="2036" y="4962"/>
                      <a:pt x="1535" y="5362"/>
                      <a:pt x="1168" y="5862"/>
                    </a:cubicBezTo>
                    <a:cubicBezTo>
                      <a:pt x="801" y="6363"/>
                      <a:pt x="501" y="6930"/>
                      <a:pt x="334" y="7530"/>
                    </a:cubicBezTo>
                    <a:cubicBezTo>
                      <a:pt x="1" y="8765"/>
                      <a:pt x="101" y="10099"/>
                      <a:pt x="668" y="11233"/>
                    </a:cubicBezTo>
                    <a:cubicBezTo>
                      <a:pt x="1268" y="12367"/>
                      <a:pt x="2269" y="13301"/>
                      <a:pt x="3470" y="13768"/>
                    </a:cubicBezTo>
                    <a:cubicBezTo>
                      <a:pt x="4039" y="13990"/>
                      <a:pt x="4646" y="14099"/>
                      <a:pt x="5255" y="14099"/>
                    </a:cubicBezTo>
                    <a:cubicBezTo>
                      <a:pt x="5856" y="14099"/>
                      <a:pt x="6458" y="13993"/>
                      <a:pt x="7028" y="13784"/>
                    </a:cubicBezTo>
                    <a:lnTo>
                      <a:pt x="7028" y="13784"/>
                    </a:lnTo>
                    <a:cubicBezTo>
                      <a:pt x="7216" y="14147"/>
                      <a:pt x="7453" y="14483"/>
                      <a:pt x="7740" y="14769"/>
                    </a:cubicBezTo>
                    <a:cubicBezTo>
                      <a:pt x="8073" y="15102"/>
                      <a:pt x="8440" y="15436"/>
                      <a:pt x="8874" y="15669"/>
                    </a:cubicBezTo>
                    <a:cubicBezTo>
                      <a:pt x="9674" y="16170"/>
                      <a:pt x="10575" y="16437"/>
                      <a:pt x="11509" y="16570"/>
                    </a:cubicBezTo>
                    <a:cubicBezTo>
                      <a:pt x="11925" y="16631"/>
                      <a:pt x="12343" y="16660"/>
                      <a:pt x="12762" y="16660"/>
                    </a:cubicBezTo>
                    <a:cubicBezTo>
                      <a:pt x="14193" y="16660"/>
                      <a:pt x="15623" y="16315"/>
                      <a:pt x="16913" y="15669"/>
                    </a:cubicBezTo>
                    <a:cubicBezTo>
                      <a:pt x="17747" y="15269"/>
                      <a:pt x="18514" y="14702"/>
                      <a:pt x="19148" y="14035"/>
                    </a:cubicBezTo>
                    <a:cubicBezTo>
                      <a:pt x="19782" y="13368"/>
                      <a:pt x="20249" y="12501"/>
                      <a:pt x="20482" y="11600"/>
                    </a:cubicBezTo>
                    <a:cubicBezTo>
                      <a:pt x="20549" y="11366"/>
                      <a:pt x="20582" y="11133"/>
                      <a:pt x="20615" y="10899"/>
                    </a:cubicBezTo>
                    <a:cubicBezTo>
                      <a:pt x="20615" y="10633"/>
                      <a:pt x="20649" y="10399"/>
                      <a:pt x="20582" y="10166"/>
                    </a:cubicBezTo>
                    <a:cubicBezTo>
                      <a:pt x="20549" y="9699"/>
                      <a:pt x="20415" y="9198"/>
                      <a:pt x="20215" y="8765"/>
                    </a:cubicBezTo>
                    <a:cubicBezTo>
                      <a:pt x="19844" y="7959"/>
                      <a:pt x="19213" y="7269"/>
                      <a:pt x="18484" y="6774"/>
                    </a:cubicBezTo>
                    <a:lnTo>
                      <a:pt x="18484" y="6774"/>
                    </a:lnTo>
                    <a:cubicBezTo>
                      <a:pt x="18850" y="5719"/>
                      <a:pt x="18856" y="4532"/>
                      <a:pt x="18447" y="3494"/>
                    </a:cubicBezTo>
                    <a:cubicBezTo>
                      <a:pt x="18047" y="2360"/>
                      <a:pt x="17213" y="1393"/>
                      <a:pt x="16146" y="859"/>
                    </a:cubicBezTo>
                    <a:cubicBezTo>
                      <a:pt x="15430" y="478"/>
                      <a:pt x="14638" y="278"/>
                      <a:pt x="13843" y="278"/>
                    </a:cubicBezTo>
                    <a:cubicBezTo>
                      <a:pt x="13452" y="278"/>
                      <a:pt x="13061" y="326"/>
                      <a:pt x="12676" y="425"/>
                    </a:cubicBezTo>
                    <a:cubicBezTo>
                      <a:pt x="11651" y="689"/>
                      <a:pt x="10728" y="1262"/>
                      <a:pt x="10067" y="2075"/>
                    </a:cubicBezTo>
                    <a:lnTo>
                      <a:pt x="10067" y="2075"/>
                    </a:lnTo>
                    <a:cubicBezTo>
                      <a:pt x="9645" y="1332"/>
                      <a:pt x="9002" y="731"/>
                      <a:pt x="8240" y="392"/>
                    </a:cubicBezTo>
                    <a:cubicBezTo>
                      <a:pt x="7693" y="128"/>
                      <a:pt x="7084" y="0"/>
                      <a:pt x="6481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" name="Google Shape;587;p39"/>
              <p:cNvSpPr/>
              <p:nvPr/>
            </p:nvSpPr>
            <p:spPr>
              <a:xfrm>
                <a:off x="4525253" y="4813186"/>
                <a:ext cx="366331" cy="277358"/>
              </a:xfrm>
              <a:custGeom>
                <a:avLst/>
                <a:gdLst/>
                <a:ahLst/>
                <a:cxnLst/>
                <a:rect l="l" t="t" r="r" b="b"/>
                <a:pathLst>
                  <a:path w="5905" h="4471" extrusionOk="0">
                    <a:moveTo>
                      <a:pt x="5004" y="0"/>
                    </a:moveTo>
                    <a:lnTo>
                      <a:pt x="1900" y="2773"/>
                    </a:lnTo>
                    <a:lnTo>
                      <a:pt x="1900" y="2773"/>
                    </a:lnTo>
                    <a:cubicBezTo>
                      <a:pt x="1587" y="2638"/>
                      <a:pt x="1401" y="2502"/>
                      <a:pt x="1401" y="2502"/>
                    </a:cubicBezTo>
                    <a:lnTo>
                      <a:pt x="1401" y="2502"/>
                    </a:lnTo>
                    <a:cubicBezTo>
                      <a:pt x="1418" y="2807"/>
                      <a:pt x="1389" y="3064"/>
                      <a:pt x="1330" y="3283"/>
                    </a:cubicBezTo>
                    <a:lnTo>
                      <a:pt x="1330" y="3283"/>
                    </a:lnTo>
                    <a:lnTo>
                      <a:pt x="1900" y="2773"/>
                    </a:lnTo>
                    <a:lnTo>
                      <a:pt x="1900" y="2773"/>
                    </a:lnTo>
                    <a:cubicBezTo>
                      <a:pt x="2209" y="2906"/>
                      <a:pt x="2641" y="3038"/>
                      <a:pt x="3141" y="3038"/>
                    </a:cubicBezTo>
                    <a:cubicBezTo>
                      <a:pt x="3510" y="3038"/>
                      <a:pt x="3916" y="2966"/>
                      <a:pt x="4337" y="2769"/>
                    </a:cubicBezTo>
                    <a:cubicBezTo>
                      <a:pt x="5904" y="2035"/>
                      <a:pt x="5004" y="1"/>
                      <a:pt x="5004" y="0"/>
                    </a:cubicBezTo>
                    <a:close/>
                    <a:moveTo>
                      <a:pt x="1330" y="3283"/>
                    </a:moveTo>
                    <a:lnTo>
                      <a:pt x="0" y="4470"/>
                    </a:lnTo>
                    <a:cubicBezTo>
                      <a:pt x="0" y="4470"/>
                      <a:pt x="1037" y="4355"/>
                      <a:pt x="1330" y="328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" name="Google Shape;588;p39"/>
              <p:cNvSpPr/>
              <p:nvPr/>
            </p:nvSpPr>
            <p:spPr>
              <a:xfrm>
                <a:off x="4525253" y="4813186"/>
                <a:ext cx="337360" cy="277358"/>
              </a:xfrm>
              <a:custGeom>
                <a:avLst/>
                <a:gdLst/>
                <a:ahLst/>
                <a:cxnLst/>
                <a:rect l="l" t="t" r="r" b="b"/>
                <a:pathLst>
                  <a:path w="5438" h="4471" extrusionOk="0">
                    <a:moveTo>
                      <a:pt x="5004" y="0"/>
                    </a:moveTo>
                    <a:cubicBezTo>
                      <a:pt x="5104" y="501"/>
                      <a:pt x="5171" y="1034"/>
                      <a:pt x="5071" y="1501"/>
                    </a:cubicBezTo>
                    <a:cubicBezTo>
                      <a:pt x="5004" y="1735"/>
                      <a:pt x="4904" y="1935"/>
                      <a:pt x="4770" y="2102"/>
                    </a:cubicBezTo>
                    <a:cubicBezTo>
                      <a:pt x="4637" y="2269"/>
                      <a:pt x="4470" y="2402"/>
                      <a:pt x="4270" y="2502"/>
                    </a:cubicBezTo>
                    <a:cubicBezTo>
                      <a:pt x="3907" y="2670"/>
                      <a:pt x="3497" y="2744"/>
                      <a:pt x="3099" y="2744"/>
                    </a:cubicBezTo>
                    <a:cubicBezTo>
                      <a:pt x="3021" y="2744"/>
                      <a:pt x="2945" y="2741"/>
                      <a:pt x="2869" y="2736"/>
                    </a:cubicBezTo>
                    <a:cubicBezTo>
                      <a:pt x="2402" y="2702"/>
                      <a:pt x="1935" y="2535"/>
                      <a:pt x="1535" y="2302"/>
                    </a:cubicBezTo>
                    <a:lnTo>
                      <a:pt x="1134" y="2068"/>
                    </a:lnTo>
                    <a:lnTo>
                      <a:pt x="1134" y="2502"/>
                    </a:lnTo>
                    <a:lnTo>
                      <a:pt x="1168" y="2836"/>
                    </a:lnTo>
                    <a:cubicBezTo>
                      <a:pt x="1168" y="2936"/>
                      <a:pt x="1168" y="3036"/>
                      <a:pt x="1134" y="3136"/>
                    </a:cubicBezTo>
                    <a:cubicBezTo>
                      <a:pt x="1134" y="3336"/>
                      <a:pt x="1068" y="3503"/>
                      <a:pt x="968" y="3703"/>
                    </a:cubicBezTo>
                    <a:cubicBezTo>
                      <a:pt x="801" y="4037"/>
                      <a:pt x="434" y="4303"/>
                      <a:pt x="0" y="4470"/>
                    </a:cubicBezTo>
                    <a:cubicBezTo>
                      <a:pt x="234" y="4470"/>
                      <a:pt x="467" y="4403"/>
                      <a:pt x="667" y="4303"/>
                    </a:cubicBezTo>
                    <a:cubicBezTo>
                      <a:pt x="868" y="4203"/>
                      <a:pt x="1068" y="4070"/>
                      <a:pt x="1234" y="3870"/>
                    </a:cubicBezTo>
                    <a:cubicBezTo>
                      <a:pt x="1368" y="3670"/>
                      <a:pt x="1501" y="3436"/>
                      <a:pt x="1535" y="3203"/>
                    </a:cubicBezTo>
                    <a:cubicBezTo>
                      <a:pt x="1562" y="3109"/>
                      <a:pt x="1583" y="3015"/>
                      <a:pt x="1599" y="2921"/>
                    </a:cubicBezTo>
                    <a:lnTo>
                      <a:pt x="1599" y="2921"/>
                    </a:lnTo>
                    <a:cubicBezTo>
                      <a:pt x="1983" y="3125"/>
                      <a:pt x="2380" y="3252"/>
                      <a:pt x="2836" y="3303"/>
                    </a:cubicBezTo>
                    <a:cubicBezTo>
                      <a:pt x="2933" y="3314"/>
                      <a:pt x="3030" y="3320"/>
                      <a:pt x="3127" y="3320"/>
                    </a:cubicBezTo>
                    <a:cubicBezTo>
                      <a:pt x="3595" y="3320"/>
                      <a:pt x="4056" y="3190"/>
                      <a:pt x="4470" y="2969"/>
                    </a:cubicBezTo>
                    <a:cubicBezTo>
                      <a:pt x="4737" y="2836"/>
                      <a:pt x="4970" y="2636"/>
                      <a:pt x="5137" y="2369"/>
                    </a:cubicBezTo>
                    <a:cubicBezTo>
                      <a:pt x="5304" y="2102"/>
                      <a:pt x="5404" y="1835"/>
                      <a:pt x="5404" y="1535"/>
                    </a:cubicBezTo>
                    <a:cubicBezTo>
                      <a:pt x="5437" y="968"/>
                      <a:pt x="5271" y="434"/>
                      <a:pt x="5004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589;p39"/>
              <p:cNvSpPr/>
              <p:nvPr/>
            </p:nvSpPr>
            <p:spPr>
              <a:xfrm>
                <a:off x="4142420" y="4479686"/>
                <a:ext cx="153171" cy="230088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3709" extrusionOk="0">
                    <a:moveTo>
                      <a:pt x="2095" y="1"/>
                    </a:moveTo>
                    <a:cubicBezTo>
                      <a:pt x="1999" y="1"/>
                      <a:pt x="1900" y="11"/>
                      <a:pt x="1801" y="39"/>
                    </a:cubicBezTo>
                    <a:cubicBezTo>
                      <a:pt x="1568" y="139"/>
                      <a:pt x="1368" y="306"/>
                      <a:pt x="1268" y="506"/>
                    </a:cubicBezTo>
                    <a:cubicBezTo>
                      <a:pt x="1134" y="706"/>
                      <a:pt x="1068" y="940"/>
                      <a:pt x="1001" y="1140"/>
                    </a:cubicBezTo>
                    <a:cubicBezTo>
                      <a:pt x="979" y="1294"/>
                      <a:pt x="971" y="1433"/>
                      <a:pt x="969" y="1577"/>
                    </a:cubicBezTo>
                    <a:lnTo>
                      <a:pt x="969" y="1577"/>
                    </a:lnTo>
                    <a:cubicBezTo>
                      <a:pt x="816" y="1629"/>
                      <a:pt x="667" y="1696"/>
                      <a:pt x="534" y="1807"/>
                    </a:cubicBezTo>
                    <a:cubicBezTo>
                      <a:pt x="334" y="1974"/>
                      <a:pt x="167" y="2174"/>
                      <a:pt x="100" y="2408"/>
                    </a:cubicBezTo>
                    <a:cubicBezTo>
                      <a:pt x="0" y="2641"/>
                      <a:pt x="0" y="2875"/>
                      <a:pt x="34" y="3108"/>
                    </a:cubicBezTo>
                    <a:cubicBezTo>
                      <a:pt x="67" y="3308"/>
                      <a:pt x="134" y="3542"/>
                      <a:pt x="267" y="3708"/>
                    </a:cubicBezTo>
                    <a:cubicBezTo>
                      <a:pt x="267" y="3275"/>
                      <a:pt x="334" y="2875"/>
                      <a:pt x="501" y="2574"/>
                    </a:cubicBezTo>
                    <a:cubicBezTo>
                      <a:pt x="601" y="2441"/>
                      <a:pt x="701" y="2341"/>
                      <a:pt x="834" y="2241"/>
                    </a:cubicBezTo>
                    <a:cubicBezTo>
                      <a:pt x="968" y="2174"/>
                      <a:pt x="1134" y="2107"/>
                      <a:pt x="1301" y="2074"/>
                    </a:cubicBezTo>
                    <a:lnTo>
                      <a:pt x="1535" y="2007"/>
                    </a:lnTo>
                    <a:lnTo>
                      <a:pt x="1535" y="1774"/>
                    </a:lnTo>
                    <a:cubicBezTo>
                      <a:pt x="1535" y="1607"/>
                      <a:pt x="1535" y="1407"/>
                      <a:pt x="1535" y="1240"/>
                    </a:cubicBezTo>
                    <a:cubicBezTo>
                      <a:pt x="1568" y="1040"/>
                      <a:pt x="1601" y="873"/>
                      <a:pt x="1635" y="706"/>
                    </a:cubicBezTo>
                    <a:cubicBezTo>
                      <a:pt x="1701" y="540"/>
                      <a:pt x="1801" y="406"/>
                      <a:pt x="1935" y="273"/>
                    </a:cubicBezTo>
                    <a:cubicBezTo>
                      <a:pt x="2068" y="173"/>
                      <a:pt x="2235" y="106"/>
                      <a:pt x="2469" y="39"/>
                    </a:cubicBezTo>
                    <a:cubicBezTo>
                      <a:pt x="2353" y="20"/>
                      <a:pt x="2226" y="1"/>
                      <a:pt x="2095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0" name="Google Shape;590;p39"/>
            <p:cNvGrpSpPr/>
            <p:nvPr/>
          </p:nvGrpSpPr>
          <p:grpSpPr>
            <a:xfrm>
              <a:off x="6195089" y="129616"/>
              <a:ext cx="1102993" cy="1368549"/>
              <a:chOff x="6195241" y="-45023"/>
              <a:chExt cx="1243790" cy="1543245"/>
            </a:xfrm>
          </p:grpSpPr>
          <p:sp>
            <p:nvSpPr>
              <p:cNvPr id="591" name="Google Shape;591;p39"/>
              <p:cNvSpPr/>
              <p:nvPr/>
            </p:nvSpPr>
            <p:spPr>
              <a:xfrm>
                <a:off x="6300766" y="432460"/>
                <a:ext cx="113901" cy="997461"/>
              </a:xfrm>
              <a:custGeom>
                <a:avLst/>
                <a:gdLst/>
                <a:ahLst/>
                <a:cxnLst/>
                <a:rect l="l" t="t" r="r" b="b"/>
                <a:pathLst>
                  <a:path w="1836" h="1607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34" y="1334"/>
                      <a:pt x="568" y="2669"/>
                      <a:pt x="801" y="4003"/>
                    </a:cubicBezTo>
                    <a:cubicBezTo>
                      <a:pt x="1001" y="5337"/>
                      <a:pt x="1135" y="6672"/>
                      <a:pt x="1202" y="8039"/>
                    </a:cubicBezTo>
                    <a:lnTo>
                      <a:pt x="1235" y="9040"/>
                    </a:lnTo>
                    <a:lnTo>
                      <a:pt x="1202" y="10074"/>
                    </a:lnTo>
                    <a:cubicBezTo>
                      <a:pt x="1202" y="10408"/>
                      <a:pt x="1168" y="10741"/>
                      <a:pt x="1168" y="11075"/>
                    </a:cubicBezTo>
                    <a:cubicBezTo>
                      <a:pt x="1135" y="11408"/>
                      <a:pt x="1135" y="11742"/>
                      <a:pt x="1068" y="12075"/>
                    </a:cubicBezTo>
                    <a:lnTo>
                      <a:pt x="935" y="13076"/>
                    </a:lnTo>
                    <a:cubicBezTo>
                      <a:pt x="901" y="13443"/>
                      <a:pt x="835" y="13743"/>
                      <a:pt x="768" y="14077"/>
                    </a:cubicBezTo>
                    <a:cubicBezTo>
                      <a:pt x="701" y="14777"/>
                      <a:pt x="434" y="15411"/>
                      <a:pt x="301" y="16078"/>
                    </a:cubicBezTo>
                    <a:cubicBezTo>
                      <a:pt x="868" y="14844"/>
                      <a:pt x="1302" y="13510"/>
                      <a:pt x="1502" y="12142"/>
                    </a:cubicBezTo>
                    <a:cubicBezTo>
                      <a:pt x="1735" y="10775"/>
                      <a:pt x="1835" y="9407"/>
                      <a:pt x="1735" y="8006"/>
                    </a:cubicBezTo>
                    <a:cubicBezTo>
                      <a:pt x="1669" y="6638"/>
                      <a:pt x="1502" y="5271"/>
                      <a:pt x="1202" y="3903"/>
                    </a:cubicBezTo>
                    <a:cubicBezTo>
                      <a:pt x="935" y="2569"/>
                      <a:pt x="534" y="1234"/>
                      <a:pt x="1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" name="Google Shape;592;p39"/>
              <p:cNvSpPr/>
              <p:nvPr/>
            </p:nvSpPr>
            <p:spPr>
              <a:xfrm>
                <a:off x="6373226" y="927003"/>
                <a:ext cx="769885" cy="571218"/>
              </a:xfrm>
              <a:custGeom>
                <a:avLst/>
                <a:gdLst/>
                <a:ahLst/>
                <a:cxnLst/>
                <a:rect l="l" t="t" r="r" b="b"/>
                <a:pathLst>
                  <a:path w="12410" h="9208" extrusionOk="0">
                    <a:moveTo>
                      <a:pt x="12409" y="1"/>
                    </a:moveTo>
                    <a:lnTo>
                      <a:pt x="12409" y="1"/>
                    </a:lnTo>
                    <a:cubicBezTo>
                      <a:pt x="10141" y="1235"/>
                      <a:pt x="7973" y="2669"/>
                      <a:pt x="5871" y="4170"/>
                    </a:cubicBezTo>
                    <a:cubicBezTo>
                      <a:pt x="4837" y="4937"/>
                      <a:pt x="3803" y="5705"/>
                      <a:pt x="2836" y="6539"/>
                    </a:cubicBezTo>
                    <a:cubicBezTo>
                      <a:pt x="1835" y="7372"/>
                      <a:pt x="867" y="8240"/>
                      <a:pt x="0" y="9207"/>
                    </a:cubicBezTo>
                    <a:cubicBezTo>
                      <a:pt x="1001" y="8407"/>
                      <a:pt x="2068" y="7673"/>
                      <a:pt x="3102" y="6905"/>
                    </a:cubicBezTo>
                    <a:lnTo>
                      <a:pt x="6205" y="4637"/>
                    </a:lnTo>
                    <a:cubicBezTo>
                      <a:pt x="8306" y="3103"/>
                      <a:pt x="10374" y="1602"/>
                      <a:pt x="12409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" name="Google Shape;593;p39"/>
              <p:cNvSpPr/>
              <p:nvPr/>
            </p:nvSpPr>
            <p:spPr>
              <a:xfrm>
                <a:off x="6352506" y="709695"/>
                <a:ext cx="374644" cy="716070"/>
              </a:xfrm>
              <a:custGeom>
                <a:avLst/>
                <a:gdLst/>
                <a:ahLst/>
                <a:cxnLst/>
                <a:rect l="l" t="t" r="r" b="b"/>
                <a:pathLst>
                  <a:path w="6039" h="11543" extrusionOk="0">
                    <a:moveTo>
                      <a:pt x="6038" y="1"/>
                    </a:moveTo>
                    <a:lnTo>
                      <a:pt x="4637" y="2970"/>
                    </a:lnTo>
                    <a:cubicBezTo>
                      <a:pt x="4170" y="3937"/>
                      <a:pt x="3703" y="4938"/>
                      <a:pt x="3236" y="5905"/>
                    </a:cubicBezTo>
                    <a:cubicBezTo>
                      <a:pt x="2736" y="6873"/>
                      <a:pt x="2236" y="7807"/>
                      <a:pt x="1702" y="8774"/>
                    </a:cubicBezTo>
                    <a:cubicBezTo>
                      <a:pt x="1168" y="9708"/>
                      <a:pt x="634" y="10642"/>
                      <a:pt x="1" y="11543"/>
                    </a:cubicBezTo>
                    <a:cubicBezTo>
                      <a:pt x="801" y="10775"/>
                      <a:pt x="1468" y="9908"/>
                      <a:pt x="2102" y="8974"/>
                    </a:cubicBezTo>
                    <a:cubicBezTo>
                      <a:pt x="2703" y="8073"/>
                      <a:pt x="3236" y="7106"/>
                      <a:pt x="3737" y="6139"/>
                    </a:cubicBezTo>
                    <a:cubicBezTo>
                      <a:pt x="4704" y="4171"/>
                      <a:pt x="5505" y="2136"/>
                      <a:pt x="6038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" name="Google Shape;594;p39"/>
              <p:cNvSpPr/>
              <p:nvPr/>
            </p:nvSpPr>
            <p:spPr>
              <a:xfrm>
                <a:off x="6195241" y="-40619"/>
                <a:ext cx="1243790" cy="1150997"/>
              </a:xfrm>
              <a:custGeom>
                <a:avLst/>
                <a:gdLst/>
                <a:ahLst/>
                <a:cxnLst/>
                <a:rect l="l" t="t" r="r" b="b"/>
                <a:pathLst>
                  <a:path w="20049" h="18554" extrusionOk="0">
                    <a:moveTo>
                      <a:pt x="6908" y="1"/>
                    </a:moveTo>
                    <a:cubicBezTo>
                      <a:pt x="3842" y="1"/>
                      <a:pt x="1256" y="1646"/>
                      <a:pt x="801" y="4090"/>
                    </a:cubicBezTo>
                    <a:cubicBezTo>
                      <a:pt x="568" y="5324"/>
                      <a:pt x="901" y="6559"/>
                      <a:pt x="1702" y="7626"/>
                    </a:cubicBezTo>
                    <a:cubicBezTo>
                      <a:pt x="334" y="9060"/>
                      <a:pt x="0" y="11262"/>
                      <a:pt x="1001" y="13063"/>
                    </a:cubicBezTo>
                    <a:cubicBezTo>
                      <a:pt x="1865" y="14587"/>
                      <a:pt x="3458" y="15444"/>
                      <a:pt x="5093" y="15444"/>
                    </a:cubicBezTo>
                    <a:cubicBezTo>
                      <a:pt x="5856" y="15444"/>
                      <a:pt x="6628" y="15257"/>
                      <a:pt x="7339" y="14865"/>
                    </a:cubicBezTo>
                    <a:cubicBezTo>
                      <a:pt x="7439" y="14798"/>
                      <a:pt x="7506" y="14731"/>
                      <a:pt x="7606" y="14698"/>
                    </a:cubicBezTo>
                    <a:cubicBezTo>
                      <a:pt x="7606" y="15332"/>
                      <a:pt x="7773" y="15965"/>
                      <a:pt x="8106" y="16566"/>
                    </a:cubicBezTo>
                    <a:cubicBezTo>
                      <a:pt x="8811" y="17838"/>
                      <a:pt x="10149" y="18553"/>
                      <a:pt x="11522" y="18553"/>
                    </a:cubicBezTo>
                    <a:cubicBezTo>
                      <a:pt x="12164" y="18553"/>
                      <a:pt x="12814" y="18397"/>
                      <a:pt x="13410" y="18067"/>
                    </a:cubicBezTo>
                    <a:cubicBezTo>
                      <a:pt x="14377" y="17500"/>
                      <a:pt x="15045" y="16599"/>
                      <a:pt x="15278" y="15599"/>
                    </a:cubicBezTo>
                    <a:cubicBezTo>
                      <a:pt x="15812" y="15498"/>
                      <a:pt x="16312" y="15332"/>
                      <a:pt x="16779" y="15031"/>
                    </a:cubicBezTo>
                    <a:cubicBezTo>
                      <a:pt x="19214" y="13697"/>
                      <a:pt x="20048" y="10662"/>
                      <a:pt x="18714" y="8260"/>
                    </a:cubicBezTo>
                    <a:cubicBezTo>
                      <a:pt x="17813" y="6625"/>
                      <a:pt x="16145" y="5725"/>
                      <a:pt x="14411" y="5691"/>
                    </a:cubicBezTo>
                    <a:cubicBezTo>
                      <a:pt x="14311" y="3156"/>
                      <a:pt x="11876" y="788"/>
                      <a:pt x="8540" y="154"/>
                    </a:cubicBezTo>
                    <a:cubicBezTo>
                      <a:pt x="7987" y="50"/>
                      <a:pt x="7440" y="1"/>
                      <a:pt x="69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" name="Google Shape;595;p39"/>
              <p:cNvSpPr/>
              <p:nvPr/>
            </p:nvSpPr>
            <p:spPr>
              <a:xfrm>
                <a:off x="6201444" y="-45023"/>
                <a:ext cx="1212709" cy="1165824"/>
              </a:xfrm>
              <a:custGeom>
                <a:avLst/>
                <a:gdLst/>
                <a:ahLst/>
                <a:cxnLst/>
                <a:rect l="l" t="t" r="r" b="b"/>
                <a:pathLst>
                  <a:path w="19548" h="18793" extrusionOk="0">
                    <a:moveTo>
                      <a:pt x="6894" y="190"/>
                    </a:moveTo>
                    <a:cubicBezTo>
                      <a:pt x="8453" y="190"/>
                      <a:pt x="10017" y="631"/>
                      <a:pt x="11309" y="1493"/>
                    </a:cubicBezTo>
                    <a:cubicBezTo>
                      <a:pt x="12076" y="1960"/>
                      <a:pt x="12743" y="2593"/>
                      <a:pt x="13243" y="3327"/>
                    </a:cubicBezTo>
                    <a:cubicBezTo>
                      <a:pt x="13744" y="4061"/>
                      <a:pt x="14044" y="4928"/>
                      <a:pt x="14077" y="5762"/>
                    </a:cubicBezTo>
                    <a:lnTo>
                      <a:pt x="14077" y="5996"/>
                    </a:lnTo>
                    <a:lnTo>
                      <a:pt x="14311" y="5996"/>
                    </a:lnTo>
                    <a:cubicBezTo>
                      <a:pt x="15478" y="6029"/>
                      <a:pt x="16612" y="6496"/>
                      <a:pt x="17480" y="7263"/>
                    </a:cubicBezTo>
                    <a:cubicBezTo>
                      <a:pt x="18347" y="8064"/>
                      <a:pt x="18881" y="9165"/>
                      <a:pt x="19014" y="10332"/>
                    </a:cubicBezTo>
                    <a:cubicBezTo>
                      <a:pt x="19148" y="11500"/>
                      <a:pt x="18814" y="12734"/>
                      <a:pt x="18113" y="13668"/>
                    </a:cubicBezTo>
                    <a:cubicBezTo>
                      <a:pt x="17413" y="14635"/>
                      <a:pt x="16379" y="15369"/>
                      <a:pt x="15178" y="15636"/>
                    </a:cubicBezTo>
                    <a:cubicBezTo>
                      <a:pt x="14878" y="16570"/>
                      <a:pt x="14344" y="17337"/>
                      <a:pt x="13544" y="17838"/>
                    </a:cubicBezTo>
                    <a:cubicBezTo>
                      <a:pt x="12931" y="18237"/>
                      <a:pt x="12213" y="18445"/>
                      <a:pt x="11507" y="18445"/>
                    </a:cubicBezTo>
                    <a:cubicBezTo>
                      <a:pt x="11328" y="18445"/>
                      <a:pt x="11150" y="18432"/>
                      <a:pt x="10975" y="18405"/>
                    </a:cubicBezTo>
                    <a:cubicBezTo>
                      <a:pt x="10074" y="18305"/>
                      <a:pt x="9240" y="17838"/>
                      <a:pt x="8673" y="17171"/>
                    </a:cubicBezTo>
                    <a:cubicBezTo>
                      <a:pt x="8106" y="16503"/>
                      <a:pt x="7739" y="15636"/>
                      <a:pt x="7773" y="14769"/>
                    </a:cubicBezTo>
                    <a:lnTo>
                      <a:pt x="7773" y="14268"/>
                    </a:lnTo>
                    <a:lnTo>
                      <a:pt x="7339" y="14535"/>
                    </a:lnTo>
                    <a:cubicBezTo>
                      <a:pt x="6656" y="14982"/>
                      <a:pt x="5827" y="15222"/>
                      <a:pt x="5001" y="15222"/>
                    </a:cubicBezTo>
                    <a:cubicBezTo>
                      <a:pt x="4779" y="15222"/>
                      <a:pt x="4556" y="15205"/>
                      <a:pt x="4337" y="15169"/>
                    </a:cubicBezTo>
                    <a:cubicBezTo>
                      <a:pt x="3303" y="15002"/>
                      <a:pt x="2302" y="14469"/>
                      <a:pt x="1635" y="13668"/>
                    </a:cubicBezTo>
                    <a:cubicBezTo>
                      <a:pt x="968" y="12867"/>
                      <a:pt x="568" y="11800"/>
                      <a:pt x="601" y="10733"/>
                    </a:cubicBezTo>
                    <a:cubicBezTo>
                      <a:pt x="634" y="9699"/>
                      <a:pt x="1068" y="8631"/>
                      <a:pt x="1768" y="7864"/>
                    </a:cubicBezTo>
                    <a:lnTo>
                      <a:pt x="1902" y="7697"/>
                    </a:lnTo>
                    <a:lnTo>
                      <a:pt x="1802" y="7530"/>
                    </a:lnTo>
                    <a:cubicBezTo>
                      <a:pt x="1268" y="6830"/>
                      <a:pt x="901" y="5996"/>
                      <a:pt x="834" y="5129"/>
                    </a:cubicBezTo>
                    <a:cubicBezTo>
                      <a:pt x="834" y="4695"/>
                      <a:pt x="868" y="4261"/>
                      <a:pt x="968" y="3828"/>
                    </a:cubicBezTo>
                    <a:cubicBezTo>
                      <a:pt x="1001" y="3628"/>
                      <a:pt x="1101" y="3427"/>
                      <a:pt x="1201" y="3227"/>
                    </a:cubicBezTo>
                    <a:cubicBezTo>
                      <a:pt x="1301" y="3027"/>
                      <a:pt x="1368" y="2827"/>
                      <a:pt x="1502" y="2660"/>
                    </a:cubicBezTo>
                    <a:cubicBezTo>
                      <a:pt x="2002" y="1926"/>
                      <a:pt x="2702" y="1326"/>
                      <a:pt x="3536" y="926"/>
                    </a:cubicBezTo>
                    <a:cubicBezTo>
                      <a:pt x="4337" y="525"/>
                      <a:pt x="5204" y="292"/>
                      <a:pt x="6138" y="225"/>
                    </a:cubicBezTo>
                    <a:cubicBezTo>
                      <a:pt x="6389" y="202"/>
                      <a:pt x="6642" y="190"/>
                      <a:pt x="6894" y="190"/>
                    </a:cubicBezTo>
                    <a:close/>
                    <a:moveTo>
                      <a:pt x="6793" y="0"/>
                    </a:moveTo>
                    <a:cubicBezTo>
                      <a:pt x="6563" y="0"/>
                      <a:pt x="6333" y="8"/>
                      <a:pt x="6105" y="25"/>
                    </a:cubicBezTo>
                    <a:cubicBezTo>
                      <a:pt x="5171" y="92"/>
                      <a:pt x="4270" y="325"/>
                      <a:pt x="3403" y="725"/>
                    </a:cubicBezTo>
                    <a:cubicBezTo>
                      <a:pt x="2569" y="1092"/>
                      <a:pt x="1802" y="1693"/>
                      <a:pt x="1235" y="2460"/>
                    </a:cubicBezTo>
                    <a:cubicBezTo>
                      <a:pt x="1101" y="2660"/>
                      <a:pt x="1001" y="2860"/>
                      <a:pt x="868" y="3060"/>
                    </a:cubicBezTo>
                    <a:cubicBezTo>
                      <a:pt x="768" y="3294"/>
                      <a:pt x="668" y="3494"/>
                      <a:pt x="601" y="3728"/>
                    </a:cubicBezTo>
                    <a:cubicBezTo>
                      <a:pt x="468" y="4195"/>
                      <a:pt x="401" y="4695"/>
                      <a:pt x="401" y="5162"/>
                    </a:cubicBezTo>
                    <a:cubicBezTo>
                      <a:pt x="463" y="6066"/>
                      <a:pt x="788" y="6941"/>
                      <a:pt x="1266" y="7678"/>
                    </a:cubicBezTo>
                    <a:lnTo>
                      <a:pt x="1266" y="7678"/>
                    </a:lnTo>
                    <a:cubicBezTo>
                      <a:pt x="545" y="8499"/>
                      <a:pt x="99" y="9601"/>
                      <a:pt x="67" y="10733"/>
                    </a:cubicBezTo>
                    <a:cubicBezTo>
                      <a:pt x="1" y="11933"/>
                      <a:pt x="401" y="13134"/>
                      <a:pt x="1168" y="14035"/>
                    </a:cubicBezTo>
                    <a:cubicBezTo>
                      <a:pt x="1935" y="14969"/>
                      <a:pt x="3069" y="15603"/>
                      <a:pt x="4237" y="15736"/>
                    </a:cubicBezTo>
                    <a:cubicBezTo>
                      <a:pt x="4489" y="15779"/>
                      <a:pt x="4746" y="15801"/>
                      <a:pt x="5003" y="15801"/>
                    </a:cubicBezTo>
                    <a:cubicBezTo>
                      <a:pt x="5790" y="15801"/>
                      <a:pt x="6582" y="15601"/>
                      <a:pt x="7265" y="15210"/>
                    </a:cubicBezTo>
                    <a:lnTo>
                      <a:pt x="7265" y="15210"/>
                    </a:lnTo>
                    <a:cubicBezTo>
                      <a:pt x="7364" y="16051"/>
                      <a:pt x="7743" y="16846"/>
                      <a:pt x="8340" y="17471"/>
                    </a:cubicBezTo>
                    <a:cubicBezTo>
                      <a:pt x="8974" y="18238"/>
                      <a:pt x="9941" y="18705"/>
                      <a:pt x="10908" y="18772"/>
                    </a:cubicBezTo>
                    <a:cubicBezTo>
                      <a:pt x="11047" y="18786"/>
                      <a:pt x="11185" y="18792"/>
                      <a:pt x="11322" y="18792"/>
                    </a:cubicBezTo>
                    <a:cubicBezTo>
                      <a:pt x="12181" y="18792"/>
                      <a:pt x="13016" y="18527"/>
                      <a:pt x="13677" y="18038"/>
                    </a:cubicBezTo>
                    <a:cubicBezTo>
                      <a:pt x="14478" y="17471"/>
                      <a:pt x="15045" y="16570"/>
                      <a:pt x="15211" y="15670"/>
                    </a:cubicBezTo>
                    <a:cubicBezTo>
                      <a:pt x="15778" y="15603"/>
                      <a:pt x="16412" y="15403"/>
                      <a:pt x="16946" y="15069"/>
                    </a:cubicBezTo>
                    <a:cubicBezTo>
                      <a:pt x="17480" y="14769"/>
                      <a:pt x="17947" y="14369"/>
                      <a:pt x="18347" y="13868"/>
                    </a:cubicBezTo>
                    <a:cubicBezTo>
                      <a:pt x="19148" y="12867"/>
                      <a:pt x="19548" y="11567"/>
                      <a:pt x="19448" y="10299"/>
                    </a:cubicBezTo>
                    <a:cubicBezTo>
                      <a:pt x="19314" y="9031"/>
                      <a:pt x="18747" y="7797"/>
                      <a:pt x="17813" y="6930"/>
                    </a:cubicBezTo>
                    <a:cubicBezTo>
                      <a:pt x="16930" y="6079"/>
                      <a:pt x="15749" y="5585"/>
                      <a:pt x="14524" y="5533"/>
                    </a:cubicBezTo>
                    <a:lnTo>
                      <a:pt x="14524" y="5533"/>
                    </a:lnTo>
                    <a:cubicBezTo>
                      <a:pt x="14478" y="5119"/>
                      <a:pt x="14385" y="4728"/>
                      <a:pt x="14244" y="4361"/>
                    </a:cubicBezTo>
                    <a:cubicBezTo>
                      <a:pt x="14044" y="3894"/>
                      <a:pt x="13844" y="3494"/>
                      <a:pt x="13544" y="3094"/>
                    </a:cubicBezTo>
                    <a:cubicBezTo>
                      <a:pt x="12976" y="2327"/>
                      <a:pt x="12243" y="1726"/>
                      <a:pt x="11442" y="1259"/>
                    </a:cubicBezTo>
                    <a:cubicBezTo>
                      <a:pt x="10040" y="412"/>
                      <a:pt x="8408" y="0"/>
                      <a:pt x="6793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" name="Google Shape;596;p39"/>
              <p:cNvSpPr/>
              <p:nvPr/>
            </p:nvSpPr>
            <p:spPr>
              <a:xfrm>
                <a:off x="6455984" y="185871"/>
                <a:ext cx="395303" cy="143177"/>
              </a:xfrm>
              <a:custGeom>
                <a:avLst/>
                <a:gdLst/>
                <a:ahLst/>
                <a:cxnLst/>
                <a:rect l="l" t="t" r="r" b="b"/>
                <a:pathLst>
                  <a:path w="6372" h="2308" extrusionOk="0">
                    <a:moveTo>
                      <a:pt x="6005" y="31"/>
                    </a:moveTo>
                    <a:cubicBezTo>
                      <a:pt x="5660" y="31"/>
                      <a:pt x="5136" y="133"/>
                      <a:pt x="4721" y="654"/>
                    </a:cubicBezTo>
                    <a:lnTo>
                      <a:pt x="4721" y="654"/>
                    </a:lnTo>
                    <a:lnTo>
                      <a:pt x="6372" y="72"/>
                    </a:lnTo>
                    <a:cubicBezTo>
                      <a:pt x="6372" y="72"/>
                      <a:pt x="6225" y="31"/>
                      <a:pt x="6005" y="31"/>
                    </a:cubicBezTo>
                    <a:close/>
                    <a:moveTo>
                      <a:pt x="4721" y="654"/>
                    </a:moveTo>
                    <a:lnTo>
                      <a:pt x="3974" y="918"/>
                    </a:lnTo>
                    <a:lnTo>
                      <a:pt x="3974" y="918"/>
                    </a:lnTo>
                    <a:cubicBezTo>
                      <a:pt x="4216" y="1169"/>
                      <a:pt x="4337" y="1373"/>
                      <a:pt x="4337" y="1373"/>
                    </a:cubicBezTo>
                    <a:cubicBezTo>
                      <a:pt x="4443" y="1073"/>
                      <a:pt x="4575" y="838"/>
                      <a:pt x="4721" y="654"/>
                    </a:cubicBezTo>
                    <a:close/>
                    <a:moveTo>
                      <a:pt x="1904" y="1"/>
                    </a:moveTo>
                    <a:cubicBezTo>
                      <a:pt x="1848" y="1"/>
                      <a:pt x="1792" y="2"/>
                      <a:pt x="1735" y="6"/>
                    </a:cubicBezTo>
                    <a:cubicBezTo>
                      <a:pt x="0" y="72"/>
                      <a:pt x="34" y="2307"/>
                      <a:pt x="34" y="2307"/>
                    </a:cubicBezTo>
                    <a:lnTo>
                      <a:pt x="3974" y="918"/>
                    </a:lnTo>
                    <a:lnTo>
                      <a:pt x="3974" y="918"/>
                    </a:lnTo>
                    <a:cubicBezTo>
                      <a:pt x="3590" y="518"/>
                      <a:pt x="2900" y="1"/>
                      <a:pt x="19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" name="Google Shape;597;p39"/>
              <p:cNvSpPr/>
              <p:nvPr/>
            </p:nvSpPr>
            <p:spPr>
              <a:xfrm>
                <a:off x="6453937" y="168563"/>
                <a:ext cx="397350" cy="160485"/>
              </a:xfrm>
              <a:custGeom>
                <a:avLst/>
                <a:gdLst/>
                <a:ahLst/>
                <a:cxnLst/>
                <a:rect l="l" t="t" r="r" b="b"/>
                <a:pathLst>
                  <a:path w="6405" h="2587" extrusionOk="0">
                    <a:moveTo>
                      <a:pt x="1993" y="1"/>
                    </a:moveTo>
                    <a:cubicBezTo>
                      <a:pt x="1896" y="1"/>
                      <a:pt x="1799" y="6"/>
                      <a:pt x="1701" y="18"/>
                    </a:cubicBezTo>
                    <a:cubicBezTo>
                      <a:pt x="1401" y="51"/>
                      <a:pt x="1101" y="151"/>
                      <a:pt x="834" y="318"/>
                    </a:cubicBezTo>
                    <a:cubicBezTo>
                      <a:pt x="601" y="518"/>
                      <a:pt x="400" y="752"/>
                      <a:pt x="300" y="985"/>
                    </a:cubicBezTo>
                    <a:cubicBezTo>
                      <a:pt x="33" y="1519"/>
                      <a:pt x="0" y="2086"/>
                      <a:pt x="67" y="2586"/>
                    </a:cubicBezTo>
                    <a:cubicBezTo>
                      <a:pt x="167" y="2086"/>
                      <a:pt x="334" y="1586"/>
                      <a:pt x="601" y="1185"/>
                    </a:cubicBezTo>
                    <a:cubicBezTo>
                      <a:pt x="734" y="985"/>
                      <a:pt x="901" y="818"/>
                      <a:pt x="1101" y="718"/>
                    </a:cubicBezTo>
                    <a:cubicBezTo>
                      <a:pt x="1301" y="618"/>
                      <a:pt x="1501" y="551"/>
                      <a:pt x="1735" y="551"/>
                    </a:cubicBezTo>
                    <a:cubicBezTo>
                      <a:pt x="1793" y="547"/>
                      <a:pt x="1851" y="545"/>
                      <a:pt x="1910" y="545"/>
                    </a:cubicBezTo>
                    <a:cubicBezTo>
                      <a:pt x="2318" y="545"/>
                      <a:pt x="2723" y="647"/>
                      <a:pt x="3102" y="852"/>
                    </a:cubicBezTo>
                    <a:cubicBezTo>
                      <a:pt x="3503" y="1052"/>
                      <a:pt x="3903" y="1385"/>
                      <a:pt x="4170" y="1752"/>
                    </a:cubicBezTo>
                    <a:lnTo>
                      <a:pt x="4470" y="2153"/>
                    </a:lnTo>
                    <a:lnTo>
                      <a:pt x="4603" y="1719"/>
                    </a:lnTo>
                    <a:lnTo>
                      <a:pt x="4703" y="1419"/>
                    </a:lnTo>
                    <a:cubicBezTo>
                      <a:pt x="4737" y="1352"/>
                      <a:pt x="4770" y="1252"/>
                      <a:pt x="4837" y="1152"/>
                    </a:cubicBezTo>
                    <a:cubicBezTo>
                      <a:pt x="4937" y="985"/>
                      <a:pt x="5070" y="818"/>
                      <a:pt x="5204" y="685"/>
                    </a:cubicBezTo>
                    <a:cubicBezTo>
                      <a:pt x="5473" y="475"/>
                      <a:pt x="5851" y="346"/>
                      <a:pt x="6263" y="346"/>
                    </a:cubicBezTo>
                    <a:cubicBezTo>
                      <a:pt x="6310" y="346"/>
                      <a:pt x="6357" y="348"/>
                      <a:pt x="6405" y="351"/>
                    </a:cubicBezTo>
                    <a:cubicBezTo>
                      <a:pt x="6230" y="276"/>
                      <a:pt x="6073" y="239"/>
                      <a:pt x="5907" y="239"/>
                    </a:cubicBezTo>
                    <a:cubicBezTo>
                      <a:pt x="5852" y="239"/>
                      <a:pt x="5796" y="243"/>
                      <a:pt x="5738" y="251"/>
                    </a:cubicBezTo>
                    <a:cubicBezTo>
                      <a:pt x="5504" y="251"/>
                      <a:pt x="5237" y="318"/>
                      <a:pt x="5037" y="451"/>
                    </a:cubicBezTo>
                    <a:cubicBezTo>
                      <a:pt x="4837" y="551"/>
                      <a:pt x="4637" y="718"/>
                      <a:pt x="4503" y="918"/>
                    </a:cubicBezTo>
                    <a:cubicBezTo>
                      <a:pt x="4437" y="998"/>
                      <a:pt x="4381" y="1084"/>
                      <a:pt x="4331" y="1170"/>
                    </a:cubicBezTo>
                    <a:lnTo>
                      <a:pt x="4331" y="1170"/>
                    </a:lnTo>
                    <a:cubicBezTo>
                      <a:pt x="4066" y="831"/>
                      <a:pt x="3739" y="553"/>
                      <a:pt x="3336" y="351"/>
                    </a:cubicBezTo>
                    <a:cubicBezTo>
                      <a:pt x="2921" y="130"/>
                      <a:pt x="2461" y="1"/>
                      <a:pt x="1993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" name="Google Shape;598;p39"/>
              <p:cNvSpPr/>
              <p:nvPr/>
            </p:nvSpPr>
            <p:spPr>
              <a:xfrm>
                <a:off x="6834661" y="680724"/>
                <a:ext cx="211176" cy="167122"/>
              </a:xfrm>
              <a:custGeom>
                <a:avLst/>
                <a:gdLst/>
                <a:ahLst/>
                <a:cxnLst/>
                <a:rect l="l" t="t" r="r" b="b"/>
                <a:pathLst>
                  <a:path w="3404" h="2694" extrusionOk="0">
                    <a:moveTo>
                      <a:pt x="3403" y="1"/>
                    </a:moveTo>
                    <a:lnTo>
                      <a:pt x="1" y="2569"/>
                    </a:lnTo>
                    <a:cubicBezTo>
                      <a:pt x="175" y="2657"/>
                      <a:pt x="336" y="2694"/>
                      <a:pt x="484" y="2694"/>
                    </a:cubicBezTo>
                    <a:cubicBezTo>
                      <a:pt x="1354" y="2694"/>
                      <a:pt x="1769" y="1402"/>
                      <a:pt x="1769" y="1402"/>
                    </a:cubicBezTo>
                    <a:cubicBezTo>
                      <a:pt x="1882" y="1422"/>
                      <a:pt x="1988" y="1431"/>
                      <a:pt x="2087" y="1431"/>
                    </a:cubicBezTo>
                    <a:cubicBezTo>
                      <a:pt x="3317" y="1431"/>
                      <a:pt x="3403" y="1"/>
                      <a:pt x="3403" y="1"/>
                    </a:cubicBezTo>
                    <a:close/>
                  </a:path>
                </a:pathLst>
              </a:custGeom>
              <a:solidFill>
                <a:srgbClr val="FEF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" name="Google Shape;599;p39"/>
              <p:cNvSpPr/>
              <p:nvPr/>
            </p:nvSpPr>
            <p:spPr>
              <a:xfrm>
                <a:off x="6834661" y="680724"/>
                <a:ext cx="213223" cy="174318"/>
              </a:xfrm>
              <a:custGeom>
                <a:avLst/>
                <a:gdLst/>
                <a:ahLst/>
                <a:cxnLst/>
                <a:rect l="l" t="t" r="r" b="b"/>
                <a:pathLst>
                  <a:path w="3437" h="2810" extrusionOk="0">
                    <a:moveTo>
                      <a:pt x="3403" y="1"/>
                    </a:moveTo>
                    <a:cubicBezTo>
                      <a:pt x="3236" y="401"/>
                      <a:pt x="3036" y="735"/>
                      <a:pt x="2769" y="968"/>
                    </a:cubicBezTo>
                    <a:cubicBezTo>
                      <a:pt x="2636" y="1068"/>
                      <a:pt x="2469" y="1135"/>
                      <a:pt x="2336" y="1135"/>
                    </a:cubicBezTo>
                    <a:cubicBezTo>
                      <a:pt x="2280" y="1146"/>
                      <a:pt x="2225" y="1150"/>
                      <a:pt x="2168" y="1150"/>
                    </a:cubicBezTo>
                    <a:cubicBezTo>
                      <a:pt x="2054" y="1150"/>
                      <a:pt x="1936" y="1135"/>
                      <a:pt x="1802" y="1135"/>
                    </a:cubicBezTo>
                    <a:lnTo>
                      <a:pt x="1569" y="1102"/>
                    </a:lnTo>
                    <a:lnTo>
                      <a:pt x="1502" y="1335"/>
                    </a:lnTo>
                    <a:cubicBezTo>
                      <a:pt x="1435" y="1469"/>
                      <a:pt x="1368" y="1669"/>
                      <a:pt x="1268" y="1836"/>
                    </a:cubicBezTo>
                    <a:cubicBezTo>
                      <a:pt x="1202" y="2002"/>
                      <a:pt x="1102" y="2136"/>
                      <a:pt x="968" y="2269"/>
                    </a:cubicBezTo>
                    <a:cubicBezTo>
                      <a:pt x="868" y="2369"/>
                      <a:pt x="735" y="2503"/>
                      <a:pt x="568" y="2536"/>
                    </a:cubicBezTo>
                    <a:cubicBezTo>
                      <a:pt x="485" y="2569"/>
                      <a:pt x="393" y="2578"/>
                      <a:pt x="297" y="2578"/>
                    </a:cubicBezTo>
                    <a:cubicBezTo>
                      <a:pt x="201" y="2578"/>
                      <a:pt x="101" y="2569"/>
                      <a:pt x="1" y="2569"/>
                    </a:cubicBezTo>
                    <a:cubicBezTo>
                      <a:pt x="168" y="2703"/>
                      <a:pt x="368" y="2803"/>
                      <a:pt x="601" y="2803"/>
                    </a:cubicBezTo>
                    <a:cubicBezTo>
                      <a:pt x="632" y="2807"/>
                      <a:pt x="663" y="2809"/>
                      <a:pt x="693" y="2809"/>
                    </a:cubicBezTo>
                    <a:cubicBezTo>
                      <a:pt x="896" y="2809"/>
                      <a:pt x="1095" y="2719"/>
                      <a:pt x="1268" y="2603"/>
                    </a:cubicBezTo>
                    <a:cubicBezTo>
                      <a:pt x="1469" y="2469"/>
                      <a:pt x="1602" y="2269"/>
                      <a:pt x="1735" y="2102"/>
                    </a:cubicBezTo>
                    <a:cubicBezTo>
                      <a:pt x="1825" y="1968"/>
                      <a:pt x="1899" y="1834"/>
                      <a:pt x="1959" y="1700"/>
                    </a:cubicBezTo>
                    <a:lnTo>
                      <a:pt x="1959" y="1700"/>
                    </a:lnTo>
                    <a:cubicBezTo>
                      <a:pt x="2015" y="1704"/>
                      <a:pt x="2071" y="1707"/>
                      <a:pt x="2127" y="1707"/>
                    </a:cubicBezTo>
                    <a:cubicBezTo>
                      <a:pt x="2233" y="1707"/>
                      <a:pt x="2337" y="1697"/>
                      <a:pt x="2436" y="1669"/>
                    </a:cubicBezTo>
                    <a:cubicBezTo>
                      <a:pt x="2669" y="1602"/>
                      <a:pt x="2903" y="1469"/>
                      <a:pt x="3070" y="1269"/>
                    </a:cubicBezTo>
                    <a:cubicBezTo>
                      <a:pt x="3236" y="1102"/>
                      <a:pt x="3337" y="868"/>
                      <a:pt x="3370" y="668"/>
                    </a:cubicBezTo>
                    <a:cubicBezTo>
                      <a:pt x="3437" y="435"/>
                      <a:pt x="3437" y="201"/>
                      <a:pt x="3403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600" name="Google Shape;600;p39"/>
          <p:cNvSpPr txBox="1">
            <a:spLocks noGrp="1"/>
          </p:cNvSpPr>
          <p:nvPr>
            <p:ph type="title"/>
          </p:nvPr>
        </p:nvSpPr>
        <p:spPr>
          <a:xfrm>
            <a:off x="2152625" y="1673875"/>
            <a:ext cx="5010300" cy="175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5400" dirty="0"/>
              <a:t>H</a:t>
            </a:r>
            <a:r>
              <a:rPr lang="en" sz="5400" dirty="0"/>
              <a:t>eroes</a:t>
            </a:r>
            <a:r>
              <a:rPr lang="en" sz="4800" dirty="0"/>
              <a:t/>
            </a:r>
            <a:br>
              <a:rPr lang="en" sz="4800" dirty="0"/>
            </a:br>
            <a:r>
              <a:rPr lang="en" sz="4000" dirty="0"/>
              <a:t>must</a:t>
            </a:r>
            <a:r>
              <a:rPr lang="en" sz="4800" dirty="0"/>
              <a:t> …</a:t>
            </a:r>
            <a:endParaRPr sz="4800" dirty="0"/>
          </a:p>
        </p:txBody>
      </p:sp>
      <p:sp>
        <p:nvSpPr>
          <p:cNvPr id="601" name="Google Shape;601;p39"/>
          <p:cNvSpPr/>
          <p:nvPr/>
        </p:nvSpPr>
        <p:spPr>
          <a:xfrm>
            <a:off x="-1661775" y="1042075"/>
            <a:ext cx="68400" cy="91800"/>
          </a:xfrm>
          <a:custGeom>
            <a:avLst/>
            <a:gdLst/>
            <a:ahLst/>
            <a:cxnLst/>
            <a:rect l="l" t="t" r="r" b="b"/>
            <a:pathLst>
              <a:path w="2736" h="3672" extrusionOk="0">
                <a:moveTo>
                  <a:pt x="2664" y="0"/>
                </a:moveTo>
                <a:cubicBezTo>
                  <a:pt x="1374" y="0"/>
                  <a:pt x="1535" y="1770"/>
                  <a:pt x="1535" y="1770"/>
                </a:cubicBezTo>
                <a:cubicBezTo>
                  <a:pt x="0" y="2070"/>
                  <a:pt x="534" y="3671"/>
                  <a:pt x="534" y="3671"/>
                </a:cubicBezTo>
                <a:lnTo>
                  <a:pt x="2736" y="2"/>
                </a:lnTo>
                <a:cubicBezTo>
                  <a:pt x="2711" y="1"/>
                  <a:pt x="2687" y="0"/>
                  <a:pt x="2664" y="0"/>
                </a:cubicBezTo>
                <a:close/>
              </a:path>
            </a:pathLst>
          </a:custGeom>
          <a:solidFill>
            <a:srgbClr val="FEFBD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2" name="Google Shape;602;p39"/>
          <p:cNvSpPr/>
          <p:nvPr/>
        </p:nvSpPr>
        <p:spPr>
          <a:xfrm>
            <a:off x="2872339" y="4304566"/>
            <a:ext cx="232741" cy="229408"/>
          </a:xfrm>
          <a:custGeom>
            <a:avLst/>
            <a:gdLst/>
            <a:ahLst/>
            <a:cxnLst/>
            <a:rect l="l" t="t" r="r" b="b"/>
            <a:pathLst>
              <a:path w="8451" h="8330" extrusionOk="0">
                <a:moveTo>
                  <a:pt x="6323" y="1"/>
                </a:moveTo>
                <a:lnTo>
                  <a:pt x="3831" y="1521"/>
                </a:lnTo>
                <a:lnTo>
                  <a:pt x="1095" y="548"/>
                </a:lnTo>
                <a:lnTo>
                  <a:pt x="1764" y="3375"/>
                </a:lnTo>
                <a:lnTo>
                  <a:pt x="1" y="5685"/>
                </a:lnTo>
                <a:lnTo>
                  <a:pt x="2888" y="5928"/>
                </a:lnTo>
                <a:lnTo>
                  <a:pt x="4560" y="8329"/>
                </a:lnTo>
                <a:lnTo>
                  <a:pt x="5685" y="5654"/>
                </a:lnTo>
                <a:lnTo>
                  <a:pt x="8451" y="4803"/>
                </a:lnTo>
                <a:lnTo>
                  <a:pt x="6262" y="2919"/>
                </a:lnTo>
                <a:close/>
              </a:path>
            </a:pathLst>
          </a:custGeom>
          <a:solidFill>
            <a:schemeClr val="lt1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3" name="Google Shape;603;p39"/>
          <p:cNvSpPr/>
          <p:nvPr/>
        </p:nvSpPr>
        <p:spPr>
          <a:xfrm>
            <a:off x="928197" y="3970783"/>
            <a:ext cx="385918" cy="379226"/>
          </a:xfrm>
          <a:custGeom>
            <a:avLst/>
            <a:gdLst/>
            <a:ahLst/>
            <a:cxnLst/>
            <a:rect l="l" t="t" r="r" b="b"/>
            <a:pathLst>
              <a:path w="14013" h="13770" extrusionOk="0">
                <a:moveTo>
                  <a:pt x="10487" y="0"/>
                </a:moveTo>
                <a:lnTo>
                  <a:pt x="6353" y="2462"/>
                </a:lnTo>
                <a:lnTo>
                  <a:pt x="1824" y="912"/>
                </a:lnTo>
                <a:lnTo>
                  <a:pt x="2918" y="5593"/>
                </a:lnTo>
                <a:lnTo>
                  <a:pt x="0" y="9423"/>
                </a:lnTo>
                <a:lnTo>
                  <a:pt x="4803" y="9818"/>
                </a:lnTo>
                <a:lnTo>
                  <a:pt x="7538" y="13769"/>
                </a:lnTo>
                <a:lnTo>
                  <a:pt x="9423" y="9331"/>
                </a:lnTo>
                <a:lnTo>
                  <a:pt x="14013" y="7933"/>
                </a:lnTo>
                <a:lnTo>
                  <a:pt x="10396" y="4803"/>
                </a:lnTo>
                <a:close/>
              </a:path>
            </a:pathLst>
          </a:custGeom>
          <a:solidFill>
            <a:schemeClr val="accent4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Rectangle 1"/>
          <p:cNvSpPr/>
          <p:nvPr/>
        </p:nvSpPr>
        <p:spPr>
          <a:xfrm>
            <a:off x="564941" y="1160629"/>
            <a:ext cx="2307272" cy="1877437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3200" b="1" u="sng" cap="none" spc="0" dirty="0">
                <a:ln/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help</a:t>
            </a:r>
            <a:r>
              <a:rPr lang="en-US" sz="2800" b="1" cap="none" spc="0" dirty="0">
                <a:ln/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</a:p>
          <a:p>
            <a:pPr algn="ctr"/>
            <a:r>
              <a:rPr lang="en-US" sz="2800" b="1" dirty="0">
                <a:ln/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when there is </a:t>
            </a:r>
            <a:r>
              <a:rPr lang="en-US" sz="2800" b="1" cap="none" spc="0" dirty="0">
                <a:ln/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800" b="1" u="sng" cap="none" spc="0" dirty="0">
                <a:ln/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an  ________.</a:t>
            </a:r>
          </a:p>
        </p:txBody>
      </p:sp>
      <p:sp>
        <p:nvSpPr>
          <p:cNvPr id="48" name="Rectangle 47"/>
          <p:cNvSpPr/>
          <p:nvPr/>
        </p:nvSpPr>
        <p:spPr>
          <a:xfrm>
            <a:off x="5852844" y="3457436"/>
            <a:ext cx="2620162" cy="954107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2800" b="1" dirty="0">
                <a:ln/>
                <a:solidFill>
                  <a:schemeClr val="accent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use ___________.</a:t>
            </a:r>
            <a:endParaRPr lang="en-US" sz="2800" b="1" u="sng" cap="none" spc="0" dirty="0">
              <a:ln/>
              <a:solidFill>
                <a:schemeClr val="accent6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9" name="Rectangle 48"/>
          <p:cNvSpPr/>
          <p:nvPr/>
        </p:nvSpPr>
        <p:spPr>
          <a:xfrm>
            <a:off x="1154690" y="3581608"/>
            <a:ext cx="2620162" cy="58477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2800" b="1" dirty="0">
                <a:ln/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be </a:t>
            </a:r>
            <a:r>
              <a:rPr lang="en-US" sz="3200" b="1" u="sng" dirty="0">
                <a:ln/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________.</a:t>
            </a:r>
            <a:endParaRPr lang="en-US" sz="2800" b="1" u="sng" cap="none" spc="0" dirty="0">
              <a:ln/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6532004" y="1328483"/>
            <a:ext cx="2620162" cy="138499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2800" b="1" u="sng" dirty="0">
                <a:ln/>
                <a:solidFill>
                  <a:schemeClr val="accent4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learn and practice </a:t>
            </a:r>
            <a:r>
              <a:rPr lang="en-US" sz="2800" b="1" dirty="0">
                <a:ln/>
                <a:solidFill>
                  <a:schemeClr val="accent4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life-saving skills.</a:t>
            </a:r>
            <a:endParaRPr lang="en-US" sz="2400" b="1" cap="none" spc="0" dirty="0">
              <a:ln/>
              <a:solidFill>
                <a:schemeClr val="accent4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086090" y="154640"/>
            <a:ext cx="7039106" cy="584775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r>
              <a:rPr lang="en-US" sz="3200" b="1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emergency</a:t>
            </a:r>
            <a:r>
              <a:rPr lang="en-US" sz="3200" b="1" dirty="0"/>
              <a:t>  </a:t>
            </a:r>
            <a:r>
              <a:rPr lang="en-US" sz="3200" b="1" dirty="0">
                <a:solidFill>
                  <a:schemeClr val="accent5"/>
                </a:solidFill>
              </a:rPr>
              <a:t>courageous</a:t>
            </a:r>
            <a:r>
              <a:rPr lang="en-US" sz="3200" b="1" dirty="0"/>
              <a:t> </a:t>
            </a:r>
            <a:r>
              <a:rPr lang="en-US" sz="3200" b="1" dirty="0">
                <a:solidFill>
                  <a:schemeClr val="bg2"/>
                </a:solidFill>
              </a:rPr>
              <a:t>teamwork</a:t>
            </a:r>
            <a:r>
              <a:rPr lang="en-US" sz="3200" b="1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1148413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720000" y="353466"/>
            <a:ext cx="7870750" cy="758734"/>
          </a:xfrm>
        </p:spPr>
        <p:txBody>
          <a:bodyPr/>
          <a:lstStyle/>
          <a:p>
            <a:r>
              <a:rPr lang="en-US" dirty="0"/>
              <a:t>Warm up: </a:t>
            </a:r>
            <a:br>
              <a:rPr lang="en-US" dirty="0"/>
            </a:br>
            <a:r>
              <a:rPr lang="en-US" dirty="0"/>
              <a:t>Four Pictures One Word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37521" y="1153451"/>
            <a:ext cx="2854258" cy="2854258"/>
          </a:xfrm>
          <a:prstGeom prst="rect">
            <a:avLst/>
          </a:prstGeom>
        </p:spPr>
      </p:pic>
      <p:sp>
        <p:nvSpPr>
          <p:cNvPr id="8" name="Rectangle 7"/>
          <p:cNvSpPr/>
          <p:nvPr/>
        </p:nvSpPr>
        <p:spPr>
          <a:xfrm>
            <a:off x="679209" y="4077461"/>
            <a:ext cx="3252814" cy="584775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cap="none" spc="50" dirty="0">
                <a:ln w="0"/>
                <a:solidFill>
                  <a:schemeClr val="bg2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_ _ _ _ _ _ _ _ _</a:t>
            </a: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87045" y="1112200"/>
            <a:ext cx="2919933" cy="2919933"/>
          </a:xfrm>
          <a:prstGeom prst="rect">
            <a:avLst/>
          </a:prstGeom>
        </p:spPr>
      </p:pic>
      <p:sp>
        <p:nvSpPr>
          <p:cNvPr id="11" name="Rectangle 10"/>
          <p:cNvSpPr/>
          <p:nvPr/>
        </p:nvSpPr>
        <p:spPr>
          <a:xfrm>
            <a:off x="4837623" y="4069514"/>
            <a:ext cx="2969355" cy="584775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3200" b="1" cap="none" spc="50" dirty="0">
                <a:ln w="0"/>
                <a:solidFill>
                  <a:schemeClr val="bg2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_ _ _ _ _ _ _ _ </a:t>
            </a:r>
          </a:p>
        </p:txBody>
      </p:sp>
    </p:spTree>
    <p:extLst>
      <p:ext uri="{BB962C8B-B14F-4D97-AF65-F5344CB8AC3E}">
        <p14:creationId xmlns:p14="http://schemas.microsoft.com/office/powerpoint/2010/main" val="20980649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1" name="Google Shape;561;p39"/>
          <p:cNvGrpSpPr/>
          <p:nvPr/>
        </p:nvGrpSpPr>
        <p:grpSpPr>
          <a:xfrm>
            <a:off x="2678109" y="766525"/>
            <a:ext cx="3959331" cy="3652745"/>
            <a:chOff x="1826746" y="43916"/>
            <a:chExt cx="5471521" cy="4904888"/>
          </a:xfrm>
        </p:grpSpPr>
        <p:grpSp>
          <p:nvGrpSpPr>
            <p:cNvPr id="562" name="Google Shape;562;p39"/>
            <p:cNvGrpSpPr/>
            <p:nvPr/>
          </p:nvGrpSpPr>
          <p:grpSpPr>
            <a:xfrm>
              <a:off x="1826746" y="455475"/>
              <a:ext cx="5471521" cy="3674829"/>
              <a:chOff x="1826746" y="455475"/>
              <a:chExt cx="5471521" cy="3674829"/>
            </a:xfrm>
          </p:grpSpPr>
          <p:sp>
            <p:nvSpPr>
              <p:cNvPr id="563" name="Google Shape;563;p39"/>
              <p:cNvSpPr/>
              <p:nvPr/>
            </p:nvSpPr>
            <p:spPr>
              <a:xfrm>
                <a:off x="4051349" y="471728"/>
                <a:ext cx="186299" cy="186353"/>
              </a:xfrm>
              <a:custGeom>
                <a:avLst/>
                <a:gdLst/>
                <a:ahLst/>
                <a:cxnLst/>
                <a:rect l="l" t="t" r="r" b="b"/>
                <a:pathLst>
                  <a:path w="3003" h="3004" extrusionOk="0">
                    <a:moveTo>
                      <a:pt x="1502" y="1"/>
                    </a:moveTo>
                    <a:cubicBezTo>
                      <a:pt x="668" y="1"/>
                      <a:pt x="0" y="668"/>
                      <a:pt x="0" y="1502"/>
                    </a:cubicBezTo>
                    <a:cubicBezTo>
                      <a:pt x="0" y="2336"/>
                      <a:pt x="668" y="3003"/>
                      <a:pt x="1502" y="3003"/>
                    </a:cubicBezTo>
                    <a:cubicBezTo>
                      <a:pt x="2335" y="3003"/>
                      <a:pt x="3003" y="2336"/>
                      <a:pt x="3003" y="1502"/>
                    </a:cubicBezTo>
                    <a:cubicBezTo>
                      <a:pt x="3003" y="668"/>
                      <a:pt x="2335" y="1"/>
                      <a:pt x="1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" name="Google Shape;564;p39"/>
              <p:cNvSpPr/>
              <p:nvPr/>
            </p:nvSpPr>
            <p:spPr>
              <a:xfrm>
                <a:off x="4022377" y="455475"/>
                <a:ext cx="240085" cy="204653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3299" extrusionOk="0">
                    <a:moveTo>
                      <a:pt x="2201" y="463"/>
                    </a:moveTo>
                    <a:cubicBezTo>
                      <a:pt x="2474" y="463"/>
                      <a:pt x="2755" y="590"/>
                      <a:pt x="2936" y="797"/>
                    </a:cubicBezTo>
                    <a:cubicBezTo>
                      <a:pt x="3169" y="1063"/>
                      <a:pt x="3169" y="1464"/>
                      <a:pt x="3136" y="1764"/>
                    </a:cubicBezTo>
                    <a:cubicBezTo>
                      <a:pt x="3069" y="2064"/>
                      <a:pt x="3003" y="2331"/>
                      <a:pt x="2836" y="2631"/>
                    </a:cubicBezTo>
                    <a:cubicBezTo>
                      <a:pt x="2702" y="2931"/>
                      <a:pt x="2369" y="3232"/>
                      <a:pt x="1969" y="3232"/>
                    </a:cubicBezTo>
                    <a:cubicBezTo>
                      <a:pt x="1568" y="3232"/>
                      <a:pt x="1235" y="2931"/>
                      <a:pt x="1101" y="2631"/>
                    </a:cubicBezTo>
                    <a:cubicBezTo>
                      <a:pt x="968" y="2298"/>
                      <a:pt x="901" y="2031"/>
                      <a:pt x="901" y="1764"/>
                    </a:cubicBezTo>
                    <a:cubicBezTo>
                      <a:pt x="934" y="1497"/>
                      <a:pt x="1001" y="1197"/>
                      <a:pt x="1201" y="963"/>
                    </a:cubicBezTo>
                    <a:cubicBezTo>
                      <a:pt x="1368" y="763"/>
                      <a:pt x="1635" y="563"/>
                      <a:pt x="1969" y="496"/>
                    </a:cubicBezTo>
                    <a:cubicBezTo>
                      <a:pt x="2044" y="474"/>
                      <a:pt x="2122" y="463"/>
                      <a:pt x="2201" y="463"/>
                    </a:cubicBezTo>
                    <a:close/>
                    <a:moveTo>
                      <a:pt x="1693" y="1"/>
                    </a:moveTo>
                    <a:cubicBezTo>
                      <a:pt x="1312" y="1"/>
                      <a:pt x="930" y="161"/>
                      <a:pt x="634" y="430"/>
                    </a:cubicBezTo>
                    <a:cubicBezTo>
                      <a:pt x="267" y="730"/>
                      <a:pt x="0" y="1264"/>
                      <a:pt x="34" y="1764"/>
                    </a:cubicBezTo>
                    <a:cubicBezTo>
                      <a:pt x="34" y="1997"/>
                      <a:pt x="101" y="2264"/>
                      <a:pt x="201" y="2498"/>
                    </a:cubicBezTo>
                    <a:cubicBezTo>
                      <a:pt x="334" y="2698"/>
                      <a:pt x="501" y="2898"/>
                      <a:pt x="701" y="3032"/>
                    </a:cubicBezTo>
                    <a:cubicBezTo>
                      <a:pt x="1135" y="3265"/>
                      <a:pt x="1568" y="3298"/>
                      <a:pt x="1969" y="3298"/>
                    </a:cubicBezTo>
                    <a:cubicBezTo>
                      <a:pt x="2369" y="3298"/>
                      <a:pt x="2802" y="3265"/>
                      <a:pt x="3203" y="2998"/>
                    </a:cubicBezTo>
                    <a:cubicBezTo>
                      <a:pt x="3636" y="2765"/>
                      <a:pt x="3870" y="2231"/>
                      <a:pt x="3803" y="1764"/>
                    </a:cubicBezTo>
                    <a:cubicBezTo>
                      <a:pt x="3770" y="1264"/>
                      <a:pt x="3436" y="863"/>
                      <a:pt x="3136" y="596"/>
                    </a:cubicBezTo>
                    <a:cubicBezTo>
                      <a:pt x="2802" y="330"/>
                      <a:pt x="2436" y="96"/>
                      <a:pt x="1969" y="29"/>
                    </a:cubicBezTo>
                    <a:cubicBezTo>
                      <a:pt x="1878" y="10"/>
                      <a:pt x="1786" y="1"/>
                      <a:pt x="1693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" name="Google Shape;565;p39"/>
              <p:cNvSpPr/>
              <p:nvPr/>
            </p:nvSpPr>
            <p:spPr>
              <a:xfrm>
                <a:off x="1932272" y="726258"/>
                <a:ext cx="5361901" cy="3321354"/>
              </a:xfrm>
              <a:custGeom>
                <a:avLst/>
                <a:gdLst/>
                <a:ahLst/>
                <a:cxnLst/>
                <a:rect l="l" t="t" r="r" b="b"/>
                <a:pathLst>
                  <a:path w="86430" h="53540" extrusionOk="0">
                    <a:moveTo>
                      <a:pt x="25486" y="1"/>
                    </a:moveTo>
                    <a:cubicBezTo>
                      <a:pt x="20816" y="1"/>
                      <a:pt x="16980" y="3637"/>
                      <a:pt x="16613" y="8240"/>
                    </a:cubicBezTo>
                    <a:cubicBezTo>
                      <a:pt x="15212" y="7640"/>
                      <a:pt x="13644" y="7306"/>
                      <a:pt x="12009" y="7306"/>
                    </a:cubicBezTo>
                    <a:cubicBezTo>
                      <a:pt x="5371" y="7306"/>
                      <a:pt x="1" y="12677"/>
                      <a:pt x="1" y="19315"/>
                    </a:cubicBezTo>
                    <a:cubicBezTo>
                      <a:pt x="1" y="24252"/>
                      <a:pt x="3003" y="28488"/>
                      <a:pt x="7239" y="30323"/>
                    </a:cubicBezTo>
                    <a:cubicBezTo>
                      <a:pt x="6339" y="31790"/>
                      <a:pt x="5838" y="33458"/>
                      <a:pt x="5838" y="35293"/>
                    </a:cubicBezTo>
                    <a:cubicBezTo>
                      <a:pt x="5838" y="40463"/>
                      <a:pt x="10041" y="44666"/>
                      <a:pt x="15212" y="44666"/>
                    </a:cubicBezTo>
                    <a:cubicBezTo>
                      <a:pt x="17346" y="44666"/>
                      <a:pt x="19315" y="43966"/>
                      <a:pt x="20916" y="42731"/>
                    </a:cubicBezTo>
                    <a:cubicBezTo>
                      <a:pt x="22650" y="48969"/>
                      <a:pt x="28388" y="53539"/>
                      <a:pt x="35159" y="53539"/>
                    </a:cubicBezTo>
                    <a:cubicBezTo>
                      <a:pt x="39295" y="53539"/>
                      <a:pt x="43031" y="51838"/>
                      <a:pt x="45733" y="49136"/>
                    </a:cubicBezTo>
                    <a:cubicBezTo>
                      <a:pt x="47802" y="51705"/>
                      <a:pt x="50970" y="53372"/>
                      <a:pt x="54540" y="53372"/>
                    </a:cubicBezTo>
                    <a:cubicBezTo>
                      <a:pt x="58209" y="53372"/>
                      <a:pt x="61478" y="51571"/>
                      <a:pt x="63546" y="48836"/>
                    </a:cubicBezTo>
                    <a:cubicBezTo>
                      <a:pt x="64113" y="49069"/>
                      <a:pt x="64747" y="49169"/>
                      <a:pt x="65381" y="49169"/>
                    </a:cubicBezTo>
                    <a:cubicBezTo>
                      <a:pt x="66081" y="49169"/>
                      <a:pt x="66748" y="49036"/>
                      <a:pt x="67349" y="48802"/>
                    </a:cubicBezTo>
                    <a:cubicBezTo>
                      <a:pt x="67716" y="49670"/>
                      <a:pt x="68616" y="50304"/>
                      <a:pt x="69617" y="50304"/>
                    </a:cubicBezTo>
                    <a:cubicBezTo>
                      <a:pt x="70951" y="50304"/>
                      <a:pt x="72052" y="49203"/>
                      <a:pt x="72052" y="47868"/>
                    </a:cubicBezTo>
                    <a:cubicBezTo>
                      <a:pt x="72052" y="46801"/>
                      <a:pt x="71385" y="45934"/>
                      <a:pt x="70451" y="45567"/>
                    </a:cubicBezTo>
                    <a:cubicBezTo>
                      <a:pt x="70651" y="45033"/>
                      <a:pt x="70751" y="44433"/>
                      <a:pt x="70751" y="43832"/>
                    </a:cubicBezTo>
                    <a:cubicBezTo>
                      <a:pt x="70751" y="43365"/>
                      <a:pt x="70685" y="42898"/>
                      <a:pt x="70551" y="42498"/>
                    </a:cubicBezTo>
                    <a:lnTo>
                      <a:pt x="70551" y="42498"/>
                    </a:lnTo>
                    <a:cubicBezTo>
                      <a:pt x="71018" y="42531"/>
                      <a:pt x="71452" y="42531"/>
                      <a:pt x="71919" y="42531"/>
                    </a:cubicBezTo>
                    <a:cubicBezTo>
                      <a:pt x="79924" y="42531"/>
                      <a:pt x="86429" y="36027"/>
                      <a:pt x="86429" y="28021"/>
                    </a:cubicBezTo>
                    <a:cubicBezTo>
                      <a:pt x="86429" y="21016"/>
                      <a:pt x="81492" y="15178"/>
                      <a:pt x="74921" y="13811"/>
                    </a:cubicBezTo>
                    <a:cubicBezTo>
                      <a:pt x="73853" y="8173"/>
                      <a:pt x="68883" y="3904"/>
                      <a:pt x="62946" y="3904"/>
                    </a:cubicBezTo>
                    <a:cubicBezTo>
                      <a:pt x="60044" y="3904"/>
                      <a:pt x="57375" y="4904"/>
                      <a:pt x="55274" y="6606"/>
                    </a:cubicBezTo>
                    <a:cubicBezTo>
                      <a:pt x="53272" y="4237"/>
                      <a:pt x="50237" y="2703"/>
                      <a:pt x="46868" y="2703"/>
                    </a:cubicBezTo>
                    <a:cubicBezTo>
                      <a:pt x="43799" y="2703"/>
                      <a:pt x="41030" y="3970"/>
                      <a:pt x="39029" y="6005"/>
                    </a:cubicBezTo>
                    <a:cubicBezTo>
                      <a:pt x="38929" y="5638"/>
                      <a:pt x="38762" y="5305"/>
                      <a:pt x="38562" y="4971"/>
                    </a:cubicBezTo>
                    <a:cubicBezTo>
                      <a:pt x="39195" y="4638"/>
                      <a:pt x="39629" y="3970"/>
                      <a:pt x="39629" y="3203"/>
                    </a:cubicBezTo>
                    <a:cubicBezTo>
                      <a:pt x="39629" y="2036"/>
                      <a:pt x="38695" y="1135"/>
                      <a:pt x="37561" y="1135"/>
                    </a:cubicBezTo>
                    <a:cubicBezTo>
                      <a:pt x="36460" y="1135"/>
                      <a:pt x="35593" y="1969"/>
                      <a:pt x="35526" y="3070"/>
                    </a:cubicBezTo>
                    <a:cubicBezTo>
                      <a:pt x="35359" y="3036"/>
                      <a:pt x="35159" y="3036"/>
                      <a:pt x="34992" y="3036"/>
                    </a:cubicBezTo>
                    <a:cubicBezTo>
                      <a:pt x="34158" y="3036"/>
                      <a:pt x="33358" y="3270"/>
                      <a:pt x="32724" y="3704"/>
                    </a:cubicBezTo>
                    <a:cubicBezTo>
                      <a:pt x="31090" y="1469"/>
                      <a:pt x="28454" y="1"/>
                      <a:pt x="2548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" name="Google Shape;566;p39"/>
              <p:cNvSpPr/>
              <p:nvPr/>
            </p:nvSpPr>
            <p:spPr>
              <a:xfrm>
                <a:off x="1901253" y="715030"/>
                <a:ext cx="5397014" cy="3359443"/>
              </a:xfrm>
              <a:custGeom>
                <a:avLst/>
                <a:gdLst/>
                <a:ahLst/>
                <a:cxnLst/>
                <a:rect l="l" t="t" r="r" b="b"/>
                <a:pathLst>
                  <a:path w="86996" h="54154" extrusionOk="0">
                    <a:moveTo>
                      <a:pt x="25965" y="390"/>
                    </a:moveTo>
                    <a:cubicBezTo>
                      <a:pt x="26945" y="390"/>
                      <a:pt x="27926" y="548"/>
                      <a:pt x="28854" y="882"/>
                    </a:cubicBezTo>
                    <a:cubicBezTo>
                      <a:pt x="30522" y="1483"/>
                      <a:pt x="31990" y="2617"/>
                      <a:pt x="32991" y="4018"/>
                    </a:cubicBezTo>
                    <a:lnTo>
                      <a:pt x="33157" y="4218"/>
                    </a:lnTo>
                    <a:lnTo>
                      <a:pt x="33358" y="4085"/>
                    </a:lnTo>
                    <a:cubicBezTo>
                      <a:pt x="33758" y="3851"/>
                      <a:pt x="34158" y="3684"/>
                      <a:pt x="34625" y="3584"/>
                    </a:cubicBezTo>
                    <a:cubicBezTo>
                      <a:pt x="34825" y="3518"/>
                      <a:pt x="35059" y="3484"/>
                      <a:pt x="35292" y="3484"/>
                    </a:cubicBezTo>
                    <a:cubicBezTo>
                      <a:pt x="35339" y="3478"/>
                      <a:pt x="35386" y="3475"/>
                      <a:pt x="35432" y="3475"/>
                    </a:cubicBezTo>
                    <a:cubicBezTo>
                      <a:pt x="35619" y="3475"/>
                      <a:pt x="35806" y="3518"/>
                      <a:pt x="35993" y="3518"/>
                    </a:cubicBezTo>
                    <a:lnTo>
                      <a:pt x="36260" y="3518"/>
                    </a:lnTo>
                    <a:lnTo>
                      <a:pt x="36293" y="3251"/>
                    </a:lnTo>
                    <a:cubicBezTo>
                      <a:pt x="36326" y="2650"/>
                      <a:pt x="36727" y="2050"/>
                      <a:pt x="37260" y="1783"/>
                    </a:cubicBezTo>
                    <a:cubicBezTo>
                      <a:pt x="37498" y="1664"/>
                      <a:pt x="37768" y="1605"/>
                      <a:pt x="38039" y="1605"/>
                    </a:cubicBezTo>
                    <a:cubicBezTo>
                      <a:pt x="38377" y="1605"/>
                      <a:pt x="38717" y="1698"/>
                      <a:pt x="38995" y="1883"/>
                    </a:cubicBezTo>
                    <a:cubicBezTo>
                      <a:pt x="39529" y="2217"/>
                      <a:pt x="39829" y="2817"/>
                      <a:pt x="39795" y="3418"/>
                    </a:cubicBezTo>
                    <a:cubicBezTo>
                      <a:pt x="39795" y="4018"/>
                      <a:pt x="39429" y="4585"/>
                      <a:pt x="38895" y="4852"/>
                    </a:cubicBezTo>
                    <a:lnTo>
                      <a:pt x="38561" y="5052"/>
                    </a:lnTo>
                    <a:lnTo>
                      <a:pt x="38761" y="5352"/>
                    </a:lnTo>
                    <a:cubicBezTo>
                      <a:pt x="38962" y="5652"/>
                      <a:pt x="39095" y="5953"/>
                      <a:pt x="39195" y="6286"/>
                    </a:cubicBezTo>
                    <a:lnTo>
                      <a:pt x="39362" y="6853"/>
                    </a:lnTo>
                    <a:lnTo>
                      <a:pt x="39795" y="6420"/>
                    </a:lnTo>
                    <a:cubicBezTo>
                      <a:pt x="40830" y="5386"/>
                      <a:pt x="42064" y="4552"/>
                      <a:pt x="43431" y="3985"/>
                    </a:cubicBezTo>
                    <a:cubicBezTo>
                      <a:pt x="44691" y="3505"/>
                      <a:pt x="46004" y="3241"/>
                      <a:pt x="47323" y="3241"/>
                    </a:cubicBezTo>
                    <a:cubicBezTo>
                      <a:pt x="47471" y="3241"/>
                      <a:pt x="47620" y="3244"/>
                      <a:pt x="47768" y="3251"/>
                    </a:cubicBezTo>
                    <a:cubicBezTo>
                      <a:pt x="49236" y="3317"/>
                      <a:pt x="50703" y="3684"/>
                      <a:pt x="52038" y="4318"/>
                    </a:cubicBezTo>
                    <a:cubicBezTo>
                      <a:pt x="53372" y="4985"/>
                      <a:pt x="54539" y="5886"/>
                      <a:pt x="55507" y="7020"/>
                    </a:cubicBezTo>
                    <a:lnTo>
                      <a:pt x="55740" y="7287"/>
                    </a:lnTo>
                    <a:lnTo>
                      <a:pt x="56007" y="7053"/>
                    </a:lnTo>
                    <a:cubicBezTo>
                      <a:pt x="57575" y="5786"/>
                      <a:pt x="59476" y="4885"/>
                      <a:pt x="61478" y="4552"/>
                    </a:cubicBezTo>
                    <a:cubicBezTo>
                      <a:pt x="62011" y="4452"/>
                      <a:pt x="62512" y="4418"/>
                      <a:pt x="63012" y="4385"/>
                    </a:cubicBezTo>
                    <a:cubicBezTo>
                      <a:pt x="63112" y="4378"/>
                      <a:pt x="63214" y="4376"/>
                      <a:pt x="63316" y="4376"/>
                    </a:cubicBezTo>
                    <a:cubicBezTo>
                      <a:pt x="63725" y="4376"/>
                      <a:pt x="64146" y="4418"/>
                      <a:pt x="64546" y="4418"/>
                    </a:cubicBezTo>
                    <a:cubicBezTo>
                      <a:pt x="65547" y="4518"/>
                      <a:pt x="66581" y="4752"/>
                      <a:pt x="67549" y="5085"/>
                    </a:cubicBezTo>
                    <a:cubicBezTo>
                      <a:pt x="68516" y="5419"/>
                      <a:pt x="69417" y="5886"/>
                      <a:pt x="70284" y="6453"/>
                    </a:cubicBezTo>
                    <a:cubicBezTo>
                      <a:pt x="71118" y="7053"/>
                      <a:pt x="71885" y="7754"/>
                      <a:pt x="72586" y="8521"/>
                    </a:cubicBezTo>
                    <a:cubicBezTo>
                      <a:pt x="73253" y="9288"/>
                      <a:pt x="73820" y="10156"/>
                      <a:pt x="74287" y="11090"/>
                    </a:cubicBezTo>
                    <a:cubicBezTo>
                      <a:pt x="74720" y="12024"/>
                      <a:pt x="75054" y="12991"/>
                      <a:pt x="75287" y="14025"/>
                    </a:cubicBezTo>
                    <a:lnTo>
                      <a:pt x="75287" y="14092"/>
                    </a:lnTo>
                    <a:lnTo>
                      <a:pt x="75388" y="14125"/>
                    </a:lnTo>
                    <a:cubicBezTo>
                      <a:pt x="76989" y="14459"/>
                      <a:pt x="78523" y="15059"/>
                      <a:pt x="79957" y="15893"/>
                    </a:cubicBezTo>
                    <a:cubicBezTo>
                      <a:pt x="81358" y="16727"/>
                      <a:pt x="82593" y="17828"/>
                      <a:pt x="83627" y="19095"/>
                    </a:cubicBezTo>
                    <a:cubicBezTo>
                      <a:pt x="84661" y="20363"/>
                      <a:pt x="85495" y="21831"/>
                      <a:pt x="86062" y="23365"/>
                    </a:cubicBezTo>
                    <a:cubicBezTo>
                      <a:pt x="86596" y="24900"/>
                      <a:pt x="86896" y="26567"/>
                      <a:pt x="86896" y="28202"/>
                    </a:cubicBezTo>
                    <a:cubicBezTo>
                      <a:pt x="86896" y="30203"/>
                      <a:pt x="86462" y="32205"/>
                      <a:pt x="85628" y="34039"/>
                    </a:cubicBezTo>
                    <a:cubicBezTo>
                      <a:pt x="84828" y="35874"/>
                      <a:pt x="83593" y="37509"/>
                      <a:pt x="82126" y="38843"/>
                    </a:cubicBezTo>
                    <a:cubicBezTo>
                      <a:pt x="80658" y="40211"/>
                      <a:pt x="78857" y="41211"/>
                      <a:pt x="76989" y="41845"/>
                    </a:cubicBezTo>
                    <a:cubicBezTo>
                      <a:pt x="75515" y="42310"/>
                      <a:pt x="73961" y="42535"/>
                      <a:pt x="72421" y="42535"/>
                    </a:cubicBezTo>
                    <a:cubicBezTo>
                      <a:pt x="71973" y="42535"/>
                      <a:pt x="71527" y="42516"/>
                      <a:pt x="71084" y="42479"/>
                    </a:cubicBezTo>
                    <a:lnTo>
                      <a:pt x="70818" y="42445"/>
                    </a:lnTo>
                    <a:lnTo>
                      <a:pt x="70884" y="42712"/>
                    </a:lnTo>
                    <a:cubicBezTo>
                      <a:pt x="71118" y="43680"/>
                      <a:pt x="71084" y="44747"/>
                      <a:pt x="70718" y="45681"/>
                    </a:cubicBezTo>
                    <a:lnTo>
                      <a:pt x="70651" y="45881"/>
                    </a:lnTo>
                    <a:lnTo>
                      <a:pt x="70851" y="45981"/>
                    </a:lnTo>
                    <a:cubicBezTo>
                      <a:pt x="71551" y="46215"/>
                      <a:pt x="72085" y="46849"/>
                      <a:pt x="72252" y="47549"/>
                    </a:cubicBezTo>
                    <a:cubicBezTo>
                      <a:pt x="72419" y="48250"/>
                      <a:pt x="72185" y="49017"/>
                      <a:pt x="71685" y="49551"/>
                    </a:cubicBezTo>
                    <a:cubicBezTo>
                      <a:pt x="71278" y="49958"/>
                      <a:pt x="70694" y="50188"/>
                      <a:pt x="70114" y="50188"/>
                    </a:cubicBezTo>
                    <a:cubicBezTo>
                      <a:pt x="69981" y="50188"/>
                      <a:pt x="69848" y="50176"/>
                      <a:pt x="69717" y="50151"/>
                    </a:cubicBezTo>
                    <a:cubicBezTo>
                      <a:pt x="69016" y="50018"/>
                      <a:pt x="68416" y="49517"/>
                      <a:pt x="68182" y="48850"/>
                    </a:cubicBezTo>
                    <a:lnTo>
                      <a:pt x="68049" y="48550"/>
                    </a:lnTo>
                    <a:lnTo>
                      <a:pt x="67749" y="48683"/>
                    </a:lnTo>
                    <a:cubicBezTo>
                      <a:pt x="67182" y="48900"/>
                      <a:pt x="66573" y="49008"/>
                      <a:pt x="65964" y="49008"/>
                    </a:cubicBezTo>
                    <a:cubicBezTo>
                      <a:pt x="65355" y="49008"/>
                      <a:pt x="64747" y="48900"/>
                      <a:pt x="64180" y="48683"/>
                    </a:cubicBezTo>
                    <a:lnTo>
                      <a:pt x="63913" y="48583"/>
                    </a:lnTo>
                    <a:lnTo>
                      <a:pt x="63746" y="48817"/>
                    </a:lnTo>
                    <a:cubicBezTo>
                      <a:pt x="62745" y="50118"/>
                      <a:pt x="61444" y="51218"/>
                      <a:pt x="59977" y="51986"/>
                    </a:cubicBezTo>
                    <a:cubicBezTo>
                      <a:pt x="58509" y="52719"/>
                      <a:pt x="56841" y="53120"/>
                      <a:pt x="55206" y="53120"/>
                    </a:cubicBezTo>
                    <a:cubicBezTo>
                      <a:pt x="55137" y="53121"/>
                      <a:pt x="55067" y="53122"/>
                      <a:pt x="54997" y="53122"/>
                    </a:cubicBezTo>
                    <a:cubicBezTo>
                      <a:pt x="53402" y="53122"/>
                      <a:pt x="51841" y="52757"/>
                      <a:pt x="50403" y="52086"/>
                    </a:cubicBezTo>
                    <a:cubicBezTo>
                      <a:pt x="48935" y="51385"/>
                      <a:pt x="47601" y="50318"/>
                      <a:pt x="46567" y="49050"/>
                    </a:cubicBezTo>
                    <a:lnTo>
                      <a:pt x="46267" y="48650"/>
                    </a:lnTo>
                    <a:lnTo>
                      <a:pt x="45933" y="49017"/>
                    </a:lnTo>
                    <a:cubicBezTo>
                      <a:pt x="44165" y="50785"/>
                      <a:pt x="41930" y="52119"/>
                      <a:pt x="39529" y="52753"/>
                    </a:cubicBezTo>
                    <a:cubicBezTo>
                      <a:pt x="38328" y="53120"/>
                      <a:pt x="37060" y="53253"/>
                      <a:pt x="35826" y="53287"/>
                    </a:cubicBezTo>
                    <a:cubicBezTo>
                      <a:pt x="34558" y="53287"/>
                      <a:pt x="33324" y="53120"/>
                      <a:pt x="32090" y="52853"/>
                    </a:cubicBezTo>
                    <a:cubicBezTo>
                      <a:pt x="29688" y="52186"/>
                      <a:pt x="27387" y="50952"/>
                      <a:pt x="25619" y="49184"/>
                    </a:cubicBezTo>
                    <a:cubicBezTo>
                      <a:pt x="23784" y="47449"/>
                      <a:pt x="22483" y="45214"/>
                      <a:pt x="21783" y="42812"/>
                    </a:cubicBezTo>
                    <a:lnTo>
                      <a:pt x="21616" y="42245"/>
                    </a:lnTo>
                    <a:lnTo>
                      <a:pt x="21149" y="42612"/>
                    </a:lnTo>
                    <a:cubicBezTo>
                      <a:pt x="19647" y="43777"/>
                      <a:pt x="17750" y="44463"/>
                      <a:pt x="15822" y="44463"/>
                    </a:cubicBezTo>
                    <a:cubicBezTo>
                      <a:pt x="15652" y="44463"/>
                      <a:pt x="15482" y="44458"/>
                      <a:pt x="15311" y="44447"/>
                    </a:cubicBezTo>
                    <a:cubicBezTo>
                      <a:pt x="13243" y="44380"/>
                      <a:pt x="11208" y="43546"/>
                      <a:pt x="9641" y="42145"/>
                    </a:cubicBezTo>
                    <a:cubicBezTo>
                      <a:pt x="8073" y="40744"/>
                      <a:pt x="7005" y="38810"/>
                      <a:pt x="6739" y="36708"/>
                    </a:cubicBezTo>
                    <a:cubicBezTo>
                      <a:pt x="6405" y="34640"/>
                      <a:pt x="6872" y="32472"/>
                      <a:pt x="7973" y="30670"/>
                    </a:cubicBezTo>
                    <a:lnTo>
                      <a:pt x="8173" y="30403"/>
                    </a:lnTo>
                    <a:lnTo>
                      <a:pt x="7873" y="30270"/>
                    </a:lnTo>
                    <a:cubicBezTo>
                      <a:pt x="5037" y="29069"/>
                      <a:pt x="2736" y="26734"/>
                      <a:pt x="1568" y="23865"/>
                    </a:cubicBezTo>
                    <a:cubicBezTo>
                      <a:pt x="401" y="21030"/>
                      <a:pt x="401" y="17728"/>
                      <a:pt x="1602" y="14859"/>
                    </a:cubicBezTo>
                    <a:cubicBezTo>
                      <a:pt x="2802" y="12024"/>
                      <a:pt x="5171" y="9689"/>
                      <a:pt x="8006" y="8521"/>
                    </a:cubicBezTo>
                    <a:cubicBezTo>
                      <a:pt x="9440" y="7921"/>
                      <a:pt x="11008" y="7621"/>
                      <a:pt x="12543" y="7621"/>
                    </a:cubicBezTo>
                    <a:cubicBezTo>
                      <a:pt x="14110" y="7621"/>
                      <a:pt x="15645" y="7921"/>
                      <a:pt x="17079" y="8521"/>
                    </a:cubicBezTo>
                    <a:lnTo>
                      <a:pt x="17246" y="8588"/>
                    </a:lnTo>
                    <a:lnTo>
                      <a:pt x="17246" y="8421"/>
                    </a:lnTo>
                    <a:cubicBezTo>
                      <a:pt x="17413" y="6653"/>
                      <a:pt x="18080" y="4919"/>
                      <a:pt x="19247" y="3551"/>
                    </a:cubicBezTo>
                    <a:cubicBezTo>
                      <a:pt x="20348" y="2183"/>
                      <a:pt x="21916" y="1149"/>
                      <a:pt x="23651" y="682"/>
                    </a:cubicBezTo>
                    <a:cubicBezTo>
                      <a:pt x="24405" y="490"/>
                      <a:pt x="25185" y="390"/>
                      <a:pt x="25965" y="390"/>
                    </a:cubicBezTo>
                    <a:close/>
                    <a:moveTo>
                      <a:pt x="26072" y="0"/>
                    </a:moveTo>
                    <a:cubicBezTo>
                      <a:pt x="25220" y="0"/>
                      <a:pt x="24367" y="117"/>
                      <a:pt x="23551" y="349"/>
                    </a:cubicBezTo>
                    <a:cubicBezTo>
                      <a:pt x="22650" y="615"/>
                      <a:pt x="21816" y="1016"/>
                      <a:pt x="21049" y="1516"/>
                    </a:cubicBezTo>
                    <a:cubicBezTo>
                      <a:pt x="20282" y="2016"/>
                      <a:pt x="19581" y="2650"/>
                      <a:pt x="19014" y="3351"/>
                    </a:cubicBezTo>
                    <a:cubicBezTo>
                      <a:pt x="17851" y="4739"/>
                      <a:pt x="17189" y="6441"/>
                      <a:pt x="16997" y="8213"/>
                    </a:cubicBezTo>
                    <a:lnTo>
                      <a:pt x="16997" y="8213"/>
                    </a:lnTo>
                    <a:cubicBezTo>
                      <a:pt x="15570" y="7641"/>
                      <a:pt x="14040" y="7358"/>
                      <a:pt x="12510" y="7358"/>
                    </a:cubicBezTo>
                    <a:cubicBezTo>
                      <a:pt x="10937" y="7358"/>
                      <a:pt x="9364" y="7658"/>
                      <a:pt x="7906" y="8254"/>
                    </a:cubicBezTo>
                    <a:cubicBezTo>
                      <a:pt x="4971" y="9422"/>
                      <a:pt x="2536" y="11824"/>
                      <a:pt x="1301" y="14759"/>
                    </a:cubicBezTo>
                    <a:cubicBezTo>
                      <a:pt x="34" y="17661"/>
                      <a:pt x="0" y="21063"/>
                      <a:pt x="1168" y="24032"/>
                    </a:cubicBezTo>
                    <a:cubicBezTo>
                      <a:pt x="2296" y="26901"/>
                      <a:pt x="4545" y="29303"/>
                      <a:pt x="7344" y="30635"/>
                    </a:cubicBezTo>
                    <a:lnTo>
                      <a:pt x="7344" y="30635"/>
                    </a:lnTo>
                    <a:cubicBezTo>
                      <a:pt x="6258" y="32483"/>
                      <a:pt x="5787" y="34676"/>
                      <a:pt x="6105" y="36808"/>
                    </a:cubicBezTo>
                    <a:cubicBezTo>
                      <a:pt x="6372" y="39043"/>
                      <a:pt x="7506" y="41145"/>
                      <a:pt x="9174" y="42679"/>
                    </a:cubicBezTo>
                    <a:cubicBezTo>
                      <a:pt x="10008" y="43446"/>
                      <a:pt x="10975" y="44047"/>
                      <a:pt x="12009" y="44480"/>
                    </a:cubicBezTo>
                    <a:cubicBezTo>
                      <a:pt x="13043" y="44947"/>
                      <a:pt x="14177" y="45181"/>
                      <a:pt x="15278" y="45214"/>
                    </a:cubicBezTo>
                    <a:cubicBezTo>
                      <a:pt x="15454" y="45224"/>
                      <a:pt x="15631" y="45230"/>
                      <a:pt x="15807" y="45230"/>
                    </a:cubicBezTo>
                    <a:cubicBezTo>
                      <a:pt x="17711" y="45230"/>
                      <a:pt x="19610" y="44632"/>
                      <a:pt x="21187" y="43575"/>
                    </a:cubicBezTo>
                    <a:lnTo>
                      <a:pt x="21187" y="43575"/>
                    </a:lnTo>
                    <a:cubicBezTo>
                      <a:pt x="21953" y="45926"/>
                      <a:pt x="23257" y="48084"/>
                      <a:pt x="25018" y="49784"/>
                    </a:cubicBezTo>
                    <a:cubicBezTo>
                      <a:pt x="26920" y="51685"/>
                      <a:pt x="29321" y="53020"/>
                      <a:pt x="31856" y="53687"/>
                    </a:cubicBezTo>
                    <a:cubicBezTo>
                      <a:pt x="33157" y="54020"/>
                      <a:pt x="34492" y="54154"/>
                      <a:pt x="35826" y="54154"/>
                    </a:cubicBezTo>
                    <a:cubicBezTo>
                      <a:pt x="37160" y="54154"/>
                      <a:pt x="38461" y="53987"/>
                      <a:pt x="39762" y="53620"/>
                    </a:cubicBezTo>
                    <a:cubicBezTo>
                      <a:pt x="42180" y="52961"/>
                      <a:pt x="44391" y="51651"/>
                      <a:pt x="46200" y="49942"/>
                    </a:cubicBezTo>
                    <a:lnTo>
                      <a:pt x="46200" y="49942"/>
                    </a:lnTo>
                    <a:cubicBezTo>
                      <a:pt x="47256" y="51149"/>
                      <a:pt x="48577" y="52154"/>
                      <a:pt x="50036" y="52853"/>
                    </a:cubicBezTo>
                    <a:cubicBezTo>
                      <a:pt x="51603" y="53588"/>
                      <a:pt x="53291" y="53956"/>
                      <a:pt x="54985" y="53956"/>
                    </a:cubicBezTo>
                    <a:cubicBezTo>
                      <a:pt x="55059" y="53956"/>
                      <a:pt x="55133" y="53955"/>
                      <a:pt x="55206" y="53954"/>
                    </a:cubicBezTo>
                    <a:cubicBezTo>
                      <a:pt x="56974" y="53920"/>
                      <a:pt x="58742" y="53487"/>
                      <a:pt x="60343" y="52653"/>
                    </a:cubicBezTo>
                    <a:cubicBezTo>
                      <a:pt x="61840" y="51889"/>
                      <a:pt x="63153" y="50760"/>
                      <a:pt x="64169" y="49441"/>
                    </a:cubicBezTo>
                    <a:lnTo>
                      <a:pt x="64169" y="49441"/>
                    </a:lnTo>
                    <a:cubicBezTo>
                      <a:pt x="64713" y="49618"/>
                      <a:pt x="65287" y="49706"/>
                      <a:pt x="65859" y="49706"/>
                    </a:cubicBezTo>
                    <a:cubicBezTo>
                      <a:pt x="66484" y="49706"/>
                      <a:pt x="67108" y="49601"/>
                      <a:pt x="67692" y="49396"/>
                    </a:cubicBezTo>
                    <a:lnTo>
                      <a:pt x="67692" y="49396"/>
                    </a:lnTo>
                    <a:cubicBezTo>
                      <a:pt x="68101" y="50090"/>
                      <a:pt x="68820" y="50604"/>
                      <a:pt x="69617" y="50751"/>
                    </a:cubicBezTo>
                    <a:cubicBezTo>
                      <a:pt x="69761" y="50774"/>
                      <a:pt x="69910" y="50785"/>
                      <a:pt x="70059" y="50785"/>
                    </a:cubicBezTo>
                    <a:cubicBezTo>
                      <a:pt x="70358" y="50785"/>
                      <a:pt x="70662" y="50740"/>
                      <a:pt x="70951" y="50651"/>
                    </a:cubicBezTo>
                    <a:cubicBezTo>
                      <a:pt x="71385" y="50485"/>
                      <a:pt x="71785" y="50251"/>
                      <a:pt x="72085" y="49917"/>
                    </a:cubicBezTo>
                    <a:cubicBezTo>
                      <a:pt x="72719" y="49284"/>
                      <a:pt x="72952" y="48316"/>
                      <a:pt x="72752" y="47449"/>
                    </a:cubicBezTo>
                    <a:cubicBezTo>
                      <a:pt x="72538" y="46623"/>
                      <a:pt x="71960" y="45966"/>
                      <a:pt x="71223" y="45631"/>
                    </a:cubicBezTo>
                    <a:lnTo>
                      <a:pt x="71223" y="45631"/>
                    </a:lnTo>
                    <a:cubicBezTo>
                      <a:pt x="71495" y="44737"/>
                      <a:pt x="71527" y="43761"/>
                      <a:pt x="71317" y="42865"/>
                    </a:cubicBezTo>
                    <a:lnTo>
                      <a:pt x="71317" y="42865"/>
                    </a:lnTo>
                    <a:cubicBezTo>
                      <a:pt x="71649" y="42887"/>
                      <a:pt x="71982" y="42898"/>
                      <a:pt x="72315" y="42898"/>
                    </a:cubicBezTo>
                    <a:cubicBezTo>
                      <a:pt x="73933" y="42898"/>
                      <a:pt x="75547" y="42641"/>
                      <a:pt x="77055" y="42112"/>
                    </a:cubicBezTo>
                    <a:cubicBezTo>
                      <a:pt x="78990" y="41445"/>
                      <a:pt x="80758" y="40344"/>
                      <a:pt x="82259" y="38976"/>
                    </a:cubicBezTo>
                    <a:cubicBezTo>
                      <a:pt x="83727" y="37609"/>
                      <a:pt x="84928" y="35941"/>
                      <a:pt x="85762" y="34106"/>
                    </a:cubicBezTo>
                    <a:cubicBezTo>
                      <a:pt x="86562" y="32238"/>
                      <a:pt x="86996" y="30203"/>
                      <a:pt x="86996" y="28202"/>
                    </a:cubicBezTo>
                    <a:cubicBezTo>
                      <a:pt x="86996" y="26534"/>
                      <a:pt x="86696" y="24900"/>
                      <a:pt x="86162" y="23332"/>
                    </a:cubicBezTo>
                    <a:cubicBezTo>
                      <a:pt x="85595" y="21764"/>
                      <a:pt x="84794" y="20296"/>
                      <a:pt x="83760" y="18995"/>
                    </a:cubicBezTo>
                    <a:cubicBezTo>
                      <a:pt x="82726" y="17694"/>
                      <a:pt x="81459" y="16594"/>
                      <a:pt x="80058" y="15726"/>
                    </a:cubicBezTo>
                    <a:cubicBezTo>
                      <a:pt x="78646" y="14840"/>
                      <a:pt x="77137" y="14212"/>
                      <a:pt x="75531" y="13843"/>
                    </a:cubicBezTo>
                    <a:lnTo>
                      <a:pt x="75531" y="13843"/>
                    </a:lnTo>
                    <a:cubicBezTo>
                      <a:pt x="75332" y="12847"/>
                      <a:pt x="75037" y="11854"/>
                      <a:pt x="74587" y="10923"/>
                    </a:cubicBezTo>
                    <a:cubicBezTo>
                      <a:pt x="74120" y="9956"/>
                      <a:pt x="73553" y="9055"/>
                      <a:pt x="72886" y="8254"/>
                    </a:cubicBezTo>
                    <a:cubicBezTo>
                      <a:pt x="72185" y="7420"/>
                      <a:pt x="71418" y="6687"/>
                      <a:pt x="70551" y="6086"/>
                    </a:cubicBezTo>
                    <a:cubicBezTo>
                      <a:pt x="69683" y="5452"/>
                      <a:pt x="68716" y="4952"/>
                      <a:pt x="67715" y="4552"/>
                    </a:cubicBezTo>
                    <a:cubicBezTo>
                      <a:pt x="66715" y="4185"/>
                      <a:pt x="65681" y="3951"/>
                      <a:pt x="64613" y="3818"/>
                    </a:cubicBezTo>
                    <a:cubicBezTo>
                      <a:pt x="64186" y="3818"/>
                      <a:pt x="63738" y="3775"/>
                      <a:pt x="63302" y="3775"/>
                    </a:cubicBezTo>
                    <a:cubicBezTo>
                      <a:pt x="63194" y="3775"/>
                      <a:pt x="63085" y="3778"/>
                      <a:pt x="62979" y="3784"/>
                    </a:cubicBezTo>
                    <a:cubicBezTo>
                      <a:pt x="62445" y="3784"/>
                      <a:pt x="61911" y="3818"/>
                      <a:pt x="61378" y="3918"/>
                    </a:cubicBezTo>
                    <a:cubicBezTo>
                      <a:pt x="59391" y="4233"/>
                      <a:pt x="57464" y="5055"/>
                      <a:pt x="55822" y="6299"/>
                    </a:cubicBezTo>
                    <a:lnTo>
                      <a:pt x="55822" y="6299"/>
                    </a:lnTo>
                    <a:cubicBezTo>
                      <a:pt x="54858" y="5211"/>
                      <a:pt x="53670" y="4302"/>
                      <a:pt x="52338" y="3651"/>
                    </a:cubicBezTo>
                    <a:cubicBezTo>
                      <a:pt x="50937" y="2951"/>
                      <a:pt x="49369" y="2584"/>
                      <a:pt x="47801" y="2517"/>
                    </a:cubicBezTo>
                    <a:cubicBezTo>
                      <a:pt x="47714" y="2515"/>
                      <a:pt x="47627" y="2514"/>
                      <a:pt x="47540" y="2514"/>
                    </a:cubicBezTo>
                    <a:cubicBezTo>
                      <a:pt x="46056" y="2514"/>
                      <a:pt x="44551" y="2784"/>
                      <a:pt x="43165" y="3351"/>
                    </a:cubicBezTo>
                    <a:cubicBezTo>
                      <a:pt x="41893" y="3853"/>
                      <a:pt x="40701" y="4618"/>
                      <a:pt x="39680" y="5575"/>
                    </a:cubicBezTo>
                    <a:lnTo>
                      <a:pt x="39680" y="5575"/>
                    </a:lnTo>
                    <a:cubicBezTo>
                      <a:pt x="39631" y="5468"/>
                      <a:pt x="39577" y="5364"/>
                      <a:pt x="39522" y="5262"/>
                    </a:cubicBezTo>
                    <a:lnTo>
                      <a:pt x="39522" y="5262"/>
                    </a:lnTo>
                    <a:cubicBezTo>
                      <a:pt x="40092" y="4828"/>
                      <a:pt x="40463" y="4140"/>
                      <a:pt x="40463" y="3451"/>
                    </a:cubicBezTo>
                    <a:cubicBezTo>
                      <a:pt x="40496" y="2617"/>
                      <a:pt x="40029" y="1783"/>
                      <a:pt x="39328" y="1349"/>
                    </a:cubicBezTo>
                    <a:cubicBezTo>
                      <a:pt x="38957" y="1120"/>
                      <a:pt x="38530" y="1002"/>
                      <a:pt x="38101" y="1002"/>
                    </a:cubicBezTo>
                    <a:cubicBezTo>
                      <a:pt x="37720" y="1002"/>
                      <a:pt x="37338" y="1094"/>
                      <a:pt x="36993" y="1283"/>
                    </a:cubicBezTo>
                    <a:cubicBezTo>
                      <a:pt x="36344" y="1607"/>
                      <a:pt x="35904" y="2245"/>
                      <a:pt x="35765" y="2942"/>
                    </a:cubicBezTo>
                    <a:lnTo>
                      <a:pt x="35765" y="2942"/>
                    </a:lnTo>
                    <a:cubicBezTo>
                      <a:pt x="35685" y="2939"/>
                      <a:pt x="35605" y="2936"/>
                      <a:pt x="35526" y="2936"/>
                    </a:cubicBezTo>
                    <a:cubicBezTo>
                      <a:pt x="35437" y="2936"/>
                      <a:pt x="35348" y="2939"/>
                      <a:pt x="35259" y="2951"/>
                    </a:cubicBezTo>
                    <a:cubicBezTo>
                      <a:pt x="34992" y="2951"/>
                      <a:pt x="34759" y="2984"/>
                      <a:pt x="34492" y="3051"/>
                    </a:cubicBezTo>
                    <a:cubicBezTo>
                      <a:pt x="34073" y="3162"/>
                      <a:pt x="33655" y="3320"/>
                      <a:pt x="33276" y="3525"/>
                    </a:cubicBezTo>
                    <a:lnTo>
                      <a:pt x="33276" y="3525"/>
                    </a:lnTo>
                    <a:cubicBezTo>
                      <a:pt x="32185" y="2148"/>
                      <a:pt x="30678" y="1056"/>
                      <a:pt x="28988" y="482"/>
                    </a:cubicBezTo>
                    <a:cubicBezTo>
                      <a:pt x="28055" y="159"/>
                      <a:pt x="27064" y="0"/>
                      <a:pt x="26072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" name="Google Shape;567;p39"/>
              <p:cNvSpPr/>
              <p:nvPr/>
            </p:nvSpPr>
            <p:spPr>
              <a:xfrm>
                <a:off x="5820658" y="3939919"/>
                <a:ext cx="173891" cy="173884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2803" extrusionOk="0">
                    <a:moveTo>
                      <a:pt x="1402" y="1"/>
                    </a:moveTo>
                    <a:cubicBezTo>
                      <a:pt x="635" y="1"/>
                      <a:pt x="1" y="634"/>
                      <a:pt x="1" y="1402"/>
                    </a:cubicBezTo>
                    <a:cubicBezTo>
                      <a:pt x="1" y="2202"/>
                      <a:pt x="635" y="2803"/>
                      <a:pt x="1402" y="2803"/>
                    </a:cubicBezTo>
                    <a:cubicBezTo>
                      <a:pt x="2169" y="2803"/>
                      <a:pt x="2803" y="2202"/>
                      <a:pt x="2803" y="1402"/>
                    </a:cubicBezTo>
                    <a:cubicBezTo>
                      <a:pt x="2803" y="634"/>
                      <a:pt x="2169" y="1"/>
                      <a:pt x="14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" name="Google Shape;568;p39"/>
              <p:cNvSpPr/>
              <p:nvPr/>
            </p:nvSpPr>
            <p:spPr>
              <a:xfrm>
                <a:off x="5795843" y="3937872"/>
                <a:ext cx="227678" cy="192433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3102" extrusionOk="0">
                    <a:moveTo>
                      <a:pt x="1802" y="67"/>
                    </a:moveTo>
                    <a:cubicBezTo>
                      <a:pt x="2169" y="67"/>
                      <a:pt x="2502" y="334"/>
                      <a:pt x="2602" y="634"/>
                    </a:cubicBezTo>
                    <a:cubicBezTo>
                      <a:pt x="2736" y="934"/>
                      <a:pt x="2769" y="1201"/>
                      <a:pt x="2769" y="1435"/>
                    </a:cubicBezTo>
                    <a:cubicBezTo>
                      <a:pt x="2769" y="1701"/>
                      <a:pt x="2702" y="1935"/>
                      <a:pt x="2536" y="2168"/>
                    </a:cubicBezTo>
                    <a:cubicBezTo>
                      <a:pt x="2336" y="2369"/>
                      <a:pt x="2102" y="2535"/>
                      <a:pt x="1802" y="2635"/>
                    </a:cubicBezTo>
                    <a:cubicBezTo>
                      <a:pt x="1742" y="2649"/>
                      <a:pt x="1679" y="2655"/>
                      <a:pt x="1615" y="2655"/>
                    </a:cubicBezTo>
                    <a:cubicBezTo>
                      <a:pt x="1360" y="2655"/>
                      <a:pt x="1088" y="2549"/>
                      <a:pt x="901" y="2335"/>
                    </a:cubicBezTo>
                    <a:cubicBezTo>
                      <a:pt x="668" y="2068"/>
                      <a:pt x="701" y="1701"/>
                      <a:pt x="734" y="1435"/>
                    </a:cubicBezTo>
                    <a:cubicBezTo>
                      <a:pt x="801" y="1168"/>
                      <a:pt x="868" y="934"/>
                      <a:pt x="1001" y="634"/>
                    </a:cubicBezTo>
                    <a:cubicBezTo>
                      <a:pt x="1135" y="334"/>
                      <a:pt x="1435" y="67"/>
                      <a:pt x="1802" y="67"/>
                    </a:cubicBezTo>
                    <a:close/>
                    <a:moveTo>
                      <a:pt x="1802" y="0"/>
                    </a:moveTo>
                    <a:cubicBezTo>
                      <a:pt x="1435" y="0"/>
                      <a:pt x="1035" y="34"/>
                      <a:pt x="634" y="267"/>
                    </a:cubicBezTo>
                    <a:cubicBezTo>
                      <a:pt x="234" y="501"/>
                      <a:pt x="1" y="968"/>
                      <a:pt x="34" y="1435"/>
                    </a:cubicBezTo>
                    <a:cubicBezTo>
                      <a:pt x="101" y="1902"/>
                      <a:pt x="434" y="2269"/>
                      <a:pt x="701" y="2535"/>
                    </a:cubicBezTo>
                    <a:cubicBezTo>
                      <a:pt x="1001" y="2802"/>
                      <a:pt x="1368" y="3002"/>
                      <a:pt x="1802" y="3069"/>
                    </a:cubicBezTo>
                    <a:cubicBezTo>
                      <a:pt x="1896" y="3091"/>
                      <a:pt x="1994" y="3102"/>
                      <a:pt x="2092" y="3102"/>
                    </a:cubicBezTo>
                    <a:cubicBezTo>
                      <a:pt x="2445" y="3102"/>
                      <a:pt x="2808" y="2963"/>
                      <a:pt x="3069" y="2702"/>
                    </a:cubicBezTo>
                    <a:cubicBezTo>
                      <a:pt x="3436" y="2402"/>
                      <a:pt x="3670" y="1935"/>
                      <a:pt x="3670" y="1435"/>
                    </a:cubicBezTo>
                    <a:cubicBezTo>
                      <a:pt x="3636" y="1201"/>
                      <a:pt x="3603" y="968"/>
                      <a:pt x="3470" y="734"/>
                    </a:cubicBezTo>
                    <a:cubicBezTo>
                      <a:pt x="3370" y="534"/>
                      <a:pt x="3203" y="367"/>
                      <a:pt x="3003" y="267"/>
                    </a:cubicBezTo>
                    <a:cubicBezTo>
                      <a:pt x="2602" y="34"/>
                      <a:pt x="2169" y="0"/>
                      <a:pt x="1802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" name="Google Shape;569;p39"/>
              <p:cNvSpPr/>
              <p:nvPr/>
            </p:nvSpPr>
            <p:spPr>
              <a:xfrm>
                <a:off x="1851561" y="2636254"/>
                <a:ext cx="198768" cy="198698"/>
              </a:xfrm>
              <a:custGeom>
                <a:avLst/>
                <a:gdLst/>
                <a:ahLst/>
                <a:cxnLst/>
                <a:rect l="l" t="t" r="r" b="b"/>
                <a:pathLst>
                  <a:path w="3204" h="3203" extrusionOk="0">
                    <a:moveTo>
                      <a:pt x="1602" y="1"/>
                    </a:moveTo>
                    <a:cubicBezTo>
                      <a:pt x="701" y="1"/>
                      <a:pt x="1" y="701"/>
                      <a:pt x="1" y="1602"/>
                    </a:cubicBezTo>
                    <a:cubicBezTo>
                      <a:pt x="1" y="2469"/>
                      <a:pt x="701" y="3203"/>
                      <a:pt x="1602" y="3203"/>
                    </a:cubicBezTo>
                    <a:cubicBezTo>
                      <a:pt x="2469" y="3203"/>
                      <a:pt x="3203" y="2469"/>
                      <a:pt x="3203" y="1602"/>
                    </a:cubicBezTo>
                    <a:cubicBezTo>
                      <a:pt x="3203" y="701"/>
                      <a:pt x="2469" y="1"/>
                      <a:pt x="16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" name="Google Shape;570;p39"/>
              <p:cNvSpPr/>
              <p:nvPr/>
            </p:nvSpPr>
            <p:spPr>
              <a:xfrm>
                <a:off x="1826746" y="2634206"/>
                <a:ext cx="250445" cy="216254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3486" extrusionOk="0">
                    <a:moveTo>
                      <a:pt x="2002" y="67"/>
                    </a:moveTo>
                    <a:cubicBezTo>
                      <a:pt x="2402" y="67"/>
                      <a:pt x="2769" y="367"/>
                      <a:pt x="2936" y="701"/>
                    </a:cubicBezTo>
                    <a:cubicBezTo>
                      <a:pt x="3069" y="1034"/>
                      <a:pt x="3136" y="1334"/>
                      <a:pt x="3136" y="1635"/>
                    </a:cubicBezTo>
                    <a:cubicBezTo>
                      <a:pt x="3136" y="1935"/>
                      <a:pt x="3036" y="2235"/>
                      <a:pt x="2836" y="2469"/>
                    </a:cubicBezTo>
                    <a:cubicBezTo>
                      <a:pt x="2636" y="2702"/>
                      <a:pt x="2336" y="2902"/>
                      <a:pt x="2002" y="3002"/>
                    </a:cubicBezTo>
                    <a:cubicBezTo>
                      <a:pt x="1930" y="3015"/>
                      <a:pt x="1855" y="3022"/>
                      <a:pt x="1780" y="3022"/>
                    </a:cubicBezTo>
                    <a:cubicBezTo>
                      <a:pt x="1473" y="3022"/>
                      <a:pt x="1156" y="2910"/>
                      <a:pt x="968" y="2669"/>
                    </a:cubicBezTo>
                    <a:cubicBezTo>
                      <a:pt x="701" y="2369"/>
                      <a:pt x="701" y="1935"/>
                      <a:pt x="734" y="1635"/>
                    </a:cubicBezTo>
                    <a:cubicBezTo>
                      <a:pt x="801" y="1301"/>
                      <a:pt x="901" y="1034"/>
                      <a:pt x="1068" y="701"/>
                    </a:cubicBezTo>
                    <a:cubicBezTo>
                      <a:pt x="1201" y="367"/>
                      <a:pt x="1568" y="67"/>
                      <a:pt x="2002" y="67"/>
                    </a:cubicBezTo>
                    <a:close/>
                    <a:moveTo>
                      <a:pt x="2002" y="0"/>
                    </a:moveTo>
                    <a:cubicBezTo>
                      <a:pt x="1568" y="0"/>
                      <a:pt x="1101" y="34"/>
                      <a:pt x="668" y="300"/>
                    </a:cubicBezTo>
                    <a:cubicBezTo>
                      <a:pt x="234" y="567"/>
                      <a:pt x="1" y="1134"/>
                      <a:pt x="34" y="1635"/>
                    </a:cubicBezTo>
                    <a:cubicBezTo>
                      <a:pt x="101" y="2135"/>
                      <a:pt x="434" y="2569"/>
                      <a:pt x="768" y="2869"/>
                    </a:cubicBezTo>
                    <a:cubicBezTo>
                      <a:pt x="1101" y="3136"/>
                      <a:pt x="1502" y="3369"/>
                      <a:pt x="2002" y="3469"/>
                    </a:cubicBezTo>
                    <a:cubicBezTo>
                      <a:pt x="2079" y="3480"/>
                      <a:pt x="2157" y="3486"/>
                      <a:pt x="2237" y="3486"/>
                    </a:cubicBezTo>
                    <a:cubicBezTo>
                      <a:pt x="2641" y="3486"/>
                      <a:pt x="3068" y="3342"/>
                      <a:pt x="3403" y="3036"/>
                    </a:cubicBezTo>
                    <a:cubicBezTo>
                      <a:pt x="3803" y="2702"/>
                      <a:pt x="4037" y="2168"/>
                      <a:pt x="4037" y="1635"/>
                    </a:cubicBezTo>
                    <a:cubicBezTo>
                      <a:pt x="4037" y="1368"/>
                      <a:pt x="3970" y="1101"/>
                      <a:pt x="3837" y="867"/>
                    </a:cubicBezTo>
                    <a:cubicBezTo>
                      <a:pt x="3703" y="634"/>
                      <a:pt x="3536" y="434"/>
                      <a:pt x="3303" y="300"/>
                    </a:cubicBezTo>
                    <a:cubicBezTo>
                      <a:pt x="2869" y="34"/>
                      <a:pt x="2402" y="0"/>
                      <a:pt x="2002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1" name="Google Shape;571;p39"/>
            <p:cNvGrpSpPr/>
            <p:nvPr/>
          </p:nvGrpSpPr>
          <p:grpSpPr>
            <a:xfrm>
              <a:off x="1883079" y="43916"/>
              <a:ext cx="1079071" cy="1132116"/>
              <a:chOff x="1721220" y="-160098"/>
              <a:chExt cx="1322391" cy="1387227"/>
            </a:xfrm>
          </p:grpSpPr>
          <p:sp>
            <p:nvSpPr>
              <p:cNvPr id="572" name="Google Shape;572;p39"/>
              <p:cNvSpPr/>
              <p:nvPr/>
            </p:nvSpPr>
            <p:spPr>
              <a:xfrm>
                <a:off x="2077129" y="755228"/>
                <a:ext cx="881615" cy="471900"/>
              </a:xfrm>
              <a:custGeom>
                <a:avLst/>
                <a:gdLst/>
                <a:ahLst/>
                <a:cxnLst/>
                <a:rect l="l" t="t" r="r" b="b"/>
                <a:pathLst>
                  <a:path w="14211" h="7607" extrusionOk="0">
                    <a:moveTo>
                      <a:pt x="1" y="1"/>
                    </a:moveTo>
                    <a:cubicBezTo>
                      <a:pt x="1335" y="368"/>
                      <a:pt x="2603" y="801"/>
                      <a:pt x="3904" y="1268"/>
                    </a:cubicBezTo>
                    <a:cubicBezTo>
                      <a:pt x="5171" y="1769"/>
                      <a:pt x="6405" y="2303"/>
                      <a:pt x="7606" y="2903"/>
                    </a:cubicBezTo>
                    <a:lnTo>
                      <a:pt x="8507" y="3370"/>
                    </a:lnTo>
                    <a:lnTo>
                      <a:pt x="9374" y="3870"/>
                    </a:lnTo>
                    <a:cubicBezTo>
                      <a:pt x="9674" y="4037"/>
                      <a:pt x="9941" y="4237"/>
                      <a:pt x="10241" y="4404"/>
                    </a:cubicBezTo>
                    <a:cubicBezTo>
                      <a:pt x="10508" y="4604"/>
                      <a:pt x="10808" y="4771"/>
                      <a:pt x="11075" y="4971"/>
                    </a:cubicBezTo>
                    <a:lnTo>
                      <a:pt x="11909" y="5572"/>
                    </a:lnTo>
                    <a:cubicBezTo>
                      <a:pt x="12176" y="5772"/>
                      <a:pt x="12410" y="6005"/>
                      <a:pt x="12676" y="6205"/>
                    </a:cubicBezTo>
                    <a:cubicBezTo>
                      <a:pt x="13244" y="6639"/>
                      <a:pt x="13677" y="7139"/>
                      <a:pt x="14211" y="7606"/>
                    </a:cubicBezTo>
                    <a:cubicBezTo>
                      <a:pt x="13377" y="6506"/>
                      <a:pt x="12443" y="5471"/>
                      <a:pt x="11342" y="4638"/>
                    </a:cubicBezTo>
                    <a:cubicBezTo>
                      <a:pt x="10275" y="3770"/>
                      <a:pt x="9107" y="3003"/>
                      <a:pt x="7873" y="2403"/>
                    </a:cubicBezTo>
                    <a:cubicBezTo>
                      <a:pt x="6639" y="1769"/>
                      <a:pt x="5338" y="1268"/>
                      <a:pt x="4037" y="868"/>
                    </a:cubicBezTo>
                    <a:cubicBezTo>
                      <a:pt x="2703" y="468"/>
                      <a:pt x="1368" y="168"/>
                      <a:pt x="1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" name="Google Shape;573;p39"/>
              <p:cNvSpPr/>
              <p:nvPr/>
            </p:nvSpPr>
            <p:spPr>
              <a:xfrm>
                <a:off x="2919413" y="260685"/>
                <a:ext cx="124199" cy="951927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15345" extrusionOk="0">
                    <a:moveTo>
                      <a:pt x="33" y="0"/>
                    </a:moveTo>
                    <a:lnTo>
                      <a:pt x="33" y="0"/>
                    </a:lnTo>
                    <a:cubicBezTo>
                      <a:pt x="0" y="2602"/>
                      <a:pt x="200" y="5171"/>
                      <a:pt x="467" y="7739"/>
                    </a:cubicBezTo>
                    <a:cubicBezTo>
                      <a:pt x="634" y="9040"/>
                      <a:pt x="801" y="10308"/>
                      <a:pt x="1068" y="11575"/>
                    </a:cubicBezTo>
                    <a:cubicBezTo>
                      <a:pt x="1301" y="12876"/>
                      <a:pt x="1568" y="14144"/>
                      <a:pt x="2002" y="15345"/>
                    </a:cubicBezTo>
                    <a:cubicBezTo>
                      <a:pt x="1801" y="14077"/>
                      <a:pt x="1635" y="12810"/>
                      <a:pt x="1501" y="11509"/>
                    </a:cubicBezTo>
                    <a:lnTo>
                      <a:pt x="1034" y="7673"/>
                    </a:lnTo>
                    <a:cubicBezTo>
                      <a:pt x="734" y="5137"/>
                      <a:pt x="434" y="2569"/>
                      <a:pt x="33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" name="Google Shape;574;p39"/>
              <p:cNvSpPr/>
              <p:nvPr/>
            </p:nvSpPr>
            <p:spPr>
              <a:xfrm>
                <a:off x="2528266" y="519371"/>
                <a:ext cx="440838" cy="674631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10875" extrusionOk="0">
                    <a:moveTo>
                      <a:pt x="1" y="0"/>
                    </a:moveTo>
                    <a:lnTo>
                      <a:pt x="1902" y="2669"/>
                    </a:lnTo>
                    <a:cubicBezTo>
                      <a:pt x="2536" y="3536"/>
                      <a:pt x="3170" y="4437"/>
                      <a:pt x="3770" y="5304"/>
                    </a:cubicBezTo>
                    <a:cubicBezTo>
                      <a:pt x="4370" y="6205"/>
                      <a:pt x="4971" y="7139"/>
                      <a:pt x="5538" y="8039"/>
                    </a:cubicBezTo>
                    <a:cubicBezTo>
                      <a:pt x="6072" y="8973"/>
                      <a:pt x="6639" y="9907"/>
                      <a:pt x="7106" y="10875"/>
                    </a:cubicBezTo>
                    <a:cubicBezTo>
                      <a:pt x="6839" y="9841"/>
                      <a:pt x="6405" y="8806"/>
                      <a:pt x="5905" y="7839"/>
                    </a:cubicBezTo>
                    <a:cubicBezTo>
                      <a:pt x="5404" y="6838"/>
                      <a:pt x="4837" y="5904"/>
                      <a:pt x="4237" y="5004"/>
                    </a:cubicBezTo>
                    <a:cubicBezTo>
                      <a:pt x="3003" y="3202"/>
                      <a:pt x="1602" y="1501"/>
                      <a:pt x="1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" name="Google Shape;575;p39"/>
              <p:cNvSpPr/>
              <p:nvPr/>
            </p:nvSpPr>
            <p:spPr>
              <a:xfrm>
                <a:off x="1721220" y="-146947"/>
                <a:ext cx="1276856" cy="1105029"/>
              </a:xfrm>
              <a:custGeom>
                <a:avLst/>
                <a:gdLst/>
                <a:ahLst/>
                <a:cxnLst/>
                <a:rect l="l" t="t" r="r" b="b"/>
                <a:pathLst>
                  <a:path w="20582" h="17813" extrusionOk="0">
                    <a:moveTo>
                      <a:pt x="14611" y="0"/>
                    </a:moveTo>
                    <a:cubicBezTo>
                      <a:pt x="12743" y="0"/>
                      <a:pt x="11142" y="1034"/>
                      <a:pt x="10274" y="2502"/>
                    </a:cubicBezTo>
                    <a:cubicBezTo>
                      <a:pt x="9643" y="2186"/>
                      <a:pt x="8936" y="2033"/>
                      <a:pt x="8198" y="2033"/>
                    </a:cubicBezTo>
                    <a:cubicBezTo>
                      <a:pt x="6284" y="2033"/>
                      <a:pt x="4157" y="3060"/>
                      <a:pt x="2569" y="4937"/>
                    </a:cubicBezTo>
                    <a:cubicBezTo>
                      <a:pt x="134" y="7872"/>
                      <a:pt x="0" y="11742"/>
                      <a:pt x="2235" y="13610"/>
                    </a:cubicBezTo>
                    <a:cubicBezTo>
                      <a:pt x="3031" y="14268"/>
                      <a:pt x="4007" y="14588"/>
                      <a:pt x="5053" y="14588"/>
                    </a:cubicBezTo>
                    <a:cubicBezTo>
                      <a:pt x="5278" y="14588"/>
                      <a:pt x="5507" y="14573"/>
                      <a:pt x="5738" y="14544"/>
                    </a:cubicBezTo>
                    <a:cubicBezTo>
                      <a:pt x="6338" y="16445"/>
                      <a:pt x="8073" y="17813"/>
                      <a:pt x="10174" y="17813"/>
                    </a:cubicBezTo>
                    <a:cubicBezTo>
                      <a:pt x="12743" y="17813"/>
                      <a:pt x="14811" y="15711"/>
                      <a:pt x="14811" y="13143"/>
                    </a:cubicBezTo>
                    <a:cubicBezTo>
                      <a:pt x="14811" y="13043"/>
                      <a:pt x="14811" y="12943"/>
                      <a:pt x="14811" y="12843"/>
                    </a:cubicBezTo>
                    <a:cubicBezTo>
                      <a:pt x="15345" y="13143"/>
                      <a:pt x="15978" y="13343"/>
                      <a:pt x="16679" y="13343"/>
                    </a:cubicBezTo>
                    <a:cubicBezTo>
                      <a:pt x="18847" y="13343"/>
                      <a:pt x="20582" y="11575"/>
                      <a:pt x="20582" y="9440"/>
                    </a:cubicBezTo>
                    <a:cubicBezTo>
                      <a:pt x="20582" y="8306"/>
                      <a:pt x="20115" y="7305"/>
                      <a:pt x="19347" y="6571"/>
                    </a:cubicBezTo>
                    <a:cubicBezTo>
                      <a:pt x="19514" y="6104"/>
                      <a:pt x="19614" y="5571"/>
                      <a:pt x="19614" y="5004"/>
                    </a:cubicBezTo>
                    <a:cubicBezTo>
                      <a:pt x="19614" y="2235"/>
                      <a:pt x="17379" y="0"/>
                      <a:pt x="146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" name="Google Shape;576;p39"/>
              <p:cNvSpPr/>
              <p:nvPr/>
            </p:nvSpPr>
            <p:spPr>
              <a:xfrm>
                <a:off x="1750192" y="-160098"/>
                <a:ext cx="1260292" cy="1136109"/>
              </a:xfrm>
              <a:custGeom>
                <a:avLst/>
                <a:gdLst/>
                <a:ahLst/>
                <a:cxnLst/>
                <a:rect l="l" t="t" r="r" b="b"/>
                <a:pathLst>
                  <a:path w="20315" h="18314" extrusionOk="0">
                    <a:moveTo>
                      <a:pt x="14193" y="450"/>
                    </a:moveTo>
                    <a:cubicBezTo>
                      <a:pt x="14843" y="450"/>
                      <a:pt x="15498" y="586"/>
                      <a:pt x="16112" y="846"/>
                    </a:cubicBezTo>
                    <a:cubicBezTo>
                      <a:pt x="17179" y="1313"/>
                      <a:pt x="18080" y="2180"/>
                      <a:pt x="18580" y="3281"/>
                    </a:cubicBezTo>
                    <a:cubicBezTo>
                      <a:pt x="19081" y="4348"/>
                      <a:pt x="19181" y="5616"/>
                      <a:pt x="18847" y="6817"/>
                    </a:cubicBezTo>
                    <a:cubicBezTo>
                      <a:pt x="19514" y="7484"/>
                      <a:pt x="19915" y="8351"/>
                      <a:pt x="19981" y="9285"/>
                    </a:cubicBezTo>
                    <a:cubicBezTo>
                      <a:pt x="20048" y="10186"/>
                      <a:pt x="19748" y="11120"/>
                      <a:pt x="19214" y="11820"/>
                    </a:cubicBezTo>
                    <a:cubicBezTo>
                      <a:pt x="18680" y="12554"/>
                      <a:pt x="17880" y="13055"/>
                      <a:pt x="17012" y="13221"/>
                    </a:cubicBezTo>
                    <a:cubicBezTo>
                      <a:pt x="16772" y="13268"/>
                      <a:pt x="16525" y="13291"/>
                      <a:pt x="16279" y="13291"/>
                    </a:cubicBezTo>
                    <a:cubicBezTo>
                      <a:pt x="15639" y="13291"/>
                      <a:pt x="14998" y="13134"/>
                      <a:pt x="14444" y="12821"/>
                    </a:cubicBezTo>
                    <a:lnTo>
                      <a:pt x="14044" y="12588"/>
                    </a:lnTo>
                    <a:lnTo>
                      <a:pt x="14044" y="13088"/>
                    </a:lnTo>
                    <a:cubicBezTo>
                      <a:pt x="14110" y="14122"/>
                      <a:pt x="13777" y="15223"/>
                      <a:pt x="13143" y="16023"/>
                    </a:cubicBezTo>
                    <a:cubicBezTo>
                      <a:pt x="12476" y="16857"/>
                      <a:pt x="11542" y="17458"/>
                      <a:pt x="10508" y="17625"/>
                    </a:cubicBezTo>
                    <a:cubicBezTo>
                      <a:pt x="10220" y="17690"/>
                      <a:pt x="9927" y="17721"/>
                      <a:pt x="9635" y="17721"/>
                    </a:cubicBezTo>
                    <a:cubicBezTo>
                      <a:pt x="8877" y="17721"/>
                      <a:pt x="8122" y="17509"/>
                      <a:pt x="7472" y="17124"/>
                    </a:cubicBezTo>
                    <a:cubicBezTo>
                      <a:pt x="6538" y="16590"/>
                      <a:pt x="5838" y="15690"/>
                      <a:pt x="5504" y="14689"/>
                    </a:cubicBezTo>
                    <a:lnTo>
                      <a:pt x="5438" y="14489"/>
                    </a:lnTo>
                    <a:lnTo>
                      <a:pt x="5237" y="14522"/>
                    </a:lnTo>
                    <a:cubicBezTo>
                      <a:pt x="5029" y="14546"/>
                      <a:pt x="4819" y="14559"/>
                      <a:pt x="4608" y="14559"/>
                    </a:cubicBezTo>
                    <a:cubicBezTo>
                      <a:pt x="3943" y="14559"/>
                      <a:pt x="3277" y="14434"/>
                      <a:pt x="2669" y="14155"/>
                    </a:cubicBezTo>
                    <a:cubicBezTo>
                      <a:pt x="2302" y="13989"/>
                      <a:pt x="1935" y="13722"/>
                      <a:pt x="1601" y="13422"/>
                    </a:cubicBezTo>
                    <a:cubicBezTo>
                      <a:pt x="1435" y="13288"/>
                      <a:pt x="1335" y="13088"/>
                      <a:pt x="1168" y="12921"/>
                    </a:cubicBezTo>
                    <a:cubicBezTo>
                      <a:pt x="1068" y="12754"/>
                      <a:pt x="934" y="12588"/>
                      <a:pt x="834" y="12354"/>
                    </a:cubicBezTo>
                    <a:cubicBezTo>
                      <a:pt x="434" y="11587"/>
                      <a:pt x="267" y="10686"/>
                      <a:pt x="301" y="9786"/>
                    </a:cubicBezTo>
                    <a:cubicBezTo>
                      <a:pt x="334" y="8885"/>
                      <a:pt x="601" y="7984"/>
                      <a:pt x="968" y="7150"/>
                    </a:cubicBezTo>
                    <a:cubicBezTo>
                      <a:pt x="1702" y="5516"/>
                      <a:pt x="3002" y="4082"/>
                      <a:pt x="4604" y="3248"/>
                    </a:cubicBezTo>
                    <a:cubicBezTo>
                      <a:pt x="5404" y="2847"/>
                      <a:pt x="6271" y="2547"/>
                      <a:pt x="7139" y="2480"/>
                    </a:cubicBezTo>
                    <a:cubicBezTo>
                      <a:pt x="7310" y="2461"/>
                      <a:pt x="7481" y="2452"/>
                      <a:pt x="7651" y="2452"/>
                    </a:cubicBezTo>
                    <a:cubicBezTo>
                      <a:pt x="8376" y="2452"/>
                      <a:pt x="9086" y="2623"/>
                      <a:pt x="9707" y="2947"/>
                    </a:cubicBezTo>
                    <a:lnTo>
                      <a:pt x="9907" y="3047"/>
                    </a:lnTo>
                    <a:lnTo>
                      <a:pt x="10007" y="2847"/>
                    </a:lnTo>
                    <a:cubicBezTo>
                      <a:pt x="10608" y="1847"/>
                      <a:pt x="11575" y="1079"/>
                      <a:pt x="12676" y="712"/>
                    </a:cubicBezTo>
                    <a:cubicBezTo>
                      <a:pt x="13163" y="535"/>
                      <a:pt x="13676" y="450"/>
                      <a:pt x="14193" y="450"/>
                    </a:cubicBezTo>
                    <a:close/>
                    <a:moveTo>
                      <a:pt x="14077" y="1"/>
                    </a:moveTo>
                    <a:cubicBezTo>
                      <a:pt x="13547" y="1"/>
                      <a:pt x="13017" y="81"/>
                      <a:pt x="12509" y="245"/>
                    </a:cubicBezTo>
                    <a:cubicBezTo>
                      <a:pt x="11375" y="592"/>
                      <a:pt x="10359" y="1386"/>
                      <a:pt x="9716" y="2429"/>
                    </a:cubicBezTo>
                    <a:lnTo>
                      <a:pt x="9716" y="2429"/>
                    </a:lnTo>
                    <a:cubicBezTo>
                      <a:pt x="9338" y="2267"/>
                      <a:pt x="8939" y="2137"/>
                      <a:pt x="8540" y="2080"/>
                    </a:cubicBezTo>
                    <a:cubicBezTo>
                      <a:pt x="8270" y="2061"/>
                      <a:pt x="7989" y="2042"/>
                      <a:pt x="7710" y="2042"/>
                    </a:cubicBezTo>
                    <a:cubicBezTo>
                      <a:pt x="7506" y="2042"/>
                      <a:pt x="7303" y="2052"/>
                      <a:pt x="7105" y="2080"/>
                    </a:cubicBezTo>
                    <a:cubicBezTo>
                      <a:pt x="6171" y="2214"/>
                      <a:pt x="5271" y="2547"/>
                      <a:pt x="4470" y="3014"/>
                    </a:cubicBezTo>
                    <a:cubicBezTo>
                      <a:pt x="2869" y="3948"/>
                      <a:pt x="1601" y="5416"/>
                      <a:pt x="801" y="7084"/>
                    </a:cubicBezTo>
                    <a:cubicBezTo>
                      <a:pt x="401" y="7918"/>
                      <a:pt x="167" y="8818"/>
                      <a:pt x="67" y="9752"/>
                    </a:cubicBezTo>
                    <a:cubicBezTo>
                      <a:pt x="0" y="10686"/>
                      <a:pt x="134" y="11654"/>
                      <a:pt x="534" y="12521"/>
                    </a:cubicBezTo>
                    <a:cubicBezTo>
                      <a:pt x="634" y="12721"/>
                      <a:pt x="768" y="12921"/>
                      <a:pt x="901" y="13155"/>
                    </a:cubicBezTo>
                    <a:cubicBezTo>
                      <a:pt x="1034" y="13321"/>
                      <a:pt x="1168" y="13522"/>
                      <a:pt x="1335" y="13688"/>
                    </a:cubicBezTo>
                    <a:cubicBezTo>
                      <a:pt x="1668" y="14055"/>
                      <a:pt x="2068" y="14322"/>
                      <a:pt x="2502" y="14556"/>
                    </a:cubicBezTo>
                    <a:cubicBezTo>
                      <a:pt x="3189" y="14899"/>
                      <a:pt x="3938" y="15054"/>
                      <a:pt x="4701" y="15054"/>
                    </a:cubicBezTo>
                    <a:cubicBezTo>
                      <a:pt x="4832" y="15054"/>
                      <a:pt x="4964" y="15050"/>
                      <a:pt x="5096" y="15041"/>
                    </a:cubicBezTo>
                    <a:lnTo>
                      <a:pt x="5096" y="15041"/>
                    </a:lnTo>
                    <a:cubicBezTo>
                      <a:pt x="5455" y="16098"/>
                      <a:pt x="6195" y="17024"/>
                      <a:pt x="7172" y="17591"/>
                    </a:cubicBezTo>
                    <a:cubicBezTo>
                      <a:pt x="7918" y="18064"/>
                      <a:pt x="8812" y="18314"/>
                      <a:pt x="9703" y="18314"/>
                    </a:cubicBezTo>
                    <a:cubicBezTo>
                      <a:pt x="10007" y="18314"/>
                      <a:pt x="10311" y="18284"/>
                      <a:pt x="10608" y="18225"/>
                    </a:cubicBezTo>
                    <a:cubicBezTo>
                      <a:pt x="11775" y="17992"/>
                      <a:pt x="12876" y="17358"/>
                      <a:pt x="13610" y="16390"/>
                    </a:cubicBezTo>
                    <a:cubicBezTo>
                      <a:pt x="14253" y="15572"/>
                      <a:pt x="14614" y="14524"/>
                      <a:pt x="14627" y="13492"/>
                    </a:cubicBezTo>
                    <a:lnTo>
                      <a:pt x="14627" y="13492"/>
                    </a:lnTo>
                    <a:cubicBezTo>
                      <a:pt x="15114" y="13692"/>
                      <a:pt x="15644" y="13785"/>
                      <a:pt x="16173" y="13785"/>
                    </a:cubicBezTo>
                    <a:cubicBezTo>
                      <a:pt x="16490" y="13785"/>
                      <a:pt x="16806" y="13752"/>
                      <a:pt x="17113" y="13688"/>
                    </a:cubicBezTo>
                    <a:cubicBezTo>
                      <a:pt x="18080" y="13455"/>
                      <a:pt x="18947" y="12854"/>
                      <a:pt x="19514" y="12054"/>
                    </a:cubicBezTo>
                    <a:cubicBezTo>
                      <a:pt x="20081" y="11220"/>
                      <a:pt x="20315" y="10219"/>
                      <a:pt x="20215" y="9252"/>
                    </a:cubicBezTo>
                    <a:cubicBezTo>
                      <a:pt x="20081" y="8318"/>
                      <a:pt x="19614" y="7384"/>
                      <a:pt x="18914" y="6783"/>
                    </a:cubicBezTo>
                    <a:cubicBezTo>
                      <a:pt x="19114" y="6250"/>
                      <a:pt x="19247" y="5616"/>
                      <a:pt x="19214" y="4982"/>
                    </a:cubicBezTo>
                    <a:cubicBezTo>
                      <a:pt x="19214" y="4382"/>
                      <a:pt x="19081" y="3748"/>
                      <a:pt x="18847" y="3148"/>
                    </a:cubicBezTo>
                    <a:cubicBezTo>
                      <a:pt x="18380" y="1980"/>
                      <a:pt x="17446" y="1013"/>
                      <a:pt x="16279" y="479"/>
                    </a:cubicBezTo>
                    <a:cubicBezTo>
                      <a:pt x="15591" y="165"/>
                      <a:pt x="14835" y="1"/>
                      <a:pt x="14077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" name="Google Shape;577;p39"/>
              <p:cNvSpPr/>
              <p:nvPr/>
            </p:nvSpPr>
            <p:spPr>
              <a:xfrm>
                <a:off x="1942632" y="157211"/>
                <a:ext cx="200815" cy="409803"/>
              </a:xfrm>
              <a:custGeom>
                <a:avLst/>
                <a:gdLst/>
                <a:ahLst/>
                <a:cxnLst/>
                <a:rect l="l" t="t" r="r" b="b"/>
                <a:pathLst>
                  <a:path w="3237" h="6606" extrusionOk="0">
                    <a:moveTo>
                      <a:pt x="3103" y="1"/>
                    </a:moveTo>
                    <a:cubicBezTo>
                      <a:pt x="3103" y="1"/>
                      <a:pt x="2369" y="735"/>
                      <a:pt x="2803" y="1746"/>
                    </a:cubicBezTo>
                    <a:lnTo>
                      <a:pt x="2803" y="1746"/>
                    </a:lnTo>
                    <a:lnTo>
                      <a:pt x="3103" y="1"/>
                    </a:lnTo>
                    <a:close/>
                    <a:moveTo>
                      <a:pt x="2803" y="1746"/>
                    </a:moveTo>
                    <a:lnTo>
                      <a:pt x="2673" y="2502"/>
                    </a:lnTo>
                    <a:lnTo>
                      <a:pt x="2673" y="2502"/>
                    </a:lnTo>
                    <a:cubicBezTo>
                      <a:pt x="3005" y="2412"/>
                      <a:pt x="3236" y="2402"/>
                      <a:pt x="3236" y="2402"/>
                    </a:cubicBezTo>
                    <a:cubicBezTo>
                      <a:pt x="3031" y="2175"/>
                      <a:pt x="2892" y="1955"/>
                      <a:pt x="2803" y="1746"/>
                    </a:cubicBezTo>
                    <a:close/>
                    <a:moveTo>
                      <a:pt x="2673" y="2502"/>
                    </a:moveTo>
                    <a:cubicBezTo>
                      <a:pt x="2114" y="2656"/>
                      <a:pt x="1270" y="3041"/>
                      <a:pt x="768" y="4003"/>
                    </a:cubicBezTo>
                    <a:cubicBezTo>
                      <a:pt x="1" y="5571"/>
                      <a:pt x="1969" y="6605"/>
                      <a:pt x="1969" y="6605"/>
                    </a:cubicBezTo>
                    <a:lnTo>
                      <a:pt x="2673" y="2502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" name="Google Shape;578;p39"/>
              <p:cNvSpPr/>
              <p:nvPr/>
            </p:nvSpPr>
            <p:spPr>
              <a:xfrm>
                <a:off x="1963353" y="157211"/>
                <a:ext cx="211114" cy="409803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6606" extrusionOk="0">
                    <a:moveTo>
                      <a:pt x="2769" y="1"/>
                    </a:moveTo>
                    <a:lnTo>
                      <a:pt x="2769" y="1"/>
                    </a:lnTo>
                    <a:cubicBezTo>
                      <a:pt x="2602" y="134"/>
                      <a:pt x="2435" y="334"/>
                      <a:pt x="2335" y="534"/>
                    </a:cubicBezTo>
                    <a:cubicBezTo>
                      <a:pt x="2235" y="734"/>
                      <a:pt x="2168" y="1001"/>
                      <a:pt x="2202" y="1235"/>
                    </a:cubicBezTo>
                    <a:cubicBezTo>
                      <a:pt x="2202" y="1468"/>
                      <a:pt x="2235" y="1735"/>
                      <a:pt x="2335" y="1935"/>
                    </a:cubicBezTo>
                    <a:cubicBezTo>
                      <a:pt x="2375" y="2029"/>
                      <a:pt x="2421" y="2118"/>
                      <a:pt x="2472" y="2203"/>
                    </a:cubicBezTo>
                    <a:lnTo>
                      <a:pt x="2472" y="2203"/>
                    </a:lnTo>
                    <a:cubicBezTo>
                      <a:pt x="2044" y="2273"/>
                      <a:pt x="1653" y="2443"/>
                      <a:pt x="1301" y="2669"/>
                    </a:cubicBezTo>
                    <a:cubicBezTo>
                      <a:pt x="801" y="2969"/>
                      <a:pt x="400" y="3436"/>
                      <a:pt x="200" y="3937"/>
                    </a:cubicBezTo>
                    <a:cubicBezTo>
                      <a:pt x="67" y="4237"/>
                      <a:pt x="0" y="4537"/>
                      <a:pt x="33" y="4837"/>
                    </a:cubicBezTo>
                    <a:cubicBezTo>
                      <a:pt x="100" y="5138"/>
                      <a:pt x="200" y="5404"/>
                      <a:pt x="367" y="5638"/>
                    </a:cubicBezTo>
                    <a:cubicBezTo>
                      <a:pt x="701" y="6105"/>
                      <a:pt x="1168" y="6405"/>
                      <a:pt x="1635" y="6605"/>
                    </a:cubicBezTo>
                    <a:cubicBezTo>
                      <a:pt x="1234" y="6272"/>
                      <a:pt x="867" y="5905"/>
                      <a:pt x="667" y="5471"/>
                    </a:cubicBezTo>
                    <a:cubicBezTo>
                      <a:pt x="567" y="5238"/>
                      <a:pt x="500" y="5038"/>
                      <a:pt x="500" y="4804"/>
                    </a:cubicBezTo>
                    <a:cubicBezTo>
                      <a:pt x="500" y="4571"/>
                      <a:pt x="567" y="4370"/>
                      <a:pt x="667" y="4170"/>
                    </a:cubicBezTo>
                    <a:cubicBezTo>
                      <a:pt x="867" y="3737"/>
                      <a:pt x="1201" y="3403"/>
                      <a:pt x="1601" y="3136"/>
                    </a:cubicBezTo>
                    <a:cubicBezTo>
                      <a:pt x="1968" y="2869"/>
                      <a:pt x="2469" y="2703"/>
                      <a:pt x="2936" y="2636"/>
                    </a:cubicBezTo>
                    <a:lnTo>
                      <a:pt x="3403" y="2569"/>
                    </a:lnTo>
                    <a:lnTo>
                      <a:pt x="3102" y="2236"/>
                    </a:lnTo>
                    <a:lnTo>
                      <a:pt x="2902" y="2002"/>
                    </a:lnTo>
                    <a:cubicBezTo>
                      <a:pt x="2835" y="1935"/>
                      <a:pt x="2769" y="1835"/>
                      <a:pt x="2702" y="1769"/>
                    </a:cubicBezTo>
                    <a:cubicBezTo>
                      <a:pt x="2602" y="1602"/>
                      <a:pt x="2535" y="1402"/>
                      <a:pt x="2502" y="1201"/>
                    </a:cubicBezTo>
                    <a:cubicBezTo>
                      <a:pt x="2435" y="801"/>
                      <a:pt x="2535" y="368"/>
                      <a:pt x="2769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" name="Google Shape;579;p39"/>
              <p:cNvSpPr/>
              <p:nvPr/>
            </p:nvSpPr>
            <p:spPr>
              <a:xfrm>
                <a:off x="2658669" y="227559"/>
                <a:ext cx="105588" cy="260795"/>
              </a:xfrm>
              <a:custGeom>
                <a:avLst/>
                <a:gdLst/>
                <a:ahLst/>
                <a:cxnLst/>
                <a:rect l="l" t="t" r="r" b="b"/>
                <a:pathLst>
                  <a:path w="1702" h="4204" extrusionOk="0">
                    <a:moveTo>
                      <a:pt x="0" y="1"/>
                    </a:moveTo>
                    <a:lnTo>
                      <a:pt x="567" y="4204"/>
                    </a:lnTo>
                    <a:cubicBezTo>
                      <a:pt x="1701" y="3437"/>
                      <a:pt x="434" y="2102"/>
                      <a:pt x="434" y="2102"/>
                    </a:cubicBezTo>
                    <a:cubicBezTo>
                      <a:pt x="1401" y="90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EF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" name="Google Shape;580;p39"/>
              <p:cNvSpPr/>
              <p:nvPr/>
            </p:nvSpPr>
            <p:spPr>
              <a:xfrm>
                <a:off x="2658669" y="227559"/>
                <a:ext cx="76616" cy="260795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420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67" y="334"/>
                      <a:pt x="467" y="668"/>
                      <a:pt x="534" y="1001"/>
                    </a:cubicBezTo>
                    <a:cubicBezTo>
                      <a:pt x="534" y="1168"/>
                      <a:pt x="534" y="1335"/>
                      <a:pt x="467" y="1502"/>
                    </a:cubicBezTo>
                    <a:cubicBezTo>
                      <a:pt x="400" y="1635"/>
                      <a:pt x="300" y="1769"/>
                      <a:pt x="200" y="1935"/>
                    </a:cubicBezTo>
                    <a:lnTo>
                      <a:pt x="67" y="2136"/>
                    </a:lnTo>
                    <a:lnTo>
                      <a:pt x="234" y="2302"/>
                    </a:lnTo>
                    <a:cubicBezTo>
                      <a:pt x="334" y="2436"/>
                      <a:pt x="467" y="2569"/>
                      <a:pt x="567" y="2736"/>
                    </a:cubicBezTo>
                    <a:cubicBezTo>
                      <a:pt x="667" y="2869"/>
                      <a:pt x="734" y="3036"/>
                      <a:pt x="801" y="3203"/>
                    </a:cubicBezTo>
                    <a:cubicBezTo>
                      <a:pt x="834" y="3370"/>
                      <a:pt x="867" y="3537"/>
                      <a:pt x="834" y="3703"/>
                    </a:cubicBezTo>
                    <a:cubicBezTo>
                      <a:pt x="801" y="3870"/>
                      <a:pt x="701" y="4037"/>
                      <a:pt x="567" y="4204"/>
                    </a:cubicBezTo>
                    <a:cubicBezTo>
                      <a:pt x="767" y="4137"/>
                      <a:pt x="967" y="4004"/>
                      <a:pt x="1101" y="3803"/>
                    </a:cubicBezTo>
                    <a:cubicBezTo>
                      <a:pt x="1201" y="3603"/>
                      <a:pt x="1234" y="3336"/>
                      <a:pt x="1234" y="3103"/>
                    </a:cubicBezTo>
                    <a:cubicBezTo>
                      <a:pt x="1201" y="2869"/>
                      <a:pt x="1101" y="2669"/>
                      <a:pt x="1001" y="2469"/>
                    </a:cubicBezTo>
                    <a:cubicBezTo>
                      <a:pt x="933" y="2333"/>
                      <a:pt x="865" y="2212"/>
                      <a:pt x="775" y="2086"/>
                    </a:cubicBezTo>
                    <a:lnTo>
                      <a:pt x="775" y="2086"/>
                    </a:lnTo>
                    <a:cubicBezTo>
                      <a:pt x="865" y="1958"/>
                      <a:pt x="945" y="1811"/>
                      <a:pt x="967" y="1635"/>
                    </a:cubicBezTo>
                    <a:cubicBezTo>
                      <a:pt x="1034" y="1402"/>
                      <a:pt x="1034" y="1135"/>
                      <a:pt x="934" y="901"/>
                    </a:cubicBezTo>
                    <a:cubicBezTo>
                      <a:pt x="867" y="668"/>
                      <a:pt x="734" y="468"/>
                      <a:pt x="567" y="334"/>
                    </a:cubicBezTo>
                    <a:cubicBezTo>
                      <a:pt x="400" y="168"/>
                      <a:pt x="200" y="67"/>
                      <a:pt x="0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1" name="Google Shape;581;p39"/>
            <p:cNvGrpSpPr/>
            <p:nvPr/>
          </p:nvGrpSpPr>
          <p:grpSpPr>
            <a:xfrm>
              <a:off x="4251971" y="3874563"/>
              <a:ext cx="905756" cy="1074241"/>
              <a:chOff x="3794762" y="3697796"/>
              <a:chExt cx="1320344" cy="1565950"/>
            </a:xfrm>
          </p:grpSpPr>
          <p:sp>
            <p:nvSpPr>
              <p:cNvPr id="582" name="Google Shape;582;p39"/>
              <p:cNvSpPr/>
              <p:nvPr/>
            </p:nvSpPr>
            <p:spPr>
              <a:xfrm>
                <a:off x="4543864" y="3741283"/>
                <a:ext cx="399459" cy="916753"/>
              </a:xfrm>
              <a:custGeom>
                <a:avLst/>
                <a:gdLst/>
                <a:ahLst/>
                <a:cxnLst/>
                <a:rect l="l" t="t" r="r" b="b"/>
                <a:pathLst>
                  <a:path w="6439" h="14778" extrusionOk="0">
                    <a:moveTo>
                      <a:pt x="34" y="0"/>
                    </a:moveTo>
                    <a:cubicBezTo>
                      <a:pt x="0" y="1368"/>
                      <a:pt x="101" y="2769"/>
                      <a:pt x="434" y="4103"/>
                    </a:cubicBezTo>
                    <a:cubicBezTo>
                      <a:pt x="734" y="5438"/>
                      <a:pt x="1168" y="6772"/>
                      <a:pt x="1768" y="8006"/>
                    </a:cubicBezTo>
                    <a:cubicBezTo>
                      <a:pt x="2369" y="9274"/>
                      <a:pt x="3036" y="10474"/>
                      <a:pt x="3803" y="11609"/>
                    </a:cubicBezTo>
                    <a:cubicBezTo>
                      <a:pt x="4604" y="12743"/>
                      <a:pt x="5471" y="13810"/>
                      <a:pt x="6438" y="14778"/>
                    </a:cubicBezTo>
                    <a:cubicBezTo>
                      <a:pt x="5638" y="13677"/>
                      <a:pt x="4904" y="12509"/>
                      <a:pt x="4170" y="11375"/>
                    </a:cubicBezTo>
                    <a:cubicBezTo>
                      <a:pt x="3503" y="10208"/>
                      <a:pt x="2836" y="9007"/>
                      <a:pt x="2269" y="7773"/>
                    </a:cubicBezTo>
                    <a:lnTo>
                      <a:pt x="1868" y="6839"/>
                    </a:lnTo>
                    <a:lnTo>
                      <a:pt x="1502" y="5905"/>
                    </a:lnTo>
                    <a:cubicBezTo>
                      <a:pt x="1368" y="5604"/>
                      <a:pt x="1268" y="5271"/>
                      <a:pt x="1168" y="4971"/>
                    </a:cubicBezTo>
                    <a:cubicBezTo>
                      <a:pt x="1068" y="4637"/>
                      <a:pt x="934" y="4303"/>
                      <a:pt x="834" y="4003"/>
                    </a:cubicBezTo>
                    <a:lnTo>
                      <a:pt x="568" y="3002"/>
                    </a:lnTo>
                    <a:cubicBezTo>
                      <a:pt x="501" y="2669"/>
                      <a:pt x="434" y="2335"/>
                      <a:pt x="367" y="2035"/>
                    </a:cubicBezTo>
                    <a:cubicBezTo>
                      <a:pt x="201" y="1368"/>
                      <a:pt x="167" y="667"/>
                      <a:pt x="34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" name="Google Shape;583;p39"/>
              <p:cNvSpPr/>
              <p:nvPr/>
            </p:nvSpPr>
            <p:spPr>
              <a:xfrm>
                <a:off x="3974795" y="3697796"/>
                <a:ext cx="496672" cy="821592"/>
              </a:xfrm>
              <a:custGeom>
                <a:avLst/>
                <a:gdLst/>
                <a:ahLst/>
                <a:cxnLst/>
                <a:rect l="l" t="t" r="r" b="b"/>
                <a:pathLst>
                  <a:path w="8006" h="13244" extrusionOk="0">
                    <a:moveTo>
                      <a:pt x="8006" y="1"/>
                    </a:moveTo>
                    <a:lnTo>
                      <a:pt x="8006" y="1"/>
                    </a:lnTo>
                    <a:cubicBezTo>
                      <a:pt x="7372" y="1135"/>
                      <a:pt x="6672" y="2236"/>
                      <a:pt x="6005" y="3337"/>
                    </a:cubicBezTo>
                    <a:lnTo>
                      <a:pt x="4003" y="6606"/>
                    </a:lnTo>
                    <a:cubicBezTo>
                      <a:pt x="2635" y="8807"/>
                      <a:pt x="1268" y="10975"/>
                      <a:pt x="0" y="13244"/>
                    </a:cubicBezTo>
                    <a:cubicBezTo>
                      <a:pt x="1635" y="11242"/>
                      <a:pt x="3102" y="9107"/>
                      <a:pt x="4470" y="6906"/>
                    </a:cubicBezTo>
                    <a:cubicBezTo>
                      <a:pt x="5137" y="5805"/>
                      <a:pt x="5804" y="4704"/>
                      <a:pt x="6405" y="3537"/>
                    </a:cubicBezTo>
                    <a:cubicBezTo>
                      <a:pt x="7005" y="2403"/>
                      <a:pt x="7572" y="1235"/>
                      <a:pt x="8006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" name="Google Shape;584;p39"/>
              <p:cNvSpPr/>
              <p:nvPr/>
            </p:nvSpPr>
            <p:spPr>
              <a:xfrm>
                <a:off x="4421775" y="3757846"/>
                <a:ext cx="95228" cy="805028"/>
              </a:xfrm>
              <a:custGeom>
                <a:avLst/>
                <a:gdLst/>
                <a:ahLst/>
                <a:cxnLst/>
                <a:rect l="l" t="t" r="r" b="b"/>
                <a:pathLst>
                  <a:path w="1535" h="12977" extrusionOk="0">
                    <a:moveTo>
                      <a:pt x="1535" y="0"/>
                    </a:moveTo>
                    <a:lnTo>
                      <a:pt x="1535" y="0"/>
                    </a:lnTo>
                    <a:cubicBezTo>
                      <a:pt x="1101" y="1034"/>
                      <a:pt x="801" y="2068"/>
                      <a:pt x="567" y="3169"/>
                    </a:cubicBezTo>
                    <a:cubicBezTo>
                      <a:pt x="367" y="4237"/>
                      <a:pt x="234" y="5337"/>
                      <a:pt x="134" y="6405"/>
                    </a:cubicBezTo>
                    <a:cubicBezTo>
                      <a:pt x="0" y="8606"/>
                      <a:pt x="34" y="10808"/>
                      <a:pt x="334" y="12976"/>
                    </a:cubicBezTo>
                    <a:lnTo>
                      <a:pt x="501" y="9707"/>
                    </a:lnTo>
                    <a:cubicBezTo>
                      <a:pt x="567" y="8606"/>
                      <a:pt x="634" y="7539"/>
                      <a:pt x="701" y="6471"/>
                    </a:cubicBezTo>
                    <a:cubicBezTo>
                      <a:pt x="768" y="5371"/>
                      <a:pt x="901" y="4303"/>
                      <a:pt x="1001" y="3236"/>
                    </a:cubicBezTo>
                    <a:cubicBezTo>
                      <a:pt x="1168" y="2168"/>
                      <a:pt x="1301" y="1068"/>
                      <a:pt x="1535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" name="Google Shape;585;p39"/>
              <p:cNvSpPr/>
              <p:nvPr/>
            </p:nvSpPr>
            <p:spPr>
              <a:xfrm>
                <a:off x="3794762" y="4241905"/>
                <a:ext cx="1320344" cy="1015761"/>
              </a:xfrm>
              <a:custGeom>
                <a:avLst/>
                <a:gdLst/>
                <a:ahLst/>
                <a:cxnLst/>
                <a:rect l="l" t="t" r="r" b="b"/>
                <a:pathLst>
                  <a:path w="21283" h="16374" extrusionOk="0">
                    <a:moveTo>
                      <a:pt x="6781" y="1"/>
                    </a:moveTo>
                    <a:cubicBezTo>
                      <a:pt x="5621" y="1"/>
                      <a:pt x="4473" y="508"/>
                      <a:pt x="3703" y="1470"/>
                    </a:cubicBezTo>
                    <a:cubicBezTo>
                      <a:pt x="3002" y="2371"/>
                      <a:pt x="2769" y="3439"/>
                      <a:pt x="2902" y="4473"/>
                    </a:cubicBezTo>
                    <a:cubicBezTo>
                      <a:pt x="2469" y="4773"/>
                      <a:pt x="2068" y="5106"/>
                      <a:pt x="1735" y="5540"/>
                    </a:cubicBezTo>
                    <a:cubicBezTo>
                      <a:pt x="0" y="7708"/>
                      <a:pt x="367" y="10844"/>
                      <a:pt x="2535" y="12578"/>
                    </a:cubicBezTo>
                    <a:cubicBezTo>
                      <a:pt x="3449" y="13301"/>
                      <a:pt x="4553" y="13658"/>
                      <a:pt x="5647" y="13658"/>
                    </a:cubicBezTo>
                    <a:cubicBezTo>
                      <a:pt x="6271" y="13658"/>
                      <a:pt x="6891" y="13542"/>
                      <a:pt x="7472" y="13312"/>
                    </a:cubicBezTo>
                    <a:cubicBezTo>
                      <a:pt x="8341" y="15185"/>
                      <a:pt x="10579" y="16374"/>
                      <a:pt x="13181" y="16374"/>
                    </a:cubicBezTo>
                    <a:cubicBezTo>
                      <a:pt x="13776" y="16374"/>
                      <a:pt x="14390" y="16311"/>
                      <a:pt x="15011" y="16181"/>
                    </a:cubicBezTo>
                    <a:cubicBezTo>
                      <a:pt x="18747" y="15414"/>
                      <a:pt x="21282" y="12478"/>
                      <a:pt x="20682" y="9610"/>
                    </a:cubicBezTo>
                    <a:cubicBezTo>
                      <a:pt x="20415" y="8375"/>
                      <a:pt x="19648" y="7375"/>
                      <a:pt x="18513" y="6708"/>
                    </a:cubicBezTo>
                    <a:cubicBezTo>
                      <a:pt x="19214" y="4840"/>
                      <a:pt x="18680" y="2705"/>
                      <a:pt x="17079" y="1404"/>
                    </a:cubicBezTo>
                    <a:cubicBezTo>
                      <a:pt x="16212" y="721"/>
                      <a:pt x="15186" y="390"/>
                      <a:pt x="14172" y="390"/>
                    </a:cubicBezTo>
                    <a:cubicBezTo>
                      <a:pt x="12806" y="390"/>
                      <a:pt x="11460" y="989"/>
                      <a:pt x="10541" y="2138"/>
                    </a:cubicBezTo>
                    <a:cubicBezTo>
                      <a:pt x="10474" y="2238"/>
                      <a:pt x="10408" y="2304"/>
                      <a:pt x="10374" y="2404"/>
                    </a:cubicBezTo>
                    <a:cubicBezTo>
                      <a:pt x="10107" y="1804"/>
                      <a:pt x="9740" y="1270"/>
                      <a:pt x="9207" y="837"/>
                    </a:cubicBezTo>
                    <a:cubicBezTo>
                      <a:pt x="8488" y="273"/>
                      <a:pt x="7631" y="1"/>
                      <a:pt x="678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" name="Google Shape;586;p39"/>
              <p:cNvSpPr/>
              <p:nvPr/>
            </p:nvSpPr>
            <p:spPr>
              <a:xfrm>
                <a:off x="3815420" y="4230181"/>
                <a:ext cx="1281012" cy="1033565"/>
              </a:xfrm>
              <a:custGeom>
                <a:avLst/>
                <a:gdLst/>
                <a:ahLst/>
                <a:cxnLst/>
                <a:rect l="l" t="t" r="r" b="b"/>
                <a:pathLst>
                  <a:path w="20649" h="16661" extrusionOk="0">
                    <a:moveTo>
                      <a:pt x="6381" y="401"/>
                    </a:moveTo>
                    <a:cubicBezTo>
                      <a:pt x="6954" y="401"/>
                      <a:pt x="7525" y="535"/>
                      <a:pt x="8040" y="792"/>
                    </a:cubicBezTo>
                    <a:cubicBezTo>
                      <a:pt x="8807" y="1192"/>
                      <a:pt x="9474" y="1860"/>
                      <a:pt x="9774" y="2694"/>
                    </a:cubicBezTo>
                    <a:lnTo>
                      <a:pt x="9975" y="3161"/>
                    </a:lnTo>
                    <a:lnTo>
                      <a:pt x="10241" y="2727"/>
                    </a:lnTo>
                    <a:cubicBezTo>
                      <a:pt x="10875" y="1860"/>
                      <a:pt x="11776" y="1259"/>
                      <a:pt x="12810" y="992"/>
                    </a:cubicBezTo>
                    <a:cubicBezTo>
                      <a:pt x="13139" y="918"/>
                      <a:pt x="13475" y="881"/>
                      <a:pt x="13810" y="881"/>
                    </a:cubicBezTo>
                    <a:cubicBezTo>
                      <a:pt x="14528" y="881"/>
                      <a:pt x="15242" y="1051"/>
                      <a:pt x="15879" y="1393"/>
                    </a:cubicBezTo>
                    <a:cubicBezTo>
                      <a:pt x="16813" y="1860"/>
                      <a:pt x="17547" y="2694"/>
                      <a:pt x="17947" y="3694"/>
                    </a:cubicBezTo>
                    <a:cubicBezTo>
                      <a:pt x="18314" y="4662"/>
                      <a:pt x="18314" y="5796"/>
                      <a:pt x="17947" y="6796"/>
                    </a:cubicBezTo>
                    <a:lnTo>
                      <a:pt x="17880" y="6997"/>
                    </a:lnTo>
                    <a:lnTo>
                      <a:pt x="18047" y="7097"/>
                    </a:lnTo>
                    <a:cubicBezTo>
                      <a:pt x="18814" y="7530"/>
                      <a:pt x="19448" y="8197"/>
                      <a:pt x="19848" y="8965"/>
                    </a:cubicBezTo>
                    <a:cubicBezTo>
                      <a:pt x="20015" y="9365"/>
                      <a:pt x="20182" y="9765"/>
                      <a:pt x="20215" y="10199"/>
                    </a:cubicBezTo>
                    <a:cubicBezTo>
                      <a:pt x="20249" y="10432"/>
                      <a:pt x="20249" y="10633"/>
                      <a:pt x="20249" y="10866"/>
                    </a:cubicBezTo>
                    <a:cubicBezTo>
                      <a:pt x="20215" y="11066"/>
                      <a:pt x="20215" y="11300"/>
                      <a:pt x="20182" y="11533"/>
                    </a:cubicBezTo>
                    <a:cubicBezTo>
                      <a:pt x="19982" y="12400"/>
                      <a:pt x="19581" y="13201"/>
                      <a:pt x="18981" y="13868"/>
                    </a:cubicBezTo>
                    <a:cubicBezTo>
                      <a:pt x="18381" y="14569"/>
                      <a:pt x="17647" y="15102"/>
                      <a:pt x="16813" y="15536"/>
                    </a:cubicBezTo>
                    <a:cubicBezTo>
                      <a:pt x="15628" y="16128"/>
                      <a:pt x="14279" y="16465"/>
                      <a:pt x="12942" y="16465"/>
                    </a:cubicBezTo>
                    <a:cubicBezTo>
                      <a:pt x="12471" y="16465"/>
                      <a:pt x="12002" y="16423"/>
                      <a:pt x="11542" y="16337"/>
                    </a:cubicBezTo>
                    <a:cubicBezTo>
                      <a:pt x="10675" y="16137"/>
                      <a:pt x="9808" y="15836"/>
                      <a:pt x="9074" y="15336"/>
                    </a:cubicBezTo>
                    <a:cubicBezTo>
                      <a:pt x="8340" y="14869"/>
                      <a:pt x="7740" y="14168"/>
                      <a:pt x="7373" y="13401"/>
                    </a:cubicBezTo>
                    <a:lnTo>
                      <a:pt x="7273" y="13168"/>
                    </a:lnTo>
                    <a:lnTo>
                      <a:pt x="7039" y="13268"/>
                    </a:lnTo>
                    <a:cubicBezTo>
                      <a:pt x="6483" y="13476"/>
                      <a:pt x="5882" y="13585"/>
                      <a:pt x="5278" y="13585"/>
                    </a:cubicBezTo>
                    <a:cubicBezTo>
                      <a:pt x="4722" y="13585"/>
                      <a:pt x="4164" y="13493"/>
                      <a:pt x="3637" y="13301"/>
                    </a:cubicBezTo>
                    <a:cubicBezTo>
                      <a:pt x="2536" y="12901"/>
                      <a:pt x="1602" y="12067"/>
                      <a:pt x="1068" y="11033"/>
                    </a:cubicBezTo>
                    <a:cubicBezTo>
                      <a:pt x="501" y="10032"/>
                      <a:pt x="334" y="8765"/>
                      <a:pt x="601" y="7597"/>
                    </a:cubicBezTo>
                    <a:cubicBezTo>
                      <a:pt x="901" y="6463"/>
                      <a:pt x="1569" y="5395"/>
                      <a:pt x="2603" y="4695"/>
                    </a:cubicBezTo>
                    <a:cubicBezTo>
                      <a:pt x="2503" y="3728"/>
                      <a:pt x="2736" y="2794"/>
                      <a:pt x="3270" y="2026"/>
                    </a:cubicBezTo>
                    <a:cubicBezTo>
                      <a:pt x="3770" y="1293"/>
                      <a:pt x="4571" y="725"/>
                      <a:pt x="5438" y="525"/>
                    </a:cubicBezTo>
                    <a:cubicBezTo>
                      <a:pt x="5747" y="442"/>
                      <a:pt x="6065" y="401"/>
                      <a:pt x="6381" y="401"/>
                    </a:cubicBezTo>
                    <a:close/>
                    <a:moveTo>
                      <a:pt x="6481" y="0"/>
                    </a:moveTo>
                    <a:cubicBezTo>
                      <a:pt x="6091" y="0"/>
                      <a:pt x="5704" y="54"/>
                      <a:pt x="5338" y="158"/>
                    </a:cubicBezTo>
                    <a:cubicBezTo>
                      <a:pt x="4404" y="459"/>
                      <a:pt x="3570" y="1092"/>
                      <a:pt x="3070" y="1893"/>
                    </a:cubicBezTo>
                    <a:cubicBezTo>
                      <a:pt x="2569" y="2727"/>
                      <a:pt x="2369" y="3761"/>
                      <a:pt x="2536" y="4662"/>
                    </a:cubicBezTo>
                    <a:cubicBezTo>
                      <a:pt x="2036" y="4962"/>
                      <a:pt x="1535" y="5362"/>
                      <a:pt x="1168" y="5862"/>
                    </a:cubicBezTo>
                    <a:cubicBezTo>
                      <a:pt x="801" y="6363"/>
                      <a:pt x="501" y="6930"/>
                      <a:pt x="334" y="7530"/>
                    </a:cubicBezTo>
                    <a:cubicBezTo>
                      <a:pt x="1" y="8765"/>
                      <a:pt x="101" y="10099"/>
                      <a:pt x="668" y="11233"/>
                    </a:cubicBezTo>
                    <a:cubicBezTo>
                      <a:pt x="1268" y="12367"/>
                      <a:pt x="2269" y="13301"/>
                      <a:pt x="3470" y="13768"/>
                    </a:cubicBezTo>
                    <a:cubicBezTo>
                      <a:pt x="4039" y="13990"/>
                      <a:pt x="4646" y="14099"/>
                      <a:pt x="5255" y="14099"/>
                    </a:cubicBezTo>
                    <a:cubicBezTo>
                      <a:pt x="5856" y="14099"/>
                      <a:pt x="6458" y="13993"/>
                      <a:pt x="7028" y="13784"/>
                    </a:cubicBezTo>
                    <a:lnTo>
                      <a:pt x="7028" y="13784"/>
                    </a:lnTo>
                    <a:cubicBezTo>
                      <a:pt x="7216" y="14147"/>
                      <a:pt x="7453" y="14483"/>
                      <a:pt x="7740" y="14769"/>
                    </a:cubicBezTo>
                    <a:cubicBezTo>
                      <a:pt x="8073" y="15102"/>
                      <a:pt x="8440" y="15436"/>
                      <a:pt x="8874" y="15669"/>
                    </a:cubicBezTo>
                    <a:cubicBezTo>
                      <a:pt x="9674" y="16170"/>
                      <a:pt x="10575" y="16437"/>
                      <a:pt x="11509" y="16570"/>
                    </a:cubicBezTo>
                    <a:cubicBezTo>
                      <a:pt x="11925" y="16631"/>
                      <a:pt x="12343" y="16660"/>
                      <a:pt x="12762" y="16660"/>
                    </a:cubicBezTo>
                    <a:cubicBezTo>
                      <a:pt x="14193" y="16660"/>
                      <a:pt x="15623" y="16315"/>
                      <a:pt x="16913" y="15669"/>
                    </a:cubicBezTo>
                    <a:cubicBezTo>
                      <a:pt x="17747" y="15269"/>
                      <a:pt x="18514" y="14702"/>
                      <a:pt x="19148" y="14035"/>
                    </a:cubicBezTo>
                    <a:cubicBezTo>
                      <a:pt x="19782" y="13368"/>
                      <a:pt x="20249" y="12501"/>
                      <a:pt x="20482" y="11600"/>
                    </a:cubicBezTo>
                    <a:cubicBezTo>
                      <a:pt x="20549" y="11366"/>
                      <a:pt x="20582" y="11133"/>
                      <a:pt x="20615" y="10899"/>
                    </a:cubicBezTo>
                    <a:cubicBezTo>
                      <a:pt x="20615" y="10633"/>
                      <a:pt x="20649" y="10399"/>
                      <a:pt x="20582" y="10166"/>
                    </a:cubicBezTo>
                    <a:cubicBezTo>
                      <a:pt x="20549" y="9699"/>
                      <a:pt x="20415" y="9198"/>
                      <a:pt x="20215" y="8765"/>
                    </a:cubicBezTo>
                    <a:cubicBezTo>
                      <a:pt x="19844" y="7959"/>
                      <a:pt x="19213" y="7269"/>
                      <a:pt x="18484" y="6774"/>
                    </a:cubicBezTo>
                    <a:lnTo>
                      <a:pt x="18484" y="6774"/>
                    </a:lnTo>
                    <a:cubicBezTo>
                      <a:pt x="18850" y="5719"/>
                      <a:pt x="18856" y="4532"/>
                      <a:pt x="18447" y="3494"/>
                    </a:cubicBezTo>
                    <a:cubicBezTo>
                      <a:pt x="18047" y="2360"/>
                      <a:pt x="17213" y="1393"/>
                      <a:pt x="16146" y="859"/>
                    </a:cubicBezTo>
                    <a:cubicBezTo>
                      <a:pt x="15430" y="478"/>
                      <a:pt x="14638" y="278"/>
                      <a:pt x="13843" y="278"/>
                    </a:cubicBezTo>
                    <a:cubicBezTo>
                      <a:pt x="13452" y="278"/>
                      <a:pt x="13061" y="326"/>
                      <a:pt x="12676" y="425"/>
                    </a:cubicBezTo>
                    <a:cubicBezTo>
                      <a:pt x="11651" y="689"/>
                      <a:pt x="10728" y="1262"/>
                      <a:pt x="10067" y="2075"/>
                    </a:cubicBezTo>
                    <a:lnTo>
                      <a:pt x="10067" y="2075"/>
                    </a:lnTo>
                    <a:cubicBezTo>
                      <a:pt x="9645" y="1332"/>
                      <a:pt x="9002" y="731"/>
                      <a:pt x="8240" y="392"/>
                    </a:cubicBezTo>
                    <a:cubicBezTo>
                      <a:pt x="7693" y="128"/>
                      <a:pt x="7084" y="0"/>
                      <a:pt x="6481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" name="Google Shape;587;p39"/>
              <p:cNvSpPr/>
              <p:nvPr/>
            </p:nvSpPr>
            <p:spPr>
              <a:xfrm>
                <a:off x="4525253" y="4813186"/>
                <a:ext cx="366331" cy="277358"/>
              </a:xfrm>
              <a:custGeom>
                <a:avLst/>
                <a:gdLst/>
                <a:ahLst/>
                <a:cxnLst/>
                <a:rect l="l" t="t" r="r" b="b"/>
                <a:pathLst>
                  <a:path w="5905" h="4471" extrusionOk="0">
                    <a:moveTo>
                      <a:pt x="5004" y="0"/>
                    </a:moveTo>
                    <a:lnTo>
                      <a:pt x="1900" y="2773"/>
                    </a:lnTo>
                    <a:lnTo>
                      <a:pt x="1900" y="2773"/>
                    </a:lnTo>
                    <a:cubicBezTo>
                      <a:pt x="1587" y="2638"/>
                      <a:pt x="1401" y="2502"/>
                      <a:pt x="1401" y="2502"/>
                    </a:cubicBezTo>
                    <a:lnTo>
                      <a:pt x="1401" y="2502"/>
                    </a:lnTo>
                    <a:cubicBezTo>
                      <a:pt x="1418" y="2807"/>
                      <a:pt x="1389" y="3064"/>
                      <a:pt x="1330" y="3283"/>
                    </a:cubicBezTo>
                    <a:lnTo>
                      <a:pt x="1330" y="3283"/>
                    </a:lnTo>
                    <a:lnTo>
                      <a:pt x="1900" y="2773"/>
                    </a:lnTo>
                    <a:lnTo>
                      <a:pt x="1900" y="2773"/>
                    </a:lnTo>
                    <a:cubicBezTo>
                      <a:pt x="2209" y="2906"/>
                      <a:pt x="2641" y="3038"/>
                      <a:pt x="3141" y="3038"/>
                    </a:cubicBezTo>
                    <a:cubicBezTo>
                      <a:pt x="3510" y="3038"/>
                      <a:pt x="3916" y="2966"/>
                      <a:pt x="4337" y="2769"/>
                    </a:cubicBezTo>
                    <a:cubicBezTo>
                      <a:pt x="5904" y="2035"/>
                      <a:pt x="5004" y="1"/>
                      <a:pt x="5004" y="0"/>
                    </a:cubicBezTo>
                    <a:close/>
                    <a:moveTo>
                      <a:pt x="1330" y="3283"/>
                    </a:moveTo>
                    <a:lnTo>
                      <a:pt x="0" y="4470"/>
                    </a:lnTo>
                    <a:cubicBezTo>
                      <a:pt x="0" y="4470"/>
                      <a:pt x="1037" y="4355"/>
                      <a:pt x="1330" y="328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" name="Google Shape;588;p39"/>
              <p:cNvSpPr/>
              <p:nvPr/>
            </p:nvSpPr>
            <p:spPr>
              <a:xfrm>
                <a:off x="4525253" y="4813186"/>
                <a:ext cx="337360" cy="277358"/>
              </a:xfrm>
              <a:custGeom>
                <a:avLst/>
                <a:gdLst/>
                <a:ahLst/>
                <a:cxnLst/>
                <a:rect l="l" t="t" r="r" b="b"/>
                <a:pathLst>
                  <a:path w="5438" h="4471" extrusionOk="0">
                    <a:moveTo>
                      <a:pt x="5004" y="0"/>
                    </a:moveTo>
                    <a:cubicBezTo>
                      <a:pt x="5104" y="501"/>
                      <a:pt x="5171" y="1034"/>
                      <a:pt x="5071" y="1501"/>
                    </a:cubicBezTo>
                    <a:cubicBezTo>
                      <a:pt x="5004" y="1735"/>
                      <a:pt x="4904" y="1935"/>
                      <a:pt x="4770" y="2102"/>
                    </a:cubicBezTo>
                    <a:cubicBezTo>
                      <a:pt x="4637" y="2269"/>
                      <a:pt x="4470" y="2402"/>
                      <a:pt x="4270" y="2502"/>
                    </a:cubicBezTo>
                    <a:cubicBezTo>
                      <a:pt x="3907" y="2670"/>
                      <a:pt x="3497" y="2744"/>
                      <a:pt x="3099" y="2744"/>
                    </a:cubicBezTo>
                    <a:cubicBezTo>
                      <a:pt x="3021" y="2744"/>
                      <a:pt x="2945" y="2741"/>
                      <a:pt x="2869" y="2736"/>
                    </a:cubicBezTo>
                    <a:cubicBezTo>
                      <a:pt x="2402" y="2702"/>
                      <a:pt x="1935" y="2535"/>
                      <a:pt x="1535" y="2302"/>
                    </a:cubicBezTo>
                    <a:lnTo>
                      <a:pt x="1134" y="2068"/>
                    </a:lnTo>
                    <a:lnTo>
                      <a:pt x="1134" y="2502"/>
                    </a:lnTo>
                    <a:lnTo>
                      <a:pt x="1168" y="2836"/>
                    </a:lnTo>
                    <a:cubicBezTo>
                      <a:pt x="1168" y="2936"/>
                      <a:pt x="1168" y="3036"/>
                      <a:pt x="1134" y="3136"/>
                    </a:cubicBezTo>
                    <a:cubicBezTo>
                      <a:pt x="1134" y="3336"/>
                      <a:pt x="1068" y="3503"/>
                      <a:pt x="968" y="3703"/>
                    </a:cubicBezTo>
                    <a:cubicBezTo>
                      <a:pt x="801" y="4037"/>
                      <a:pt x="434" y="4303"/>
                      <a:pt x="0" y="4470"/>
                    </a:cubicBezTo>
                    <a:cubicBezTo>
                      <a:pt x="234" y="4470"/>
                      <a:pt x="467" y="4403"/>
                      <a:pt x="667" y="4303"/>
                    </a:cubicBezTo>
                    <a:cubicBezTo>
                      <a:pt x="868" y="4203"/>
                      <a:pt x="1068" y="4070"/>
                      <a:pt x="1234" y="3870"/>
                    </a:cubicBezTo>
                    <a:cubicBezTo>
                      <a:pt x="1368" y="3670"/>
                      <a:pt x="1501" y="3436"/>
                      <a:pt x="1535" y="3203"/>
                    </a:cubicBezTo>
                    <a:cubicBezTo>
                      <a:pt x="1562" y="3109"/>
                      <a:pt x="1583" y="3015"/>
                      <a:pt x="1599" y="2921"/>
                    </a:cubicBezTo>
                    <a:lnTo>
                      <a:pt x="1599" y="2921"/>
                    </a:lnTo>
                    <a:cubicBezTo>
                      <a:pt x="1983" y="3125"/>
                      <a:pt x="2380" y="3252"/>
                      <a:pt x="2836" y="3303"/>
                    </a:cubicBezTo>
                    <a:cubicBezTo>
                      <a:pt x="2933" y="3314"/>
                      <a:pt x="3030" y="3320"/>
                      <a:pt x="3127" y="3320"/>
                    </a:cubicBezTo>
                    <a:cubicBezTo>
                      <a:pt x="3595" y="3320"/>
                      <a:pt x="4056" y="3190"/>
                      <a:pt x="4470" y="2969"/>
                    </a:cubicBezTo>
                    <a:cubicBezTo>
                      <a:pt x="4737" y="2836"/>
                      <a:pt x="4970" y="2636"/>
                      <a:pt x="5137" y="2369"/>
                    </a:cubicBezTo>
                    <a:cubicBezTo>
                      <a:pt x="5304" y="2102"/>
                      <a:pt x="5404" y="1835"/>
                      <a:pt x="5404" y="1535"/>
                    </a:cubicBezTo>
                    <a:cubicBezTo>
                      <a:pt x="5437" y="968"/>
                      <a:pt x="5271" y="434"/>
                      <a:pt x="5004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589;p39"/>
              <p:cNvSpPr/>
              <p:nvPr/>
            </p:nvSpPr>
            <p:spPr>
              <a:xfrm>
                <a:off x="4142420" y="4479686"/>
                <a:ext cx="153171" cy="230088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3709" extrusionOk="0">
                    <a:moveTo>
                      <a:pt x="2095" y="1"/>
                    </a:moveTo>
                    <a:cubicBezTo>
                      <a:pt x="1999" y="1"/>
                      <a:pt x="1900" y="11"/>
                      <a:pt x="1801" y="39"/>
                    </a:cubicBezTo>
                    <a:cubicBezTo>
                      <a:pt x="1568" y="139"/>
                      <a:pt x="1368" y="306"/>
                      <a:pt x="1268" y="506"/>
                    </a:cubicBezTo>
                    <a:cubicBezTo>
                      <a:pt x="1134" y="706"/>
                      <a:pt x="1068" y="940"/>
                      <a:pt x="1001" y="1140"/>
                    </a:cubicBezTo>
                    <a:cubicBezTo>
                      <a:pt x="979" y="1294"/>
                      <a:pt x="971" y="1433"/>
                      <a:pt x="969" y="1577"/>
                    </a:cubicBezTo>
                    <a:lnTo>
                      <a:pt x="969" y="1577"/>
                    </a:lnTo>
                    <a:cubicBezTo>
                      <a:pt x="816" y="1629"/>
                      <a:pt x="667" y="1696"/>
                      <a:pt x="534" y="1807"/>
                    </a:cubicBezTo>
                    <a:cubicBezTo>
                      <a:pt x="334" y="1974"/>
                      <a:pt x="167" y="2174"/>
                      <a:pt x="100" y="2408"/>
                    </a:cubicBezTo>
                    <a:cubicBezTo>
                      <a:pt x="0" y="2641"/>
                      <a:pt x="0" y="2875"/>
                      <a:pt x="34" y="3108"/>
                    </a:cubicBezTo>
                    <a:cubicBezTo>
                      <a:pt x="67" y="3308"/>
                      <a:pt x="134" y="3542"/>
                      <a:pt x="267" y="3708"/>
                    </a:cubicBezTo>
                    <a:cubicBezTo>
                      <a:pt x="267" y="3275"/>
                      <a:pt x="334" y="2875"/>
                      <a:pt x="501" y="2574"/>
                    </a:cubicBezTo>
                    <a:cubicBezTo>
                      <a:pt x="601" y="2441"/>
                      <a:pt x="701" y="2341"/>
                      <a:pt x="834" y="2241"/>
                    </a:cubicBezTo>
                    <a:cubicBezTo>
                      <a:pt x="968" y="2174"/>
                      <a:pt x="1134" y="2107"/>
                      <a:pt x="1301" y="2074"/>
                    </a:cubicBezTo>
                    <a:lnTo>
                      <a:pt x="1535" y="2007"/>
                    </a:lnTo>
                    <a:lnTo>
                      <a:pt x="1535" y="1774"/>
                    </a:lnTo>
                    <a:cubicBezTo>
                      <a:pt x="1535" y="1607"/>
                      <a:pt x="1535" y="1407"/>
                      <a:pt x="1535" y="1240"/>
                    </a:cubicBezTo>
                    <a:cubicBezTo>
                      <a:pt x="1568" y="1040"/>
                      <a:pt x="1601" y="873"/>
                      <a:pt x="1635" y="706"/>
                    </a:cubicBezTo>
                    <a:cubicBezTo>
                      <a:pt x="1701" y="540"/>
                      <a:pt x="1801" y="406"/>
                      <a:pt x="1935" y="273"/>
                    </a:cubicBezTo>
                    <a:cubicBezTo>
                      <a:pt x="2068" y="173"/>
                      <a:pt x="2235" y="106"/>
                      <a:pt x="2469" y="39"/>
                    </a:cubicBezTo>
                    <a:cubicBezTo>
                      <a:pt x="2353" y="20"/>
                      <a:pt x="2226" y="1"/>
                      <a:pt x="2095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0" name="Google Shape;590;p39"/>
            <p:cNvGrpSpPr/>
            <p:nvPr/>
          </p:nvGrpSpPr>
          <p:grpSpPr>
            <a:xfrm>
              <a:off x="6195089" y="129616"/>
              <a:ext cx="1102993" cy="1368549"/>
              <a:chOff x="6195241" y="-45023"/>
              <a:chExt cx="1243790" cy="1543245"/>
            </a:xfrm>
          </p:grpSpPr>
          <p:sp>
            <p:nvSpPr>
              <p:cNvPr id="591" name="Google Shape;591;p39"/>
              <p:cNvSpPr/>
              <p:nvPr/>
            </p:nvSpPr>
            <p:spPr>
              <a:xfrm>
                <a:off x="6300766" y="432460"/>
                <a:ext cx="113901" cy="997461"/>
              </a:xfrm>
              <a:custGeom>
                <a:avLst/>
                <a:gdLst/>
                <a:ahLst/>
                <a:cxnLst/>
                <a:rect l="l" t="t" r="r" b="b"/>
                <a:pathLst>
                  <a:path w="1836" h="1607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34" y="1334"/>
                      <a:pt x="568" y="2669"/>
                      <a:pt x="801" y="4003"/>
                    </a:cubicBezTo>
                    <a:cubicBezTo>
                      <a:pt x="1001" y="5337"/>
                      <a:pt x="1135" y="6672"/>
                      <a:pt x="1202" y="8039"/>
                    </a:cubicBezTo>
                    <a:lnTo>
                      <a:pt x="1235" y="9040"/>
                    </a:lnTo>
                    <a:lnTo>
                      <a:pt x="1202" y="10074"/>
                    </a:lnTo>
                    <a:cubicBezTo>
                      <a:pt x="1202" y="10408"/>
                      <a:pt x="1168" y="10741"/>
                      <a:pt x="1168" y="11075"/>
                    </a:cubicBezTo>
                    <a:cubicBezTo>
                      <a:pt x="1135" y="11408"/>
                      <a:pt x="1135" y="11742"/>
                      <a:pt x="1068" y="12075"/>
                    </a:cubicBezTo>
                    <a:lnTo>
                      <a:pt x="935" y="13076"/>
                    </a:lnTo>
                    <a:cubicBezTo>
                      <a:pt x="901" y="13443"/>
                      <a:pt x="835" y="13743"/>
                      <a:pt x="768" y="14077"/>
                    </a:cubicBezTo>
                    <a:cubicBezTo>
                      <a:pt x="701" y="14777"/>
                      <a:pt x="434" y="15411"/>
                      <a:pt x="301" y="16078"/>
                    </a:cubicBezTo>
                    <a:cubicBezTo>
                      <a:pt x="868" y="14844"/>
                      <a:pt x="1302" y="13510"/>
                      <a:pt x="1502" y="12142"/>
                    </a:cubicBezTo>
                    <a:cubicBezTo>
                      <a:pt x="1735" y="10775"/>
                      <a:pt x="1835" y="9407"/>
                      <a:pt x="1735" y="8006"/>
                    </a:cubicBezTo>
                    <a:cubicBezTo>
                      <a:pt x="1669" y="6638"/>
                      <a:pt x="1502" y="5271"/>
                      <a:pt x="1202" y="3903"/>
                    </a:cubicBezTo>
                    <a:cubicBezTo>
                      <a:pt x="935" y="2569"/>
                      <a:pt x="534" y="1234"/>
                      <a:pt x="1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" name="Google Shape;592;p39"/>
              <p:cNvSpPr/>
              <p:nvPr/>
            </p:nvSpPr>
            <p:spPr>
              <a:xfrm>
                <a:off x="6373226" y="927003"/>
                <a:ext cx="769885" cy="571218"/>
              </a:xfrm>
              <a:custGeom>
                <a:avLst/>
                <a:gdLst/>
                <a:ahLst/>
                <a:cxnLst/>
                <a:rect l="l" t="t" r="r" b="b"/>
                <a:pathLst>
                  <a:path w="12410" h="9208" extrusionOk="0">
                    <a:moveTo>
                      <a:pt x="12409" y="1"/>
                    </a:moveTo>
                    <a:lnTo>
                      <a:pt x="12409" y="1"/>
                    </a:lnTo>
                    <a:cubicBezTo>
                      <a:pt x="10141" y="1235"/>
                      <a:pt x="7973" y="2669"/>
                      <a:pt x="5871" y="4170"/>
                    </a:cubicBezTo>
                    <a:cubicBezTo>
                      <a:pt x="4837" y="4937"/>
                      <a:pt x="3803" y="5705"/>
                      <a:pt x="2836" y="6539"/>
                    </a:cubicBezTo>
                    <a:cubicBezTo>
                      <a:pt x="1835" y="7372"/>
                      <a:pt x="867" y="8240"/>
                      <a:pt x="0" y="9207"/>
                    </a:cubicBezTo>
                    <a:cubicBezTo>
                      <a:pt x="1001" y="8407"/>
                      <a:pt x="2068" y="7673"/>
                      <a:pt x="3102" y="6905"/>
                    </a:cubicBezTo>
                    <a:lnTo>
                      <a:pt x="6205" y="4637"/>
                    </a:lnTo>
                    <a:cubicBezTo>
                      <a:pt x="8306" y="3103"/>
                      <a:pt x="10374" y="1602"/>
                      <a:pt x="12409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" name="Google Shape;593;p39"/>
              <p:cNvSpPr/>
              <p:nvPr/>
            </p:nvSpPr>
            <p:spPr>
              <a:xfrm>
                <a:off x="6352506" y="709695"/>
                <a:ext cx="374644" cy="716070"/>
              </a:xfrm>
              <a:custGeom>
                <a:avLst/>
                <a:gdLst/>
                <a:ahLst/>
                <a:cxnLst/>
                <a:rect l="l" t="t" r="r" b="b"/>
                <a:pathLst>
                  <a:path w="6039" h="11543" extrusionOk="0">
                    <a:moveTo>
                      <a:pt x="6038" y="1"/>
                    </a:moveTo>
                    <a:lnTo>
                      <a:pt x="4637" y="2970"/>
                    </a:lnTo>
                    <a:cubicBezTo>
                      <a:pt x="4170" y="3937"/>
                      <a:pt x="3703" y="4938"/>
                      <a:pt x="3236" y="5905"/>
                    </a:cubicBezTo>
                    <a:cubicBezTo>
                      <a:pt x="2736" y="6873"/>
                      <a:pt x="2236" y="7807"/>
                      <a:pt x="1702" y="8774"/>
                    </a:cubicBezTo>
                    <a:cubicBezTo>
                      <a:pt x="1168" y="9708"/>
                      <a:pt x="634" y="10642"/>
                      <a:pt x="1" y="11543"/>
                    </a:cubicBezTo>
                    <a:cubicBezTo>
                      <a:pt x="801" y="10775"/>
                      <a:pt x="1468" y="9908"/>
                      <a:pt x="2102" y="8974"/>
                    </a:cubicBezTo>
                    <a:cubicBezTo>
                      <a:pt x="2703" y="8073"/>
                      <a:pt x="3236" y="7106"/>
                      <a:pt x="3737" y="6139"/>
                    </a:cubicBezTo>
                    <a:cubicBezTo>
                      <a:pt x="4704" y="4171"/>
                      <a:pt x="5505" y="2136"/>
                      <a:pt x="6038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" name="Google Shape;594;p39"/>
              <p:cNvSpPr/>
              <p:nvPr/>
            </p:nvSpPr>
            <p:spPr>
              <a:xfrm>
                <a:off x="6195241" y="-40619"/>
                <a:ext cx="1243790" cy="1150997"/>
              </a:xfrm>
              <a:custGeom>
                <a:avLst/>
                <a:gdLst/>
                <a:ahLst/>
                <a:cxnLst/>
                <a:rect l="l" t="t" r="r" b="b"/>
                <a:pathLst>
                  <a:path w="20049" h="18554" extrusionOk="0">
                    <a:moveTo>
                      <a:pt x="6908" y="1"/>
                    </a:moveTo>
                    <a:cubicBezTo>
                      <a:pt x="3842" y="1"/>
                      <a:pt x="1256" y="1646"/>
                      <a:pt x="801" y="4090"/>
                    </a:cubicBezTo>
                    <a:cubicBezTo>
                      <a:pt x="568" y="5324"/>
                      <a:pt x="901" y="6559"/>
                      <a:pt x="1702" y="7626"/>
                    </a:cubicBezTo>
                    <a:cubicBezTo>
                      <a:pt x="334" y="9060"/>
                      <a:pt x="0" y="11262"/>
                      <a:pt x="1001" y="13063"/>
                    </a:cubicBezTo>
                    <a:cubicBezTo>
                      <a:pt x="1865" y="14587"/>
                      <a:pt x="3458" y="15444"/>
                      <a:pt x="5093" y="15444"/>
                    </a:cubicBezTo>
                    <a:cubicBezTo>
                      <a:pt x="5856" y="15444"/>
                      <a:pt x="6628" y="15257"/>
                      <a:pt x="7339" y="14865"/>
                    </a:cubicBezTo>
                    <a:cubicBezTo>
                      <a:pt x="7439" y="14798"/>
                      <a:pt x="7506" y="14731"/>
                      <a:pt x="7606" y="14698"/>
                    </a:cubicBezTo>
                    <a:cubicBezTo>
                      <a:pt x="7606" y="15332"/>
                      <a:pt x="7773" y="15965"/>
                      <a:pt x="8106" y="16566"/>
                    </a:cubicBezTo>
                    <a:cubicBezTo>
                      <a:pt x="8811" y="17838"/>
                      <a:pt x="10149" y="18553"/>
                      <a:pt x="11522" y="18553"/>
                    </a:cubicBezTo>
                    <a:cubicBezTo>
                      <a:pt x="12164" y="18553"/>
                      <a:pt x="12814" y="18397"/>
                      <a:pt x="13410" y="18067"/>
                    </a:cubicBezTo>
                    <a:cubicBezTo>
                      <a:pt x="14377" y="17500"/>
                      <a:pt x="15045" y="16599"/>
                      <a:pt x="15278" y="15599"/>
                    </a:cubicBezTo>
                    <a:cubicBezTo>
                      <a:pt x="15812" y="15498"/>
                      <a:pt x="16312" y="15332"/>
                      <a:pt x="16779" y="15031"/>
                    </a:cubicBezTo>
                    <a:cubicBezTo>
                      <a:pt x="19214" y="13697"/>
                      <a:pt x="20048" y="10662"/>
                      <a:pt x="18714" y="8260"/>
                    </a:cubicBezTo>
                    <a:cubicBezTo>
                      <a:pt x="17813" y="6625"/>
                      <a:pt x="16145" y="5725"/>
                      <a:pt x="14411" y="5691"/>
                    </a:cubicBezTo>
                    <a:cubicBezTo>
                      <a:pt x="14311" y="3156"/>
                      <a:pt x="11876" y="788"/>
                      <a:pt x="8540" y="154"/>
                    </a:cubicBezTo>
                    <a:cubicBezTo>
                      <a:pt x="7987" y="50"/>
                      <a:pt x="7440" y="1"/>
                      <a:pt x="69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" name="Google Shape;595;p39"/>
              <p:cNvSpPr/>
              <p:nvPr/>
            </p:nvSpPr>
            <p:spPr>
              <a:xfrm>
                <a:off x="6201444" y="-45023"/>
                <a:ext cx="1212709" cy="1165824"/>
              </a:xfrm>
              <a:custGeom>
                <a:avLst/>
                <a:gdLst/>
                <a:ahLst/>
                <a:cxnLst/>
                <a:rect l="l" t="t" r="r" b="b"/>
                <a:pathLst>
                  <a:path w="19548" h="18793" extrusionOk="0">
                    <a:moveTo>
                      <a:pt x="6894" y="190"/>
                    </a:moveTo>
                    <a:cubicBezTo>
                      <a:pt x="8453" y="190"/>
                      <a:pt x="10017" y="631"/>
                      <a:pt x="11309" y="1493"/>
                    </a:cubicBezTo>
                    <a:cubicBezTo>
                      <a:pt x="12076" y="1960"/>
                      <a:pt x="12743" y="2593"/>
                      <a:pt x="13243" y="3327"/>
                    </a:cubicBezTo>
                    <a:cubicBezTo>
                      <a:pt x="13744" y="4061"/>
                      <a:pt x="14044" y="4928"/>
                      <a:pt x="14077" y="5762"/>
                    </a:cubicBezTo>
                    <a:lnTo>
                      <a:pt x="14077" y="5996"/>
                    </a:lnTo>
                    <a:lnTo>
                      <a:pt x="14311" y="5996"/>
                    </a:lnTo>
                    <a:cubicBezTo>
                      <a:pt x="15478" y="6029"/>
                      <a:pt x="16612" y="6496"/>
                      <a:pt x="17480" y="7263"/>
                    </a:cubicBezTo>
                    <a:cubicBezTo>
                      <a:pt x="18347" y="8064"/>
                      <a:pt x="18881" y="9165"/>
                      <a:pt x="19014" y="10332"/>
                    </a:cubicBezTo>
                    <a:cubicBezTo>
                      <a:pt x="19148" y="11500"/>
                      <a:pt x="18814" y="12734"/>
                      <a:pt x="18113" y="13668"/>
                    </a:cubicBezTo>
                    <a:cubicBezTo>
                      <a:pt x="17413" y="14635"/>
                      <a:pt x="16379" y="15369"/>
                      <a:pt x="15178" y="15636"/>
                    </a:cubicBezTo>
                    <a:cubicBezTo>
                      <a:pt x="14878" y="16570"/>
                      <a:pt x="14344" y="17337"/>
                      <a:pt x="13544" y="17838"/>
                    </a:cubicBezTo>
                    <a:cubicBezTo>
                      <a:pt x="12931" y="18237"/>
                      <a:pt x="12213" y="18445"/>
                      <a:pt x="11507" y="18445"/>
                    </a:cubicBezTo>
                    <a:cubicBezTo>
                      <a:pt x="11328" y="18445"/>
                      <a:pt x="11150" y="18432"/>
                      <a:pt x="10975" y="18405"/>
                    </a:cubicBezTo>
                    <a:cubicBezTo>
                      <a:pt x="10074" y="18305"/>
                      <a:pt x="9240" y="17838"/>
                      <a:pt x="8673" y="17171"/>
                    </a:cubicBezTo>
                    <a:cubicBezTo>
                      <a:pt x="8106" y="16503"/>
                      <a:pt x="7739" y="15636"/>
                      <a:pt x="7773" y="14769"/>
                    </a:cubicBezTo>
                    <a:lnTo>
                      <a:pt x="7773" y="14268"/>
                    </a:lnTo>
                    <a:lnTo>
                      <a:pt x="7339" y="14535"/>
                    </a:lnTo>
                    <a:cubicBezTo>
                      <a:pt x="6656" y="14982"/>
                      <a:pt x="5827" y="15222"/>
                      <a:pt x="5001" y="15222"/>
                    </a:cubicBezTo>
                    <a:cubicBezTo>
                      <a:pt x="4779" y="15222"/>
                      <a:pt x="4556" y="15205"/>
                      <a:pt x="4337" y="15169"/>
                    </a:cubicBezTo>
                    <a:cubicBezTo>
                      <a:pt x="3303" y="15002"/>
                      <a:pt x="2302" y="14469"/>
                      <a:pt x="1635" y="13668"/>
                    </a:cubicBezTo>
                    <a:cubicBezTo>
                      <a:pt x="968" y="12867"/>
                      <a:pt x="568" y="11800"/>
                      <a:pt x="601" y="10733"/>
                    </a:cubicBezTo>
                    <a:cubicBezTo>
                      <a:pt x="634" y="9699"/>
                      <a:pt x="1068" y="8631"/>
                      <a:pt x="1768" y="7864"/>
                    </a:cubicBezTo>
                    <a:lnTo>
                      <a:pt x="1902" y="7697"/>
                    </a:lnTo>
                    <a:lnTo>
                      <a:pt x="1802" y="7530"/>
                    </a:lnTo>
                    <a:cubicBezTo>
                      <a:pt x="1268" y="6830"/>
                      <a:pt x="901" y="5996"/>
                      <a:pt x="834" y="5129"/>
                    </a:cubicBezTo>
                    <a:cubicBezTo>
                      <a:pt x="834" y="4695"/>
                      <a:pt x="868" y="4261"/>
                      <a:pt x="968" y="3828"/>
                    </a:cubicBezTo>
                    <a:cubicBezTo>
                      <a:pt x="1001" y="3628"/>
                      <a:pt x="1101" y="3427"/>
                      <a:pt x="1201" y="3227"/>
                    </a:cubicBezTo>
                    <a:cubicBezTo>
                      <a:pt x="1301" y="3027"/>
                      <a:pt x="1368" y="2827"/>
                      <a:pt x="1502" y="2660"/>
                    </a:cubicBezTo>
                    <a:cubicBezTo>
                      <a:pt x="2002" y="1926"/>
                      <a:pt x="2702" y="1326"/>
                      <a:pt x="3536" y="926"/>
                    </a:cubicBezTo>
                    <a:cubicBezTo>
                      <a:pt x="4337" y="525"/>
                      <a:pt x="5204" y="292"/>
                      <a:pt x="6138" y="225"/>
                    </a:cubicBezTo>
                    <a:cubicBezTo>
                      <a:pt x="6389" y="202"/>
                      <a:pt x="6642" y="190"/>
                      <a:pt x="6894" y="190"/>
                    </a:cubicBezTo>
                    <a:close/>
                    <a:moveTo>
                      <a:pt x="6793" y="0"/>
                    </a:moveTo>
                    <a:cubicBezTo>
                      <a:pt x="6563" y="0"/>
                      <a:pt x="6333" y="8"/>
                      <a:pt x="6105" y="25"/>
                    </a:cubicBezTo>
                    <a:cubicBezTo>
                      <a:pt x="5171" y="92"/>
                      <a:pt x="4270" y="325"/>
                      <a:pt x="3403" y="725"/>
                    </a:cubicBezTo>
                    <a:cubicBezTo>
                      <a:pt x="2569" y="1092"/>
                      <a:pt x="1802" y="1693"/>
                      <a:pt x="1235" y="2460"/>
                    </a:cubicBezTo>
                    <a:cubicBezTo>
                      <a:pt x="1101" y="2660"/>
                      <a:pt x="1001" y="2860"/>
                      <a:pt x="868" y="3060"/>
                    </a:cubicBezTo>
                    <a:cubicBezTo>
                      <a:pt x="768" y="3294"/>
                      <a:pt x="668" y="3494"/>
                      <a:pt x="601" y="3728"/>
                    </a:cubicBezTo>
                    <a:cubicBezTo>
                      <a:pt x="468" y="4195"/>
                      <a:pt x="401" y="4695"/>
                      <a:pt x="401" y="5162"/>
                    </a:cubicBezTo>
                    <a:cubicBezTo>
                      <a:pt x="463" y="6066"/>
                      <a:pt x="788" y="6941"/>
                      <a:pt x="1266" y="7678"/>
                    </a:cubicBezTo>
                    <a:lnTo>
                      <a:pt x="1266" y="7678"/>
                    </a:lnTo>
                    <a:cubicBezTo>
                      <a:pt x="545" y="8499"/>
                      <a:pt x="99" y="9601"/>
                      <a:pt x="67" y="10733"/>
                    </a:cubicBezTo>
                    <a:cubicBezTo>
                      <a:pt x="1" y="11933"/>
                      <a:pt x="401" y="13134"/>
                      <a:pt x="1168" y="14035"/>
                    </a:cubicBezTo>
                    <a:cubicBezTo>
                      <a:pt x="1935" y="14969"/>
                      <a:pt x="3069" y="15603"/>
                      <a:pt x="4237" y="15736"/>
                    </a:cubicBezTo>
                    <a:cubicBezTo>
                      <a:pt x="4489" y="15779"/>
                      <a:pt x="4746" y="15801"/>
                      <a:pt x="5003" y="15801"/>
                    </a:cubicBezTo>
                    <a:cubicBezTo>
                      <a:pt x="5790" y="15801"/>
                      <a:pt x="6582" y="15601"/>
                      <a:pt x="7265" y="15210"/>
                    </a:cubicBezTo>
                    <a:lnTo>
                      <a:pt x="7265" y="15210"/>
                    </a:lnTo>
                    <a:cubicBezTo>
                      <a:pt x="7364" y="16051"/>
                      <a:pt x="7743" y="16846"/>
                      <a:pt x="8340" y="17471"/>
                    </a:cubicBezTo>
                    <a:cubicBezTo>
                      <a:pt x="8974" y="18238"/>
                      <a:pt x="9941" y="18705"/>
                      <a:pt x="10908" y="18772"/>
                    </a:cubicBezTo>
                    <a:cubicBezTo>
                      <a:pt x="11047" y="18786"/>
                      <a:pt x="11185" y="18792"/>
                      <a:pt x="11322" y="18792"/>
                    </a:cubicBezTo>
                    <a:cubicBezTo>
                      <a:pt x="12181" y="18792"/>
                      <a:pt x="13016" y="18527"/>
                      <a:pt x="13677" y="18038"/>
                    </a:cubicBezTo>
                    <a:cubicBezTo>
                      <a:pt x="14478" y="17471"/>
                      <a:pt x="15045" y="16570"/>
                      <a:pt x="15211" y="15670"/>
                    </a:cubicBezTo>
                    <a:cubicBezTo>
                      <a:pt x="15778" y="15603"/>
                      <a:pt x="16412" y="15403"/>
                      <a:pt x="16946" y="15069"/>
                    </a:cubicBezTo>
                    <a:cubicBezTo>
                      <a:pt x="17480" y="14769"/>
                      <a:pt x="17947" y="14369"/>
                      <a:pt x="18347" y="13868"/>
                    </a:cubicBezTo>
                    <a:cubicBezTo>
                      <a:pt x="19148" y="12867"/>
                      <a:pt x="19548" y="11567"/>
                      <a:pt x="19448" y="10299"/>
                    </a:cubicBezTo>
                    <a:cubicBezTo>
                      <a:pt x="19314" y="9031"/>
                      <a:pt x="18747" y="7797"/>
                      <a:pt x="17813" y="6930"/>
                    </a:cubicBezTo>
                    <a:cubicBezTo>
                      <a:pt x="16930" y="6079"/>
                      <a:pt x="15749" y="5585"/>
                      <a:pt x="14524" y="5533"/>
                    </a:cubicBezTo>
                    <a:lnTo>
                      <a:pt x="14524" y="5533"/>
                    </a:lnTo>
                    <a:cubicBezTo>
                      <a:pt x="14478" y="5119"/>
                      <a:pt x="14385" y="4728"/>
                      <a:pt x="14244" y="4361"/>
                    </a:cubicBezTo>
                    <a:cubicBezTo>
                      <a:pt x="14044" y="3894"/>
                      <a:pt x="13844" y="3494"/>
                      <a:pt x="13544" y="3094"/>
                    </a:cubicBezTo>
                    <a:cubicBezTo>
                      <a:pt x="12976" y="2327"/>
                      <a:pt x="12243" y="1726"/>
                      <a:pt x="11442" y="1259"/>
                    </a:cubicBezTo>
                    <a:cubicBezTo>
                      <a:pt x="10040" y="412"/>
                      <a:pt x="8408" y="0"/>
                      <a:pt x="6793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" name="Google Shape;596;p39"/>
              <p:cNvSpPr/>
              <p:nvPr/>
            </p:nvSpPr>
            <p:spPr>
              <a:xfrm>
                <a:off x="6455984" y="185871"/>
                <a:ext cx="395303" cy="143177"/>
              </a:xfrm>
              <a:custGeom>
                <a:avLst/>
                <a:gdLst/>
                <a:ahLst/>
                <a:cxnLst/>
                <a:rect l="l" t="t" r="r" b="b"/>
                <a:pathLst>
                  <a:path w="6372" h="2308" extrusionOk="0">
                    <a:moveTo>
                      <a:pt x="6005" y="31"/>
                    </a:moveTo>
                    <a:cubicBezTo>
                      <a:pt x="5660" y="31"/>
                      <a:pt x="5136" y="133"/>
                      <a:pt x="4721" y="654"/>
                    </a:cubicBezTo>
                    <a:lnTo>
                      <a:pt x="4721" y="654"/>
                    </a:lnTo>
                    <a:lnTo>
                      <a:pt x="6372" y="72"/>
                    </a:lnTo>
                    <a:cubicBezTo>
                      <a:pt x="6372" y="72"/>
                      <a:pt x="6225" y="31"/>
                      <a:pt x="6005" y="31"/>
                    </a:cubicBezTo>
                    <a:close/>
                    <a:moveTo>
                      <a:pt x="4721" y="654"/>
                    </a:moveTo>
                    <a:lnTo>
                      <a:pt x="3974" y="918"/>
                    </a:lnTo>
                    <a:lnTo>
                      <a:pt x="3974" y="918"/>
                    </a:lnTo>
                    <a:cubicBezTo>
                      <a:pt x="4216" y="1169"/>
                      <a:pt x="4337" y="1373"/>
                      <a:pt x="4337" y="1373"/>
                    </a:cubicBezTo>
                    <a:cubicBezTo>
                      <a:pt x="4443" y="1073"/>
                      <a:pt x="4575" y="838"/>
                      <a:pt x="4721" y="654"/>
                    </a:cubicBezTo>
                    <a:close/>
                    <a:moveTo>
                      <a:pt x="1904" y="1"/>
                    </a:moveTo>
                    <a:cubicBezTo>
                      <a:pt x="1848" y="1"/>
                      <a:pt x="1792" y="2"/>
                      <a:pt x="1735" y="6"/>
                    </a:cubicBezTo>
                    <a:cubicBezTo>
                      <a:pt x="0" y="72"/>
                      <a:pt x="34" y="2307"/>
                      <a:pt x="34" y="2307"/>
                    </a:cubicBezTo>
                    <a:lnTo>
                      <a:pt x="3974" y="918"/>
                    </a:lnTo>
                    <a:lnTo>
                      <a:pt x="3974" y="918"/>
                    </a:lnTo>
                    <a:cubicBezTo>
                      <a:pt x="3590" y="518"/>
                      <a:pt x="2900" y="1"/>
                      <a:pt x="19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" name="Google Shape;597;p39"/>
              <p:cNvSpPr/>
              <p:nvPr/>
            </p:nvSpPr>
            <p:spPr>
              <a:xfrm>
                <a:off x="6453937" y="168563"/>
                <a:ext cx="397350" cy="160485"/>
              </a:xfrm>
              <a:custGeom>
                <a:avLst/>
                <a:gdLst/>
                <a:ahLst/>
                <a:cxnLst/>
                <a:rect l="l" t="t" r="r" b="b"/>
                <a:pathLst>
                  <a:path w="6405" h="2587" extrusionOk="0">
                    <a:moveTo>
                      <a:pt x="1993" y="1"/>
                    </a:moveTo>
                    <a:cubicBezTo>
                      <a:pt x="1896" y="1"/>
                      <a:pt x="1799" y="6"/>
                      <a:pt x="1701" y="18"/>
                    </a:cubicBezTo>
                    <a:cubicBezTo>
                      <a:pt x="1401" y="51"/>
                      <a:pt x="1101" y="151"/>
                      <a:pt x="834" y="318"/>
                    </a:cubicBezTo>
                    <a:cubicBezTo>
                      <a:pt x="601" y="518"/>
                      <a:pt x="400" y="752"/>
                      <a:pt x="300" y="985"/>
                    </a:cubicBezTo>
                    <a:cubicBezTo>
                      <a:pt x="33" y="1519"/>
                      <a:pt x="0" y="2086"/>
                      <a:pt x="67" y="2586"/>
                    </a:cubicBezTo>
                    <a:cubicBezTo>
                      <a:pt x="167" y="2086"/>
                      <a:pt x="334" y="1586"/>
                      <a:pt x="601" y="1185"/>
                    </a:cubicBezTo>
                    <a:cubicBezTo>
                      <a:pt x="734" y="985"/>
                      <a:pt x="901" y="818"/>
                      <a:pt x="1101" y="718"/>
                    </a:cubicBezTo>
                    <a:cubicBezTo>
                      <a:pt x="1301" y="618"/>
                      <a:pt x="1501" y="551"/>
                      <a:pt x="1735" y="551"/>
                    </a:cubicBezTo>
                    <a:cubicBezTo>
                      <a:pt x="1793" y="547"/>
                      <a:pt x="1851" y="545"/>
                      <a:pt x="1910" y="545"/>
                    </a:cubicBezTo>
                    <a:cubicBezTo>
                      <a:pt x="2318" y="545"/>
                      <a:pt x="2723" y="647"/>
                      <a:pt x="3102" y="852"/>
                    </a:cubicBezTo>
                    <a:cubicBezTo>
                      <a:pt x="3503" y="1052"/>
                      <a:pt x="3903" y="1385"/>
                      <a:pt x="4170" y="1752"/>
                    </a:cubicBezTo>
                    <a:lnTo>
                      <a:pt x="4470" y="2153"/>
                    </a:lnTo>
                    <a:lnTo>
                      <a:pt x="4603" y="1719"/>
                    </a:lnTo>
                    <a:lnTo>
                      <a:pt x="4703" y="1419"/>
                    </a:lnTo>
                    <a:cubicBezTo>
                      <a:pt x="4737" y="1352"/>
                      <a:pt x="4770" y="1252"/>
                      <a:pt x="4837" y="1152"/>
                    </a:cubicBezTo>
                    <a:cubicBezTo>
                      <a:pt x="4937" y="985"/>
                      <a:pt x="5070" y="818"/>
                      <a:pt x="5204" y="685"/>
                    </a:cubicBezTo>
                    <a:cubicBezTo>
                      <a:pt x="5473" y="475"/>
                      <a:pt x="5851" y="346"/>
                      <a:pt x="6263" y="346"/>
                    </a:cubicBezTo>
                    <a:cubicBezTo>
                      <a:pt x="6310" y="346"/>
                      <a:pt x="6357" y="348"/>
                      <a:pt x="6405" y="351"/>
                    </a:cubicBezTo>
                    <a:cubicBezTo>
                      <a:pt x="6230" y="276"/>
                      <a:pt x="6073" y="239"/>
                      <a:pt x="5907" y="239"/>
                    </a:cubicBezTo>
                    <a:cubicBezTo>
                      <a:pt x="5852" y="239"/>
                      <a:pt x="5796" y="243"/>
                      <a:pt x="5738" y="251"/>
                    </a:cubicBezTo>
                    <a:cubicBezTo>
                      <a:pt x="5504" y="251"/>
                      <a:pt x="5237" y="318"/>
                      <a:pt x="5037" y="451"/>
                    </a:cubicBezTo>
                    <a:cubicBezTo>
                      <a:pt x="4837" y="551"/>
                      <a:pt x="4637" y="718"/>
                      <a:pt x="4503" y="918"/>
                    </a:cubicBezTo>
                    <a:cubicBezTo>
                      <a:pt x="4437" y="998"/>
                      <a:pt x="4381" y="1084"/>
                      <a:pt x="4331" y="1170"/>
                    </a:cubicBezTo>
                    <a:lnTo>
                      <a:pt x="4331" y="1170"/>
                    </a:lnTo>
                    <a:cubicBezTo>
                      <a:pt x="4066" y="831"/>
                      <a:pt x="3739" y="553"/>
                      <a:pt x="3336" y="351"/>
                    </a:cubicBezTo>
                    <a:cubicBezTo>
                      <a:pt x="2921" y="130"/>
                      <a:pt x="2461" y="1"/>
                      <a:pt x="1993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" name="Google Shape;598;p39"/>
              <p:cNvSpPr/>
              <p:nvPr/>
            </p:nvSpPr>
            <p:spPr>
              <a:xfrm>
                <a:off x="6834661" y="680724"/>
                <a:ext cx="211176" cy="167122"/>
              </a:xfrm>
              <a:custGeom>
                <a:avLst/>
                <a:gdLst/>
                <a:ahLst/>
                <a:cxnLst/>
                <a:rect l="l" t="t" r="r" b="b"/>
                <a:pathLst>
                  <a:path w="3404" h="2694" extrusionOk="0">
                    <a:moveTo>
                      <a:pt x="3403" y="1"/>
                    </a:moveTo>
                    <a:lnTo>
                      <a:pt x="1" y="2569"/>
                    </a:lnTo>
                    <a:cubicBezTo>
                      <a:pt x="175" y="2657"/>
                      <a:pt x="336" y="2694"/>
                      <a:pt x="484" y="2694"/>
                    </a:cubicBezTo>
                    <a:cubicBezTo>
                      <a:pt x="1354" y="2694"/>
                      <a:pt x="1769" y="1402"/>
                      <a:pt x="1769" y="1402"/>
                    </a:cubicBezTo>
                    <a:cubicBezTo>
                      <a:pt x="1882" y="1422"/>
                      <a:pt x="1988" y="1431"/>
                      <a:pt x="2087" y="1431"/>
                    </a:cubicBezTo>
                    <a:cubicBezTo>
                      <a:pt x="3317" y="1431"/>
                      <a:pt x="3403" y="1"/>
                      <a:pt x="3403" y="1"/>
                    </a:cubicBezTo>
                    <a:close/>
                  </a:path>
                </a:pathLst>
              </a:custGeom>
              <a:solidFill>
                <a:srgbClr val="FEF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" name="Google Shape;599;p39"/>
              <p:cNvSpPr/>
              <p:nvPr/>
            </p:nvSpPr>
            <p:spPr>
              <a:xfrm>
                <a:off x="6834661" y="680724"/>
                <a:ext cx="213223" cy="174318"/>
              </a:xfrm>
              <a:custGeom>
                <a:avLst/>
                <a:gdLst/>
                <a:ahLst/>
                <a:cxnLst/>
                <a:rect l="l" t="t" r="r" b="b"/>
                <a:pathLst>
                  <a:path w="3437" h="2810" extrusionOk="0">
                    <a:moveTo>
                      <a:pt x="3403" y="1"/>
                    </a:moveTo>
                    <a:cubicBezTo>
                      <a:pt x="3236" y="401"/>
                      <a:pt x="3036" y="735"/>
                      <a:pt x="2769" y="968"/>
                    </a:cubicBezTo>
                    <a:cubicBezTo>
                      <a:pt x="2636" y="1068"/>
                      <a:pt x="2469" y="1135"/>
                      <a:pt x="2336" y="1135"/>
                    </a:cubicBezTo>
                    <a:cubicBezTo>
                      <a:pt x="2280" y="1146"/>
                      <a:pt x="2225" y="1150"/>
                      <a:pt x="2168" y="1150"/>
                    </a:cubicBezTo>
                    <a:cubicBezTo>
                      <a:pt x="2054" y="1150"/>
                      <a:pt x="1936" y="1135"/>
                      <a:pt x="1802" y="1135"/>
                    </a:cubicBezTo>
                    <a:lnTo>
                      <a:pt x="1569" y="1102"/>
                    </a:lnTo>
                    <a:lnTo>
                      <a:pt x="1502" y="1335"/>
                    </a:lnTo>
                    <a:cubicBezTo>
                      <a:pt x="1435" y="1469"/>
                      <a:pt x="1368" y="1669"/>
                      <a:pt x="1268" y="1836"/>
                    </a:cubicBezTo>
                    <a:cubicBezTo>
                      <a:pt x="1202" y="2002"/>
                      <a:pt x="1102" y="2136"/>
                      <a:pt x="968" y="2269"/>
                    </a:cubicBezTo>
                    <a:cubicBezTo>
                      <a:pt x="868" y="2369"/>
                      <a:pt x="735" y="2503"/>
                      <a:pt x="568" y="2536"/>
                    </a:cubicBezTo>
                    <a:cubicBezTo>
                      <a:pt x="485" y="2569"/>
                      <a:pt x="393" y="2578"/>
                      <a:pt x="297" y="2578"/>
                    </a:cubicBezTo>
                    <a:cubicBezTo>
                      <a:pt x="201" y="2578"/>
                      <a:pt x="101" y="2569"/>
                      <a:pt x="1" y="2569"/>
                    </a:cubicBezTo>
                    <a:cubicBezTo>
                      <a:pt x="168" y="2703"/>
                      <a:pt x="368" y="2803"/>
                      <a:pt x="601" y="2803"/>
                    </a:cubicBezTo>
                    <a:cubicBezTo>
                      <a:pt x="632" y="2807"/>
                      <a:pt x="663" y="2809"/>
                      <a:pt x="693" y="2809"/>
                    </a:cubicBezTo>
                    <a:cubicBezTo>
                      <a:pt x="896" y="2809"/>
                      <a:pt x="1095" y="2719"/>
                      <a:pt x="1268" y="2603"/>
                    </a:cubicBezTo>
                    <a:cubicBezTo>
                      <a:pt x="1469" y="2469"/>
                      <a:pt x="1602" y="2269"/>
                      <a:pt x="1735" y="2102"/>
                    </a:cubicBezTo>
                    <a:cubicBezTo>
                      <a:pt x="1825" y="1968"/>
                      <a:pt x="1899" y="1834"/>
                      <a:pt x="1959" y="1700"/>
                    </a:cubicBezTo>
                    <a:lnTo>
                      <a:pt x="1959" y="1700"/>
                    </a:lnTo>
                    <a:cubicBezTo>
                      <a:pt x="2015" y="1704"/>
                      <a:pt x="2071" y="1707"/>
                      <a:pt x="2127" y="1707"/>
                    </a:cubicBezTo>
                    <a:cubicBezTo>
                      <a:pt x="2233" y="1707"/>
                      <a:pt x="2337" y="1697"/>
                      <a:pt x="2436" y="1669"/>
                    </a:cubicBezTo>
                    <a:cubicBezTo>
                      <a:pt x="2669" y="1602"/>
                      <a:pt x="2903" y="1469"/>
                      <a:pt x="3070" y="1269"/>
                    </a:cubicBezTo>
                    <a:cubicBezTo>
                      <a:pt x="3236" y="1102"/>
                      <a:pt x="3337" y="868"/>
                      <a:pt x="3370" y="668"/>
                    </a:cubicBezTo>
                    <a:cubicBezTo>
                      <a:pt x="3437" y="435"/>
                      <a:pt x="3437" y="201"/>
                      <a:pt x="3403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600" name="Google Shape;600;p39"/>
          <p:cNvSpPr txBox="1">
            <a:spLocks noGrp="1"/>
          </p:cNvSpPr>
          <p:nvPr>
            <p:ph type="title"/>
          </p:nvPr>
        </p:nvSpPr>
        <p:spPr>
          <a:xfrm>
            <a:off x="2152625" y="1673875"/>
            <a:ext cx="5010300" cy="175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5400" dirty="0"/>
              <a:t>H</a:t>
            </a:r>
            <a:r>
              <a:rPr lang="en" sz="5400" dirty="0"/>
              <a:t>eroes</a:t>
            </a:r>
            <a:r>
              <a:rPr lang="en" sz="4800" dirty="0"/>
              <a:t/>
            </a:r>
            <a:br>
              <a:rPr lang="en" sz="4800" dirty="0"/>
            </a:br>
            <a:r>
              <a:rPr lang="en" sz="4000" dirty="0"/>
              <a:t>must</a:t>
            </a:r>
            <a:r>
              <a:rPr lang="en" sz="4800" dirty="0"/>
              <a:t> …</a:t>
            </a:r>
            <a:endParaRPr sz="4800" dirty="0"/>
          </a:p>
        </p:txBody>
      </p:sp>
      <p:sp>
        <p:nvSpPr>
          <p:cNvPr id="601" name="Google Shape;601;p39"/>
          <p:cNvSpPr/>
          <p:nvPr/>
        </p:nvSpPr>
        <p:spPr>
          <a:xfrm>
            <a:off x="-1661775" y="1042075"/>
            <a:ext cx="68400" cy="91800"/>
          </a:xfrm>
          <a:custGeom>
            <a:avLst/>
            <a:gdLst/>
            <a:ahLst/>
            <a:cxnLst/>
            <a:rect l="l" t="t" r="r" b="b"/>
            <a:pathLst>
              <a:path w="2736" h="3672" extrusionOk="0">
                <a:moveTo>
                  <a:pt x="2664" y="0"/>
                </a:moveTo>
                <a:cubicBezTo>
                  <a:pt x="1374" y="0"/>
                  <a:pt x="1535" y="1770"/>
                  <a:pt x="1535" y="1770"/>
                </a:cubicBezTo>
                <a:cubicBezTo>
                  <a:pt x="0" y="2070"/>
                  <a:pt x="534" y="3671"/>
                  <a:pt x="534" y="3671"/>
                </a:cubicBezTo>
                <a:lnTo>
                  <a:pt x="2736" y="2"/>
                </a:lnTo>
                <a:cubicBezTo>
                  <a:pt x="2711" y="1"/>
                  <a:pt x="2687" y="0"/>
                  <a:pt x="2664" y="0"/>
                </a:cubicBezTo>
                <a:close/>
              </a:path>
            </a:pathLst>
          </a:custGeom>
          <a:solidFill>
            <a:srgbClr val="FEFBD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2" name="Google Shape;602;p39"/>
          <p:cNvSpPr/>
          <p:nvPr/>
        </p:nvSpPr>
        <p:spPr>
          <a:xfrm>
            <a:off x="2872339" y="4304566"/>
            <a:ext cx="232741" cy="229408"/>
          </a:xfrm>
          <a:custGeom>
            <a:avLst/>
            <a:gdLst/>
            <a:ahLst/>
            <a:cxnLst/>
            <a:rect l="l" t="t" r="r" b="b"/>
            <a:pathLst>
              <a:path w="8451" h="8330" extrusionOk="0">
                <a:moveTo>
                  <a:pt x="6323" y="1"/>
                </a:moveTo>
                <a:lnTo>
                  <a:pt x="3831" y="1521"/>
                </a:lnTo>
                <a:lnTo>
                  <a:pt x="1095" y="548"/>
                </a:lnTo>
                <a:lnTo>
                  <a:pt x="1764" y="3375"/>
                </a:lnTo>
                <a:lnTo>
                  <a:pt x="1" y="5685"/>
                </a:lnTo>
                <a:lnTo>
                  <a:pt x="2888" y="5928"/>
                </a:lnTo>
                <a:lnTo>
                  <a:pt x="4560" y="8329"/>
                </a:lnTo>
                <a:lnTo>
                  <a:pt x="5685" y="5654"/>
                </a:lnTo>
                <a:lnTo>
                  <a:pt x="8451" y="4803"/>
                </a:lnTo>
                <a:lnTo>
                  <a:pt x="6262" y="2919"/>
                </a:lnTo>
                <a:close/>
              </a:path>
            </a:pathLst>
          </a:custGeom>
          <a:solidFill>
            <a:schemeClr val="lt1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3" name="Google Shape;603;p39"/>
          <p:cNvSpPr/>
          <p:nvPr/>
        </p:nvSpPr>
        <p:spPr>
          <a:xfrm>
            <a:off x="928197" y="3970783"/>
            <a:ext cx="385918" cy="379226"/>
          </a:xfrm>
          <a:custGeom>
            <a:avLst/>
            <a:gdLst/>
            <a:ahLst/>
            <a:cxnLst/>
            <a:rect l="l" t="t" r="r" b="b"/>
            <a:pathLst>
              <a:path w="14013" h="13770" extrusionOk="0">
                <a:moveTo>
                  <a:pt x="10487" y="0"/>
                </a:moveTo>
                <a:lnTo>
                  <a:pt x="6353" y="2462"/>
                </a:lnTo>
                <a:lnTo>
                  <a:pt x="1824" y="912"/>
                </a:lnTo>
                <a:lnTo>
                  <a:pt x="2918" y="5593"/>
                </a:lnTo>
                <a:lnTo>
                  <a:pt x="0" y="9423"/>
                </a:lnTo>
                <a:lnTo>
                  <a:pt x="4803" y="9818"/>
                </a:lnTo>
                <a:lnTo>
                  <a:pt x="7538" y="13769"/>
                </a:lnTo>
                <a:lnTo>
                  <a:pt x="9423" y="9331"/>
                </a:lnTo>
                <a:lnTo>
                  <a:pt x="14013" y="7933"/>
                </a:lnTo>
                <a:lnTo>
                  <a:pt x="10396" y="4803"/>
                </a:lnTo>
                <a:close/>
              </a:path>
            </a:pathLst>
          </a:custGeom>
          <a:solidFill>
            <a:schemeClr val="accent4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Rectangle 1"/>
          <p:cNvSpPr/>
          <p:nvPr/>
        </p:nvSpPr>
        <p:spPr>
          <a:xfrm>
            <a:off x="564941" y="1160629"/>
            <a:ext cx="2307272" cy="1877437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3200" b="1" u="sng" cap="none" spc="0" dirty="0">
                <a:ln/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help</a:t>
            </a:r>
            <a:r>
              <a:rPr lang="en-US" sz="2800" b="1" cap="none" spc="0" dirty="0">
                <a:ln/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</a:p>
          <a:p>
            <a:pPr algn="ctr"/>
            <a:r>
              <a:rPr lang="en-US" sz="2800" b="1" dirty="0">
                <a:ln/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when there is </a:t>
            </a:r>
            <a:r>
              <a:rPr lang="en-US" sz="2800" b="1" cap="none" spc="0" dirty="0">
                <a:ln/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800" b="1" u="sng" cap="none" spc="0" dirty="0">
                <a:ln/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an  emergency.</a:t>
            </a:r>
          </a:p>
        </p:txBody>
      </p:sp>
      <p:sp>
        <p:nvSpPr>
          <p:cNvPr id="48" name="Rectangle 47"/>
          <p:cNvSpPr/>
          <p:nvPr/>
        </p:nvSpPr>
        <p:spPr>
          <a:xfrm>
            <a:off x="5852844" y="3457436"/>
            <a:ext cx="2620162" cy="954107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2800" b="1" dirty="0">
                <a:ln/>
                <a:solidFill>
                  <a:schemeClr val="accent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use </a:t>
            </a:r>
            <a:r>
              <a:rPr lang="en-US" sz="2800" b="1" u="sng" dirty="0">
                <a:ln/>
                <a:solidFill>
                  <a:schemeClr val="accent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teamwork</a:t>
            </a:r>
            <a:r>
              <a:rPr lang="en-US" sz="2800" b="1" dirty="0">
                <a:ln/>
                <a:solidFill>
                  <a:schemeClr val="accent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.</a:t>
            </a:r>
            <a:endParaRPr lang="en-US" sz="2800" b="1" u="sng" cap="none" spc="0" dirty="0">
              <a:ln/>
              <a:solidFill>
                <a:schemeClr val="accent6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9" name="Rectangle 48"/>
          <p:cNvSpPr/>
          <p:nvPr/>
        </p:nvSpPr>
        <p:spPr>
          <a:xfrm>
            <a:off x="1086090" y="3581608"/>
            <a:ext cx="3176685" cy="58477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2800" b="1" dirty="0">
                <a:ln/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be </a:t>
            </a:r>
            <a:r>
              <a:rPr lang="en-US" sz="3200" b="1" u="sng" dirty="0">
                <a:ln/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courageous.</a:t>
            </a:r>
            <a:endParaRPr lang="en-US" sz="2800" b="1" u="sng" cap="none" spc="0" dirty="0">
              <a:ln/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6532004" y="1328483"/>
            <a:ext cx="2620162" cy="138499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2800" b="1" u="sng" dirty="0">
                <a:ln/>
                <a:solidFill>
                  <a:schemeClr val="accent4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learn and practice </a:t>
            </a:r>
            <a:r>
              <a:rPr lang="en-US" sz="2800" b="1" dirty="0">
                <a:ln/>
                <a:solidFill>
                  <a:schemeClr val="accent4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life-saving skills.</a:t>
            </a:r>
            <a:endParaRPr lang="en-US" sz="2400" b="1" cap="none" spc="0" dirty="0">
              <a:ln/>
              <a:solidFill>
                <a:schemeClr val="accent4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086090" y="154640"/>
            <a:ext cx="7039106" cy="584775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r>
              <a:rPr lang="en-US" sz="3200" b="1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emergency</a:t>
            </a:r>
            <a:r>
              <a:rPr lang="en-US" sz="3200" b="1" dirty="0"/>
              <a:t>  </a:t>
            </a:r>
            <a:r>
              <a:rPr lang="en-US" sz="3200" b="1" dirty="0">
                <a:solidFill>
                  <a:schemeClr val="accent5"/>
                </a:solidFill>
              </a:rPr>
              <a:t>courageous</a:t>
            </a:r>
            <a:r>
              <a:rPr lang="en-US" sz="3200" b="1" dirty="0"/>
              <a:t> </a:t>
            </a:r>
            <a:r>
              <a:rPr lang="en-US" sz="3200" b="1" dirty="0">
                <a:solidFill>
                  <a:schemeClr val="bg2"/>
                </a:solidFill>
              </a:rPr>
              <a:t>teamwork</a:t>
            </a:r>
            <a:r>
              <a:rPr lang="en-US" sz="3200" b="1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9602984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65" name="Google Shape;4065;p55"/>
          <p:cNvGrpSpPr/>
          <p:nvPr/>
        </p:nvGrpSpPr>
        <p:grpSpPr>
          <a:xfrm rot="-2343389" flipH="1">
            <a:off x="7886028" y="491738"/>
            <a:ext cx="961091" cy="327154"/>
            <a:chOff x="916775" y="3696925"/>
            <a:chExt cx="850400" cy="289475"/>
          </a:xfrm>
        </p:grpSpPr>
        <p:sp>
          <p:nvSpPr>
            <p:cNvPr id="4066" name="Google Shape;4066;p55"/>
            <p:cNvSpPr/>
            <p:nvPr/>
          </p:nvSpPr>
          <p:spPr>
            <a:xfrm>
              <a:off x="964750" y="3708925"/>
              <a:ext cx="798125" cy="267625"/>
            </a:xfrm>
            <a:custGeom>
              <a:avLst/>
              <a:gdLst/>
              <a:ahLst/>
              <a:cxnLst/>
              <a:rect l="l" t="t" r="r" b="b"/>
              <a:pathLst>
                <a:path w="31925" h="10705" extrusionOk="0">
                  <a:moveTo>
                    <a:pt x="20929" y="0"/>
                  </a:moveTo>
                  <a:lnTo>
                    <a:pt x="0" y="583"/>
                  </a:lnTo>
                  <a:lnTo>
                    <a:pt x="15158" y="3597"/>
                  </a:lnTo>
                  <a:lnTo>
                    <a:pt x="12897" y="10705"/>
                  </a:lnTo>
                  <a:lnTo>
                    <a:pt x="12897" y="10705"/>
                  </a:lnTo>
                  <a:lnTo>
                    <a:pt x="31925" y="10122"/>
                  </a:lnTo>
                  <a:lnTo>
                    <a:pt x="19217" y="5464"/>
                  </a:lnTo>
                  <a:lnTo>
                    <a:pt x="209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55"/>
            <p:cNvSpPr/>
            <p:nvPr/>
          </p:nvSpPr>
          <p:spPr>
            <a:xfrm>
              <a:off x="916775" y="3696925"/>
              <a:ext cx="850400" cy="289475"/>
            </a:xfrm>
            <a:custGeom>
              <a:avLst/>
              <a:gdLst/>
              <a:ahLst/>
              <a:cxnLst/>
              <a:rect l="l" t="t" r="r" b="b"/>
              <a:pathLst>
                <a:path w="34016" h="11579" extrusionOk="0">
                  <a:moveTo>
                    <a:pt x="22221" y="942"/>
                  </a:moveTo>
                  <a:lnTo>
                    <a:pt x="22221" y="942"/>
                  </a:lnTo>
                  <a:cubicBezTo>
                    <a:pt x="22145" y="1197"/>
                    <a:pt x="22069" y="1455"/>
                    <a:pt x="21992" y="1713"/>
                  </a:cubicBezTo>
                  <a:lnTo>
                    <a:pt x="21581" y="3084"/>
                  </a:lnTo>
                  <a:cubicBezTo>
                    <a:pt x="21427" y="3529"/>
                    <a:pt x="21307" y="3991"/>
                    <a:pt x="21170" y="4454"/>
                  </a:cubicBezTo>
                  <a:lnTo>
                    <a:pt x="20776" y="5824"/>
                  </a:lnTo>
                  <a:lnTo>
                    <a:pt x="20673" y="6184"/>
                  </a:lnTo>
                  <a:lnTo>
                    <a:pt x="20999" y="6286"/>
                  </a:lnTo>
                  <a:lnTo>
                    <a:pt x="24201" y="7400"/>
                  </a:lnTo>
                  <a:lnTo>
                    <a:pt x="27404" y="8496"/>
                  </a:lnTo>
                  <a:cubicBezTo>
                    <a:pt x="28466" y="8855"/>
                    <a:pt x="29528" y="9232"/>
                    <a:pt x="30607" y="9575"/>
                  </a:cubicBezTo>
                  <a:cubicBezTo>
                    <a:pt x="31600" y="9917"/>
                    <a:pt x="32577" y="10243"/>
                    <a:pt x="33570" y="10551"/>
                  </a:cubicBezTo>
                  <a:cubicBezTo>
                    <a:pt x="32868" y="10551"/>
                    <a:pt x="32166" y="10534"/>
                    <a:pt x="31463" y="10534"/>
                  </a:cubicBezTo>
                  <a:lnTo>
                    <a:pt x="29083" y="10534"/>
                  </a:lnTo>
                  <a:lnTo>
                    <a:pt x="26702" y="10551"/>
                  </a:lnTo>
                  <a:lnTo>
                    <a:pt x="24321" y="10585"/>
                  </a:lnTo>
                  <a:lnTo>
                    <a:pt x="21941" y="10619"/>
                  </a:lnTo>
                  <a:lnTo>
                    <a:pt x="19560" y="10671"/>
                  </a:lnTo>
                  <a:cubicBezTo>
                    <a:pt x="18149" y="10716"/>
                    <a:pt x="16738" y="10735"/>
                    <a:pt x="15339" y="10786"/>
                  </a:cubicBezTo>
                  <a:lnTo>
                    <a:pt x="15339" y="10786"/>
                  </a:lnTo>
                  <a:cubicBezTo>
                    <a:pt x="15472" y="10366"/>
                    <a:pt x="15602" y="9949"/>
                    <a:pt x="15724" y="9523"/>
                  </a:cubicBezTo>
                  <a:lnTo>
                    <a:pt x="16272" y="7742"/>
                  </a:lnTo>
                  <a:lnTo>
                    <a:pt x="17316" y="4163"/>
                  </a:lnTo>
                  <a:lnTo>
                    <a:pt x="17402" y="3871"/>
                  </a:lnTo>
                  <a:lnTo>
                    <a:pt x="17128" y="3820"/>
                  </a:lnTo>
                  <a:lnTo>
                    <a:pt x="13309" y="3152"/>
                  </a:lnTo>
                  <a:lnTo>
                    <a:pt x="11408" y="2810"/>
                  </a:lnTo>
                  <a:lnTo>
                    <a:pt x="9524" y="2450"/>
                  </a:lnTo>
                  <a:lnTo>
                    <a:pt x="7622" y="2056"/>
                  </a:lnTo>
                  <a:cubicBezTo>
                    <a:pt x="6989" y="1936"/>
                    <a:pt x="6372" y="1799"/>
                    <a:pt x="5738" y="1679"/>
                  </a:cubicBezTo>
                  <a:cubicBezTo>
                    <a:pt x="5112" y="1544"/>
                    <a:pt x="4489" y="1408"/>
                    <a:pt x="3866" y="1272"/>
                  </a:cubicBezTo>
                  <a:lnTo>
                    <a:pt x="3866" y="1272"/>
                  </a:lnTo>
                  <a:lnTo>
                    <a:pt x="7160" y="1251"/>
                  </a:lnTo>
                  <a:cubicBezTo>
                    <a:pt x="8907" y="1217"/>
                    <a:pt x="10654" y="1200"/>
                    <a:pt x="12384" y="1165"/>
                  </a:cubicBezTo>
                  <a:lnTo>
                    <a:pt x="17625" y="1063"/>
                  </a:lnTo>
                  <a:lnTo>
                    <a:pt x="20245" y="994"/>
                  </a:lnTo>
                  <a:lnTo>
                    <a:pt x="22221" y="942"/>
                  </a:lnTo>
                  <a:close/>
                  <a:moveTo>
                    <a:pt x="23465" y="1"/>
                  </a:moveTo>
                  <a:lnTo>
                    <a:pt x="22831" y="18"/>
                  </a:lnTo>
                  <a:lnTo>
                    <a:pt x="20211" y="86"/>
                  </a:lnTo>
                  <a:lnTo>
                    <a:pt x="17590" y="189"/>
                  </a:lnTo>
                  <a:lnTo>
                    <a:pt x="12367" y="377"/>
                  </a:lnTo>
                  <a:cubicBezTo>
                    <a:pt x="10620" y="429"/>
                    <a:pt x="8890" y="514"/>
                    <a:pt x="7143" y="583"/>
                  </a:cubicBezTo>
                  <a:lnTo>
                    <a:pt x="1902" y="840"/>
                  </a:lnTo>
                  <a:lnTo>
                    <a:pt x="1" y="943"/>
                  </a:lnTo>
                  <a:lnTo>
                    <a:pt x="1868" y="1285"/>
                  </a:lnTo>
                  <a:cubicBezTo>
                    <a:pt x="3135" y="1508"/>
                    <a:pt x="4403" y="1731"/>
                    <a:pt x="5670" y="1970"/>
                  </a:cubicBezTo>
                  <a:cubicBezTo>
                    <a:pt x="6304" y="2090"/>
                    <a:pt x="6937" y="2193"/>
                    <a:pt x="7571" y="2330"/>
                  </a:cubicBezTo>
                  <a:lnTo>
                    <a:pt x="9472" y="2690"/>
                  </a:lnTo>
                  <a:lnTo>
                    <a:pt x="11356" y="3084"/>
                  </a:lnTo>
                  <a:lnTo>
                    <a:pt x="13240" y="3495"/>
                  </a:lnTo>
                  <a:lnTo>
                    <a:pt x="16725" y="4267"/>
                  </a:lnTo>
                  <a:lnTo>
                    <a:pt x="16725" y="4267"/>
                  </a:lnTo>
                  <a:lnTo>
                    <a:pt x="15604" y="7519"/>
                  </a:lnTo>
                  <a:lnTo>
                    <a:pt x="15021" y="9301"/>
                  </a:lnTo>
                  <a:cubicBezTo>
                    <a:pt x="14816" y="9883"/>
                    <a:pt x="14645" y="10482"/>
                    <a:pt x="14439" y="11065"/>
                  </a:cubicBezTo>
                  <a:lnTo>
                    <a:pt x="14285" y="11579"/>
                  </a:lnTo>
                  <a:lnTo>
                    <a:pt x="14816" y="11561"/>
                  </a:lnTo>
                  <a:cubicBezTo>
                    <a:pt x="16409" y="11527"/>
                    <a:pt x="17984" y="11459"/>
                    <a:pt x="19577" y="11407"/>
                  </a:cubicBezTo>
                  <a:lnTo>
                    <a:pt x="21958" y="11305"/>
                  </a:lnTo>
                  <a:lnTo>
                    <a:pt x="24338" y="11202"/>
                  </a:lnTo>
                  <a:lnTo>
                    <a:pt x="26719" y="11082"/>
                  </a:lnTo>
                  <a:lnTo>
                    <a:pt x="29083" y="10962"/>
                  </a:lnTo>
                  <a:lnTo>
                    <a:pt x="31463" y="10808"/>
                  </a:lnTo>
                  <a:cubicBezTo>
                    <a:pt x="32251" y="10756"/>
                    <a:pt x="33056" y="10705"/>
                    <a:pt x="33844" y="10637"/>
                  </a:cubicBezTo>
                  <a:lnTo>
                    <a:pt x="34015" y="10637"/>
                  </a:lnTo>
                  <a:lnTo>
                    <a:pt x="33861" y="10568"/>
                  </a:lnTo>
                  <a:cubicBezTo>
                    <a:pt x="32816" y="10123"/>
                    <a:pt x="31772" y="9712"/>
                    <a:pt x="30710" y="9284"/>
                  </a:cubicBezTo>
                  <a:cubicBezTo>
                    <a:pt x="29665" y="8855"/>
                    <a:pt x="28620" y="8461"/>
                    <a:pt x="27575" y="8033"/>
                  </a:cubicBezTo>
                  <a:lnTo>
                    <a:pt x="24424" y="6800"/>
                  </a:lnTo>
                  <a:lnTo>
                    <a:pt x="21604" y="5718"/>
                  </a:lnTo>
                  <a:lnTo>
                    <a:pt x="21604" y="5718"/>
                  </a:lnTo>
                  <a:lnTo>
                    <a:pt x="21941" y="4694"/>
                  </a:lnTo>
                  <a:cubicBezTo>
                    <a:pt x="22095" y="4248"/>
                    <a:pt x="22249" y="3786"/>
                    <a:pt x="22403" y="3340"/>
                  </a:cubicBezTo>
                  <a:lnTo>
                    <a:pt x="22848" y="1970"/>
                  </a:lnTo>
                  <a:cubicBezTo>
                    <a:pt x="22985" y="1525"/>
                    <a:pt x="23140" y="1063"/>
                    <a:pt x="23277" y="617"/>
                  </a:cubicBezTo>
                  <a:lnTo>
                    <a:pt x="234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68" name="Google Shape;4068;p55"/>
          <p:cNvGrpSpPr/>
          <p:nvPr/>
        </p:nvGrpSpPr>
        <p:grpSpPr>
          <a:xfrm rot="-1146379" flipH="1">
            <a:off x="8199904" y="1151168"/>
            <a:ext cx="718362" cy="244529"/>
            <a:chOff x="916775" y="3696925"/>
            <a:chExt cx="850400" cy="289475"/>
          </a:xfrm>
        </p:grpSpPr>
        <p:sp>
          <p:nvSpPr>
            <p:cNvPr id="4069" name="Google Shape;4069;p55"/>
            <p:cNvSpPr/>
            <p:nvPr/>
          </p:nvSpPr>
          <p:spPr>
            <a:xfrm>
              <a:off x="964750" y="3708925"/>
              <a:ext cx="798125" cy="267625"/>
            </a:xfrm>
            <a:custGeom>
              <a:avLst/>
              <a:gdLst/>
              <a:ahLst/>
              <a:cxnLst/>
              <a:rect l="l" t="t" r="r" b="b"/>
              <a:pathLst>
                <a:path w="31925" h="10705" extrusionOk="0">
                  <a:moveTo>
                    <a:pt x="20929" y="0"/>
                  </a:moveTo>
                  <a:lnTo>
                    <a:pt x="0" y="583"/>
                  </a:lnTo>
                  <a:lnTo>
                    <a:pt x="15158" y="3597"/>
                  </a:lnTo>
                  <a:lnTo>
                    <a:pt x="12897" y="10705"/>
                  </a:lnTo>
                  <a:lnTo>
                    <a:pt x="12897" y="10705"/>
                  </a:lnTo>
                  <a:lnTo>
                    <a:pt x="31925" y="10122"/>
                  </a:lnTo>
                  <a:lnTo>
                    <a:pt x="19217" y="5464"/>
                  </a:lnTo>
                  <a:lnTo>
                    <a:pt x="209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55"/>
            <p:cNvSpPr/>
            <p:nvPr/>
          </p:nvSpPr>
          <p:spPr>
            <a:xfrm>
              <a:off x="916775" y="3696925"/>
              <a:ext cx="850400" cy="289475"/>
            </a:xfrm>
            <a:custGeom>
              <a:avLst/>
              <a:gdLst/>
              <a:ahLst/>
              <a:cxnLst/>
              <a:rect l="l" t="t" r="r" b="b"/>
              <a:pathLst>
                <a:path w="34016" h="11579" extrusionOk="0">
                  <a:moveTo>
                    <a:pt x="22221" y="942"/>
                  </a:moveTo>
                  <a:lnTo>
                    <a:pt x="22221" y="942"/>
                  </a:lnTo>
                  <a:cubicBezTo>
                    <a:pt x="22145" y="1197"/>
                    <a:pt x="22069" y="1455"/>
                    <a:pt x="21992" y="1713"/>
                  </a:cubicBezTo>
                  <a:lnTo>
                    <a:pt x="21581" y="3084"/>
                  </a:lnTo>
                  <a:cubicBezTo>
                    <a:pt x="21427" y="3529"/>
                    <a:pt x="21307" y="3991"/>
                    <a:pt x="21170" y="4454"/>
                  </a:cubicBezTo>
                  <a:lnTo>
                    <a:pt x="20776" y="5824"/>
                  </a:lnTo>
                  <a:lnTo>
                    <a:pt x="20673" y="6184"/>
                  </a:lnTo>
                  <a:lnTo>
                    <a:pt x="20999" y="6286"/>
                  </a:lnTo>
                  <a:lnTo>
                    <a:pt x="24201" y="7400"/>
                  </a:lnTo>
                  <a:lnTo>
                    <a:pt x="27404" y="8496"/>
                  </a:lnTo>
                  <a:cubicBezTo>
                    <a:pt x="28466" y="8855"/>
                    <a:pt x="29528" y="9232"/>
                    <a:pt x="30607" y="9575"/>
                  </a:cubicBezTo>
                  <a:cubicBezTo>
                    <a:pt x="31600" y="9917"/>
                    <a:pt x="32577" y="10243"/>
                    <a:pt x="33570" y="10551"/>
                  </a:cubicBezTo>
                  <a:cubicBezTo>
                    <a:pt x="32868" y="10551"/>
                    <a:pt x="32166" y="10534"/>
                    <a:pt x="31463" y="10534"/>
                  </a:cubicBezTo>
                  <a:lnTo>
                    <a:pt x="29083" y="10534"/>
                  </a:lnTo>
                  <a:lnTo>
                    <a:pt x="26702" y="10551"/>
                  </a:lnTo>
                  <a:lnTo>
                    <a:pt x="24321" y="10585"/>
                  </a:lnTo>
                  <a:lnTo>
                    <a:pt x="21941" y="10619"/>
                  </a:lnTo>
                  <a:lnTo>
                    <a:pt x="19560" y="10671"/>
                  </a:lnTo>
                  <a:cubicBezTo>
                    <a:pt x="18149" y="10716"/>
                    <a:pt x="16738" y="10735"/>
                    <a:pt x="15339" y="10786"/>
                  </a:cubicBezTo>
                  <a:lnTo>
                    <a:pt x="15339" y="10786"/>
                  </a:lnTo>
                  <a:cubicBezTo>
                    <a:pt x="15472" y="10366"/>
                    <a:pt x="15602" y="9949"/>
                    <a:pt x="15724" y="9523"/>
                  </a:cubicBezTo>
                  <a:lnTo>
                    <a:pt x="16272" y="7742"/>
                  </a:lnTo>
                  <a:lnTo>
                    <a:pt x="17316" y="4163"/>
                  </a:lnTo>
                  <a:lnTo>
                    <a:pt x="17402" y="3871"/>
                  </a:lnTo>
                  <a:lnTo>
                    <a:pt x="17128" y="3820"/>
                  </a:lnTo>
                  <a:lnTo>
                    <a:pt x="13309" y="3152"/>
                  </a:lnTo>
                  <a:lnTo>
                    <a:pt x="11408" y="2810"/>
                  </a:lnTo>
                  <a:lnTo>
                    <a:pt x="9524" y="2450"/>
                  </a:lnTo>
                  <a:lnTo>
                    <a:pt x="7622" y="2056"/>
                  </a:lnTo>
                  <a:cubicBezTo>
                    <a:pt x="6989" y="1936"/>
                    <a:pt x="6372" y="1799"/>
                    <a:pt x="5738" y="1679"/>
                  </a:cubicBezTo>
                  <a:cubicBezTo>
                    <a:pt x="5112" y="1544"/>
                    <a:pt x="4489" y="1408"/>
                    <a:pt x="3866" y="1272"/>
                  </a:cubicBezTo>
                  <a:lnTo>
                    <a:pt x="3866" y="1272"/>
                  </a:lnTo>
                  <a:lnTo>
                    <a:pt x="7160" y="1251"/>
                  </a:lnTo>
                  <a:cubicBezTo>
                    <a:pt x="8907" y="1217"/>
                    <a:pt x="10654" y="1200"/>
                    <a:pt x="12384" y="1165"/>
                  </a:cubicBezTo>
                  <a:lnTo>
                    <a:pt x="17625" y="1063"/>
                  </a:lnTo>
                  <a:lnTo>
                    <a:pt x="20245" y="994"/>
                  </a:lnTo>
                  <a:lnTo>
                    <a:pt x="22221" y="942"/>
                  </a:lnTo>
                  <a:close/>
                  <a:moveTo>
                    <a:pt x="23465" y="1"/>
                  </a:moveTo>
                  <a:lnTo>
                    <a:pt x="22831" y="18"/>
                  </a:lnTo>
                  <a:lnTo>
                    <a:pt x="20211" y="86"/>
                  </a:lnTo>
                  <a:lnTo>
                    <a:pt x="17590" y="189"/>
                  </a:lnTo>
                  <a:lnTo>
                    <a:pt x="12367" y="377"/>
                  </a:lnTo>
                  <a:cubicBezTo>
                    <a:pt x="10620" y="429"/>
                    <a:pt x="8890" y="514"/>
                    <a:pt x="7143" y="583"/>
                  </a:cubicBezTo>
                  <a:lnTo>
                    <a:pt x="1902" y="840"/>
                  </a:lnTo>
                  <a:lnTo>
                    <a:pt x="1" y="943"/>
                  </a:lnTo>
                  <a:lnTo>
                    <a:pt x="1868" y="1285"/>
                  </a:lnTo>
                  <a:cubicBezTo>
                    <a:pt x="3135" y="1508"/>
                    <a:pt x="4403" y="1731"/>
                    <a:pt x="5670" y="1970"/>
                  </a:cubicBezTo>
                  <a:cubicBezTo>
                    <a:pt x="6304" y="2090"/>
                    <a:pt x="6937" y="2193"/>
                    <a:pt x="7571" y="2330"/>
                  </a:cubicBezTo>
                  <a:lnTo>
                    <a:pt x="9472" y="2690"/>
                  </a:lnTo>
                  <a:lnTo>
                    <a:pt x="11356" y="3084"/>
                  </a:lnTo>
                  <a:lnTo>
                    <a:pt x="13240" y="3495"/>
                  </a:lnTo>
                  <a:lnTo>
                    <a:pt x="16725" y="4267"/>
                  </a:lnTo>
                  <a:lnTo>
                    <a:pt x="16725" y="4267"/>
                  </a:lnTo>
                  <a:lnTo>
                    <a:pt x="15604" y="7519"/>
                  </a:lnTo>
                  <a:lnTo>
                    <a:pt x="15021" y="9301"/>
                  </a:lnTo>
                  <a:cubicBezTo>
                    <a:pt x="14816" y="9883"/>
                    <a:pt x="14645" y="10482"/>
                    <a:pt x="14439" y="11065"/>
                  </a:cubicBezTo>
                  <a:lnTo>
                    <a:pt x="14285" y="11579"/>
                  </a:lnTo>
                  <a:lnTo>
                    <a:pt x="14816" y="11561"/>
                  </a:lnTo>
                  <a:cubicBezTo>
                    <a:pt x="16409" y="11527"/>
                    <a:pt x="17984" y="11459"/>
                    <a:pt x="19577" y="11407"/>
                  </a:cubicBezTo>
                  <a:lnTo>
                    <a:pt x="21958" y="11305"/>
                  </a:lnTo>
                  <a:lnTo>
                    <a:pt x="24338" y="11202"/>
                  </a:lnTo>
                  <a:lnTo>
                    <a:pt x="26719" y="11082"/>
                  </a:lnTo>
                  <a:lnTo>
                    <a:pt x="29083" y="10962"/>
                  </a:lnTo>
                  <a:lnTo>
                    <a:pt x="31463" y="10808"/>
                  </a:lnTo>
                  <a:cubicBezTo>
                    <a:pt x="32251" y="10756"/>
                    <a:pt x="33056" y="10705"/>
                    <a:pt x="33844" y="10637"/>
                  </a:cubicBezTo>
                  <a:lnTo>
                    <a:pt x="34015" y="10637"/>
                  </a:lnTo>
                  <a:lnTo>
                    <a:pt x="33861" y="10568"/>
                  </a:lnTo>
                  <a:cubicBezTo>
                    <a:pt x="32816" y="10123"/>
                    <a:pt x="31772" y="9712"/>
                    <a:pt x="30710" y="9284"/>
                  </a:cubicBezTo>
                  <a:cubicBezTo>
                    <a:pt x="29665" y="8855"/>
                    <a:pt x="28620" y="8461"/>
                    <a:pt x="27575" y="8033"/>
                  </a:cubicBezTo>
                  <a:lnTo>
                    <a:pt x="24424" y="6800"/>
                  </a:lnTo>
                  <a:lnTo>
                    <a:pt x="21604" y="5718"/>
                  </a:lnTo>
                  <a:lnTo>
                    <a:pt x="21604" y="5718"/>
                  </a:lnTo>
                  <a:lnTo>
                    <a:pt x="21941" y="4694"/>
                  </a:lnTo>
                  <a:cubicBezTo>
                    <a:pt x="22095" y="4248"/>
                    <a:pt x="22249" y="3786"/>
                    <a:pt x="22403" y="3340"/>
                  </a:cubicBezTo>
                  <a:lnTo>
                    <a:pt x="22848" y="1970"/>
                  </a:lnTo>
                  <a:cubicBezTo>
                    <a:pt x="22985" y="1525"/>
                    <a:pt x="23140" y="1063"/>
                    <a:pt x="23277" y="617"/>
                  </a:cubicBezTo>
                  <a:lnTo>
                    <a:pt x="234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" name="Google Shape;4003;p54"/>
          <p:cNvGrpSpPr/>
          <p:nvPr/>
        </p:nvGrpSpPr>
        <p:grpSpPr>
          <a:xfrm>
            <a:off x="4015122" y="3112034"/>
            <a:ext cx="925904" cy="1891534"/>
            <a:chOff x="1731500" y="694900"/>
            <a:chExt cx="1026850" cy="2002300"/>
          </a:xfrm>
        </p:grpSpPr>
        <p:sp>
          <p:nvSpPr>
            <p:cNvPr id="49" name="Google Shape;4004;p54"/>
            <p:cNvSpPr/>
            <p:nvPr/>
          </p:nvSpPr>
          <p:spPr>
            <a:xfrm>
              <a:off x="2092950" y="1791925"/>
              <a:ext cx="199325" cy="81275"/>
            </a:xfrm>
            <a:custGeom>
              <a:avLst/>
              <a:gdLst/>
              <a:ahLst/>
              <a:cxnLst/>
              <a:rect l="l" t="t" r="r" b="b"/>
              <a:pathLst>
                <a:path w="7973" h="3251" extrusionOk="0">
                  <a:moveTo>
                    <a:pt x="3153" y="1"/>
                  </a:moveTo>
                  <a:cubicBezTo>
                    <a:pt x="1507" y="1"/>
                    <a:pt x="243" y="712"/>
                    <a:pt x="209" y="723"/>
                  </a:cubicBezTo>
                  <a:cubicBezTo>
                    <a:pt x="63" y="828"/>
                    <a:pt x="0" y="1037"/>
                    <a:pt x="84" y="1205"/>
                  </a:cubicBezTo>
                  <a:cubicBezTo>
                    <a:pt x="147" y="1267"/>
                    <a:pt x="209" y="1330"/>
                    <a:pt x="272" y="1351"/>
                  </a:cubicBezTo>
                  <a:cubicBezTo>
                    <a:pt x="316" y="1360"/>
                    <a:pt x="359" y="1365"/>
                    <a:pt x="401" y="1365"/>
                  </a:cubicBezTo>
                  <a:cubicBezTo>
                    <a:pt x="460" y="1365"/>
                    <a:pt x="516" y="1355"/>
                    <a:pt x="565" y="1330"/>
                  </a:cubicBezTo>
                  <a:cubicBezTo>
                    <a:pt x="565" y="1309"/>
                    <a:pt x="1549" y="744"/>
                    <a:pt x="2888" y="682"/>
                  </a:cubicBezTo>
                  <a:cubicBezTo>
                    <a:pt x="2969" y="678"/>
                    <a:pt x="3051" y="676"/>
                    <a:pt x="3131" y="676"/>
                  </a:cubicBezTo>
                  <a:cubicBezTo>
                    <a:pt x="4783" y="676"/>
                    <a:pt x="6185" y="1493"/>
                    <a:pt x="7303" y="3109"/>
                  </a:cubicBezTo>
                  <a:cubicBezTo>
                    <a:pt x="7368" y="3200"/>
                    <a:pt x="7473" y="3251"/>
                    <a:pt x="7584" y="3251"/>
                  </a:cubicBezTo>
                  <a:cubicBezTo>
                    <a:pt x="7651" y="3251"/>
                    <a:pt x="7721" y="3232"/>
                    <a:pt x="7784" y="3192"/>
                  </a:cubicBezTo>
                  <a:cubicBezTo>
                    <a:pt x="7930" y="3088"/>
                    <a:pt x="7972" y="2879"/>
                    <a:pt x="7868" y="2711"/>
                  </a:cubicBezTo>
                  <a:cubicBezTo>
                    <a:pt x="6396" y="569"/>
                    <a:pt x="4623" y="1"/>
                    <a:pt x="3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4005;p54"/>
            <p:cNvSpPr/>
            <p:nvPr/>
          </p:nvSpPr>
          <p:spPr>
            <a:xfrm>
              <a:off x="2300075" y="1906300"/>
              <a:ext cx="193575" cy="65750"/>
            </a:xfrm>
            <a:custGeom>
              <a:avLst/>
              <a:gdLst/>
              <a:ahLst/>
              <a:cxnLst/>
              <a:rect l="l" t="t" r="r" b="b"/>
              <a:pathLst>
                <a:path w="7743" h="2630" extrusionOk="0">
                  <a:moveTo>
                    <a:pt x="4094" y="0"/>
                  </a:moveTo>
                  <a:cubicBezTo>
                    <a:pt x="2851" y="0"/>
                    <a:pt x="1434" y="484"/>
                    <a:pt x="127" y="2070"/>
                  </a:cubicBezTo>
                  <a:cubicBezTo>
                    <a:pt x="1" y="2216"/>
                    <a:pt x="22" y="2426"/>
                    <a:pt x="168" y="2551"/>
                  </a:cubicBezTo>
                  <a:cubicBezTo>
                    <a:pt x="189" y="2572"/>
                    <a:pt x="231" y="2593"/>
                    <a:pt x="273" y="2614"/>
                  </a:cubicBezTo>
                  <a:cubicBezTo>
                    <a:pt x="305" y="2625"/>
                    <a:pt x="339" y="2630"/>
                    <a:pt x="373" y="2630"/>
                  </a:cubicBezTo>
                  <a:cubicBezTo>
                    <a:pt x="471" y="2630"/>
                    <a:pt x="572" y="2587"/>
                    <a:pt x="650" y="2509"/>
                  </a:cubicBezTo>
                  <a:cubicBezTo>
                    <a:pt x="1803" y="1107"/>
                    <a:pt x="3041" y="679"/>
                    <a:pt x="4125" y="679"/>
                  </a:cubicBezTo>
                  <a:cubicBezTo>
                    <a:pt x="5776" y="679"/>
                    <a:pt x="7068" y="1672"/>
                    <a:pt x="7157" y="1735"/>
                  </a:cubicBezTo>
                  <a:cubicBezTo>
                    <a:pt x="7222" y="1791"/>
                    <a:pt x="7299" y="1818"/>
                    <a:pt x="7376" y="1818"/>
                  </a:cubicBezTo>
                  <a:cubicBezTo>
                    <a:pt x="7472" y="1818"/>
                    <a:pt x="7568" y="1775"/>
                    <a:pt x="7638" y="1693"/>
                  </a:cubicBezTo>
                  <a:cubicBezTo>
                    <a:pt x="7743" y="1526"/>
                    <a:pt x="7722" y="1317"/>
                    <a:pt x="7575" y="1191"/>
                  </a:cubicBezTo>
                  <a:cubicBezTo>
                    <a:pt x="7550" y="1178"/>
                    <a:pt x="6033" y="0"/>
                    <a:pt x="40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4006;p54"/>
            <p:cNvSpPr/>
            <p:nvPr/>
          </p:nvSpPr>
          <p:spPr>
            <a:xfrm>
              <a:off x="2022325" y="2274225"/>
              <a:ext cx="107250" cy="48450"/>
            </a:xfrm>
            <a:custGeom>
              <a:avLst/>
              <a:gdLst/>
              <a:ahLst/>
              <a:cxnLst/>
              <a:rect l="l" t="t" r="r" b="b"/>
              <a:pathLst>
                <a:path w="4290" h="1938" extrusionOk="0">
                  <a:moveTo>
                    <a:pt x="1758" y="0"/>
                  </a:moveTo>
                  <a:cubicBezTo>
                    <a:pt x="898" y="0"/>
                    <a:pt x="232" y="377"/>
                    <a:pt x="210" y="388"/>
                  </a:cubicBezTo>
                  <a:cubicBezTo>
                    <a:pt x="63" y="472"/>
                    <a:pt x="1" y="681"/>
                    <a:pt x="84" y="849"/>
                  </a:cubicBezTo>
                  <a:cubicBezTo>
                    <a:pt x="147" y="932"/>
                    <a:pt x="210" y="974"/>
                    <a:pt x="273" y="995"/>
                  </a:cubicBezTo>
                  <a:cubicBezTo>
                    <a:pt x="320" y="1014"/>
                    <a:pt x="367" y="1024"/>
                    <a:pt x="412" y="1024"/>
                  </a:cubicBezTo>
                  <a:cubicBezTo>
                    <a:pt x="467" y="1024"/>
                    <a:pt x="519" y="1009"/>
                    <a:pt x="565" y="974"/>
                  </a:cubicBezTo>
                  <a:cubicBezTo>
                    <a:pt x="598" y="952"/>
                    <a:pt x="1081" y="683"/>
                    <a:pt x="1714" y="683"/>
                  </a:cubicBezTo>
                  <a:cubicBezTo>
                    <a:pt x="2301" y="683"/>
                    <a:pt x="3016" y="914"/>
                    <a:pt x="3620" y="1790"/>
                  </a:cubicBezTo>
                  <a:cubicBezTo>
                    <a:pt x="3683" y="1890"/>
                    <a:pt x="3782" y="1938"/>
                    <a:pt x="3888" y="1938"/>
                  </a:cubicBezTo>
                  <a:cubicBezTo>
                    <a:pt x="3960" y="1938"/>
                    <a:pt x="4034" y="1916"/>
                    <a:pt x="4102" y="1874"/>
                  </a:cubicBezTo>
                  <a:cubicBezTo>
                    <a:pt x="4248" y="1769"/>
                    <a:pt x="4290" y="1560"/>
                    <a:pt x="4185" y="1393"/>
                  </a:cubicBezTo>
                  <a:cubicBezTo>
                    <a:pt x="3430" y="294"/>
                    <a:pt x="2518" y="0"/>
                    <a:pt x="17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4007;p54"/>
            <p:cNvSpPr/>
            <p:nvPr/>
          </p:nvSpPr>
          <p:spPr>
            <a:xfrm>
              <a:off x="2123275" y="2329900"/>
              <a:ext cx="104650" cy="40850"/>
            </a:xfrm>
            <a:custGeom>
              <a:avLst/>
              <a:gdLst/>
              <a:ahLst/>
              <a:cxnLst/>
              <a:rect l="l" t="t" r="r" b="b"/>
              <a:pathLst>
                <a:path w="4186" h="1634" extrusionOk="0">
                  <a:moveTo>
                    <a:pt x="2209" y="1"/>
                  </a:moveTo>
                  <a:cubicBezTo>
                    <a:pt x="1531" y="1"/>
                    <a:pt x="786" y="271"/>
                    <a:pt x="126" y="1070"/>
                  </a:cubicBezTo>
                  <a:cubicBezTo>
                    <a:pt x="1" y="1216"/>
                    <a:pt x="22" y="1446"/>
                    <a:pt x="168" y="1551"/>
                  </a:cubicBezTo>
                  <a:cubicBezTo>
                    <a:pt x="210" y="1593"/>
                    <a:pt x="231" y="1614"/>
                    <a:pt x="273" y="1614"/>
                  </a:cubicBezTo>
                  <a:cubicBezTo>
                    <a:pt x="311" y="1626"/>
                    <a:pt x="353" y="1633"/>
                    <a:pt x="395" y="1633"/>
                  </a:cubicBezTo>
                  <a:cubicBezTo>
                    <a:pt x="492" y="1633"/>
                    <a:pt x="591" y="1597"/>
                    <a:pt x="649" y="1509"/>
                  </a:cubicBezTo>
                  <a:cubicBezTo>
                    <a:pt x="1173" y="886"/>
                    <a:pt x="1732" y="695"/>
                    <a:pt x="2220" y="695"/>
                  </a:cubicBezTo>
                  <a:cubicBezTo>
                    <a:pt x="2963" y="695"/>
                    <a:pt x="3541" y="1136"/>
                    <a:pt x="3579" y="1174"/>
                  </a:cubicBezTo>
                  <a:cubicBezTo>
                    <a:pt x="3640" y="1218"/>
                    <a:pt x="3712" y="1240"/>
                    <a:pt x="3784" y="1240"/>
                  </a:cubicBezTo>
                  <a:cubicBezTo>
                    <a:pt x="3885" y="1240"/>
                    <a:pt x="3987" y="1197"/>
                    <a:pt x="4060" y="1111"/>
                  </a:cubicBezTo>
                  <a:cubicBezTo>
                    <a:pt x="4186" y="965"/>
                    <a:pt x="4165" y="756"/>
                    <a:pt x="3997" y="630"/>
                  </a:cubicBezTo>
                  <a:cubicBezTo>
                    <a:pt x="3614" y="324"/>
                    <a:pt x="2952" y="1"/>
                    <a:pt x="2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4008;p54"/>
            <p:cNvSpPr/>
            <p:nvPr/>
          </p:nvSpPr>
          <p:spPr>
            <a:xfrm>
              <a:off x="2177150" y="938000"/>
              <a:ext cx="432625" cy="386925"/>
            </a:xfrm>
            <a:custGeom>
              <a:avLst/>
              <a:gdLst/>
              <a:ahLst/>
              <a:cxnLst/>
              <a:rect l="l" t="t" r="r" b="b"/>
              <a:pathLst>
                <a:path w="17305" h="15477" extrusionOk="0">
                  <a:moveTo>
                    <a:pt x="17305" y="1"/>
                  </a:moveTo>
                  <a:cubicBezTo>
                    <a:pt x="17304" y="1"/>
                    <a:pt x="7136" y="11174"/>
                    <a:pt x="1" y="15463"/>
                  </a:cubicBezTo>
                  <a:cubicBezTo>
                    <a:pt x="9" y="15472"/>
                    <a:pt x="23" y="15476"/>
                    <a:pt x="45" y="15476"/>
                  </a:cubicBezTo>
                  <a:cubicBezTo>
                    <a:pt x="1021" y="15476"/>
                    <a:pt x="15954" y="6757"/>
                    <a:pt x="173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4009;p54"/>
            <p:cNvSpPr/>
            <p:nvPr/>
          </p:nvSpPr>
          <p:spPr>
            <a:xfrm>
              <a:off x="1844325" y="1740800"/>
              <a:ext cx="127800" cy="169925"/>
            </a:xfrm>
            <a:custGeom>
              <a:avLst/>
              <a:gdLst/>
              <a:ahLst/>
              <a:cxnLst/>
              <a:rect l="l" t="t" r="r" b="b"/>
              <a:pathLst>
                <a:path w="5112" h="6797" extrusionOk="0">
                  <a:moveTo>
                    <a:pt x="3680" y="1"/>
                  </a:moveTo>
                  <a:cubicBezTo>
                    <a:pt x="2717" y="1"/>
                    <a:pt x="537" y="331"/>
                    <a:pt x="488" y="3312"/>
                  </a:cubicBezTo>
                  <a:cubicBezTo>
                    <a:pt x="528" y="3596"/>
                    <a:pt x="1" y="6797"/>
                    <a:pt x="4608" y="6797"/>
                  </a:cubicBezTo>
                  <a:cubicBezTo>
                    <a:pt x="4763" y="6797"/>
                    <a:pt x="4924" y="6793"/>
                    <a:pt x="5091" y="6786"/>
                  </a:cubicBezTo>
                  <a:cubicBezTo>
                    <a:pt x="5112" y="6744"/>
                    <a:pt x="1722" y="6053"/>
                    <a:pt x="1764" y="3480"/>
                  </a:cubicBezTo>
                  <a:cubicBezTo>
                    <a:pt x="1743" y="2978"/>
                    <a:pt x="1785" y="1157"/>
                    <a:pt x="4128" y="27"/>
                  </a:cubicBezTo>
                  <a:cubicBezTo>
                    <a:pt x="4128" y="27"/>
                    <a:pt x="3953" y="1"/>
                    <a:pt x="3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4010;p54"/>
            <p:cNvSpPr/>
            <p:nvPr/>
          </p:nvSpPr>
          <p:spPr>
            <a:xfrm>
              <a:off x="1891700" y="2266125"/>
              <a:ext cx="75725" cy="74325"/>
            </a:xfrm>
            <a:custGeom>
              <a:avLst/>
              <a:gdLst/>
              <a:ahLst/>
              <a:cxnLst/>
              <a:rect l="l" t="t" r="r" b="b"/>
              <a:pathLst>
                <a:path w="3029" h="2973" extrusionOk="0">
                  <a:moveTo>
                    <a:pt x="1564" y="1"/>
                  </a:moveTo>
                  <a:cubicBezTo>
                    <a:pt x="1564" y="1"/>
                    <a:pt x="0" y="2149"/>
                    <a:pt x="3013" y="2968"/>
                  </a:cubicBezTo>
                  <a:lnTo>
                    <a:pt x="3013" y="2968"/>
                  </a:lnTo>
                  <a:cubicBezTo>
                    <a:pt x="2821" y="2874"/>
                    <a:pt x="1201" y="1292"/>
                    <a:pt x="1564" y="1"/>
                  </a:cubicBezTo>
                  <a:close/>
                  <a:moveTo>
                    <a:pt x="3013" y="2968"/>
                  </a:moveTo>
                  <a:cubicBezTo>
                    <a:pt x="3019" y="2971"/>
                    <a:pt x="3024" y="2972"/>
                    <a:pt x="3027" y="2972"/>
                  </a:cubicBezTo>
                  <a:cubicBezTo>
                    <a:pt x="3027" y="2972"/>
                    <a:pt x="3028" y="2972"/>
                    <a:pt x="3029" y="2972"/>
                  </a:cubicBezTo>
                  <a:cubicBezTo>
                    <a:pt x="3023" y="2971"/>
                    <a:pt x="3018" y="2969"/>
                    <a:pt x="3013" y="29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4011;p54"/>
            <p:cNvSpPr/>
            <p:nvPr/>
          </p:nvSpPr>
          <p:spPr>
            <a:xfrm>
              <a:off x="1932350" y="703150"/>
              <a:ext cx="816575" cy="1985675"/>
            </a:xfrm>
            <a:custGeom>
              <a:avLst/>
              <a:gdLst/>
              <a:ahLst/>
              <a:cxnLst/>
              <a:rect l="l" t="t" r="r" b="b"/>
              <a:pathLst>
                <a:path w="32663" h="79427" extrusionOk="0">
                  <a:moveTo>
                    <a:pt x="27013" y="0"/>
                  </a:moveTo>
                  <a:cubicBezTo>
                    <a:pt x="27013" y="1"/>
                    <a:pt x="15965" y="13580"/>
                    <a:pt x="2114" y="23539"/>
                  </a:cubicBezTo>
                  <a:cubicBezTo>
                    <a:pt x="1779" y="23539"/>
                    <a:pt x="6110" y="25088"/>
                    <a:pt x="11592" y="27012"/>
                  </a:cubicBezTo>
                  <a:lnTo>
                    <a:pt x="1" y="79426"/>
                  </a:lnTo>
                  <a:lnTo>
                    <a:pt x="22766" y="30904"/>
                  </a:lnTo>
                  <a:cubicBezTo>
                    <a:pt x="28248" y="32808"/>
                    <a:pt x="32662" y="34315"/>
                    <a:pt x="32662" y="34315"/>
                  </a:cubicBezTo>
                  <a:cubicBezTo>
                    <a:pt x="32662" y="34315"/>
                    <a:pt x="26888" y="18894"/>
                    <a:pt x="270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4012;p54"/>
            <p:cNvSpPr/>
            <p:nvPr/>
          </p:nvSpPr>
          <p:spPr>
            <a:xfrm>
              <a:off x="1923450" y="694900"/>
              <a:ext cx="834900" cy="2002300"/>
            </a:xfrm>
            <a:custGeom>
              <a:avLst/>
              <a:gdLst/>
              <a:ahLst/>
              <a:cxnLst/>
              <a:rect l="l" t="t" r="r" b="b"/>
              <a:pathLst>
                <a:path w="33396" h="80092" extrusionOk="0">
                  <a:moveTo>
                    <a:pt x="27013" y="1272"/>
                  </a:moveTo>
                  <a:cubicBezTo>
                    <a:pt x="27097" y="17383"/>
                    <a:pt x="31386" y="30962"/>
                    <a:pt x="32454" y="34101"/>
                  </a:cubicBezTo>
                  <a:cubicBezTo>
                    <a:pt x="31010" y="33599"/>
                    <a:pt x="27411" y="32364"/>
                    <a:pt x="23226" y="30899"/>
                  </a:cubicBezTo>
                  <a:cubicBezTo>
                    <a:pt x="23197" y="30891"/>
                    <a:pt x="23166" y="30887"/>
                    <a:pt x="23134" y="30887"/>
                  </a:cubicBezTo>
                  <a:cubicBezTo>
                    <a:pt x="23009" y="30887"/>
                    <a:pt x="22875" y="30954"/>
                    <a:pt x="22808" y="31088"/>
                  </a:cubicBezTo>
                  <a:lnTo>
                    <a:pt x="1361" y="76806"/>
                  </a:lnTo>
                  <a:lnTo>
                    <a:pt x="12283" y="27405"/>
                  </a:lnTo>
                  <a:cubicBezTo>
                    <a:pt x="12325" y="27238"/>
                    <a:pt x="12220" y="27070"/>
                    <a:pt x="12074" y="27008"/>
                  </a:cubicBezTo>
                  <a:cubicBezTo>
                    <a:pt x="11404" y="26778"/>
                    <a:pt x="10756" y="26547"/>
                    <a:pt x="10128" y="26338"/>
                  </a:cubicBezTo>
                  <a:cubicBezTo>
                    <a:pt x="5755" y="24790"/>
                    <a:pt x="3893" y="24099"/>
                    <a:pt x="3140" y="23806"/>
                  </a:cubicBezTo>
                  <a:cubicBezTo>
                    <a:pt x="14836" y="15290"/>
                    <a:pt x="24544" y="4201"/>
                    <a:pt x="27013" y="1272"/>
                  </a:cubicBezTo>
                  <a:close/>
                  <a:moveTo>
                    <a:pt x="27370" y="0"/>
                  </a:moveTo>
                  <a:cubicBezTo>
                    <a:pt x="27267" y="0"/>
                    <a:pt x="27159" y="43"/>
                    <a:pt x="27097" y="121"/>
                  </a:cubicBezTo>
                  <a:cubicBezTo>
                    <a:pt x="26992" y="246"/>
                    <a:pt x="15945" y="13742"/>
                    <a:pt x="2303" y="23555"/>
                  </a:cubicBezTo>
                  <a:cubicBezTo>
                    <a:pt x="2219" y="23597"/>
                    <a:pt x="2135" y="23702"/>
                    <a:pt x="2114" y="23806"/>
                  </a:cubicBezTo>
                  <a:cubicBezTo>
                    <a:pt x="2052" y="24120"/>
                    <a:pt x="2282" y="24204"/>
                    <a:pt x="2888" y="24455"/>
                  </a:cubicBezTo>
                  <a:cubicBezTo>
                    <a:pt x="3244" y="24581"/>
                    <a:pt x="3788" y="24790"/>
                    <a:pt x="4479" y="25041"/>
                  </a:cubicBezTo>
                  <a:cubicBezTo>
                    <a:pt x="5734" y="25501"/>
                    <a:pt x="7554" y="26150"/>
                    <a:pt x="9898" y="26987"/>
                  </a:cubicBezTo>
                  <a:cubicBezTo>
                    <a:pt x="10442" y="27175"/>
                    <a:pt x="10986" y="27363"/>
                    <a:pt x="11551" y="27573"/>
                  </a:cubicBezTo>
                  <a:lnTo>
                    <a:pt x="22" y="79672"/>
                  </a:lnTo>
                  <a:cubicBezTo>
                    <a:pt x="1" y="79840"/>
                    <a:pt x="85" y="80007"/>
                    <a:pt x="252" y="80070"/>
                  </a:cubicBezTo>
                  <a:cubicBezTo>
                    <a:pt x="290" y="80084"/>
                    <a:pt x="330" y="80091"/>
                    <a:pt x="369" y="80091"/>
                  </a:cubicBezTo>
                  <a:cubicBezTo>
                    <a:pt x="499" y="80091"/>
                    <a:pt x="622" y="80015"/>
                    <a:pt x="671" y="79903"/>
                  </a:cubicBezTo>
                  <a:lnTo>
                    <a:pt x="23310" y="31653"/>
                  </a:lnTo>
                  <a:cubicBezTo>
                    <a:pt x="28583" y="33494"/>
                    <a:pt x="32872" y="34959"/>
                    <a:pt x="32914" y="34980"/>
                  </a:cubicBezTo>
                  <a:cubicBezTo>
                    <a:pt x="32946" y="34990"/>
                    <a:pt x="32979" y="34996"/>
                    <a:pt x="33011" y="34996"/>
                  </a:cubicBezTo>
                  <a:cubicBezTo>
                    <a:pt x="33103" y="34996"/>
                    <a:pt x="33192" y="34953"/>
                    <a:pt x="33270" y="34875"/>
                  </a:cubicBezTo>
                  <a:cubicBezTo>
                    <a:pt x="33353" y="34791"/>
                    <a:pt x="33395" y="34645"/>
                    <a:pt x="33332" y="34519"/>
                  </a:cubicBezTo>
                  <a:cubicBezTo>
                    <a:pt x="33290" y="34373"/>
                    <a:pt x="27599" y="18931"/>
                    <a:pt x="27704" y="330"/>
                  </a:cubicBezTo>
                  <a:cubicBezTo>
                    <a:pt x="27704" y="184"/>
                    <a:pt x="27620" y="58"/>
                    <a:pt x="27474" y="16"/>
                  </a:cubicBezTo>
                  <a:cubicBezTo>
                    <a:pt x="27441" y="5"/>
                    <a:pt x="27406" y="0"/>
                    <a:pt x="27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4013;p54"/>
            <p:cNvSpPr/>
            <p:nvPr/>
          </p:nvSpPr>
          <p:spPr>
            <a:xfrm>
              <a:off x="1821975" y="2147775"/>
              <a:ext cx="433675" cy="248275"/>
            </a:xfrm>
            <a:custGeom>
              <a:avLst/>
              <a:gdLst/>
              <a:ahLst/>
              <a:cxnLst/>
              <a:rect l="l" t="t" r="r" b="b"/>
              <a:pathLst>
                <a:path w="17347" h="9931" extrusionOk="0">
                  <a:moveTo>
                    <a:pt x="6275" y="1"/>
                  </a:moveTo>
                  <a:cubicBezTo>
                    <a:pt x="5435" y="1"/>
                    <a:pt x="4629" y="447"/>
                    <a:pt x="4165" y="1199"/>
                  </a:cubicBezTo>
                  <a:cubicBezTo>
                    <a:pt x="3997" y="1073"/>
                    <a:pt x="3809" y="969"/>
                    <a:pt x="3600" y="906"/>
                  </a:cubicBezTo>
                  <a:cubicBezTo>
                    <a:pt x="3335" y="810"/>
                    <a:pt x="3065" y="765"/>
                    <a:pt x="2800" y="765"/>
                  </a:cubicBezTo>
                  <a:cubicBezTo>
                    <a:pt x="1783" y="765"/>
                    <a:pt x="826" y="1426"/>
                    <a:pt x="461" y="2454"/>
                  </a:cubicBezTo>
                  <a:cubicBezTo>
                    <a:pt x="1" y="3751"/>
                    <a:pt x="670" y="5174"/>
                    <a:pt x="1926" y="5614"/>
                  </a:cubicBezTo>
                  <a:cubicBezTo>
                    <a:pt x="2183" y="5707"/>
                    <a:pt x="2453" y="5748"/>
                    <a:pt x="2718" y="5748"/>
                  </a:cubicBezTo>
                  <a:cubicBezTo>
                    <a:pt x="2927" y="5748"/>
                    <a:pt x="3134" y="5723"/>
                    <a:pt x="3328" y="5676"/>
                  </a:cubicBezTo>
                  <a:cubicBezTo>
                    <a:pt x="3453" y="6555"/>
                    <a:pt x="4039" y="7308"/>
                    <a:pt x="4918" y="7622"/>
                  </a:cubicBezTo>
                  <a:cubicBezTo>
                    <a:pt x="5176" y="7716"/>
                    <a:pt x="5439" y="7760"/>
                    <a:pt x="5698" y="7760"/>
                  </a:cubicBezTo>
                  <a:cubicBezTo>
                    <a:pt x="6196" y="7760"/>
                    <a:pt x="6681" y="7597"/>
                    <a:pt x="7094" y="7308"/>
                  </a:cubicBezTo>
                  <a:cubicBezTo>
                    <a:pt x="7429" y="7622"/>
                    <a:pt x="7826" y="7873"/>
                    <a:pt x="8266" y="8020"/>
                  </a:cubicBezTo>
                  <a:cubicBezTo>
                    <a:pt x="8433" y="8083"/>
                    <a:pt x="8600" y="8124"/>
                    <a:pt x="8768" y="8166"/>
                  </a:cubicBezTo>
                  <a:cubicBezTo>
                    <a:pt x="9040" y="8752"/>
                    <a:pt x="9521" y="9254"/>
                    <a:pt x="10191" y="9485"/>
                  </a:cubicBezTo>
                  <a:cubicBezTo>
                    <a:pt x="10444" y="9577"/>
                    <a:pt x="10705" y="9621"/>
                    <a:pt x="10964" y="9621"/>
                  </a:cubicBezTo>
                  <a:cubicBezTo>
                    <a:pt x="11579" y="9621"/>
                    <a:pt x="12182" y="9374"/>
                    <a:pt x="12639" y="8961"/>
                  </a:cubicBezTo>
                  <a:cubicBezTo>
                    <a:pt x="12911" y="9338"/>
                    <a:pt x="13287" y="9631"/>
                    <a:pt x="13769" y="9798"/>
                  </a:cubicBezTo>
                  <a:cubicBezTo>
                    <a:pt x="14025" y="9888"/>
                    <a:pt x="14287" y="9931"/>
                    <a:pt x="14546" y="9931"/>
                  </a:cubicBezTo>
                  <a:cubicBezTo>
                    <a:pt x="15557" y="9931"/>
                    <a:pt x="16520" y="9283"/>
                    <a:pt x="16886" y="8250"/>
                  </a:cubicBezTo>
                  <a:cubicBezTo>
                    <a:pt x="17346" y="6932"/>
                    <a:pt x="16698" y="5530"/>
                    <a:pt x="15422" y="5070"/>
                  </a:cubicBezTo>
                  <a:cubicBezTo>
                    <a:pt x="15212" y="5007"/>
                    <a:pt x="15003" y="4965"/>
                    <a:pt x="14794" y="4944"/>
                  </a:cubicBezTo>
                  <a:cubicBezTo>
                    <a:pt x="14940" y="3814"/>
                    <a:pt x="14313" y="2705"/>
                    <a:pt x="13204" y="2308"/>
                  </a:cubicBezTo>
                  <a:cubicBezTo>
                    <a:pt x="12946" y="2218"/>
                    <a:pt x="12682" y="2176"/>
                    <a:pt x="12418" y="2176"/>
                  </a:cubicBezTo>
                  <a:cubicBezTo>
                    <a:pt x="12190" y="2176"/>
                    <a:pt x="11962" y="2208"/>
                    <a:pt x="11739" y="2266"/>
                  </a:cubicBezTo>
                  <a:cubicBezTo>
                    <a:pt x="11425" y="1952"/>
                    <a:pt x="11007" y="1701"/>
                    <a:pt x="10546" y="1534"/>
                  </a:cubicBezTo>
                  <a:cubicBezTo>
                    <a:pt x="10185" y="1402"/>
                    <a:pt x="9819" y="1340"/>
                    <a:pt x="9455" y="1340"/>
                  </a:cubicBezTo>
                  <a:cubicBezTo>
                    <a:pt x="9123" y="1340"/>
                    <a:pt x="8794" y="1392"/>
                    <a:pt x="8475" y="1492"/>
                  </a:cubicBezTo>
                  <a:cubicBezTo>
                    <a:pt x="8224" y="885"/>
                    <a:pt x="7722" y="383"/>
                    <a:pt x="7052" y="132"/>
                  </a:cubicBezTo>
                  <a:cubicBezTo>
                    <a:pt x="6796" y="43"/>
                    <a:pt x="6534" y="1"/>
                    <a:pt x="6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4014;p54"/>
            <p:cNvSpPr/>
            <p:nvPr/>
          </p:nvSpPr>
          <p:spPr>
            <a:xfrm>
              <a:off x="1740900" y="1592225"/>
              <a:ext cx="889275" cy="508850"/>
            </a:xfrm>
            <a:custGeom>
              <a:avLst/>
              <a:gdLst/>
              <a:ahLst/>
              <a:cxnLst/>
              <a:rect l="l" t="t" r="r" b="b"/>
              <a:pathLst>
                <a:path w="35571" h="20354" extrusionOk="0">
                  <a:moveTo>
                    <a:pt x="12835" y="1"/>
                  </a:moveTo>
                  <a:cubicBezTo>
                    <a:pt x="11104" y="1"/>
                    <a:pt x="9458" y="924"/>
                    <a:pt x="8517" y="2455"/>
                  </a:cubicBezTo>
                  <a:cubicBezTo>
                    <a:pt x="8161" y="2204"/>
                    <a:pt x="7784" y="1995"/>
                    <a:pt x="7345" y="1849"/>
                  </a:cubicBezTo>
                  <a:cubicBezTo>
                    <a:pt x="6810" y="1659"/>
                    <a:pt x="6263" y="1568"/>
                    <a:pt x="5724" y="1568"/>
                  </a:cubicBezTo>
                  <a:cubicBezTo>
                    <a:pt x="3649" y="1568"/>
                    <a:pt x="1690" y="2903"/>
                    <a:pt x="942" y="5029"/>
                  </a:cubicBezTo>
                  <a:cubicBezTo>
                    <a:pt x="1" y="7686"/>
                    <a:pt x="1340" y="10595"/>
                    <a:pt x="3934" y="11515"/>
                  </a:cubicBezTo>
                  <a:cubicBezTo>
                    <a:pt x="4467" y="11701"/>
                    <a:pt x="5007" y="11790"/>
                    <a:pt x="5538" y="11790"/>
                  </a:cubicBezTo>
                  <a:cubicBezTo>
                    <a:pt x="5967" y="11790"/>
                    <a:pt x="6390" y="11732"/>
                    <a:pt x="6801" y="11620"/>
                  </a:cubicBezTo>
                  <a:cubicBezTo>
                    <a:pt x="7073" y="13419"/>
                    <a:pt x="8265" y="15009"/>
                    <a:pt x="10044" y="15637"/>
                  </a:cubicBezTo>
                  <a:cubicBezTo>
                    <a:pt x="10579" y="15823"/>
                    <a:pt x="11124" y="15911"/>
                    <a:pt x="11660" y="15911"/>
                  </a:cubicBezTo>
                  <a:cubicBezTo>
                    <a:pt x="12697" y="15911"/>
                    <a:pt x="13701" y="15581"/>
                    <a:pt x="14543" y="14989"/>
                  </a:cubicBezTo>
                  <a:cubicBezTo>
                    <a:pt x="15212" y="15637"/>
                    <a:pt x="16007" y="16139"/>
                    <a:pt x="16928" y="16453"/>
                  </a:cubicBezTo>
                  <a:cubicBezTo>
                    <a:pt x="17284" y="16579"/>
                    <a:pt x="17639" y="16683"/>
                    <a:pt x="17974" y="16746"/>
                  </a:cubicBezTo>
                  <a:cubicBezTo>
                    <a:pt x="18518" y="17960"/>
                    <a:pt x="19522" y="18985"/>
                    <a:pt x="20861" y="19445"/>
                  </a:cubicBezTo>
                  <a:cubicBezTo>
                    <a:pt x="21396" y="19632"/>
                    <a:pt x="21942" y="19720"/>
                    <a:pt x="22480" y="19720"/>
                  </a:cubicBezTo>
                  <a:cubicBezTo>
                    <a:pt x="23751" y="19720"/>
                    <a:pt x="24978" y="19225"/>
                    <a:pt x="25904" y="18357"/>
                  </a:cubicBezTo>
                  <a:cubicBezTo>
                    <a:pt x="26469" y="19131"/>
                    <a:pt x="27264" y="19738"/>
                    <a:pt x="28206" y="20073"/>
                  </a:cubicBezTo>
                  <a:cubicBezTo>
                    <a:pt x="28742" y="20263"/>
                    <a:pt x="29290" y="20353"/>
                    <a:pt x="29831" y="20353"/>
                  </a:cubicBezTo>
                  <a:cubicBezTo>
                    <a:pt x="31910" y="20353"/>
                    <a:pt x="33882" y="19022"/>
                    <a:pt x="34629" y="16914"/>
                  </a:cubicBezTo>
                  <a:cubicBezTo>
                    <a:pt x="35571" y="14235"/>
                    <a:pt x="34211" y="11327"/>
                    <a:pt x="31616" y="10406"/>
                  </a:cubicBezTo>
                  <a:cubicBezTo>
                    <a:pt x="31198" y="10260"/>
                    <a:pt x="30758" y="10176"/>
                    <a:pt x="30340" y="10134"/>
                  </a:cubicBezTo>
                  <a:cubicBezTo>
                    <a:pt x="30633" y="7812"/>
                    <a:pt x="29315" y="5531"/>
                    <a:pt x="27076" y="4736"/>
                  </a:cubicBezTo>
                  <a:cubicBezTo>
                    <a:pt x="26540" y="4546"/>
                    <a:pt x="25992" y="4458"/>
                    <a:pt x="25455" y="4458"/>
                  </a:cubicBezTo>
                  <a:cubicBezTo>
                    <a:pt x="24985" y="4458"/>
                    <a:pt x="24523" y="4525"/>
                    <a:pt x="24084" y="4652"/>
                  </a:cubicBezTo>
                  <a:cubicBezTo>
                    <a:pt x="23393" y="4004"/>
                    <a:pt x="22577" y="3460"/>
                    <a:pt x="21636" y="3146"/>
                  </a:cubicBezTo>
                  <a:cubicBezTo>
                    <a:pt x="20892" y="2883"/>
                    <a:pt x="20131" y="2758"/>
                    <a:pt x="19380" y="2758"/>
                  </a:cubicBezTo>
                  <a:cubicBezTo>
                    <a:pt x="18694" y="2758"/>
                    <a:pt x="18016" y="2862"/>
                    <a:pt x="17367" y="3062"/>
                  </a:cubicBezTo>
                  <a:cubicBezTo>
                    <a:pt x="16844" y="1807"/>
                    <a:pt x="15819" y="760"/>
                    <a:pt x="14459" y="279"/>
                  </a:cubicBezTo>
                  <a:cubicBezTo>
                    <a:pt x="13922" y="90"/>
                    <a:pt x="13374" y="1"/>
                    <a:pt x="128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4015;p54"/>
            <p:cNvSpPr/>
            <p:nvPr/>
          </p:nvSpPr>
          <p:spPr>
            <a:xfrm>
              <a:off x="1731500" y="1583675"/>
              <a:ext cx="908100" cy="526025"/>
            </a:xfrm>
            <a:custGeom>
              <a:avLst/>
              <a:gdLst/>
              <a:ahLst/>
              <a:cxnLst/>
              <a:rect l="l" t="t" r="r" b="b"/>
              <a:pathLst>
                <a:path w="36324" h="21041" extrusionOk="0">
                  <a:moveTo>
                    <a:pt x="13240" y="686"/>
                  </a:moveTo>
                  <a:cubicBezTo>
                    <a:pt x="13734" y="686"/>
                    <a:pt x="14230" y="767"/>
                    <a:pt x="14709" y="935"/>
                  </a:cubicBezTo>
                  <a:cubicBezTo>
                    <a:pt x="15944" y="1374"/>
                    <a:pt x="16927" y="2316"/>
                    <a:pt x="17429" y="3530"/>
                  </a:cubicBezTo>
                  <a:cubicBezTo>
                    <a:pt x="17481" y="3668"/>
                    <a:pt x="17620" y="3750"/>
                    <a:pt x="17761" y="3750"/>
                  </a:cubicBezTo>
                  <a:cubicBezTo>
                    <a:pt x="17790" y="3750"/>
                    <a:pt x="17819" y="3746"/>
                    <a:pt x="17848" y="3739"/>
                  </a:cubicBezTo>
                  <a:cubicBezTo>
                    <a:pt x="18486" y="3540"/>
                    <a:pt x="19137" y="3440"/>
                    <a:pt x="19786" y="3440"/>
                  </a:cubicBezTo>
                  <a:cubicBezTo>
                    <a:pt x="20498" y="3440"/>
                    <a:pt x="21207" y="3561"/>
                    <a:pt x="21886" y="3802"/>
                  </a:cubicBezTo>
                  <a:cubicBezTo>
                    <a:pt x="22765" y="4115"/>
                    <a:pt x="23539" y="4597"/>
                    <a:pt x="24209" y="5245"/>
                  </a:cubicBezTo>
                  <a:cubicBezTo>
                    <a:pt x="24273" y="5309"/>
                    <a:pt x="24361" y="5337"/>
                    <a:pt x="24455" y="5337"/>
                  </a:cubicBezTo>
                  <a:cubicBezTo>
                    <a:pt x="24484" y="5337"/>
                    <a:pt x="24514" y="5334"/>
                    <a:pt x="24543" y="5329"/>
                  </a:cubicBezTo>
                  <a:cubicBezTo>
                    <a:pt x="24971" y="5203"/>
                    <a:pt x="25407" y="5140"/>
                    <a:pt x="25842" y="5140"/>
                  </a:cubicBezTo>
                  <a:cubicBezTo>
                    <a:pt x="26344" y="5140"/>
                    <a:pt x="26844" y="5224"/>
                    <a:pt x="27326" y="5392"/>
                  </a:cubicBezTo>
                  <a:cubicBezTo>
                    <a:pt x="29377" y="6124"/>
                    <a:pt x="30653" y="8237"/>
                    <a:pt x="30360" y="10434"/>
                  </a:cubicBezTo>
                  <a:cubicBezTo>
                    <a:pt x="30360" y="10539"/>
                    <a:pt x="30381" y="10623"/>
                    <a:pt x="30444" y="10706"/>
                  </a:cubicBezTo>
                  <a:cubicBezTo>
                    <a:pt x="30507" y="10769"/>
                    <a:pt x="30590" y="10832"/>
                    <a:pt x="30674" y="10832"/>
                  </a:cubicBezTo>
                  <a:cubicBezTo>
                    <a:pt x="31093" y="10853"/>
                    <a:pt x="31490" y="10937"/>
                    <a:pt x="31888" y="11083"/>
                  </a:cubicBezTo>
                  <a:cubicBezTo>
                    <a:pt x="34294" y="11920"/>
                    <a:pt x="35549" y="14640"/>
                    <a:pt x="34670" y="17130"/>
                  </a:cubicBezTo>
                  <a:cubicBezTo>
                    <a:pt x="33971" y="19113"/>
                    <a:pt x="32130" y="20353"/>
                    <a:pt x="30194" y="20353"/>
                  </a:cubicBezTo>
                  <a:cubicBezTo>
                    <a:pt x="29698" y="20353"/>
                    <a:pt x="29197" y="20272"/>
                    <a:pt x="28707" y="20101"/>
                  </a:cubicBezTo>
                  <a:cubicBezTo>
                    <a:pt x="27849" y="19787"/>
                    <a:pt x="27096" y="19243"/>
                    <a:pt x="26552" y="18511"/>
                  </a:cubicBezTo>
                  <a:cubicBezTo>
                    <a:pt x="26489" y="18427"/>
                    <a:pt x="26406" y="18385"/>
                    <a:pt x="26322" y="18364"/>
                  </a:cubicBezTo>
                  <a:cubicBezTo>
                    <a:pt x="26217" y="18364"/>
                    <a:pt x="26113" y="18385"/>
                    <a:pt x="26050" y="18448"/>
                  </a:cubicBezTo>
                  <a:cubicBezTo>
                    <a:pt x="25158" y="19281"/>
                    <a:pt x="24011" y="19727"/>
                    <a:pt x="22852" y="19727"/>
                  </a:cubicBezTo>
                  <a:cubicBezTo>
                    <a:pt x="22351" y="19727"/>
                    <a:pt x="21849" y="19644"/>
                    <a:pt x="21363" y="19473"/>
                  </a:cubicBezTo>
                  <a:cubicBezTo>
                    <a:pt x="20149" y="19034"/>
                    <a:pt x="19187" y="18134"/>
                    <a:pt x="18685" y="16942"/>
                  </a:cubicBezTo>
                  <a:cubicBezTo>
                    <a:pt x="18643" y="16858"/>
                    <a:pt x="18559" y="16795"/>
                    <a:pt x="18476" y="16753"/>
                  </a:cubicBezTo>
                  <a:cubicBezTo>
                    <a:pt x="18455" y="16753"/>
                    <a:pt x="18434" y="16753"/>
                    <a:pt x="18413" y="16732"/>
                  </a:cubicBezTo>
                  <a:cubicBezTo>
                    <a:pt x="18078" y="16691"/>
                    <a:pt x="17743" y="16586"/>
                    <a:pt x="17429" y="16481"/>
                  </a:cubicBezTo>
                  <a:cubicBezTo>
                    <a:pt x="16572" y="16188"/>
                    <a:pt x="15818" y="15707"/>
                    <a:pt x="15149" y="15100"/>
                  </a:cubicBezTo>
                  <a:cubicBezTo>
                    <a:pt x="15091" y="15031"/>
                    <a:pt x="15008" y="15000"/>
                    <a:pt x="14924" y="15000"/>
                  </a:cubicBezTo>
                  <a:cubicBezTo>
                    <a:pt x="14856" y="15000"/>
                    <a:pt x="14787" y="15021"/>
                    <a:pt x="14730" y="15059"/>
                  </a:cubicBezTo>
                  <a:cubicBezTo>
                    <a:pt x="13930" y="15615"/>
                    <a:pt x="12989" y="15907"/>
                    <a:pt x="12050" y="15907"/>
                  </a:cubicBezTo>
                  <a:cubicBezTo>
                    <a:pt x="11540" y="15907"/>
                    <a:pt x="11031" y="15821"/>
                    <a:pt x="10546" y="15644"/>
                  </a:cubicBezTo>
                  <a:cubicBezTo>
                    <a:pt x="8934" y="15079"/>
                    <a:pt x="7784" y="13657"/>
                    <a:pt x="7533" y="11920"/>
                  </a:cubicBezTo>
                  <a:cubicBezTo>
                    <a:pt x="7512" y="11815"/>
                    <a:pt x="7449" y="11732"/>
                    <a:pt x="7365" y="11690"/>
                  </a:cubicBezTo>
                  <a:cubicBezTo>
                    <a:pt x="7318" y="11643"/>
                    <a:pt x="7247" y="11619"/>
                    <a:pt x="7171" y="11619"/>
                  </a:cubicBezTo>
                  <a:cubicBezTo>
                    <a:pt x="7145" y="11619"/>
                    <a:pt x="7119" y="11622"/>
                    <a:pt x="7093" y="11627"/>
                  </a:cubicBezTo>
                  <a:cubicBezTo>
                    <a:pt x="6711" y="11736"/>
                    <a:pt x="6320" y="11790"/>
                    <a:pt x="5930" y="11790"/>
                  </a:cubicBezTo>
                  <a:cubicBezTo>
                    <a:pt x="5425" y="11790"/>
                    <a:pt x="4920" y="11700"/>
                    <a:pt x="4436" y="11522"/>
                  </a:cubicBezTo>
                  <a:cubicBezTo>
                    <a:pt x="2009" y="10686"/>
                    <a:pt x="753" y="7965"/>
                    <a:pt x="1632" y="5476"/>
                  </a:cubicBezTo>
                  <a:cubicBezTo>
                    <a:pt x="2332" y="3493"/>
                    <a:pt x="4173" y="2253"/>
                    <a:pt x="6120" y="2253"/>
                  </a:cubicBezTo>
                  <a:cubicBezTo>
                    <a:pt x="6617" y="2253"/>
                    <a:pt x="7122" y="2334"/>
                    <a:pt x="7616" y="2504"/>
                  </a:cubicBezTo>
                  <a:cubicBezTo>
                    <a:pt x="7993" y="2651"/>
                    <a:pt x="8369" y="2839"/>
                    <a:pt x="8704" y="3069"/>
                  </a:cubicBezTo>
                  <a:cubicBezTo>
                    <a:pt x="8767" y="3116"/>
                    <a:pt x="8830" y="3140"/>
                    <a:pt x="8901" y="3140"/>
                  </a:cubicBezTo>
                  <a:cubicBezTo>
                    <a:pt x="8925" y="3140"/>
                    <a:pt x="8950" y="3137"/>
                    <a:pt x="8976" y="3132"/>
                  </a:cubicBezTo>
                  <a:cubicBezTo>
                    <a:pt x="9060" y="3111"/>
                    <a:pt x="9144" y="3048"/>
                    <a:pt x="9185" y="2965"/>
                  </a:cubicBezTo>
                  <a:cubicBezTo>
                    <a:pt x="10080" y="1527"/>
                    <a:pt x="11646" y="686"/>
                    <a:pt x="13240" y="686"/>
                  </a:cubicBezTo>
                  <a:close/>
                  <a:moveTo>
                    <a:pt x="13234" y="0"/>
                  </a:moveTo>
                  <a:cubicBezTo>
                    <a:pt x="11518" y="0"/>
                    <a:pt x="9845" y="840"/>
                    <a:pt x="8809" y="2316"/>
                  </a:cubicBezTo>
                  <a:cubicBezTo>
                    <a:pt x="8495" y="2128"/>
                    <a:pt x="8181" y="1981"/>
                    <a:pt x="7846" y="1856"/>
                  </a:cubicBezTo>
                  <a:cubicBezTo>
                    <a:pt x="7277" y="1659"/>
                    <a:pt x="6696" y="1565"/>
                    <a:pt x="6123" y="1565"/>
                  </a:cubicBezTo>
                  <a:cubicBezTo>
                    <a:pt x="3892" y="1565"/>
                    <a:pt x="1782" y="2982"/>
                    <a:pt x="983" y="5245"/>
                  </a:cubicBezTo>
                  <a:cubicBezTo>
                    <a:pt x="0" y="8091"/>
                    <a:pt x="1423" y="11209"/>
                    <a:pt x="4206" y="12171"/>
                  </a:cubicBezTo>
                  <a:cubicBezTo>
                    <a:pt x="4757" y="12373"/>
                    <a:pt x="5342" y="12471"/>
                    <a:pt x="5929" y="12471"/>
                  </a:cubicBezTo>
                  <a:cubicBezTo>
                    <a:pt x="6256" y="12471"/>
                    <a:pt x="6583" y="12440"/>
                    <a:pt x="6905" y="12380"/>
                  </a:cubicBezTo>
                  <a:cubicBezTo>
                    <a:pt x="7302" y="14201"/>
                    <a:pt x="8579" y="15686"/>
                    <a:pt x="10315" y="16293"/>
                  </a:cubicBezTo>
                  <a:cubicBezTo>
                    <a:pt x="10874" y="16495"/>
                    <a:pt x="11458" y="16593"/>
                    <a:pt x="12041" y="16593"/>
                  </a:cubicBezTo>
                  <a:cubicBezTo>
                    <a:pt x="13032" y="16593"/>
                    <a:pt x="14021" y="16310"/>
                    <a:pt x="14877" y="15770"/>
                  </a:cubicBezTo>
                  <a:cubicBezTo>
                    <a:pt x="15567" y="16377"/>
                    <a:pt x="16341" y="16816"/>
                    <a:pt x="17199" y="17130"/>
                  </a:cubicBezTo>
                  <a:cubicBezTo>
                    <a:pt x="17492" y="17235"/>
                    <a:pt x="17806" y="17318"/>
                    <a:pt x="18120" y="17381"/>
                  </a:cubicBezTo>
                  <a:cubicBezTo>
                    <a:pt x="18727" y="18678"/>
                    <a:pt x="19794" y="19641"/>
                    <a:pt x="21133" y="20122"/>
                  </a:cubicBezTo>
                  <a:cubicBezTo>
                    <a:pt x="21694" y="20318"/>
                    <a:pt x="22275" y="20414"/>
                    <a:pt x="22853" y="20414"/>
                  </a:cubicBezTo>
                  <a:cubicBezTo>
                    <a:pt x="24063" y="20414"/>
                    <a:pt x="25261" y="19994"/>
                    <a:pt x="26238" y="19201"/>
                  </a:cubicBezTo>
                  <a:cubicBezTo>
                    <a:pt x="26824" y="19913"/>
                    <a:pt x="27598" y="20436"/>
                    <a:pt x="28477" y="20750"/>
                  </a:cubicBezTo>
                  <a:cubicBezTo>
                    <a:pt x="29042" y="20947"/>
                    <a:pt x="29620" y="21040"/>
                    <a:pt x="30190" y="21040"/>
                  </a:cubicBezTo>
                  <a:cubicBezTo>
                    <a:pt x="32410" y="21040"/>
                    <a:pt x="34520" y="19624"/>
                    <a:pt x="35319" y="17360"/>
                  </a:cubicBezTo>
                  <a:cubicBezTo>
                    <a:pt x="36323" y="14515"/>
                    <a:pt x="34880" y="11397"/>
                    <a:pt x="32118" y="10434"/>
                  </a:cubicBezTo>
                  <a:cubicBezTo>
                    <a:pt x="31783" y="10309"/>
                    <a:pt x="31427" y="10225"/>
                    <a:pt x="31072" y="10183"/>
                  </a:cubicBezTo>
                  <a:cubicBezTo>
                    <a:pt x="31239" y="7777"/>
                    <a:pt x="29795" y="5538"/>
                    <a:pt x="27556" y="4743"/>
                  </a:cubicBezTo>
                  <a:cubicBezTo>
                    <a:pt x="27006" y="4552"/>
                    <a:pt x="26429" y="4456"/>
                    <a:pt x="25848" y="4456"/>
                  </a:cubicBezTo>
                  <a:cubicBezTo>
                    <a:pt x="25412" y="4456"/>
                    <a:pt x="24974" y="4510"/>
                    <a:pt x="24543" y="4618"/>
                  </a:cubicBezTo>
                  <a:cubicBezTo>
                    <a:pt x="23832" y="3969"/>
                    <a:pt x="23037" y="3467"/>
                    <a:pt x="22116" y="3153"/>
                  </a:cubicBezTo>
                  <a:cubicBezTo>
                    <a:pt x="21363" y="2882"/>
                    <a:pt x="20576" y="2751"/>
                    <a:pt x="19782" y="2751"/>
                  </a:cubicBezTo>
                  <a:cubicBezTo>
                    <a:pt x="19166" y="2751"/>
                    <a:pt x="18545" y="2830"/>
                    <a:pt x="17932" y="2986"/>
                  </a:cubicBezTo>
                  <a:cubicBezTo>
                    <a:pt x="17325" y="1730"/>
                    <a:pt x="16258" y="768"/>
                    <a:pt x="14939" y="286"/>
                  </a:cubicBezTo>
                  <a:cubicBezTo>
                    <a:pt x="14381" y="93"/>
                    <a:pt x="13805" y="0"/>
                    <a:pt x="13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4016;p54"/>
            <p:cNvSpPr/>
            <p:nvPr/>
          </p:nvSpPr>
          <p:spPr>
            <a:xfrm>
              <a:off x="2027550" y="1726550"/>
              <a:ext cx="199325" cy="81275"/>
            </a:xfrm>
            <a:custGeom>
              <a:avLst/>
              <a:gdLst/>
              <a:ahLst/>
              <a:cxnLst/>
              <a:rect l="l" t="t" r="r" b="b"/>
              <a:pathLst>
                <a:path w="7973" h="3251" extrusionOk="0">
                  <a:moveTo>
                    <a:pt x="3153" y="1"/>
                  </a:moveTo>
                  <a:cubicBezTo>
                    <a:pt x="1508" y="1"/>
                    <a:pt x="243" y="712"/>
                    <a:pt x="210" y="723"/>
                  </a:cubicBezTo>
                  <a:cubicBezTo>
                    <a:pt x="64" y="828"/>
                    <a:pt x="1" y="1037"/>
                    <a:pt x="84" y="1204"/>
                  </a:cubicBezTo>
                  <a:cubicBezTo>
                    <a:pt x="147" y="1267"/>
                    <a:pt x="210" y="1330"/>
                    <a:pt x="273" y="1351"/>
                  </a:cubicBezTo>
                  <a:cubicBezTo>
                    <a:pt x="316" y="1359"/>
                    <a:pt x="359" y="1364"/>
                    <a:pt x="401" y="1364"/>
                  </a:cubicBezTo>
                  <a:cubicBezTo>
                    <a:pt x="460" y="1364"/>
                    <a:pt x="517" y="1354"/>
                    <a:pt x="566" y="1330"/>
                  </a:cubicBezTo>
                  <a:cubicBezTo>
                    <a:pt x="566" y="1309"/>
                    <a:pt x="1549" y="744"/>
                    <a:pt x="2888" y="681"/>
                  </a:cubicBezTo>
                  <a:cubicBezTo>
                    <a:pt x="2970" y="677"/>
                    <a:pt x="3051" y="675"/>
                    <a:pt x="3132" y="675"/>
                  </a:cubicBezTo>
                  <a:cubicBezTo>
                    <a:pt x="4783" y="675"/>
                    <a:pt x="6186" y="1492"/>
                    <a:pt x="7303" y="3108"/>
                  </a:cubicBezTo>
                  <a:cubicBezTo>
                    <a:pt x="7368" y="3199"/>
                    <a:pt x="7474" y="3250"/>
                    <a:pt x="7585" y="3250"/>
                  </a:cubicBezTo>
                  <a:cubicBezTo>
                    <a:pt x="7652" y="3250"/>
                    <a:pt x="7721" y="3231"/>
                    <a:pt x="7784" y="3192"/>
                  </a:cubicBezTo>
                  <a:cubicBezTo>
                    <a:pt x="7931" y="3087"/>
                    <a:pt x="7973" y="2878"/>
                    <a:pt x="7868" y="2711"/>
                  </a:cubicBezTo>
                  <a:cubicBezTo>
                    <a:pt x="6397" y="568"/>
                    <a:pt x="4623" y="1"/>
                    <a:pt x="3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4017;p54"/>
            <p:cNvSpPr/>
            <p:nvPr/>
          </p:nvSpPr>
          <p:spPr>
            <a:xfrm>
              <a:off x="2234700" y="1840900"/>
              <a:ext cx="193575" cy="65775"/>
            </a:xfrm>
            <a:custGeom>
              <a:avLst/>
              <a:gdLst/>
              <a:ahLst/>
              <a:cxnLst/>
              <a:rect l="l" t="t" r="r" b="b"/>
              <a:pathLst>
                <a:path w="7743" h="2631" extrusionOk="0">
                  <a:moveTo>
                    <a:pt x="4093" y="1"/>
                  </a:moveTo>
                  <a:cubicBezTo>
                    <a:pt x="2850" y="1"/>
                    <a:pt x="1434" y="485"/>
                    <a:pt x="126" y="2070"/>
                  </a:cubicBezTo>
                  <a:cubicBezTo>
                    <a:pt x="1" y="2217"/>
                    <a:pt x="21" y="2426"/>
                    <a:pt x="168" y="2552"/>
                  </a:cubicBezTo>
                  <a:cubicBezTo>
                    <a:pt x="189" y="2573"/>
                    <a:pt x="231" y="2593"/>
                    <a:pt x="273" y="2614"/>
                  </a:cubicBezTo>
                  <a:cubicBezTo>
                    <a:pt x="305" y="2625"/>
                    <a:pt x="339" y="2630"/>
                    <a:pt x="373" y="2630"/>
                  </a:cubicBezTo>
                  <a:cubicBezTo>
                    <a:pt x="471" y="2630"/>
                    <a:pt x="572" y="2587"/>
                    <a:pt x="649" y="2510"/>
                  </a:cubicBezTo>
                  <a:cubicBezTo>
                    <a:pt x="1802" y="1108"/>
                    <a:pt x="3041" y="679"/>
                    <a:pt x="4125" y="679"/>
                  </a:cubicBezTo>
                  <a:cubicBezTo>
                    <a:pt x="5775" y="679"/>
                    <a:pt x="7068" y="1672"/>
                    <a:pt x="7156" y="1736"/>
                  </a:cubicBezTo>
                  <a:cubicBezTo>
                    <a:pt x="7221" y="1791"/>
                    <a:pt x="7298" y="1818"/>
                    <a:pt x="7375" y="1818"/>
                  </a:cubicBezTo>
                  <a:cubicBezTo>
                    <a:pt x="7472" y="1818"/>
                    <a:pt x="7568" y="1775"/>
                    <a:pt x="7638" y="1694"/>
                  </a:cubicBezTo>
                  <a:cubicBezTo>
                    <a:pt x="7742" y="1526"/>
                    <a:pt x="7721" y="1317"/>
                    <a:pt x="7575" y="1192"/>
                  </a:cubicBezTo>
                  <a:cubicBezTo>
                    <a:pt x="7549" y="1179"/>
                    <a:pt x="6032" y="1"/>
                    <a:pt x="40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4018;p54"/>
            <p:cNvSpPr/>
            <p:nvPr/>
          </p:nvSpPr>
          <p:spPr>
            <a:xfrm>
              <a:off x="1812575" y="2139375"/>
              <a:ext cx="452500" cy="265050"/>
            </a:xfrm>
            <a:custGeom>
              <a:avLst/>
              <a:gdLst/>
              <a:ahLst/>
              <a:cxnLst/>
              <a:rect l="l" t="t" r="r" b="b"/>
              <a:pathLst>
                <a:path w="18100" h="10602" extrusionOk="0">
                  <a:moveTo>
                    <a:pt x="6648" y="684"/>
                  </a:moveTo>
                  <a:cubicBezTo>
                    <a:pt x="6874" y="684"/>
                    <a:pt x="7102" y="722"/>
                    <a:pt x="7323" y="802"/>
                  </a:cubicBezTo>
                  <a:cubicBezTo>
                    <a:pt x="7867" y="991"/>
                    <a:pt x="8307" y="1409"/>
                    <a:pt x="8537" y="1953"/>
                  </a:cubicBezTo>
                  <a:cubicBezTo>
                    <a:pt x="8589" y="2092"/>
                    <a:pt x="8727" y="2173"/>
                    <a:pt x="8868" y="2173"/>
                  </a:cubicBezTo>
                  <a:cubicBezTo>
                    <a:pt x="8897" y="2173"/>
                    <a:pt x="8927" y="2170"/>
                    <a:pt x="8955" y="2162"/>
                  </a:cubicBezTo>
                  <a:cubicBezTo>
                    <a:pt x="9251" y="2071"/>
                    <a:pt x="9556" y="2024"/>
                    <a:pt x="9862" y="2024"/>
                  </a:cubicBezTo>
                  <a:cubicBezTo>
                    <a:pt x="10184" y="2024"/>
                    <a:pt x="10506" y="2076"/>
                    <a:pt x="10818" y="2183"/>
                  </a:cubicBezTo>
                  <a:cubicBezTo>
                    <a:pt x="11215" y="2330"/>
                    <a:pt x="11571" y="2560"/>
                    <a:pt x="11885" y="2853"/>
                  </a:cubicBezTo>
                  <a:cubicBezTo>
                    <a:pt x="11946" y="2914"/>
                    <a:pt x="12030" y="2953"/>
                    <a:pt x="12119" y="2953"/>
                  </a:cubicBezTo>
                  <a:cubicBezTo>
                    <a:pt x="12152" y="2953"/>
                    <a:pt x="12186" y="2948"/>
                    <a:pt x="12220" y="2937"/>
                  </a:cubicBezTo>
                  <a:cubicBezTo>
                    <a:pt x="12411" y="2879"/>
                    <a:pt x="12603" y="2852"/>
                    <a:pt x="12795" y="2852"/>
                  </a:cubicBezTo>
                  <a:cubicBezTo>
                    <a:pt x="13022" y="2852"/>
                    <a:pt x="13248" y="2890"/>
                    <a:pt x="13475" y="2958"/>
                  </a:cubicBezTo>
                  <a:cubicBezTo>
                    <a:pt x="14396" y="3292"/>
                    <a:pt x="14961" y="4255"/>
                    <a:pt x="14835" y="5238"/>
                  </a:cubicBezTo>
                  <a:cubicBezTo>
                    <a:pt x="14814" y="5343"/>
                    <a:pt x="14856" y="5427"/>
                    <a:pt x="14898" y="5510"/>
                  </a:cubicBezTo>
                  <a:cubicBezTo>
                    <a:pt x="14961" y="5573"/>
                    <a:pt x="15044" y="5615"/>
                    <a:pt x="15149" y="5636"/>
                  </a:cubicBezTo>
                  <a:cubicBezTo>
                    <a:pt x="15337" y="5636"/>
                    <a:pt x="15505" y="5678"/>
                    <a:pt x="15693" y="5740"/>
                  </a:cubicBezTo>
                  <a:cubicBezTo>
                    <a:pt x="16781" y="6117"/>
                    <a:pt x="17325" y="7352"/>
                    <a:pt x="16948" y="8460"/>
                  </a:cubicBezTo>
                  <a:cubicBezTo>
                    <a:pt x="16632" y="9359"/>
                    <a:pt x="15800" y="9913"/>
                    <a:pt x="14925" y="9913"/>
                  </a:cubicBezTo>
                  <a:cubicBezTo>
                    <a:pt x="14700" y="9913"/>
                    <a:pt x="14472" y="9877"/>
                    <a:pt x="14249" y="9800"/>
                  </a:cubicBezTo>
                  <a:cubicBezTo>
                    <a:pt x="13873" y="9674"/>
                    <a:pt x="13538" y="9423"/>
                    <a:pt x="13287" y="9088"/>
                  </a:cubicBezTo>
                  <a:cubicBezTo>
                    <a:pt x="13224" y="9004"/>
                    <a:pt x="13140" y="8963"/>
                    <a:pt x="13057" y="8942"/>
                  </a:cubicBezTo>
                  <a:cubicBezTo>
                    <a:pt x="12952" y="8942"/>
                    <a:pt x="12847" y="8984"/>
                    <a:pt x="12785" y="9046"/>
                  </a:cubicBezTo>
                  <a:cubicBezTo>
                    <a:pt x="12379" y="9408"/>
                    <a:pt x="11874" y="9610"/>
                    <a:pt x="11359" y="9610"/>
                  </a:cubicBezTo>
                  <a:cubicBezTo>
                    <a:pt x="11129" y="9610"/>
                    <a:pt x="10897" y="9570"/>
                    <a:pt x="10671" y="9486"/>
                  </a:cubicBezTo>
                  <a:cubicBezTo>
                    <a:pt x="10127" y="9297"/>
                    <a:pt x="9709" y="8900"/>
                    <a:pt x="9458" y="8356"/>
                  </a:cubicBezTo>
                  <a:cubicBezTo>
                    <a:pt x="9437" y="8272"/>
                    <a:pt x="9353" y="8209"/>
                    <a:pt x="9269" y="8168"/>
                  </a:cubicBezTo>
                  <a:lnTo>
                    <a:pt x="9207" y="8168"/>
                  </a:lnTo>
                  <a:cubicBezTo>
                    <a:pt x="8642" y="8063"/>
                    <a:pt x="8119" y="7791"/>
                    <a:pt x="7721" y="7393"/>
                  </a:cubicBezTo>
                  <a:cubicBezTo>
                    <a:pt x="7652" y="7336"/>
                    <a:pt x="7564" y="7304"/>
                    <a:pt x="7478" y="7304"/>
                  </a:cubicBezTo>
                  <a:cubicBezTo>
                    <a:pt x="7407" y="7304"/>
                    <a:pt x="7338" y="7325"/>
                    <a:pt x="7282" y="7372"/>
                  </a:cubicBezTo>
                  <a:cubicBezTo>
                    <a:pt x="6916" y="7630"/>
                    <a:pt x="6498" y="7756"/>
                    <a:pt x="6078" y="7756"/>
                  </a:cubicBezTo>
                  <a:cubicBezTo>
                    <a:pt x="5849" y="7756"/>
                    <a:pt x="5620" y="7718"/>
                    <a:pt x="5398" y="7644"/>
                  </a:cubicBezTo>
                  <a:cubicBezTo>
                    <a:pt x="4666" y="7372"/>
                    <a:pt x="4164" y="6745"/>
                    <a:pt x="4038" y="5950"/>
                  </a:cubicBezTo>
                  <a:cubicBezTo>
                    <a:pt x="4038" y="5866"/>
                    <a:pt x="3976" y="5782"/>
                    <a:pt x="3892" y="5719"/>
                  </a:cubicBezTo>
                  <a:cubicBezTo>
                    <a:pt x="3839" y="5680"/>
                    <a:pt x="3777" y="5665"/>
                    <a:pt x="3718" y="5665"/>
                  </a:cubicBezTo>
                  <a:cubicBezTo>
                    <a:pt x="3684" y="5665"/>
                    <a:pt x="3651" y="5670"/>
                    <a:pt x="3620" y="5678"/>
                  </a:cubicBezTo>
                  <a:cubicBezTo>
                    <a:pt x="3448" y="5723"/>
                    <a:pt x="3272" y="5745"/>
                    <a:pt x="3098" y="5745"/>
                  </a:cubicBezTo>
                  <a:cubicBezTo>
                    <a:pt x="2868" y="5745"/>
                    <a:pt x="2641" y="5707"/>
                    <a:pt x="2427" y="5636"/>
                  </a:cubicBezTo>
                  <a:cubicBezTo>
                    <a:pt x="1339" y="5238"/>
                    <a:pt x="774" y="4025"/>
                    <a:pt x="1172" y="2895"/>
                  </a:cubicBezTo>
                  <a:cubicBezTo>
                    <a:pt x="1489" y="2009"/>
                    <a:pt x="2314" y="1444"/>
                    <a:pt x="3187" y="1444"/>
                  </a:cubicBezTo>
                  <a:cubicBezTo>
                    <a:pt x="3408" y="1444"/>
                    <a:pt x="3631" y="1480"/>
                    <a:pt x="3850" y="1556"/>
                  </a:cubicBezTo>
                  <a:cubicBezTo>
                    <a:pt x="4018" y="1618"/>
                    <a:pt x="4185" y="1702"/>
                    <a:pt x="4352" y="1807"/>
                  </a:cubicBezTo>
                  <a:cubicBezTo>
                    <a:pt x="4399" y="1854"/>
                    <a:pt x="4470" y="1877"/>
                    <a:pt x="4538" y="1877"/>
                  </a:cubicBezTo>
                  <a:cubicBezTo>
                    <a:pt x="4560" y="1877"/>
                    <a:pt x="4582" y="1875"/>
                    <a:pt x="4603" y="1870"/>
                  </a:cubicBezTo>
                  <a:cubicBezTo>
                    <a:pt x="4708" y="1849"/>
                    <a:pt x="4792" y="1786"/>
                    <a:pt x="4834" y="1702"/>
                  </a:cubicBezTo>
                  <a:cubicBezTo>
                    <a:pt x="5231" y="1066"/>
                    <a:pt x="5931" y="684"/>
                    <a:pt x="6648" y="684"/>
                  </a:cubicBezTo>
                  <a:close/>
                  <a:moveTo>
                    <a:pt x="6655" y="0"/>
                  </a:moveTo>
                  <a:cubicBezTo>
                    <a:pt x="5811" y="0"/>
                    <a:pt x="4992" y="395"/>
                    <a:pt x="4436" y="1074"/>
                  </a:cubicBezTo>
                  <a:cubicBezTo>
                    <a:pt x="4331" y="1012"/>
                    <a:pt x="4206" y="949"/>
                    <a:pt x="4080" y="907"/>
                  </a:cubicBezTo>
                  <a:cubicBezTo>
                    <a:pt x="3786" y="805"/>
                    <a:pt x="3486" y="756"/>
                    <a:pt x="3191" y="756"/>
                  </a:cubicBezTo>
                  <a:cubicBezTo>
                    <a:pt x="2033" y="756"/>
                    <a:pt x="940" y="1498"/>
                    <a:pt x="523" y="2665"/>
                  </a:cubicBezTo>
                  <a:cubicBezTo>
                    <a:pt x="0" y="4150"/>
                    <a:pt x="753" y="5761"/>
                    <a:pt x="2197" y="6264"/>
                  </a:cubicBezTo>
                  <a:cubicBezTo>
                    <a:pt x="2498" y="6374"/>
                    <a:pt x="2811" y="6425"/>
                    <a:pt x="3127" y="6425"/>
                  </a:cubicBezTo>
                  <a:cubicBezTo>
                    <a:pt x="3229" y="6425"/>
                    <a:pt x="3330" y="6420"/>
                    <a:pt x="3432" y="6410"/>
                  </a:cubicBezTo>
                  <a:cubicBezTo>
                    <a:pt x="3683" y="7289"/>
                    <a:pt x="4310" y="7979"/>
                    <a:pt x="5168" y="8293"/>
                  </a:cubicBezTo>
                  <a:cubicBezTo>
                    <a:pt x="5458" y="8390"/>
                    <a:pt x="5756" y="8437"/>
                    <a:pt x="6055" y="8437"/>
                  </a:cubicBezTo>
                  <a:cubicBezTo>
                    <a:pt x="6533" y="8437"/>
                    <a:pt x="7011" y="8316"/>
                    <a:pt x="7449" y="8084"/>
                  </a:cubicBezTo>
                  <a:cubicBezTo>
                    <a:pt x="7867" y="8419"/>
                    <a:pt x="8370" y="8670"/>
                    <a:pt x="8914" y="8795"/>
                  </a:cubicBezTo>
                  <a:cubicBezTo>
                    <a:pt x="9227" y="9423"/>
                    <a:pt x="9772" y="9904"/>
                    <a:pt x="10441" y="10134"/>
                  </a:cubicBezTo>
                  <a:cubicBezTo>
                    <a:pt x="10743" y="10245"/>
                    <a:pt x="11056" y="10298"/>
                    <a:pt x="11366" y="10298"/>
                  </a:cubicBezTo>
                  <a:cubicBezTo>
                    <a:pt x="11936" y="10298"/>
                    <a:pt x="12498" y="10118"/>
                    <a:pt x="12973" y="9779"/>
                  </a:cubicBezTo>
                  <a:cubicBezTo>
                    <a:pt x="13266" y="10072"/>
                    <a:pt x="13621" y="10302"/>
                    <a:pt x="14019" y="10448"/>
                  </a:cubicBezTo>
                  <a:cubicBezTo>
                    <a:pt x="14317" y="10552"/>
                    <a:pt x="14621" y="10601"/>
                    <a:pt x="14922" y="10601"/>
                  </a:cubicBezTo>
                  <a:cubicBezTo>
                    <a:pt x="16080" y="10601"/>
                    <a:pt x="17177" y="9870"/>
                    <a:pt x="17576" y="8691"/>
                  </a:cubicBezTo>
                  <a:cubicBezTo>
                    <a:pt x="18099" y="7205"/>
                    <a:pt x="17367" y="5594"/>
                    <a:pt x="15923" y="5092"/>
                  </a:cubicBezTo>
                  <a:cubicBezTo>
                    <a:pt x="15798" y="5050"/>
                    <a:pt x="15672" y="5008"/>
                    <a:pt x="15526" y="4987"/>
                  </a:cubicBezTo>
                  <a:cubicBezTo>
                    <a:pt x="15546" y="3795"/>
                    <a:pt x="14814" y="2706"/>
                    <a:pt x="13705" y="2330"/>
                  </a:cubicBezTo>
                  <a:cubicBezTo>
                    <a:pt x="13412" y="2215"/>
                    <a:pt x="13111" y="2163"/>
                    <a:pt x="12808" y="2163"/>
                  </a:cubicBezTo>
                  <a:cubicBezTo>
                    <a:pt x="12612" y="2163"/>
                    <a:pt x="12416" y="2184"/>
                    <a:pt x="12220" y="2225"/>
                  </a:cubicBezTo>
                  <a:cubicBezTo>
                    <a:pt x="11864" y="1932"/>
                    <a:pt x="11487" y="1702"/>
                    <a:pt x="11048" y="1535"/>
                  </a:cubicBezTo>
                  <a:cubicBezTo>
                    <a:pt x="10669" y="1400"/>
                    <a:pt x="10276" y="1337"/>
                    <a:pt x="9881" y="1337"/>
                  </a:cubicBezTo>
                  <a:cubicBezTo>
                    <a:pt x="9600" y="1337"/>
                    <a:pt x="9318" y="1369"/>
                    <a:pt x="9039" y="1430"/>
                  </a:cubicBezTo>
                  <a:cubicBezTo>
                    <a:pt x="8704" y="823"/>
                    <a:pt x="8181" y="384"/>
                    <a:pt x="7554" y="154"/>
                  </a:cubicBezTo>
                  <a:cubicBezTo>
                    <a:pt x="7258" y="50"/>
                    <a:pt x="6955" y="0"/>
                    <a:pt x="6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4019;p54"/>
            <p:cNvSpPr/>
            <p:nvPr/>
          </p:nvSpPr>
          <p:spPr>
            <a:xfrm>
              <a:off x="1956950" y="2208825"/>
              <a:ext cx="107250" cy="48475"/>
            </a:xfrm>
            <a:custGeom>
              <a:avLst/>
              <a:gdLst/>
              <a:ahLst/>
              <a:cxnLst/>
              <a:rect l="l" t="t" r="r" b="b"/>
              <a:pathLst>
                <a:path w="4290" h="1939" extrusionOk="0">
                  <a:moveTo>
                    <a:pt x="1758" y="1"/>
                  </a:moveTo>
                  <a:cubicBezTo>
                    <a:pt x="897" y="1"/>
                    <a:pt x="232" y="378"/>
                    <a:pt x="209" y="389"/>
                  </a:cubicBezTo>
                  <a:cubicBezTo>
                    <a:pt x="63" y="473"/>
                    <a:pt x="0" y="682"/>
                    <a:pt x="105" y="849"/>
                  </a:cubicBezTo>
                  <a:cubicBezTo>
                    <a:pt x="147" y="933"/>
                    <a:pt x="209" y="975"/>
                    <a:pt x="272" y="996"/>
                  </a:cubicBezTo>
                  <a:cubicBezTo>
                    <a:pt x="319" y="1014"/>
                    <a:pt x="366" y="1025"/>
                    <a:pt x="411" y="1025"/>
                  </a:cubicBezTo>
                  <a:cubicBezTo>
                    <a:pt x="467" y="1025"/>
                    <a:pt x="519" y="1009"/>
                    <a:pt x="565" y="975"/>
                  </a:cubicBezTo>
                  <a:cubicBezTo>
                    <a:pt x="598" y="953"/>
                    <a:pt x="1081" y="683"/>
                    <a:pt x="1714" y="683"/>
                  </a:cubicBezTo>
                  <a:cubicBezTo>
                    <a:pt x="2301" y="683"/>
                    <a:pt x="3016" y="915"/>
                    <a:pt x="3620" y="1791"/>
                  </a:cubicBezTo>
                  <a:cubicBezTo>
                    <a:pt x="3682" y="1891"/>
                    <a:pt x="3782" y="1938"/>
                    <a:pt x="3888" y="1938"/>
                  </a:cubicBezTo>
                  <a:cubicBezTo>
                    <a:pt x="3959" y="1938"/>
                    <a:pt x="4034" y="1917"/>
                    <a:pt x="4101" y="1874"/>
                  </a:cubicBezTo>
                  <a:cubicBezTo>
                    <a:pt x="4248" y="1770"/>
                    <a:pt x="4289" y="1561"/>
                    <a:pt x="4185" y="1393"/>
                  </a:cubicBezTo>
                  <a:cubicBezTo>
                    <a:pt x="3429" y="294"/>
                    <a:pt x="2518" y="1"/>
                    <a:pt x="17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4020;p54"/>
            <p:cNvSpPr/>
            <p:nvPr/>
          </p:nvSpPr>
          <p:spPr>
            <a:xfrm>
              <a:off x="2057900" y="2264525"/>
              <a:ext cx="104650" cy="40825"/>
            </a:xfrm>
            <a:custGeom>
              <a:avLst/>
              <a:gdLst/>
              <a:ahLst/>
              <a:cxnLst/>
              <a:rect l="l" t="t" r="r" b="b"/>
              <a:pathLst>
                <a:path w="4186" h="1633" extrusionOk="0">
                  <a:moveTo>
                    <a:pt x="2209" y="0"/>
                  </a:moveTo>
                  <a:cubicBezTo>
                    <a:pt x="1530" y="0"/>
                    <a:pt x="785" y="270"/>
                    <a:pt x="126" y="1069"/>
                  </a:cubicBezTo>
                  <a:cubicBezTo>
                    <a:pt x="0" y="1216"/>
                    <a:pt x="21" y="1446"/>
                    <a:pt x="168" y="1550"/>
                  </a:cubicBezTo>
                  <a:cubicBezTo>
                    <a:pt x="210" y="1592"/>
                    <a:pt x="231" y="1613"/>
                    <a:pt x="272" y="1613"/>
                  </a:cubicBezTo>
                  <a:cubicBezTo>
                    <a:pt x="310" y="1626"/>
                    <a:pt x="352" y="1633"/>
                    <a:pt x="394" y="1633"/>
                  </a:cubicBezTo>
                  <a:cubicBezTo>
                    <a:pt x="492" y="1633"/>
                    <a:pt x="591" y="1596"/>
                    <a:pt x="649" y="1509"/>
                  </a:cubicBezTo>
                  <a:cubicBezTo>
                    <a:pt x="1172" y="886"/>
                    <a:pt x="1732" y="695"/>
                    <a:pt x="2220" y="695"/>
                  </a:cubicBezTo>
                  <a:cubicBezTo>
                    <a:pt x="2962" y="695"/>
                    <a:pt x="3540" y="1136"/>
                    <a:pt x="3578" y="1174"/>
                  </a:cubicBezTo>
                  <a:cubicBezTo>
                    <a:pt x="3639" y="1217"/>
                    <a:pt x="3711" y="1239"/>
                    <a:pt x="3783" y="1239"/>
                  </a:cubicBezTo>
                  <a:cubicBezTo>
                    <a:pt x="3885" y="1239"/>
                    <a:pt x="3986" y="1196"/>
                    <a:pt x="4060" y="1111"/>
                  </a:cubicBezTo>
                  <a:cubicBezTo>
                    <a:pt x="4185" y="965"/>
                    <a:pt x="4164" y="755"/>
                    <a:pt x="3997" y="630"/>
                  </a:cubicBezTo>
                  <a:cubicBezTo>
                    <a:pt x="3614" y="324"/>
                    <a:pt x="2951" y="0"/>
                    <a:pt x="2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4021;p54"/>
            <p:cNvSpPr/>
            <p:nvPr/>
          </p:nvSpPr>
          <p:spPr>
            <a:xfrm>
              <a:off x="2111775" y="872625"/>
              <a:ext cx="432625" cy="386900"/>
            </a:xfrm>
            <a:custGeom>
              <a:avLst/>
              <a:gdLst/>
              <a:ahLst/>
              <a:cxnLst/>
              <a:rect l="l" t="t" r="r" b="b"/>
              <a:pathLst>
                <a:path w="17305" h="15476" extrusionOk="0">
                  <a:moveTo>
                    <a:pt x="17304" y="0"/>
                  </a:moveTo>
                  <a:cubicBezTo>
                    <a:pt x="17304" y="1"/>
                    <a:pt x="7135" y="11174"/>
                    <a:pt x="0" y="15463"/>
                  </a:cubicBezTo>
                  <a:cubicBezTo>
                    <a:pt x="8" y="15471"/>
                    <a:pt x="23" y="15476"/>
                    <a:pt x="44" y="15476"/>
                  </a:cubicBezTo>
                  <a:cubicBezTo>
                    <a:pt x="1020" y="15476"/>
                    <a:pt x="15953" y="6756"/>
                    <a:pt x="173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4022;p54"/>
            <p:cNvSpPr/>
            <p:nvPr/>
          </p:nvSpPr>
          <p:spPr>
            <a:xfrm>
              <a:off x="1778950" y="1675425"/>
              <a:ext cx="127800" cy="169925"/>
            </a:xfrm>
            <a:custGeom>
              <a:avLst/>
              <a:gdLst/>
              <a:ahLst/>
              <a:cxnLst/>
              <a:rect l="l" t="t" r="r" b="b"/>
              <a:pathLst>
                <a:path w="5112" h="6797" extrusionOk="0">
                  <a:moveTo>
                    <a:pt x="3679" y="0"/>
                  </a:moveTo>
                  <a:cubicBezTo>
                    <a:pt x="2717" y="0"/>
                    <a:pt x="536" y="330"/>
                    <a:pt x="487" y="3312"/>
                  </a:cubicBezTo>
                  <a:cubicBezTo>
                    <a:pt x="528" y="3595"/>
                    <a:pt x="0" y="6796"/>
                    <a:pt x="4607" y="6796"/>
                  </a:cubicBezTo>
                  <a:cubicBezTo>
                    <a:pt x="4762" y="6796"/>
                    <a:pt x="4923" y="6793"/>
                    <a:pt x="5091" y="6785"/>
                  </a:cubicBezTo>
                  <a:cubicBezTo>
                    <a:pt x="5111" y="6744"/>
                    <a:pt x="1722" y="6053"/>
                    <a:pt x="1764" y="3479"/>
                  </a:cubicBezTo>
                  <a:cubicBezTo>
                    <a:pt x="1743" y="2977"/>
                    <a:pt x="1785" y="1157"/>
                    <a:pt x="4128" y="27"/>
                  </a:cubicBezTo>
                  <a:cubicBezTo>
                    <a:pt x="4128" y="27"/>
                    <a:pt x="3953" y="0"/>
                    <a:pt x="3679" y="0"/>
                  </a:cubicBezTo>
                  <a:close/>
                </a:path>
              </a:pathLst>
            </a:custGeom>
            <a:solidFill>
              <a:srgbClr val="191919">
                <a:alpha val="9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4023;p54"/>
            <p:cNvSpPr/>
            <p:nvPr/>
          </p:nvSpPr>
          <p:spPr>
            <a:xfrm>
              <a:off x="1826300" y="2200750"/>
              <a:ext cx="75750" cy="74300"/>
            </a:xfrm>
            <a:custGeom>
              <a:avLst/>
              <a:gdLst/>
              <a:ahLst/>
              <a:cxnLst/>
              <a:rect l="l" t="t" r="r" b="b"/>
              <a:pathLst>
                <a:path w="3030" h="2972" extrusionOk="0">
                  <a:moveTo>
                    <a:pt x="1564" y="0"/>
                  </a:moveTo>
                  <a:cubicBezTo>
                    <a:pt x="1564" y="1"/>
                    <a:pt x="1" y="2148"/>
                    <a:pt x="3014" y="2967"/>
                  </a:cubicBezTo>
                  <a:lnTo>
                    <a:pt x="3014" y="2967"/>
                  </a:lnTo>
                  <a:cubicBezTo>
                    <a:pt x="2822" y="2874"/>
                    <a:pt x="1201" y="1291"/>
                    <a:pt x="1564" y="0"/>
                  </a:cubicBezTo>
                  <a:close/>
                  <a:moveTo>
                    <a:pt x="3014" y="2967"/>
                  </a:moveTo>
                  <a:lnTo>
                    <a:pt x="3014" y="2967"/>
                  </a:lnTo>
                  <a:cubicBezTo>
                    <a:pt x="3020" y="2970"/>
                    <a:pt x="3024" y="2972"/>
                    <a:pt x="3027" y="2972"/>
                  </a:cubicBezTo>
                  <a:cubicBezTo>
                    <a:pt x="3028" y="2972"/>
                    <a:pt x="3029" y="2972"/>
                    <a:pt x="3029" y="2972"/>
                  </a:cubicBezTo>
                  <a:cubicBezTo>
                    <a:pt x="3024" y="2970"/>
                    <a:pt x="3019" y="2969"/>
                    <a:pt x="3014" y="2967"/>
                  </a:cubicBezTo>
                  <a:close/>
                </a:path>
              </a:pathLst>
            </a:custGeom>
            <a:solidFill>
              <a:srgbClr val="191919">
                <a:alpha val="9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" name="Rectangle 6"/>
          <p:cNvSpPr/>
          <p:nvPr/>
        </p:nvSpPr>
        <p:spPr>
          <a:xfrm>
            <a:off x="5554388" y="798644"/>
            <a:ext cx="246574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cap="none" spc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intervene</a:t>
            </a:r>
          </a:p>
        </p:txBody>
      </p:sp>
      <p:sp>
        <p:nvSpPr>
          <p:cNvPr id="8" name="Rectangle 7"/>
          <p:cNvSpPr/>
          <p:nvPr/>
        </p:nvSpPr>
        <p:spPr>
          <a:xfrm>
            <a:off x="4947776" y="1492995"/>
            <a:ext cx="3905930" cy="2308324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lIns="91440" tIns="45720" rIns="91440" bIns="45720">
            <a:spAutoFit/>
          </a:bodyPr>
          <a:lstStyle/>
          <a:p>
            <a:pPr marL="285750" indent="-285750">
              <a:buFontTx/>
              <a:buChar char="-"/>
            </a:pPr>
            <a:endParaRPr lang="en-US" sz="1800" dirty="0">
              <a:ln w="0"/>
              <a:solidFill>
                <a:schemeClr val="accent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  <a:p>
            <a:r>
              <a:rPr lang="en-US" sz="200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- Why might a teacher </a:t>
            </a:r>
            <a:r>
              <a:rPr lang="en-US" sz="2400" b="1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intervene</a:t>
            </a:r>
            <a:r>
              <a:rPr lang="en-US" sz="200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 on the playground?</a:t>
            </a:r>
          </a:p>
          <a:p>
            <a:endParaRPr lang="en-US" sz="1800" dirty="0">
              <a:ln w="0"/>
              <a:solidFill>
                <a:schemeClr val="accent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  <a:p>
            <a:r>
              <a:rPr lang="en-US" sz="200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- When a problem occurs between two of your best friends, do you </a:t>
            </a:r>
            <a:r>
              <a:rPr lang="en-US" sz="2400" b="1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intervene</a:t>
            </a:r>
            <a:r>
              <a:rPr lang="en-US" sz="200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 to help?</a:t>
            </a:r>
          </a:p>
        </p:txBody>
      </p:sp>
      <p:pic>
        <p:nvPicPr>
          <p:cNvPr id="7170" name="Picture 2" descr="Stop Warning Sticker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3995" y="327829"/>
            <a:ext cx="1905000" cy="1905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7" name="Picture 4" descr="Stop It Go Away GIF - Stop It Go Away Stop GIFs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22703" y="428729"/>
            <a:ext cx="1850897" cy="2128533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8" name="Picture 37" descr="&lt;strong&gt;Intervention&lt;/strong&gt; Stock &lt;strong&gt;Illustrations&lt;/strong&gt; – 3,476 &lt;strong&gt;Intervention&lt;/strong&gt; ...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82" r="9084"/>
          <a:stretch/>
        </p:blipFill>
        <p:spPr>
          <a:xfrm>
            <a:off x="41458" y="3440555"/>
            <a:ext cx="3672182" cy="1641340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7172" name="Picture 4" descr="Take Action Sticker by Born Free Foundation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1029" y="2048812"/>
            <a:ext cx="1490991" cy="14909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1020965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13" name="Google Shape;22713;p46"/>
          <p:cNvSpPr/>
          <p:nvPr/>
        </p:nvSpPr>
        <p:spPr>
          <a:xfrm>
            <a:off x="3239158" y="2465042"/>
            <a:ext cx="2632286" cy="601240"/>
          </a:xfrm>
          <a:custGeom>
            <a:avLst/>
            <a:gdLst/>
            <a:ahLst/>
            <a:cxnLst/>
            <a:rect l="l" t="t" r="r" b="b"/>
            <a:pathLst>
              <a:path w="116549" h="36397" extrusionOk="0">
                <a:moveTo>
                  <a:pt x="18199" y="1"/>
                </a:moveTo>
                <a:cubicBezTo>
                  <a:pt x="8148" y="1"/>
                  <a:pt x="1" y="8148"/>
                  <a:pt x="1" y="18198"/>
                </a:cubicBezTo>
                <a:cubicBezTo>
                  <a:pt x="1" y="28249"/>
                  <a:pt x="8148" y="36396"/>
                  <a:pt x="18199" y="36396"/>
                </a:cubicBezTo>
                <a:lnTo>
                  <a:pt x="98350" y="36396"/>
                </a:lnTo>
                <a:cubicBezTo>
                  <a:pt x="108401" y="36396"/>
                  <a:pt x="116548" y="28249"/>
                  <a:pt x="116548" y="18198"/>
                </a:cubicBezTo>
                <a:cubicBezTo>
                  <a:pt x="116548" y="8148"/>
                  <a:pt x="108401" y="1"/>
                  <a:pt x="983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3200" b="1" i="0" u="none" strike="noStrike" kern="0" cap="none" spc="0" normalizeH="0" baseline="0" noProof="0" dirty="0">
                <a:ln w="12700">
                  <a:solidFill>
                    <a:srgbClr val="FCCB25"/>
                  </a:solidFill>
                  <a:prstDash val="solid"/>
                </a:ln>
                <a:pattFill prst="ltDnDiag">
                  <a:fgClr>
                    <a:srgbClr val="FCCB25">
                      <a:lumMod val="60000"/>
                      <a:lumOff val="40000"/>
                    </a:srgbClr>
                  </a:fgClr>
                  <a:bgClr>
                    <a:srgbClr val="FFFFFF"/>
                  </a:bgClr>
                </a:patt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Lato" panose="020B0604020202020204" charset="0"/>
                <a:ea typeface="Righteous"/>
                <a:cs typeface="Righteous"/>
                <a:sym typeface="Righteous"/>
              </a:rPr>
              <a:t>intervene</a:t>
            </a:r>
            <a:endParaRPr kumimoji="0" sz="2400" b="1" i="0" u="none" strike="noStrike" kern="0" cap="none" spc="0" normalizeH="0" baseline="0" noProof="0" dirty="0">
              <a:ln w="9525">
                <a:solidFill>
                  <a:srgbClr val="FFFFFF"/>
                </a:solidFill>
                <a:prstDash val="solid"/>
              </a:ln>
              <a:solidFill>
                <a:srgbClr val="FCCB25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Lato" panose="020B0604020202020204" charset="0"/>
              <a:ea typeface="Righteous"/>
              <a:cs typeface="Righteous"/>
              <a:sym typeface="Righteous"/>
            </a:endParaRPr>
          </a:p>
        </p:txBody>
      </p:sp>
      <p:sp>
        <p:nvSpPr>
          <p:cNvPr id="22714" name="Google Shape;22714;p46"/>
          <p:cNvSpPr/>
          <p:nvPr/>
        </p:nvSpPr>
        <p:spPr>
          <a:xfrm>
            <a:off x="3547995" y="2416427"/>
            <a:ext cx="724514" cy="781734"/>
          </a:xfrm>
          <a:custGeom>
            <a:avLst/>
            <a:gdLst/>
            <a:ahLst/>
            <a:cxnLst/>
            <a:rect l="l" t="t" r="r" b="b"/>
            <a:pathLst>
              <a:path w="46773" h="50467" extrusionOk="0">
                <a:moveTo>
                  <a:pt x="25232" y="1"/>
                </a:moveTo>
                <a:cubicBezTo>
                  <a:pt x="11319" y="1"/>
                  <a:pt x="0" y="11322"/>
                  <a:pt x="0" y="25233"/>
                </a:cubicBezTo>
                <a:cubicBezTo>
                  <a:pt x="0" y="39146"/>
                  <a:pt x="11319" y="50466"/>
                  <a:pt x="25232" y="50466"/>
                </a:cubicBezTo>
                <a:lnTo>
                  <a:pt x="46773" y="50466"/>
                </a:lnTo>
                <a:lnTo>
                  <a:pt x="46773" y="49007"/>
                </a:lnTo>
                <a:lnTo>
                  <a:pt x="25232" y="49007"/>
                </a:lnTo>
                <a:cubicBezTo>
                  <a:pt x="12124" y="49007"/>
                  <a:pt x="1456" y="38344"/>
                  <a:pt x="1456" y="25233"/>
                </a:cubicBezTo>
                <a:cubicBezTo>
                  <a:pt x="1456" y="12123"/>
                  <a:pt x="12124" y="1457"/>
                  <a:pt x="25232" y="1457"/>
                </a:cubicBezTo>
                <a:lnTo>
                  <a:pt x="46773" y="1457"/>
                </a:lnTo>
                <a:lnTo>
                  <a:pt x="46773" y="1"/>
                </a:ln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15" name="Google Shape;22715;p46"/>
          <p:cNvSpPr/>
          <p:nvPr/>
        </p:nvSpPr>
        <p:spPr>
          <a:xfrm>
            <a:off x="3576187" y="3183104"/>
            <a:ext cx="837451" cy="289632"/>
          </a:xfrm>
          <a:custGeom>
            <a:avLst/>
            <a:gdLst/>
            <a:ahLst/>
            <a:cxnLst/>
            <a:rect l="l" t="t" r="r" b="b"/>
            <a:pathLst>
              <a:path w="54064" h="18698" extrusionOk="0">
                <a:moveTo>
                  <a:pt x="53821" y="0"/>
                </a:moveTo>
                <a:cubicBezTo>
                  <a:pt x="53686" y="0"/>
                  <a:pt x="53579" y="109"/>
                  <a:pt x="53579" y="242"/>
                </a:cubicBezTo>
                <a:lnTo>
                  <a:pt x="53579" y="5286"/>
                </a:lnTo>
                <a:cubicBezTo>
                  <a:pt x="53579" y="8576"/>
                  <a:pt x="50903" y="11250"/>
                  <a:pt x="47614" y="11250"/>
                </a:cubicBezTo>
                <a:lnTo>
                  <a:pt x="7205" y="11250"/>
                </a:lnTo>
                <a:cubicBezTo>
                  <a:pt x="3232" y="11250"/>
                  <a:pt x="0" y="14484"/>
                  <a:pt x="0" y="18456"/>
                </a:cubicBezTo>
                <a:cubicBezTo>
                  <a:pt x="0" y="18589"/>
                  <a:pt x="109" y="18698"/>
                  <a:pt x="242" y="18698"/>
                </a:cubicBezTo>
                <a:cubicBezTo>
                  <a:pt x="376" y="18698"/>
                  <a:pt x="485" y="18589"/>
                  <a:pt x="485" y="18456"/>
                </a:cubicBezTo>
                <a:cubicBezTo>
                  <a:pt x="485" y="14751"/>
                  <a:pt x="3499" y="11736"/>
                  <a:pt x="7202" y="11736"/>
                </a:cubicBezTo>
                <a:lnTo>
                  <a:pt x="47612" y="11736"/>
                </a:lnTo>
                <a:cubicBezTo>
                  <a:pt x="51169" y="11736"/>
                  <a:pt x="54063" y="8843"/>
                  <a:pt x="54063" y="5286"/>
                </a:cubicBezTo>
                <a:lnTo>
                  <a:pt x="54063" y="242"/>
                </a:lnTo>
                <a:cubicBezTo>
                  <a:pt x="54063" y="109"/>
                  <a:pt x="53955" y="0"/>
                  <a:pt x="53821" y="0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16" name="Google Shape;22716;p46"/>
          <p:cNvSpPr/>
          <p:nvPr/>
        </p:nvSpPr>
        <p:spPr>
          <a:xfrm>
            <a:off x="5556740" y="3442866"/>
            <a:ext cx="52263" cy="52263"/>
          </a:xfrm>
          <a:custGeom>
            <a:avLst/>
            <a:gdLst/>
            <a:ahLst/>
            <a:cxnLst/>
            <a:rect l="l" t="t" r="r" b="b"/>
            <a:pathLst>
              <a:path w="3374" h="3374" extrusionOk="0">
                <a:moveTo>
                  <a:pt x="1687" y="0"/>
                </a:moveTo>
                <a:cubicBezTo>
                  <a:pt x="755" y="0"/>
                  <a:pt x="0" y="755"/>
                  <a:pt x="0" y="1687"/>
                </a:cubicBezTo>
                <a:cubicBezTo>
                  <a:pt x="0" y="2619"/>
                  <a:pt x="755" y="3373"/>
                  <a:pt x="1687" y="3373"/>
                </a:cubicBezTo>
                <a:cubicBezTo>
                  <a:pt x="2619" y="3373"/>
                  <a:pt x="3373" y="2619"/>
                  <a:pt x="3373" y="1687"/>
                </a:cubicBezTo>
                <a:cubicBezTo>
                  <a:pt x="3373" y="755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17" name="Google Shape;22717;p46"/>
          <p:cNvSpPr/>
          <p:nvPr/>
        </p:nvSpPr>
        <p:spPr>
          <a:xfrm>
            <a:off x="3553804" y="3442866"/>
            <a:ext cx="52263" cy="52263"/>
          </a:xfrm>
          <a:custGeom>
            <a:avLst/>
            <a:gdLst/>
            <a:ahLst/>
            <a:cxnLst/>
            <a:rect l="l" t="t" r="r" b="b"/>
            <a:pathLst>
              <a:path w="3374" h="3374" extrusionOk="0">
                <a:moveTo>
                  <a:pt x="1687" y="0"/>
                </a:moveTo>
                <a:cubicBezTo>
                  <a:pt x="755" y="0"/>
                  <a:pt x="1" y="755"/>
                  <a:pt x="1" y="1687"/>
                </a:cubicBezTo>
                <a:cubicBezTo>
                  <a:pt x="1" y="2619"/>
                  <a:pt x="755" y="3373"/>
                  <a:pt x="1687" y="3373"/>
                </a:cubicBezTo>
                <a:cubicBezTo>
                  <a:pt x="2619" y="3373"/>
                  <a:pt x="3374" y="2619"/>
                  <a:pt x="3374" y="1687"/>
                </a:cubicBezTo>
                <a:cubicBezTo>
                  <a:pt x="3374" y="755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18" name="Google Shape;22718;p46"/>
          <p:cNvSpPr/>
          <p:nvPr/>
        </p:nvSpPr>
        <p:spPr>
          <a:xfrm>
            <a:off x="4749171" y="3183104"/>
            <a:ext cx="837467" cy="289632"/>
          </a:xfrm>
          <a:custGeom>
            <a:avLst/>
            <a:gdLst/>
            <a:ahLst/>
            <a:cxnLst/>
            <a:rect l="l" t="t" r="r" b="b"/>
            <a:pathLst>
              <a:path w="54065" h="18698" extrusionOk="0">
                <a:moveTo>
                  <a:pt x="242" y="0"/>
                </a:moveTo>
                <a:cubicBezTo>
                  <a:pt x="109" y="0"/>
                  <a:pt x="0" y="109"/>
                  <a:pt x="0" y="242"/>
                </a:cubicBezTo>
                <a:lnTo>
                  <a:pt x="0" y="5286"/>
                </a:lnTo>
                <a:cubicBezTo>
                  <a:pt x="0" y="8843"/>
                  <a:pt x="2895" y="11736"/>
                  <a:pt x="6451" y="11736"/>
                </a:cubicBezTo>
                <a:lnTo>
                  <a:pt x="46862" y="11736"/>
                </a:lnTo>
                <a:cubicBezTo>
                  <a:pt x="50567" y="11736"/>
                  <a:pt x="53580" y="14751"/>
                  <a:pt x="53580" y="18456"/>
                </a:cubicBezTo>
                <a:cubicBezTo>
                  <a:pt x="53580" y="18589"/>
                  <a:pt x="53689" y="18698"/>
                  <a:pt x="53822" y="18698"/>
                </a:cubicBezTo>
                <a:cubicBezTo>
                  <a:pt x="53957" y="18698"/>
                  <a:pt x="54064" y="18589"/>
                  <a:pt x="54063" y="18456"/>
                </a:cubicBezTo>
                <a:cubicBezTo>
                  <a:pt x="54063" y="14484"/>
                  <a:pt x="50831" y="11250"/>
                  <a:pt x="46858" y="11250"/>
                </a:cubicBezTo>
                <a:lnTo>
                  <a:pt x="6449" y="11250"/>
                </a:lnTo>
                <a:cubicBezTo>
                  <a:pt x="3160" y="11250"/>
                  <a:pt x="484" y="8576"/>
                  <a:pt x="484" y="5286"/>
                </a:cubicBezTo>
                <a:lnTo>
                  <a:pt x="484" y="242"/>
                </a:lnTo>
                <a:cubicBezTo>
                  <a:pt x="484" y="109"/>
                  <a:pt x="376" y="0"/>
                  <a:pt x="242" y="0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19" name="Google Shape;22719;p46"/>
          <p:cNvSpPr/>
          <p:nvPr/>
        </p:nvSpPr>
        <p:spPr>
          <a:xfrm>
            <a:off x="4726819" y="3160766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5" y="1"/>
                </a:moveTo>
                <a:cubicBezTo>
                  <a:pt x="753" y="1"/>
                  <a:pt x="0" y="754"/>
                  <a:pt x="0" y="1686"/>
                </a:cubicBezTo>
                <a:cubicBezTo>
                  <a:pt x="0" y="2618"/>
                  <a:pt x="753" y="3372"/>
                  <a:pt x="1685" y="3372"/>
                </a:cubicBezTo>
                <a:cubicBezTo>
                  <a:pt x="2617" y="3372"/>
                  <a:pt x="3372" y="2618"/>
                  <a:pt x="3372" y="1686"/>
                </a:cubicBezTo>
                <a:cubicBezTo>
                  <a:pt x="3372" y="754"/>
                  <a:pt x="2617" y="1"/>
                  <a:pt x="16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0" name="Google Shape;22720;p46"/>
          <p:cNvSpPr/>
          <p:nvPr/>
        </p:nvSpPr>
        <p:spPr>
          <a:xfrm>
            <a:off x="4383756" y="3160766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7" y="1"/>
                </a:moveTo>
                <a:cubicBezTo>
                  <a:pt x="755" y="1"/>
                  <a:pt x="1" y="754"/>
                  <a:pt x="1" y="1686"/>
                </a:cubicBezTo>
                <a:cubicBezTo>
                  <a:pt x="1" y="2618"/>
                  <a:pt x="755" y="3372"/>
                  <a:pt x="1687" y="3372"/>
                </a:cubicBezTo>
                <a:cubicBezTo>
                  <a:pt x="2619" y="3372"/>
                  <a:pt x="3372" y="2618"/>
                  <a:pt x="3372" y="1686"/>
                </a:cubicBezTo>
                <a:cubicBezTo>
                  <a:pt x="3372" y="754"/>
                  <a:pt x="2619" y="1"/>
                  <a:pt x="16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1" name="Google Shape;22721;p46"/>
          <p:cNvSpPr/>
          <p:nvPr/>
        </p:nvSpPr>
        <p:spPr>
          <a:xfrm>
            <a:off x="4749171" y="2141841"/>
            <a:ext cx="837436" cy="289632"/>
          </a:xfrm>
          <a:custGeom>
            <a:avLst/>
            <a:gdLst/>
            <a:ahLst/>
            <a:cxnLst/>
            <a:rect l="l" t="t" r="r" b="b"/>
            <a:pathLst>
              <a:path w="54063" h="18698" extrusionOk="0">
                <a:moveTo>
                  <a:pt x="53821" y="1"/>
                </a:moveTo>
                <a:cubicBezTo>
                  <a:pt x="53687" y="1"/>
                  <a:pt x="53579" y="108"/>
                  <a:pt x="53579" y="243"/>
                </a:cubicBezTo>
                <a:cubicBezTo>
                  <a:pt x="53579" y="3946"/>
                  <a:pt x="50564" y="6961"/>
                  <a:pt x="46861" y="6961"/>
                </a:cubicBezTo>
                <a:lnTo>
                  <a:pt x="6451" y="6961"/>
                </a:lnTo>
                <a:cubicBezTo>
                  <a:pt x="2895" y="6961"/>
                  <a:pt x="0" y="9857"/>
                  <a:pt x="0" y="13412"/>
                </a:cubicBezTo>
                <a:lnTo>
                  <a:pt x="0" y="18455"/>
                </a:lnTo>
                <a:cubicBezTo>
                  <a:pt x="0" y="18590"/>
                  <a:pt x="109" y="18697"/>
                  <a:pt x="242" y="18697"/>
                </a:cubicBezTo>
                <a:cubicBezTo>
                  <a:pt x="379" y="18697"/>
                  <a:pt x="487" y="18590"/>
                  <a:pt x="486" y="18455"/>
                </a:cubicBezTo>
                <a:lnTo>
                  <a:pt x="486" y="13412"/>
                </a:lnTo>
                <a:cubicBezTo>
                  <a:pt x="486" y="10122"/>
                  <a:pt x="3162" y="7447"/>
                  <a:pt x="6451" y="7447"/>
                </a:cubicBezTo>
                <a:lnTo>
                  <a:pt x="46858" y="7447"/>
                </a:lnTo>
                <a:cubicBezTo>
                  <a:pt x="50831" y="7447"/>
                  <a:pt x="54063" y="4215"/>
                  <a:pt x="54063" y="243"/>
                </a:cubicBezTo>
                <a:cubicBezTo>
                  <a:pt x="54063" y="108"/>
                  <a:pt x="53954" y="1"/>
                  <a:pt x="53821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2" name="Google Shape;22722;p46"/>
          <p:cNvSpPr/>
          <p:nvPr/>
        </p:nvSpPr>
        <p:spPr>
          <a:xfrm>
            <a:off x="3576156" y="2141841"/>
            <a:ext cx="837482" cy="289632"/>
          </a:xfrm>
          <a:custGeom>
            <a:avLst/>
            <a:gdLst/>
            <a:ahLst/>
            <a:cxnLst/>
            <a:rect l="l" t="t" r="r" b="b"/>
            <a:pathLst>
              <a:path w="54066" h="18698" extrusionOk="0">
                <a:moveTo>
                  <a:pt x="243" y="1"/>
                </a:moveTo>
                <a:cubicBezTo>
                  <a:pt x="108" y="1"/>
                  <a:pt x="1" y="108"/>
                  <a:pt x="1" y="243"/>
                </a:cubicBezTo>
                <a:cubicBezTo>
                  <a:pt x="1" y="4216"/>
                  <a:pt x="3233" y="7447"/>
                  <a:pt x="7204" y="7447"/>
                </a:cubicBezTo>
                <a:lnTo>
                  <a:pt x="47616" y="7447"/>
                </a:lnTo>
                <a:cubicBezTo>
                  <a:pt x="50905" y="7447"/>
                  <a:pt x="53581" y="10122"/>
                  <a:pt x="53581" y="13412"/>
                </a:cubicBezTo>
                <a:lnTo>
                  <a:pt x="53581" y="18455"/>
                </a:lnTo>
                <a:cubicBezTo>
                  <a:pt x="53581" y="18590"/>
                  <a:pt x="53688" y="18697"/>
                  <a:pt x="53823" y="18697"/>
                </a:cubicBezTo>
                <a:cubicBezTo>
                  <a:pt x="53957" y="18697"/>
                  <a:pt x="54065" y="18590"/>
                  <a:pt x="54062" y="18455"/>
                </a:cubicBezTo>
                <a:lnTo>
                  <a:pt x="54062" y="13412"/>
                </a:lnTo>
                <a:cubicBezTo>
                  <a:pt x="54062" y="9854"/>
                  <a:pt x="51169" y="6961"/>
                  <a:pt x="47611" y="6961"/>
                </a:cubicBezTo>
                <a:lnTo>
                  <a:pt x="7203" y="6961"/>
                </a:lnTo>
                <a:cubicBezTo>
                  <a:pt x="3498" y="6961"/>
                  <a:pt x="485" y="3946"/>
                  <a:pt x="485" y="243"/>
                </a:cubicBezTo>
                <a:cubicBezTo>
                  <a:pt x="485" y="108"/>
                  <a:pt x="377" y="1"/>
                  <a:pt x="243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3" name="Google Shape;22723;p46"/>
          <p:cNvSpPr/>
          <p:nvPr/>
        </p:nvSpPr>
        <p:spPr>
          <a:xfrm>
            <a:off x="5556740" y="2119503"/>
            <a:ext cx="52263" cy="52248"/>
          </a:xfrm>
          <a:custGeom>
            <a:avLst/>
            <a:gdLst/>
            <a:ahLst/>
            <a:cxnLst/>
            <a:rect l="l" t="t" r="r" b="b"/>
            <a:pathLst>
              <a:path w="3374" h="3373" extrusionOk="0">
                <a:moveTo>
                  <a:pt x="1687" y="0"/>
                </a:moveTo>
                <a:cubicBezTo>
                  <a:pt x="755" y="0"/>
                  <a:pt x="0" y="754"/>
                  <a:pt x="0" y="1687"/>
                </a:cubicBezTo>
                <a:cubicBezTo>
                  <a:pt x="0" y="2619"/>
                  <a:pt x="755" y="3373"/>
                  <a:pt x="1687" y="3373"/>
                </a:cubicBezTo>
                <a:cubicBezTo>
                  <a:pt x="2619" y="3370"/>
                  <a:pt x="3373" y="2617"/>
                  <a:pt x="3373" y="1687"/>
                </a:cubicBezTo>
                <a:cubicBezTo>
                  <a:pt x="3373" y="754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4" name="Google Shape;22724;p46"/>
          <p:cNvSpPr/>
          <p:nvPr/>
        </p:nvSpPr>
        <p:spPr>
          <a:xfrm>
            <a:off x="3553804" y="2119503"/>
            <a:ext cx="52263" cy="52248"/>
          </a:xfrm>
          <a:custGeom>
            <a:avLst/>
            <a:gdLst/>
            <a:ahLst/>
            <a:cxnLst/>
            <a:rect l="l" t="t" r="r" b="b"/>
            <a:pathLst>
              <a:path w="3374" h="3373" extrusionOk="0">
                <a:moveTo>
                  <a:pt x="1687" y="0"/>
                </a:moveTo>
                <a:cubicBezTo>
                  <a:pt x="755" y="0"/>
                  <a:pt x="1" y="754"/>
                  <a:pt x="1" y="1687"/>
                </a:cubicBezTo>
                <a:cubicBezTo>
                  <a:pt x="1" y="2619"/>
                  <a:pt x="755" y="3373"/>
                  <a:pt x="1687" y="3373"/>
                </a:cubicBezTo>
                <a:cubicBezTo>
                  <a:pt x="2619" y="3370"/>
                  <a:pt x="3374" y="2617"/>
                  <a:pt x="3374" y="1687"/>
                </a:cubicBezTo>
                <a:cubicBezTo>
                  <a:pt x="3374" y="754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5" name="Google Shape;22725;p46"/>
          <p:cNvSpPr/>
          <p:nvPr/>
        </p:nvSpPr>
        <p:spPr>
          <a:xfrm>
            <a:off x="4726819" y="2401603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5" y="1"/>
                </a:moveTo>
                <a:cubicBezTo>
                  <a:pt x="753" y="1"/>
                  <a:pt x="0" y="754"/>
                  <a:pt x="0" y="1686"/>
                </a:cubicBezTo>
                <a:cubicBezTo>
                  <a:pt x="0" y="2618"/>
                  <a:pt x="753" y="3372"/>
                  <a:pt x="1685" y="3372"/>
                </a:cubicBezTo>
                <a:cubicBezTo>
                  <a:pt x="2617" y="3372"/>
                  <a:pt x="3372" y="2616"/>
                  <a:pt x="3372" y="1686"/>
                </a:cubicBezTo>
                <a:cubicBezTo>
                  <a:pt x="3372" y="754"/>
                  <a:pt x="2617" y="1"/>
                  <a:pt x="16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6" name="Google Shape;22726;p46"/>
          <p:cNvSpPr/>
          <p:nvPr/>
        </p:nvSpPr>
        <p:spPr>
          <a:xfrm>
            <a:off x="4383756" y="2401603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7" y="1"/>
                </a:moveTo>
                <a:cubicBezTo>
                  <a:pt x="755" y="1"/>
                  <a:pt x="1" y="754"/>
                  <a:pt x="1" y="1686"/>
                </a:cubicBezTo>
                <a:cubicBezTo>
                  <a:pt x="1" y="2618"/>
                  <a:pt x="755" y="3372"/>
                  <a:pt x="1687" y="3372"/>
                </a:cubicBezTo>
                <a:cubicBezTo>
                  <a:pt x="2619" y="3372"/>
                  <a:pt x="3372" y="2616"/>
                  <a:pt x="3372" y="1686"/>
                </a:cubicBezTo>
                <a:cubicBezTo>
                  <a:pt x="3372" y="754"/>
                  <a:pt x="2619" y="1"/>
                  <a:pt x="16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7" name="Google Shape;22727;p46"/>
          <p:cNvSpPr/>
          <p:nvPr/>
        </p:nvSpPr>
        <p:spPr>
          <a:xfrm>
            <a:off x="4890257" y="2416427"/>
            <a:ext cx="724576" cy="781734"/>
          </a:xfrm>
          <a:custGeom>
            <a:avLst/>
            <a:gdLst/>
            <a:ahLst/>
            <a:cxnLst/>
            <a:rect l="l" t="t" r="r" b="b"/>
            <a:pathLst>
              <a:path w="46777" h="50467" extrusionOk="0">
                <a:moveTo>
                  <a:pt x="1" y="1"/>
                </a:moveTo>
                <a:lnTo>
                  <a:pt x="1" y="1458"/>
                </a:lnTo>
                <a:lnTo>
                  <a:pt x="21544" y="1458"/>
                </a:lnTo>
                <a:cubicBezTo>
                  <a:pt x="34653" y="1458"/>
                  <a:pt x="45320" y="12123"/>
                  <a:pt x="45320" y="25233"/>
                </a:cubicBezTo>
                <a:cubicBezTo>
                  <a:pt x="45320" y="38344"/>
                  <a:pt x="34653" y="49009"/>
                  <a:pt x="21544" y="49009"/>
                </a:cubicBezTo>
                <a:lnTo>
                  <a:pt x="1" y="49009"/>
                </a:lnTo>
                <a:lnTo>
                  <a:pt x="1" y="50466"/>
                </a:lnTo>
                <a:lnTo>
                  <a:pt x="21544" y="50466"/>
                </a:lnTo>
                <a:cubicBezTo>
                  <a:pt x="35457" y="50466"/>
                  <a:pt x="46776" y="39146"/>
                  <a:pt x="46776" y="25233"/>
                </a:cubicBezTo>
                <a:cubicBezTo>
                  <a:pt x="46776" y="11322"/>
                  <a:pt x="35457" y="1"/>
                  <a:pt x="21544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8" name="Google Shape;22728;p46"/>
          <p:cNvSpPr txBox="1"/>
          <p:nvPr/>
        </p:nvSpPr>
        <p:spPr>
          <a:xfrm>
            <a:off x="1152036" y="3418410"/>
            <a:ext cx="1666500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2000" b="0" i="0" u="sng" strike="noStrike" kern="0" cap="none" spc="0" normalizeH="0" baseline="0" noProof="0" dirty="0">
                <a:ln>
                  <a:noFill/>
                </a:ln>
                <a:solidFill>
                  <a:srgbClr val="F88097"/>
                </a:solidFill>
                <a:effectLst/>
                <a:uLnTx/>
                <a:uFillTx/>
                <a:latin typeface="Righteous"/>
                <a:ea typeface="Righteous"/>
                <a:cs typeface="Righteous"/>
                <a:sym typeface="Righteous"/>
              </a:rPr>
              <a:t>definition</a:t>
            </a:r>
            <a:endParaRPr kumimoji="0" sz="2000" b="0" i="0" u="sng" strike="noStrike" kern="0" cap="none" spc="0" normalizeH="0" baseline="0" noProof="0" dirty="0">
              <a:ln>
                <a:noFill/>
              </a:ln>
              <a:solidFill>
                <a:srgbClr val="F88097"/>
              </a:solidFill>
              <a:effectLst/>
              <a:uLnTx/>
              <a:uFillTx/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29" name="Google Shape;22729;p46"/>
          <p:cNvSpPr txBox="1"/>
          <p:nvPr/>
        </p:nvSpPr>
        <p:spPr>
          <a:xfrm>
            <a:off x="1138023" y="3770779"/>
            <a:ext cx="2343238" cy="70877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come in and help when there’s a problem</a:t>
            </a:r>
          </a:p>
        </p:txBody>
      </p:sp>
      <p:grpSp>
        <p:nvGrpSpPr>
          <p:cNvPr id="22730" name="Google Shape;22730;p46"/>
          <p:cNvGrpSpPr/>
          <p:nvPr/>
        </p:nvGrpSpPr>
        <p:grpSpPr>
          <a:xfrm>
            <a:off x="2924459" y="3551610"/>
            <a:ext cx="1037144" cy="619414"/>
            <a:chOff x="2924459" y="3551610"/>
            <a:chExt cx="1037144" cy="619414"/>
          </a:xfrm>
        </p:grpSpPr>
        <p:sp>
          <p:nvSpPr>
            <p:cNvPr id="22731" name="Google Shape;22731;p46"/>
            <p:cNvSpPr/>
            <p:nvPr/>
          </p:nvSpPr>
          <p:spPr>
            <a:xfrm>
              <a:off x="3198271" y="3551610"/>
              <a:ext cx="763332" cy="619414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7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7" y="39988"/>
                  </a:cubicBezTo>
                  <a:lnTo>
                    <a:pt x="41282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79"/>
                    <a:pt x="45697" y="0"/>
                    <a:pt x="412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22733" name="Google Shape;22733;p46"/>
            <p:cNvCxnSpPr/>
            <p:nvPr/>
          </p:nvCxnSpPr>
          <p:spPr>
            <a:xfrm>
              <a:off x="2924459" y="3641548"/>
              <a:ext cx="314700" cy="0"/>
            </a:xfrm>
            <a:prstGeom prst="straightConnector1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22734" name="Google Shape;22734;p46"/>
          <p:cNvSpPr txBox="1"/>
          <p:nvPr/>
        </p:nvSpPr>
        <p:spPr>
          <a:xfrm>
            <a:off x="773875" y="1319799"/>
            <a:ext cx="2032834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0" i="0" u="sng" strike="noStrike" kern="0" cap="none" spc="0" normalizeH="0" baseline="0" noProof="0" dirty="0">
                <a:ln>
                  <a:noFill/>
                </a:ln>
                <a:solidFill>
                  <a:srgbClr val="3FB6B5"/>
                </a:solidFill>
                <a:effectLst/>
                <a:uLnTx/>
                <a:uFillTx/>
                <a:latin typeface="Righteous"/>
                <a:ea typeface="Righteous"/>
                <a:cs typeface="Righteous"/>
                <a:sym typeface="Righteous"/>
              </a:rPr>
              <a:t>p</a:t>
            </a:r>
            <a:r>
              <a:rPr kumimoji="0" lang="en" sz="2000" b="0" i="0" u="sng" strike="noStrike" kern="0" cap="none" spc="0" normalizeH="0" baseline="0" noProof="0" dirty="0">
                <a:ln>
                  <a:noFill/>
                </a:ln>
                <a:solidFill>
                  <a:srgbClr val="3FB6B5"/>
                </a:solidFill>
                <a:effectLst/>
                <a:uLnTx/>
                <a:uFillTx/>
                <a:latin typeface="Righteous"/>
                <a:ea typeface="Righteous"/>
                <a:cs typeface="Righteous"/>
                <a:sym typeface="Righteous"/>
              </a:rPr>
              <a:t>art of speech</a:t>
            </a:r>
            <a:endParaRPr kumimoji="0" sz="2000" b="0" i="0" u="sng" strike="noStrike" kern="0" cap="none" spc="0" normalizeH="0" baseline="0" noProof="0" dirty="0">
              <a:ln>
                <a:noFill/>
              </a:ln>
              <a:solidFill>
                <a:srgbClr val="3FB6B5"/>
              </a:solidFill>
              <a:effectLst/>
              <a:uLnTx/>
              <a:uFillTx/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35" name="Google Shape;22735;p46"/>
          <p:cNvSpPr txBox="1"/>
          <p:nvPr/>
        </p:nvSpPr>
        <p:spPr>
          <a:xfrm>
            <a:off x="477323" y="1695614"/>
            <a:ext cx="2680359" cy="6944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verb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9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22736" name="Google Shape;22736;p46"/>
          <p:cNvGrpSpPr/>
          <p:nvPr/>
        </p:nvGrpSpPr>
        <p:grpSpPr>
          <a:xfrm>
            <a:off x="2914176" y="1443524"/>
            <a:ext cx="1047427" cy="619445"/>
            <a:chOff x="2914176" y="1443524"/>
            <a:chExt cx="1047427" cy="619445"/>
          </a:xfrm>
        </p:grpSpPr>
        <p:sp>
          <p:nvSpPr>
            <p:cNvPr id="22737" name="Google Shape;22737;p46"/>
            <p:cNvSpPr/>
            <p:nvPr/>
          </p:nvSpPr>
          <p:spPr>
            <a:xfrm>
              <a:off x="3198271" y="1443524"/>
              <a:ext cx="763332" cy="619445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7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7" y="39989"/>
                  </a:cubicBezTo>
                  <a:lnTo>
                    <a:pt x="41282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80"/>
                    <a:pt x="45697" y="1"/>
                    <a:pt x="41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22745" name="Google Shape;22745;p46"/>
            <p:cNvCxnSpPr/>
            <p:nvPr/>
          </p:nvCxnSpPr>
          <p:spPr>
            <a:xfrm>
              <a:off x="2914176" y="1552011"/>
              <a:ext cx="3327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22746" name="Google Shape;22746;p46"/>
          <p:cNvSpPr txBox="1"/>
          <p:nvPr/>
        </p:nvSpPr>
        <p:spPr>
          <a:xfrm>
            <a:off x="6370610" y="1325611"/>
            <a:ext cx="1929139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2000" b="0" i="0" u="sng" strike="noStrike" kern="0" cap="none" spc="0" normalizeH="0" baseline="0" noProof="0" dirty="0">
                <a:ln>
                  <a:noFill/>
                </a:ln>
                <a:solidFill>
                  <a:srgbClr val="D74762"/>
                </a:solidFill>
                <a:effectLst/>
                <a:uLnTx/>
                <a:uFillTx/>
                <a:latin typeface="Righteous"/>
                <a:ea typeface="Righteous"/>
                <a:cs typeface="Righteous"/>
                <a:sym typeface="Righteous"/>
              </a:rPr>
              <a:t>pronunciation</a:t>
            </a:r>
            <a:endParaRPr kumimoji="0" sz="2000" b="0" i="0" u="sng" strike="noStrike" kern="0" cap="none" spc="0" normalizeH="0" baseline="0" noProof="0" dirty="0">
              <a:ln>
                <a:noFill/>
              </a:ln>
              <a:solidFill>
                <a:srgbClr val="D74762"/>
              </a:solidFill>
              <a:effectLst/>
              <a:uLnTx/>
              <a:uFillTx/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47" name="Google Shape;22747;p46"/>
          <p:cNvSpPr txBox="1"/>
          <p:nvPr/>
        </p:nvSpPr>
        <p:spPr>
          <a:xfrm>
            <a:off x="6378850" y="1678550"/>
            <a:ext cx="1920900" cy="51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22748" name="Google Shape;22748;p46"/>
          <p:cNvGrpSpPr/>
          <p:nvPr/>
        </p:nvGrpSpPr>
        <p:grpSpPr>
          <a:xfrm>
            <a:off x="5201223" y="1443524"/>
            <a:ext cx="1037130" cy="619445"/>
            <a:chOff x="5201223" y="1443524"/>
            <a:chExt cx="1037130" cy="619445"/>
          </a:xfrm>
        </p:grpSpPr>
        <p:sp>
          <p:nvSpPr>
            <p:cNvPr id="22749" name="Google Shape;22749;p46"/>
            <p:cNvSpPr/>
            <p:nvPr/>
          </p:nvSpPr>
          <p:spPr>
            <a:xfrm>
              <a:off x="5201223" y="1443524"/>
              <a:ext cx="763332" cy="619445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5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5" y="39989"/>
                  </a:cubicBezTo>
                  <a:lnTo>
                    <a:pt x="41282" y="39989"/>
                  </a:lnTo>
                  <a:cubicBezTo>
                    <a:pt x="45698" y="39989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80"/>
                    <a:pt x="45698" y="1"/>
                    <a:pt x="4128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22753" name="Google Shape;22753;p46"/>
            <p:cNvCxnSpPr/>
            <p:nvPr/>
          </p:nvCxnSpPr>
          <p:spPr>
            <a:xfrm rot="10800000">
              <a:off x="5887653" y="1552011"/>
              <a:ext cx="350700" cy="0"/>
            </a:xfrm>
            <a:prstGeom prst="straightConnector1">
              <a:avLst/>
            </a:prstGeom>
            <a:noFill/>
            <a:ln w="9525" cap="flat" cmpd="sng">
              <a:solidFill>
                <a:schemeClr val="accent6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22754" name="Google Shape;22754;p46"/>
          <p:cNvSpPr txBox="1"/>
          <p:nvPr/>
        </p:nvSpPr>
        <p:spPr>
          <a:xfrm>
            <a:off x="6370611" y="3424223"/>
            <a:ext cx="1678500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2000" b="0" i="0" u="sng" strike="noStrike" kern="0" cap="none" spc="0" normalizeH="0" baseline="0" noProof="0" dirty="0">
                <a:ln>
                  <a:noFill/>
                </a:ln>
                <a:solidFill>
                  <a:srgbClr val="2558A4"/>
                </a:solidFill>
                <a:effectLst/>
                <a:uLnTx/>
                <a:uFillTx/>
                <a:latin typeface="Righteous"/>
                <a:ea typeface="Righteous"/>
                <a:cs typeface="Righteous"/>
                <a:sym typeface="Righteous"/>
              </a:rPr>
              <a:t>examples</a:t>
            </a:r>
            <a:endParaRPr kumimoji="0" sz="2000" b="0" i="0" u="sng" strike="noStrike" kern="0" cap="none" spc="0" normalizeH="0" baseline="0" noProof="0" dirty="0">
              <a:ln>
                <a:noFill/>
              </a:ln>
              <a:solidFill>
                <a:srgbClr val="2558A4"/>
              </a:solidFill>
              <a:effectLst/>
              <a:uLnTx/>
              <a:uFillTx/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55" name="Google Shape;22755;p46"/>
          <p:cNvSpPr txBox="1"/>
          <p:nvPr/>
        </p:nvSpPr>
        <p:spPr>
          <a:xfrm>
            <a:off x="6062437" y="3861317"/>
            <a:ext cx="2545483" cy="10505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- </a:t>
            </a: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The teacher had to 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FCCB25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intervene</a:t>
            </a: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 to stop the fight.</a:t>
            </a:r>
            <a:endParaRPr kumimoji="0" sz="16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22756" name="Google Shape;22756;p46"/>
          <p:cNvGrpSpPr/>
          <p:nvPr/>
        </p:nvGrpSpPr>
        <p:grpSpPr>
          <a:xfrm>
            <a:off x="5201223" y="3551610"/>
            <a:ext cx="1037130" cy="619414"/>
            <a:chOff x="5201223" y="3551610"/>
            <a:chExt cx="1037130" cy="619414"/>
          </a:xfrm>
        </p:grpSpPr>
        <p:sp>
          <p:nvSpPr>
            <p:cNvPr id="22757" name="Google Shape;22757;p46"/>
            <p:cNvSpPr/>
            <p:nvPr/>
          </p:nvSpPr>
          <p:spPr>
            <a:xfrm>
              <a:off x="5201223" y="3551610"/>
              <a:ext cx="763332" cy="619414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5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5" y="39988"/>
                  </a:cubicBezTo>
                  <a:lnTo>
                    <a:pt x="41282" y="39988"/>
                  </a:lnTo>
                  <a:cubicBezTo>
                    <a:pt x="45698" y="39988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79"/>
                    <a:pt x="45698" y="0"/>
                    <a:pt x="412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22762" name="Google Shape;22762;p46"/>
            <p:cNvCxnSpPr/>
            <p:nvPr/>
          </p:nvCxnSpPr>
          <p:spPr>
            <a:xfrm rot="10800000">
              <a:off x="5887653" y="3641548"/>
              <a:ext cx="350700" cy="0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54" name="Google Shape;22572;p38"/>
          <p:cNvSpPr txBox="1">
            <a:spLocks/>
          </p:cNvSpPr>
          <p:nvPr/>
        </p:nvSpPr>
        <p:spPr>
          <a:xfrm>
            <a:off x="4171308" y="1700918"/>
            <a:ext cx="820191" cy="665614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3200" b="1" i="0" u="none" strike="noStrike" kern="0" cap="none" spc="0" normalizeH="0" baseline="0" noProof="0" dirty="0">
                <a:ln w="12700">
                  <a:solidFill>
                    <a:srgbClr val="FCCB25"/>
                  </a:solidFill>
                  <a:prstDash val="solid"/>
                </a:ln>
                <a:pattFill prst="ltDnDiag">
                  <a:fgClr>
                    <a:srgbClr val="FCCB25">
                      <a:lumMod val="60000"/>
                      <a:lumOff val="40000"/>
                    </a:srgbClr>
                  </a:fgClr>
                  <a:bgClr>
                    <a:srgbClr val="FFFFFF"/>
                  </a:bgClr>
                </a:pattFill>
                <a:effectLst/>
                <a:uLnTx/>
                <a:uFillTx/>
                <a:latin typeface="Arial"/>
                <a:cs typeface="Arial"/>
                <a:sym typeface="Arial"/>
              </a:rPr>
              <a:t>04</a:t>
            </a:r>
            <a:endParaRPr kumimoji="0" lang="en" sz="1200" b="1" i="0" u="none" strike="noStrike" kern="0" cap="none" spc="0" normalizeH="0" baseline="0" noProof="0" dirty="0">
              <a:ln w="12700">
                <a:solidFill>
                  <a:srgbClr val="FCCB25"/>
                </a:solidFill>
                <a:prstDash val="solid"/>
              </a:ln>
              <a:pattFill prst="ltDnDiag">
                <a:fgClr>
                  <a:srgbClr val="FCCB25">
                    <a:lumMod val="60000"/>
                    <a:lumOff val="40000"/>
                  </a:srgbClr>
                </a:fgClr>
                <a:bgClr>
                  <a:srgbClr val="FFFFFF"/>
                </a:bgClr>
              </a:patt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5" name="Google Shape;28697;p76"/>
          <p:cNvGrpSpPr/>
          <p:nvPr/>
        </p:nvGrpSpPr>
        <p:grpSpPr>
          <a:xfrm>
            <a:off x="3401861" y="1582330"/>
            <a:ext cx="339253" cy="339253"/>
            <a:chOff x="1492675" y="4992125"/>
            <a:chExt cx="481825" cy="481825"/>
          </a:xfrm>
          <a:solidFill>
            <a:schemeClr val="bg1"/>
          </a:solidFill>
        </p:grpSpPr>
        <p:sp>
          <p:nvSpPr>
            <p:cNvPr id="56" name="Google Shape;28698;p76"/>
            <p:cNvSpPr/>
            <p:nvPr/>
          </p:nvSpPr>
          <p:spPr>
            <a:xfrm>
              <a:off x="149267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728" y="5990"/>
                  </a:moveTo>
                  <a:cubicBezTo>
                    <a:pt x="13161" y="5990"/>
                    <a:pt x="13595" y="6156"/>
                    <a:pt x="13925" y="6487"/>
                  </a:cubicBezTo>
                  <a:cubicBezTo>
                    <a:pt x="14587" y="7149"/>
                    <a:pt x="14587" y="8221"/>
                    <a:pt x="13928" y="8884"/>
                  </a:cubicBezTo>
                  <a:lnTo>
                    <a:pt x="10028" y="12780"/>
                  </a:lnTo>
                  <a:cubicBezTo>
                    <a:pt x="9709" y="13100"/>
                    <a:pt x="9278" y="13280"/>
                    <a:pt x="8830" y="13280"/>
                  </a:cubicBezTo>
                  <a:lnTo>
                    <a:pt x="8815" y="13280"/>
                  </a:lnTo>
                  <a:cubicBezTo>
                    <a:pt x="8811" y="13280"/>
                    <a:pt x="8807" y="13280"/>
                    <a:pt x="8804" y="13280"/>
                  </a:cubicBezTo>
                  <a:cubicBezTo>
                    <a:pt x="8362" y="13280"/>
                    <a:pt x="7936" y="13103"/>
                    <a:pt x="7622" y="12789"/>
                  </a:cubicBezTo>
                  <a:lnTo>
                    <a:pt x="5346" y="10528"/>
                  </a:lnTo>
                  <a:cubicBezTo>
                    <a:pt x="4632" y="9877"/>
                    <a:pt x="4605" y="8760"/>
                    <a:pt x="5288" y="8077"/>
                  </a:cubicBezTo>
                  <a:cubicBezTo>
                    <a:pt x="5620" y="7745"/>
                    <a:pt x="6053" y="7581"/>
                    <a:pt x="6485" y="7581"/>
                  </a:cubicBezTo>
                  <a:cubicBezTo>
                    <a:pt x="6944" y="7581"/>
                    <a:pt x="7402" y="7766"/>
                    <a:pt x="7737" y="8134"/>
                  </a:cubicBezTo>
                  <a:lnTo>
                    <a:pt x="8812" y="9206"/>
                  </a:lnTo>
                  <a:lnTo>
                    <a:pt x="11531" y="6487"/>
                  </a:lnTo>
                  <a:cubicBezTo>
                    <a:pt x="11861" y="6156"/>
                    <a:pt x="12294" y="5990"/>
                    <a:pt x="12728" y="5990"/>
                  </a:cubicBezTo>
                  <a:close/>
                  <a:moveTo>
                    <a:pt x="9637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3" y="4686"/>
                    <a:pt x="1" y="7098"/>
                    <a:pt x="1" y="9637"/>
                  </a:cubicBezTo>
                  <a:cubicBezTo>
                    <a:pt x="1" y="12175"/>
                    <a:pt x="1013" y="14587"/>
                    <a:pt x="2849" y="16424"/>
                  </a:cubicBezTo>
                  <a:cubicBezTo>
                    <a:pt x="4686" y="18261"/>
                    <a:pt x="7095" y="19273"/>
                    <a:pt x="9637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58" y="14587"/>
                    <a:pt x="19273" y="12175"/>
                    <a:pt x="19273" y="9637"/>
                  </a:cubicBezTo>
                  <a:cubicBezTo>
                    <a:pt x="19273" y="7098"/>
                    <a:pt x="18258" y="4686"/>
                    <a:pt x="16421" y="2849"/>
                  </a:cubicBezTo>
                  <a:cubicBezTo>
                    <a:pt x="14584" y="1012"/>
                    <a:pt x="12175" y="1"/>
                    <a:pt x="9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28699;p76"/>
            <p:cNvSpPr/>
            <p:nvPr/>
          </p:nvSpPr>
          <p:spPr>
            <a:xfrm>
              <a:off x="1639625" y="5170175"/>
              <a:ext cx="190100" cy="125750"/>
            </a:xfrm>
            <a:custGeom>
              <a:avLst/>
              <a:gdLst/>
              <a:ahLst/>
              <a:cxnLst/>
              <a:rect l="l" t="t" r="r" b="b"/>
              <a:pathLst>
                <a:path w="7604" h="5030" extrusionOk="0">
                  <a:moveTo>
                    <a:pt x="6852" y="0"/>
                  </a:moveTo>
                  <a:cubicBezTo>
                    <a:pt x="6851" y="0"/>
                    <a:pt x="6850" y="0"/>
                    <a:pt x="6848" y="0"/>
                  </a:cubicBezTo>
                  <a:cubicBezTo>
                    <a:pt x="6698" y="0"/>
                    <a:pt x="6556" y="57"/>
                    <a:pt x="6451" y="163"/>
                  </a:cubicBezTo>
                  <a:lnTo>
                    <a:pt x="3334" y="3279"/>
                  </a:lnTo>
                  <a:cubicBezTo>
                    <a:pt x="3224" y="3391"/>
                    <a:pt x="3080" y="3447"/>
                    <a:pt x="2935" y="3447"/>
                  </a:cubicBezTo>
                  <a:cubicBezTo>
                    <a:pt x="2791" y="3447"/>
                    <a:pt x="2646" y="3391"/>
                    <a:pt x="2536" y="3279"/>
                  </a:cubicBezTo>
                  <a:cubicBezTo>
                    <a:pt x="2533" y="3279"/>
                    <a:pt x="2533" y="3279"/>
                    <a:pt x="2530" y="3276"/>
                  </a:cubicBezTo>
                  <a:cubicBezTo>
                    <a:pt x="2521" y="3267"/>
                    <a:pt x="2509" y="3255"/>
                    <a:pt x="2497" y="3246"/>
                  </a:cubicBezTo>
                  <a:lnTo>
                    <a:pt x="1061" y="1810"/>
                  </a:lnTo>
                  <a:cubicBezTo>
                    <a:pt x="948" y="1678"/>
                    <a:pt x="789" y="1611"/>
                    <a:pt x="629" y="1611"/>
                  </a:cubicBezTo>
                  <a:cubicBezTo>
                    <a:pt x="486" y="1611"/>
                    <a:pt x="342" y="1666"/>
                    <a:pt x="233" y="1777"/>
                  </a:cubicBezTo>
                  <a:cubicBezTo>
                    <a:pt x="1" y="2009"/>
                    <a:pt x="16" y="2391"/>
                    <a:pt x="266" y="2605"/>
                  </a:cubicBezTo>
                  <a:lnTo>
                    <a:pt x="2542" y="4869"/>
                  </a:lnTo>
                  <a:cubicBezTo>
                    <a:pt x="2645" y="4972"/>
                    <a:pt x="2782" y="5029"/>
                    <a:pt x="2926" y="5029"/>
                  </a:cubicBezTo>
                  <a:cubicBezTo>
                    <a:pt x="2929" y="5029"/>
                    <a:pt x="2933" y="5029"/>
                    <a:pt x="2937" y="5029"/>
                  </a:cubicBezTo>
                  <a:lnTo>
                    <a:pt x="2943" y="5029"/>
                  </a:lnTo>
                  <a:cubicBezTo>
                    <a:pt x="3096" y="5029"/>
                    <a:pt x="3241" y="4969"/>
                    <a:pt x="3352" y="4860"/>
                  </a:cubicBezTo>
                  <a:lnTo>
                    <a:pt x="7249" y="964"/>
                  </a:lnTo>
                  <a:cubicBezTo>
                    <a:pt x="7603" y="606"/>
                    <a:pt x="7352" y="0"/>
                    <a:pt x="68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" name="Google Shape;28418;p76"/>
          <p:cNvGrpSpPr/>
          <p:nvPr/>
        </p:nvGrpSpPr>
        <p:grpSpPr>
          <a:xfrm>
            <a:off x="5389347" y="1575819"/>
            <a:ext cx="394396" cy="321317"/>
            <a:chOff x="2678350" y="1464650"/>
            <a:chExt cx="499750" cy="422700"/>
          </a:xfrm>
          <a:solidFill>
            <a:schemeClr val="bg1"/>
          </a:solidFill>
        </p:grpSpPr>
        <p:sp>
          <p:nvSpPr>
            <p:cNvPr id="59" name="Google Shape;28419;p76"/>
            <p:cNvSpPr/>
            <p:nvPr/>
          </p:nvSpPr>
          <p:spPr>
            <a:xfrm>
              <a:off x="3081050" y="1542700"/>
              <a:ext cx="97050" cy="267350"/>
            </a:xfrm>
            <a:custGeom>
              <a:avLst/>
              <a:gdLst/>
              <a:ahLst/>
              <a:cxnLst/>
              <a:rect l="l" t="t" r="r" b="b"/>
              <a:pathLst>
                <a:path w="3882" h="10694" extrusionOk="0">
                  <a:moveTo>
                    <a:pt x="618" y="0"/>
                  </a:moveTo>
                  <a:cubicBezTo>
                    <a:pt x="474" y="0"/>
                    <a:pt x="329" y="55"/>
                    <a:pt x="220" y="165"/>
                  </a:cubicBezTo>
                  <a:cubicBezTo>
                    <a:pt x="3" y="384"/>
                    <a:pt x="0" y="737"/>
                    <a:pt x="214" y="957"/>
                  </a:cubicBezTo>
                  <a:cubicBezTo>
                    <a:pt x="2650" y="3375"/>
                    <a:pt x="2650" y="7316"/>
                    <a:pt x="214" y="9737"/>
                  </a:cubicBezTo>
                  <a:cubicBezTo>
                    <a:pt x="0" y="9957"/>
                    <a:pt x="3" y="10310"/>
                    <a:pt x="220" y="10526"/>
                  </a:cubicBezTo>
                  <a:cubicBezTo>
                    <a:pt x="330" y="10638"/>
                    <a:pt x="475" y="10693"/>
                    <a:pt x="620" y="10693"/>
                  </a:cubicBezTo>
                  <a:cubicBezTo>
                    <a:pt x="761" y="10693"/>
                    <a:pt x="902" y="10641"/>
                    <a:pt x="1012" y="10535"/>
                  </a:cubicBezTo>
                  <a:cubicBezTo>
                    <a:pt x="3882" y="7672"/>
                    <a:pt x="3882" y="3022"/>
                    <a:pt x="1012" y="159"/>
                  </a:cubicBezTo>
                  <a:cubicBezTo>
                    <a:pt x="902" y="53"/>
                    <a:pt x="760" y="0"/>
                    <a:pt x="6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28420;p76"/>
            <p:cNvSpPr/>
            <p:nvPr/>
          </p:nvSpPr>
          <p:spPr>
            <a:xfrm>
              <a:off x="3041000" y="1582600"/>
              <a:ext cx="75075" cy="187725"/>
            </a:xfrm>
            <a:custGeom>
              <a:avLst/>
              <a:gdLst/>
              <a:ahLst/>
              <a:cxnLst/>
              <a:rect l="l" t="t" r="r" b="b"/>
              <a:pathLst>
                <a:path w="3003" h="7509" extrusionOk="0">
                  <a:moveTo>
                    <a:pt x="626" y="0"/>
                  </a:moveTo>
                  <a:cubicBezTo>
                    <a:pt x="482" y="0"/>
                    <a:pt x="337" y="55"/>
                    <a:pt x="226" y="165"/>
                  </a:cubicBezTo>
                  <a:cubicBezTo>
                    <a:pt x="9" y="381"/>
                    <a:pt x="6" y="734"/>
                    <a:pt x="220" y="957"/>
                  </a:cubicBezTo>
                  <a:cubicBezTo>
                    <a:pt x="1774" y="2495"/>
                    <a:pt x="1774" y="5007"/>
                    <a:pt x="220" y="6545"/>
                  </a:cubicBezTo>
                  <a:cubicBezTo>
                    <a:pt x="0" y="6765"/>
                    <a:pt x="0" y="7124"/>
                    <a:pt x="220" y="7343"/>
                  </a:cubicBezTo>
                  <a:cubicBezTo>
                    <a:pt x="330" y="7453"/>
                    <a:pt x="474" y="7508"/>
                    <a:pt x="619" y="7508"/>
                  </a:cubicBezTo>
                  <a:cubicBezTo>
                    <a:pt x="763" y="7508"/>
                    <a:pt x="908" y="7453"/>
                    <a:pt x="1018" y="7343"/>
                  </a:cubicBezTo>
                  <a:cubicBezTo>
                    <a:pt x="3002" y="5359"/>
                    <a:pt x="3002" y="2143"/>
                    <a:pt x="1018" y="159"/>
                  </a:cubicBezTo>
                  <a:cubicBezTo>
                    <a:pt x="909" y="53"/>
                    <a:pt x="768" y="0"/>
                    <a:pt x="6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28421;p76"/>
            <p:cNvSpPr/>
            <p:nvPr/>
          </p:nvSpPr>
          <p:spPr>
            <a:xfrm>
              <a:off x="2678350" y="1464650"/>
              <a:ext cx="339700" cy="422700"/>
            </a:xfrm>
            <a:custGeom>
              <a:avLst/>
              <a:gdLst/>
              <a:ahLst/>
              <a:cxnLst/>
              <a:rect l="l" t="t" r="r" b="b"/>
              <a:pathLst>
                <a:path w="13588" h="16908" extrusionOk="0">
                  <a:moveTo>
                    <a:pt x="5683" y="5632"/>
                  </a:moveTo>
                  <a:lnTo>
                    <a:pt x="5683" y="11278"/>
                  </a:lnTo>
                  <a:lnTo>
                    <a:pt x="3952" y="11278"/>
                  </a:lnTo>
                  <a:cubicBezTo>
                    <a:pt x="3638" y="11278"/>
                    <a:pt x="3389" y="11026"/>
                    <a:pt x="3389" y="10712"/>
                  </a:cubicBezTo>
                  <a:lnTo>
                    <a:pt x="3389" y="6195"/>
                  </a:lnTo>
                  <a:cubicBezTo>
                    <a:pt x="3389" y="5882"/>
                    <a:pt x="3638" y="5632"/>
                    <a:pt x="3952" y="5632"/>
                  </a:cubicBezTo>
                  <a:close/>
                  <a:moveTo>
                    <a:pt x="11895" y="1115"/>
                  </a:moveTo>
                  <a:cubicBezTo>
                    <a:pt x="12206" y="1115"/>
                    <a:pt x="12458" y="1365"/>
                    <a:pt x="12458" y="1679"/>
                  </a:cubicBezTo>
                  <a:lnTo>
                    <a:pt x="12458" y="15229"/>
                  </a:lnTo>
                  <a:cubicBezTo>
                    <a:pt x="12458" y="15542"/>
                    <a:pt x="12206" y="15792"/>
                    <a:pt x="11895" y="15792"/>
                  </a:cubicBezTo>
                  <a:cubicBezTo>
                    <a:pt x="11582" y="15792"/>
                    <a:pt x="11329" y="15542"/>
                    <a:pt x="11329" y="15229"/>
                  </a:cubicBezTo>
                  <a:lnTo>
                    <a:pt x="11329" y="1679"/>
                  </a:lnTo>
                  <a:cubicBezTo>
                    <a:pt x="11329" y="1365"/>
                    <a:pt x="11582" y="1115"/>
                    <a:pt x="11895" y="1115"/>
                  </a:cubicBezTo>
                  <a:close/>
                  <a:moveTo>
                    <a:pt x="11892" y="0"/>
                  </a:moveTo>
                  <a:cubicBezTo>
                    <a:pt x="11090" y="0"/>
                    <a:pt x="10386" y="570"/>
                    <a:pt x="10230" y="1374"/>
                  </a:cubicBezTo>
                  <a:lnTo>
                    <a:pt x="6060" y="4503"/>
                  </a:lnTo>
                  <a:lnTo>
                    <a:pt x="3952" y="4503"/>
                  </a:lnTo>
                  <a:cubicBezTo>
                    <a:pt x="3235" y="4503"/>
                    <a:pt x="2600" y="4955"/>
                    <a:pt x="2362" y="5632"/>
                  </a:cubicBezTo>
                  <a:lnTo>
                    <a:pt x="1693" y="5632"/>
                  </a:lnTo>
                  <a:cubicBezTo>
                    <a:pt x="757" y="5632"/>
                    <a:pt x="1" y="6388"/>
                    <a:pt x="1" y="7325"/>
                  </a:cubicBezTo>
                  <a:lnTo>
                    <a:pt x="1" y="9583"/>
                  </a:lnTo>
                  <a:cubicBezTo>
                    <a:pt x="1" y="10520"/>
                    <a:pt x="757" y="11275"/>
                    <a:pt x="1693" y="11278"/>
                  </a:cubicBezTo>
                  <a:lnTo>
                    <a:pt x="2362" y="11278"/>
                  </a:lnTo>
                  <a:cubicBezTo>
                    <a:pt x="2600" y="11953"/>
                    <a:pt x="3235" y="12405"/>
                    <a:pt x="3952" y="12408"/>
                  </a:cubicBezTo>
                  <a:lnTo>
                    <a:pt x="6060" y="12408"/>
                  </a:lnTo>
                  <a:lnTo>
                    <a:pt x="10230" y="15533"/>
                  </a:lnTo>
                  <a:cubicBezTo>
                    <a:pt x="10386" y="16336"/>
                    <a:pt x="11087" y="16908"/>
                    <a:pt x="11888" y="16908"/>
                  </a:cubicBezTo>
                  <a:cubicBezTo>
                    <a:pt x="11940" y="16908"/>
                    <a:pt x="11993" y="16905"/>
                    <a:pt x="12046" y="16900"/>
                  </a:cubicBezTo>
                  <a:cubicBezTo>
                    <a:pt x="12913" y="16822"/>
                    <a:pt x="13582" y="16099"/>
                    <a:pt x="13588" y="15229"/>
                  </a:cubicBezTo>
                  <a:lnTo>
                    <a:pt x="13588" y="1679"/>
                  </a:lnTo>
                  <a:cubicBezTo>
                    <a:pt x="13579" y="808"/>
                    <a:pt x="12913" y="86"/>
                    <a:pt x="12046" y="7"/>
                  </a:cubicBezTo>
                  <a:cubicBezTo>
                    <a:pt x="11994" y="3"/>
                    <a:pt x="11943" y="0"/>
                    <a:pt x="11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3" name="Google Shape;29721;p79"/>
          <p:cNvGrpSpPr/>
          <p:nvPr/>
        </p:nvGrpSpPr>
        <p:grpSpPr>
          <a:xfrm>
            <a:off x="5389347" y="3679854"/>
            <a:ext cx="393314" cy="408052"/>
            <a:chOff x="-35123050" y="3561225"/>
            <a:chExt cx="292225" cy="291100"/>
          </a:xfrm>
          <a:solidFill>
            <a:schemeClr val="bg1"/>
          </a:solidFill>
        </p:grpSpPr>
        <p:sp>
          <p:nvSpPr>
            <p:cNvPr id="64" name="Google Shape;29722;p79"/>
            <p:cNvSpPr/>
            <p:nvPr/>
          </p:nvSpPr>
          <p:spPr>
            <a:xfrm>
              <a:off x="-35123050" y="3629750"/>
              <a:ext cx="205575" cy="222575"/>
            </a:xfrm>
            <a:custGeom>
              <a:avLst/>
              <a:gdLst/>
              <a:ahLst/>
              <a:cxnLst/>
              <a:rect l="l" t="t" r="r" b="b"/>
              <a:pathLst>
                <a:path w="8223" h="8903" extrusionOk="0">
                  <a:moveTo>
                    <a:pt x="2080" y="2710"/>
                  </a:moveTo>
                  <a:cubicBezTo>
                    <a:pt x="2458" y="2710"/>
                    <a:pt x="2741" y="3056"/>
                    <a:pt x="2741" y="3403"/>
                  </a:cubicBezTo>
                  <a:cubicBezTo>
                    <a:pt x="2741" y="3781"/>
                    <a:pt x="2426" y="4065"/>
                    <a:pt x="2080" y="4065"/>
                  </a:cubicBezTo>
                  <a:cubicBezTo>
                    <a:pt x="1733" y="4065"/>
                    <a:pt x="1418" y="3750"/>
                    <a:pt x="1418" y="3403"/>
                  </a:cubicBezTo>
                  <a:cubicBezTo>
                    <a:pt x="1418" y="3056"/>
                    <a:pt x="1670" y="2710"/>
                    <a:pt x="2080" y="2710"/>
                  </a:cubicBezTo>
                  <a:close/>
                  <a:moveTo>
                    <a:pt x="4127" y="2710"/>
                  </a:moveTo>
                  <a:cubicBezTo>
                    <a:pt x="4506" y="2710"/>
                    <a:pt x="4789" y="3056"/>
                    <a:pt x="4789" y="3403"/>
                  </a:cubicBezTo>
                  <a:cubicBezTo>
                    <a:pt x="4789" y="3781"/>
                    <a:pt x="4474" y="4065"/>
                    <a:pt x="4127" y="4065"/>
                  </a:cubicBezTo>
                  <a:cubicBezTo>
                    <a:pt x="3718" y="4065"/>
                    <a:pt x="3466" y="3750"/>
                    <a:pt x="3466" y="3403"/>
                  </a:cubicBezTo>
                  <a:cubicBezTo>
                    <a:pt x="3466" y="3056"/>
                    <a:pt x="3718" y="2710"/>
                    <a:pt x="4127" y="2710"/>
                  </a:cubicBezTo>
                  <a:close/>
                  <a:moveTo>
                    <a:pt x="6207" y="2710"/>
                  </a:moveTo>
                  <a:cubicBezTo>
                    <a:pt x="6616" y="2710"/>
                    <a:pt x="6868" y="3056"/>
                    <a:pt x="6868" y="3403"/>
                  </a:cubicBezTo>
                  <a:cubicBezTo>
                    <a:pt x="6868" y="3781"/>
                    <a:pt x="6553" y="4065"/>
                    <a:pt x="6207" y="4065"/>
                  </a:cubicBezTo>
                  <a:cubicBezTo>
                    <a:pt x="5829" y="4065"/>
                    <a:pt x="5545" y="3750"/>
                    <a:pt x="5545" y="3403"/>
                  </a:cubicBezTo>
                  <a:cubicBezTo>
                    <a:pt x="5514" y="3056"/>
                    <a:pt x="5829" y="2710"/>
                    <a:pt x="6207" y="2710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57"/>
                    <a:pt x="0" y="1702"/>
                  </a:cubicBezTo>
                  <a:lnTo>
                    <a:pt x="0" y="5136"/>
                  </a:lnTo>
                  <a:cubicBezTo>
                    <a:pt x="0" y="5955"/>
                    <a:pt x="630" y="6616"/>
                    <a:pt x="1418" y="6774"/>
                  </a:cubicBezTo>
                  <a:lnTo>
                    <a:pt x="1418" y="8570"/>
                  </a:lnTo>
                  <a:cubicBezTo>
                    <a:pt x="1418" y="8696"/>
                    <a:pt x="1481" y="8822"/>
                    <a:pt x="1607" y="8885"/>
                  </a:cubicBezTo>
                  <a:cubicBezTo>
                    <a:pt x="1649" y="8895"/>
                    <a:pt x="1695" y="8902"/>
                    <a:pt x="1739" y="8902"/>
                  </a:cubicBezTo>
                  <a:cubicBezTo>
                    <a:pt x="1828" y="8902"/>
                    <a:pt x="1912" y="8874"/>
                    <a:pt x="1954" y="8790"/>
                  </a:cubicBezTo>
                  <a:lnTo>
                    <a:pt x="3938" y="6837"/>
                  </a:lnTo>
                  <a:lnTo>
                    <a:pt x="6522" y="6837"/>
                  </a:lnTo>
                  <a:cubicBezTo>
                    <a:pt x="7467" y="6837"/>
                    <a:pt x="8223" y="6081"/>
                    <a:pt x="8223" y="5136"/>
                  </a:cubicBezTo>
                  <a:lnTo>
                    <a:pt x="8223" y="1702"/>
                  </a:lnTo>
                  <a:cubicBezTo>
                    <a:pt x="8223" y="757"/>
                    <a:pt x="7467" y="0"/>
                    <a:pt x="65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29723;p79"/>
            <p:cNvSpPr/>
            <p:nvPr/>
          </p:nvSpPr>
          <p:spPr>
            <a:xfrm>
              <a:off x="-35053750" y="3561225"/>
              <a:ext cx="222925" cy="221825"/>
            </a:xfrm>
            <a:custGeom>
              <a:avLst/>
              <a:gdLst/>
              <a:ahLst/>
              <a:cxnLst/>
              <a:rect l="l" t="t" r="r" b="b"/>
              <a:pathLst>
                <a:path w="8917" h="8873" extrusionOk="0">
                  <a:moveTo>
                    <a:pt x="1702" y="1"/>
                  </a:moveTo>
                  <a:cubicBezTo>
                    <a:pt x="757" y="1"/>
                    <a:pt x="1" y="725"/>
                    <a:pt x="1" y="1702"/>
                  </a:cubicBezTo>
                  <a:lnTo>
                    <a:pt x="1" y="2048"/>
                  </a:lnTo>
                  <a:lnTo>
                    <a:pt x="3781" y="2048"/>
                  </a:lnTo>
                  <a:cubicBezTo>
                    <a:pt x="5136" y="2048"/>
                    <a:pt x="6207" y="3088"/>
                    <a:pt x="6207" y="4443"/>
                  </a:cubicBezTo>
                  <a:lnTo>
                    <a:pt x="6207" y="7877"/>
                  </a:lnTo>
                  <a:lnTo>
                    <a:pt x="6207" y="8003"/>
                  </a:lnTo>
                  <a:lnTo>
                    <a:pt x="6995" y="8790"/>
                  </a:lnTo>
                  <a:cubicBezTo>
                    <a:pt x="7055" y="8850"/>
                    <a:pt x="7127" y="8872"/>
                    <a:pt x="7205" y="8872"/>
                  </a:cubicBezTo>
                  <a:cubicBezTo>
                    <a:pt x="7249" y="8872"/>
                    <a:pt x="7295" y="8865"/>
                    <a:pt x="7341" y="8853"/>
                  </a:cubicBezTo>
                  <a:cubicBezTo>
                    <a:pt x="7467" y="8822"/>
                    <a:pt x="7530" y="8664"/>
                    <a:pt x="7530" y="8538"/>
                  </a:cubicBezTo>
                  <a:lnTo>
                    <a:pt x="7530" y="6806"/>
                  </a:lnTo>
                  <a:cubicBezTo>
                    <a:pt x="8318" y="6648"/>
                    <a:pt x="8917" y="5955"/>
                    <a:pt x="8917" y="5104"/>
                  </a:cubicBezTo>
                  <a:lnTo>
                    <a:pt x="8917" y="1702"/>
                  </a:lnTo>
                  <a:cubicBezTo>
                    <a:pt x="8917" y="725"/>
                    <a:pt x="8129" y="1"/>
                    <a:pt x="7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" name="Google Shape;29352;p78"/>
          <p:cNvGrpSpPr/>
          <p:nvPr/>
        </p:nvGrpSpPr>
        <p:grpSpPr>
          <a:xfrm>
            <a:off x="3381811" y="3683026"/>
            <a:ext cx="403920" cy="404880"/>
            <a:chOff x="946175" y="3253275"/>
            <a:chExt cx="298550" cy="296150"/>
          </a:xfrm>
          <a:solidFill>
            <a:schemeClr val="bg1"/>
          </a:solidFill>
        </p:grpSpPr>
        <p:sp>
          <p:nvSpPr>
            <p:cNvPr id="70" name="Google Shape;29353;p78"/>
            <p:cNvSpPr/>
            <p:nvPr/>
          </p:nvSpPr>
          <p:spPr>
            <a:xfrm>
              <a:off x="946175" y="3253275"/>
              <a:ext cx="209550" cy="261500"/>
            </a:xfrm>
            <a:custGeom>
              <a:avLst/>
              <a:gdLst/>
              <a:ahLst/>
              <a:cxnLst/>
              <a:rect l="l" t="t" r="r" b="b"/>
              <a:pathLst>
                <a:path w="8382" h="10460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113"/>
                  </a:lnTo>
                  <a:cubicBezTo>
                    <a:pt x="1" y="10302"/>
                    <a:pt x="158" y="10460"/>
                    <a:pt x="348" y="10460"/>
                  </a:cubicBezTo>
                  <a:lnTo>
                    <a:pt x="694" y="10460"/>
                  </a:lnTo>
                  <a:lnTo>
                    <a:pt x="694" y="3875"/>
                  </a:lnTo>
                  <a:cubicBezTo>
                    <a:pt x="694" y="3623"/>
                    <a:pt x="820" y="3340"/>
                    <a:pt x="1009" y="3151"/>
                  </a:cubicBezTo>
                  <a:lnTo>
                    <a:pt x="3151" y="1008"/>
                  </a:lnTo>
                  <a:cubicBezTo>
                    <a:pt x="3340" y="819"/>
                    <a:pt x="3624" y="693"/>
                    <a:pt x="3908" y="693"/>
                  </a:cubicBezTo>
                  <a:lnTo>
                    <a:pt x="8381" y="693"/>
                  </a:lnTo>
                  <a:lnTo>
                    <a:pt x="8381" y="347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29354;p78"/>
            <p:cNvSpPr/>
            <p:nvPr/>
          </p:nvSpPr>
          <p:spPr>
            <a:xfrm>
              <a:off x="986350" y="3293425"/>
              <a:ext cx="47300" cy="48075"/>
            </a:xfrm>
            <a:custGeom>
              <a:avLst/>
              <a:gdLst/>
              <a:ahLst/>
              <a:cxnLst/>
              <a:rect l="l" t="t" r="r" b="b"/>
              <a:pathLst>
                <a:path w="1892" h="1923" extrusionOk="0">
                  <a:moveTo>
                    <a:pt x="189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8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29355;p78"/>
            <p:cNvSpPr/>
            <p:nvPr/>
          </p:nvSpPr>
          <p:spPr>
            <a:xfrm>
              <a:off x="1051725" y="3359600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49"/>
                    <a:pt x="1103" y="4852"/>
                    <a:pt x="2427" y="4852"/>
                  </a:cubicBezTo>
                  <a:cubicBezTo>
                    <a:pt x="3781" y="4852"/>
                    <a:pt x="4884" y="3749"/>
                    <a:pt x="4884" y="2426"/>
                  </a:cubicBez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29356;p78"/>
            <p:cNvSpPr/>
            <p:nvPr/>
          </p:nvSpPr>
          <p:spPr>
            <a:xfrm>
              <a:off x="980050" y="3289500"/>
              <a:ext cx="192200" cy="242600"/>
            </a:xfrm>
            <a:custGeom>
              <a:avLst/>
              <a:gdLst/>
              <a:ahLst/>
              <a:cxnLst/>
              <a:rect l="l" t="t" r="r" b="b"/>
              <a:pathLst>
                <a:path w="7688" h="9704" extrusionOk="0">
                  <a:moveTo>
                    <a:pt x="2868" y="0"/>
                  </a:moveTo>
                  <a:lnTo>
                    <a:pt x="2868" y="2426"/>
                  </a:lnTo>
                  <a:cubicBezTo>
                    <a:pt x="2868" y="2647"/>
                    <a:pt x="2679" y="2804"/>
                    <a:pt x="2490" y="2804"/>
                  </a:cubicBezTo>
                  <a:lnTo>
                    <a:pt x="1" y="2804"/>
                  </a:lnTo>
                  <a:lnTo>
                    <a:pt x="1" y="9357"/>
                  </a:lnTo>
                  <a:cubicBezTo>
                    <a:pt x="1" y="9578"/>
                    <a:pt x="190" y="9704"/>
                    <a:pt x="379" y="9704"/>
                  </a:cubicBezTo>
                  <a:lnTo>
                    <a:pt x="7341" y="9704"/>
                  </a:lnTo>
                  <a:cubicBezTo>
                    <a:pt x="7467" y="9704"/>
                    <a:pt x="7593" y="9641"/>
                    <a:pt x="7625" y="9578"/>
                  </a:cubicBezTo>
                  <a:lnTo>
                    <a:pt x="6239" y="8192"/>
                  </a:lnTo>
                  <a:cubicBezTo>
                    <a:pt x="5924" y="8318"/>
                    <a:pt x="5609" y="8349"/>
                    <a:pt x="5262" y="8349"/>
                  </a:cubicBezTo>
                  <a:cubicBezTo>
                    <a:pt x="3529" y="8349"/>
                    <a:pt x="2143" y="6931"/>
                    <a:pt x="2143" y="5230"/>
                  </a:cubicBezTo>
                  <a:cubicBezTo>
                    <a:pt x="2143" y="3529"/>
                    <a:pt x="3561" y="2111"/>
                    <a:pt x="5262" y="2111"/>
                  </a:cubicBezTo>
                  <a:cubicBezTo>
                    <a:pt x="6239" y="2111"/>
                    <a:pt x="7121" y="2584"/>
                    <a:pt x="7688" y="3308"/>
                  </a:cubicBezTo>
                  <a:lnTo>
                    <a:pt x="7688" y="347"/>
                  </a:lnTo>
                  <a:cubicBezTo>
                    <a:pt x="7688" y="158"/>
                    <a:pt x="7530" y="0"/>
                    <a:pt x="73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29357;p78"/>
            <p:cNvSpPr/>
            <p:nvPr/>
          </p:nvSpPr>
          <p:spPr>
            <a:xfrm>
              <a:off x="1154125" y="3460400"/>
              <a:ext cx="90600" cy="89025"/>
            </a:xfrm>
            <a:custGeom>
              <a:avLst/>
              <a:gdLst/>
              <a:ahLst/>
              <a:cxnLst/>
              <a:rect l="l" t="t" r="r" b="b"/>
              <a:pathLst>
                <a:path w="3624" h="3561" extrusionOk="0">
                  <a:moveTo>
                    <a:pt x="977" y="1"/>
                  </a:moveTo>
                  <a:cubicBezTo>
                    <a:pt x="693" y="410"/>
                    <a:pt x="378" y="757"/>
                    <a:pt x="0" y="1009"/>
                  </a:cubicBezTo>
                  <a:lnTo>
                    <a:pt x="2363" y="3372"/>
                  </a:lnTo>
                  <a:cubicBezTo>
                    <a:pt x="2489" y="3498"/>
                    <a:pt x="2662" y="3561"/>
                    <a:pt x="2840" y="3561"/>
                  </a:cubicBezTo>
                  <a:cubicBezTo>
                    <a:pt x="3017" y="3561"/>
                    <a:pt x="3198" y="3498"/>
                    <a:pt x="3340" y="3372"/>
                  </a:cubicBezTo>
                  <a:cubicBezTo>
                    <a:pt x="3623" y="3088"/>
                    <a:pt x="3623" y="2647"/>
                    <a:pt x="3340" y="2364"/>
                  </a:cubicBezTo>
                  <a:lnTo>
                    <a:pt x="97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62" name="Key Words p.86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25052" end="6225.625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6436685" y="1934450"/>
            <a:ext cx="1353472" cy="13534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90929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760" fill="hold"/>
                                        <p:tgtEl>
                                          <p:spTgt spid="6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2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2"/>
                </p:tgtEl>
              </p:cMediaNode>
            </p:audio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65" name="Google Shape;4065;p55"/>
          <p:cNvGrpSpPr/>
          <p:nvPr/>
        </p:nvGrpSpPr>
        <p:grpSpPr>
          <a:xfrm rot="-2343389" flipH="1">
            <a:off x="7886028" y="491738"/>
            <a:ext cx="961091" cy="327154"/>
            <a:chOff x="916775" y="3696925"/>
            <a:chExt cx="850400" cy="289475"/>
          </a:xfrm>
        </p:grpSpPr>
        <p:sp>
          <p:nvSpPr>
            <p:cNvPr id="4066" name="Google Shape;4066;p55"/>
            <p:cNvSpPr/>
            <p:nvPr/>
          </p:nvSpPr>
          <p:spPr>
            <a:xfrm>
              <a:off x="964750" y="3708925"/>
              <a:ext cx="798125" cy="267625"/>
            </a:xfrm>
            <a:custGeom>
              <a:avLst/>
              <a:gdLst/>
              <a:ahLst/>
              <a:cxnLst/>
              <a:rect l="l" t="t" r="r" b="b"/>
              <a:pathLst>
                <a:path w="31925" h="10705" extrusionOk="0">
                  <a:moveTo>
                    <a:pt x="20929" y="0"/>
                  </a:moveTo>
                  <a:lnTo>
                    <a:pt x="0" y="583"/>
                  </a:lnTo>
                  <a:lnTo>
                    <a:pt x="15158" y="3597"/>
                  </a:lnTo>
                  <a:lnTo>
                    <a:pt x="12897" y="10705"/>
                  </a:lnTo>
                  <a:lnTo>
                    <a:pt x="12897" y="10705"/>
                  </a:lnTo>
                  <a:lnTo>
                    <a:pt x="31925" y="10122"/>
                  </a:lnTo>
                  <a:lnTo>
                    <a:pt x="19217" y="5464"/>
                  </a:lnTo>
                  <a:lnTo>
                    <a:pt x="209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55"/>
            <p:cNvSpPr/>
            <p:nvPr/>
          </p:nvSpPr>
          <p:spPr>
            <a:xfrm>
              <a:off x="916775" y="3696925"/>
              <a:ext cx="850400" cy="289475"/>
            </a:xfrm>
            <a:custGeom>
              <a:avLst/>
              <a:gdLst/>
              <a:ahLst/>
              <a:cxnLst/>
              <a:rect l="l" t="t" r="r" b="b"/>
              <a:pathLst>
                <a:path w="34016" h="11579" extrusionOk="0">
                  <a:moveTo>
                    <a:pt x="22221" y="942"/>
                  </a:moveTo>
                  <a:lnTo>
                    <a:pt x="22221" y="942"/>
                  </a:lnTo>
                  <a:cubicBezTo>
                    <a:pt x="22145" y="1197"/>
                    <a:pt x="22069" y="1455"/>
                    <a:pt x="21992" y="1713"/>
                  </a:cubicBezTo>
                  <a:lnTo>
                    <a:pt x="21581" y="3084"/>
                  </a:lnTo>
                  <a:cubicBezTo>
                    <a:pt x="21427" y="3529"/>
                    <a:pt x="21307" y="3991"/>
                    <a:pt x="21170" y="4454"/>
                  </a:cubicBezTo>
                  <a:lnTo>
                    <a:pt x="20776" y="5824"/>
                  </a:lnTo>
                  <a:lnTo>
                    <a:pt x="20673" y="6184"/>
                  </a:lnTo>
                  <a:lnTo>
                    <a:pt x="20999" y="6286"/>
                  </a:lnTo>
                  <a:lnTo>
                    <a:pt x="24201" y="7400"/>
                  </a:lnTo>
                  <a:lnTo>
                    <a:pt x="27404" y="8496"/>
                  </a:lnTo>
                  <a:cubicBezTo>
                    <a:pt x="28466" y="8855"/>
                    <a:pt x="29528" y="9232"/>
                    <a:pt x="30607" y="9575"/>
                  </a:cubicBezTo>
                  <a:cubicBezTo>
                    <a:pt x="31600" y="9917"/>
                    <a:pt x="32577" y="10243"/>
                    <a:pt x="33570" y="10551"/>
                  </a:cubicBezTo>
                  <a:cubicBezTo>
                    <a:pt x="32868" y="10551"/>
                    <a:pt x="32166" y="10534"/>
                    <a:pt x="31463" y="10534"/>
                  </a:cubicBezTo>
                  <a:lnTo>
                    <a:pt x="29083" y="10534"/>
                  </a:lnTo>
                  <a:lnTo>
                    <a:pt x="26702" y="10551"/>
                  </a:lnTo>
                  <a:lnTo>
                    <a:pt x="24321" y="10585"/>
                  </a:lnTo>
                  <a:lnTo>
                    <a:pt x="21941" y="10619"/>
                  </a:lnTo>
                  <a:lnTo>
                    <a:pt x="19560" y="10671"/>
                  </a:lnTo>
                  <a:cubicBezTo>
                    <a:pt x="18149" y="10716"/>
                    <a:pt x="16738" y="10735"/>
                    <a:pt x="15339" y="10786"/>
                  </a:cubicBezTo>
                  <a:lnTo>
                    <a:pt x="15339" y="10786"/>
                  </a:lnTo>
                  <a:cubicBezTo>
                    <a:pt x="15472" y="10366"/>
                    <a:pt x="15602" y="9949"/>
                    <a:pt x="15724" y="9523"/>
                  </a:cubicBezTo>
                  <a:lnTo>
                    <a:pt x="16272" y="7742"/>
                  </a:lnTo>
                  <a:lnTo>
                    <a:pt x="17316" y="4163"/>
                  </a:lnTo>
                  <a:lnTo>
                    <a:pt x="17402" y="3871"/>
                  </a:lnTo>
                  <a:lnTo>
                    <a:pt x="17128" y="3820"/>
                  </a:lnTo>
                  <a:lnTo>
                    <a:pt x="13309" y="3152"/>
                  </a:lnTo>
                  <a:lnTo>
                    <a:pt x="11408" y="2810"/>
                  </a:lnTo>
                  <a:lnTo>
                    <a:pt x="9524" y="2450"/>
                  </a:lnTo>
                  <a:lnTo>
                    <a:pt x="7622" y="2056"/>
                  </a:lnTo>
                  <a:cubicBezTo>
                    <a:pt x="6989" y="1936"/>
                    <a:pt x="6372" y="1799"/>
                    <a:pt x="5738" y="1679"/>
                  </a:cubicBezTo>
                  <a:cubicBezTo>
                    <a:pt x="5112" y="1544"/>
                    <a:pt x="4489" y="1408"/>
                    <a:pt x="3866" y="1272"/>
                  </a:cubicBezTo>
                  <a:lnTo>
                    <a:pt x="3866" y="1272"/>
                  </a:lnTo>
                  <a:lnTo>
                    <a:pt x="7160" y="1251"/>
                  </a:lnTo>
                  <a:cubicBezTo>
                    <a:pt x="8907" y="1217"/>
                    <a:pt x="10654" y="1200"/>
                    <a:pt x="12384" y="1165"/>
                  </a:cubicBezTo>
                  <a:lnTo>
                    <a:pt x="17625" y="1063"/>
                  </a:lnTo>
                  <a:lnTo>
                    <a:pt x="20245" y="994"/>
                  </a:lnTo>
                  <a:lnTo>
                    <a:pt x="22221" y="942"/>
                  </a:lnTo>
                  <a:close/>
                  <a:moveTo>
                    <a:pt x="23465" y="1"/>
                  </a:moveTo>
                  <a:lnTo>
                    <a:pt x="22831" y="18"/>
                  </a:lnTo>
                  <a:lnTo>
                    <a:pt x="20211" y="86"/>
                  </a:lnTo>
                  <a:lnTo>
                    <a:pt x="17590" y="189"/>
                  </a:lnTo>
                  <a:lnTo>
                    <a:pt x="12367" y="377"/>
                  </a:lnTo>
                  <a:cubicBezTo>
                    <a:pt x="10620" y="429"/>
                    <a:pt x="8890" y="514"/>
                    <a:pt x="7143" y="583"/>
                  </a:cubicBezTo>
                  <a:lnTo>
                    <a:pt x="1902" y="840"/>
                  </a:lnTo>
                  <a:lnTo>
                    <a:pt x="1" y="943"/>
                  </a:lnTo>
                  <a:lnTo>
                    <a:pt x="1868" y="1285"/>
                  </a:lnTo>
                  <a:cubicBezTo>
                    <a:pt x="3135" y="1508"/>
                    <a:pt x="4403" y="1731"/>
                    <a:pt x="5670" y="1970"/>
                  </a:cubicBezTo>
                  <a:cubicBezTo>
                    <a:pt x="6304" y="2090"/>
                    <a:pt x="6937" y="2193"/>
                    <a:pt x="7571" y="2330"/>
                  </a:cubicBezTo>
                  <a:lnTo>
                    <a:pt x="9472" y="2690"/>
                  </a:lnTo>
                  <a:lnTo>
                    <a:pt x="11356" y="3084"/>
                  </a:lnTo>
                  <a:lnTo>
                    <a:pt x="13240" y="3495"/>
                  </a:lnTo>
                  <a:lnTo>
                    <a:pt x="16725" y="4267"/>
                  </a:lnTo>
                  <a:lnTo>
                    <a:pt x="16725" y="4267"/>
                  </a:lnTo>
                  <a:lnTo>
                    <a:pt x="15604" y="7519"/>
                  </a:lnTo>
                  <a:lnTo>
                    <a:pt x="15021" y="9301"/>
                  </a:lnTo>
                  <a:cubicBezTo>
                    <a:pt x="14816" y="9883"/>
                    <a:pt x="14645" y="10482"/>
                    <a:pt x="14439" y="11065"/>
                  </a:cubicBezTo>
                  <a:lnTo>
                    <a:pt x="14285" y="11579"/>
                  </a:lnTo>
                  <a:lnTo>
                    <a:pt x="14816" y="11561"/>
                  </a:lnTo>
                  <a:cubicBezTo>
                    <a:pt x="16409" y="11527"/>
                    <a:pt x="17984" y="11459"/>
                    <a:pt x="19577" y="11407"/>
                  </a:cubicBezTo>
                  <a:lnTo>
                    <a:pt x="21958" y="11305"/>
                  </a:lnTo>
                  <a:lnTo>
                    <a:pt x="24338" y="11202"/>
                  </a:lnTo>
                  <a:lnTo>
                    <a:pt x="26719" y="11082"/>
                  </a:lnTo>
                  <a:lnTo>
                    <a:pt x="29083" y="10962"/>
                  </a:lnTo>
                  <a:lnTo>
                    <a:pt x="31463" y="10808"/>
                  </a:lnTo>
                  <a:cubicBezTo>
                    <a:pt x="32251" y="10756"/>
                    <a:pt x="33056" y="10705"/>
                    <a:pt x="33844" y="10637"/>
                  </a:cubicBezTo>
                  <a:lnTo>
                    <a:pt x="34015" y="10637"/>
                  </a:lnTo>
                  <a:lnTo>
                    <a:pt x="33861" y="10568"/>
                  </a:lnTo>
                  <a:cubicBezTo>
                    <a:pt x="32816" y="10123"/>
                    <a:pt x="31772" y="9712"/>
                    <a:pt x="30710" y="9284"/>
                  </a:cubicBezTo>
                  <a:cubicBezTo>
                    <a:pt x="29665" y="8855"/>
                    <a:pt x="28620" y="8461"/>
                    <a:pt x="27575" y="8033"/>
                  </a:cubicBezTo>
                  <a:lnTo>
                    <a:pt x="24424" y="6800"/>
                  </a:lnTo>
                  <a:lnTo>
                    <a:pt x="21604" y="5718"/>
                  </a:lnTo>
                  <a:lnTo>
                    <a:pt x="21604" y="5718"/>
                  </a:lnTo>
                  <a:lnTo>
                    <a:pt x="21941" y="4694"/>
                  </a:lnTo>
                  <a:cubicBezTo>
                    <a:pt x="22095" y="4248"/>
                    <a:pt x="22249" y="3786"/>
                    <a:pt x="22403" y="3340"/>
                  </a:cubicBezTo>
                  <a:lnTo>
                    <a:pt x="22848" y="1970"/>
                  </a:lnTo>
                  <a:cubicBezTo>
                    <a:pt x="22985" y="1525"/>
                    <a:pt x="23140" y="1063"/>
                    <a:pt x="23277" y="617"/>
                  </a:cubicBezTo>
                  <a:lnTo>
                    <a:pt x="234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68" name="Google Shape;4068;p55"/>
          <p:cNvGrpSpPr/>
          <p:nvPr/>
        </p:nvGrpSpPr>
        <p:grpSpPr>
          <a:xfrm rot="-1146379" flipH="1">
            <a:off x="8079644" y="1064989"/>
            <a:ext cx="718362" cy="244529"/>
            <a:chOff x="916775" y="3696925"/>
            <a:chExt cx="850400" cy="289475"/>
          </a:xfrm>
        </p:grpSpPr>
        <p:sp>
          <p:nvSpPr>
            <p:cNvPr id="4069" name="Google Shape;4069;p55"/>
            <p:cNvSpPr/>
            <p:nvPr/>
          </p:nvSpPr>
          <p:spPr>
            <a:xfrm>
              <a:off x="964750" y="3708925"/>
              <a:ext cx="798125" cy="267625"/>
            </a:xfrm>
            <a:custGeom>
              <a:avLst/>
              <a:gdLst/>
              <a:ahLst/>
              <a:cxnLst/>
              <a:rect l="l" t="t" r="r" b="b"/>
              <a:pathLst>
                <a:path w="31925" h="10705" extrusionOk="0">
                  <a:moveTo>
                    <a:pt x="20929" y="0"/>
                  </a:moveTo>
                  <a:lnTo>
                    <a:pt x="0" y="583"/>
                  </a:lnTo>
                  <a:lnTo>
                    <a:pt x="15158" y="3597"/>
                  </a:lnTo>
                  <a:lnTo>
                    <a:pt x="12897" y="10705"/>
                  </a:lnTo>
                  <a:lnTo>
                    <a:pt x="12897" y="10705"/>
                  </a:lnTo>
                  <a:lnTo>
                    <a:pt x="31925" y="10122"/>
                  </a:lnTo>
                  <a:lnTo>
                    <a:pt x="19217" y="5464"/>
                  </a:lnTo>
                  <a:lnTo>
                    <a:pt x="209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55"/>
            <p:cNvSpPr/>
            <p:nvPr/>
          </p:nvSpPr>
          <p:spPr>
            <a:xfrm>
              <a:off x="916775" y="3696925"/>
              <a:ext cx="850400" cy="289475"/>
            </a:xfrm>
            <a:custGeom>
              <a:avLst/>
              <a:gdLst/>
              <a:ahLst/>
              <a:cxnLst/>
              <a:rect l="l" t="t" r="r" b="b"/>
              <a:pathLst>
                <a:path w="34016" h="11579" extrusionOk="0">
                  <a:moveTo>
                    <a:pt x="22221" y="942"/>
                  </a:moveTo>
                  <a:lnTo>
                    <a:pt x="22221" y="942"/>
                  </a:lnTo>
                  <a:cubicBezTo>
                    <a:pt x="22145" y="1197"/>
                    <a:pt x="22069" y="1455"/>
                    <a:pt x="21992" y="1713"/>
                  </a:cubicBezTo>
                  <a:lnTo>
                    <a:pt x="21581" y="3084"/>
                  </a:lnTo>
                  <a:cubicBezTo>
                    <a:pt x="21427" y="3529"/>
                    <a:pt x="21307" y="3991"/>
                    <a:pt x="21170" y="4454"/>
                  </a:cubicBezTo>
                  <a:lnTo>
                    <a:pt x="20776" y="5824"/>
                  </a:lnTo>
                  <a:lnTo>
                    <a:pt x="20673" y="6184"/>
                  </a:lnTo>
                  <a:lnTo>
                    <a:pt x="20999" y="6286"/>
                  </a:lnTo>
                  <a:lnTo>
                    <a:pt x="24201" y="7400"/>
                  </a:lnTo>
                  <a:lnTo>
                    <a:pt x="27404" y="8496"/>
                  </a:lnTo>
                  <a:cubicBezTo>
                    <a:pt x="28466" y="8855"/>
                    <a:pt x="29528" y="9232"/>
                    <a:pt x="30607" y="9575"/>
                  </a:cubicBezTo>
                  <a:cubicBezTo>
                    <a:pt x="31600" y="9917"/>
                    <a:pt x="32577" y="10243"/>
                    <a:pt x="33570" y="10551"/>
                  </a:cubicBezTo>
                  <a:cubicBezTo>
                    <a:pt x="32868" y="10551"/>
                    <a:pt x="32166" y="10534"/>
                    <a:pt x="31463" y="10534"/>
                  </a:cubicBezTo>
                  <a:lnTo>
                    <a:pt x="29083" y="10534"/>
                  </a:lnTo>
                  <a:lnTo>
                    <a:pt x="26702" y="10551"/>
                  </a:lnTo>
                  <a:lnTo>
                    <a:pt x="24321" y="10585"/>
                  </a:lnTo>
                  <a:lnTo>
                    <a:pt x="21941" y="10619"/>
                  </a:lnTo>
                  <a:lnTo>
                    <a:pt x="19560" y="10671"/>
                  </a:lnTo>
                  <a:cubicBezTo>
                    <a:pt x="18149" y="10716"/>
                    <a:pt x="16738" y="10735"/>
                    <a:pt x="15339" y="10786"/>
                  </a:cubicBezTo>
                  <a:lnTo>
                    <a:pt x="15339" y="10786"/>
                  </a:lnTo>
                  <a:cubicBezTo>
                    <a:pt x="15472" y="10366"/>
                    <a:pt x="15602" y="9949"/>
                    <a:pt x="15724" y="9523"/>
                  </a:cubicBezTo>
                  <a:lnTo>
                    <a:pt x="16272" y="7742"/>
                  </a:lnTo>
                  <a:lnTo>
                    <a:pt x="17316" y="4163"/>
                  </a:lnTo>
                  <a:lnTo>
                    <a:pt x="17402" y="3871"/>
                  </a:lnTo>
                  <a:lnTo>
                    <a:pt x="17128" y="3820"/>
                  </a:lnTo>
                  <a:lnTo>
                    <a:pt x="13309" y="3152"/>
                  </a:lnTo>
                  <a:lnTo>
                    <a:pt x="11408" y="2810"/>
                  </a:lnTo>
                  <a:lnTo>
                    <a:pt x="9524" y="2450"/>
                  </a:lnTo>
                  <a:lnTo>
                    <a:pt x="7622" y="2056"/>
                  </a:lnTo>
                  <a:cubicBezTo>
                    <a:pt x="6989" y="1936"/>
                    <a:pt x="6372" y="1799"/>
                    <a:pt x="5738" y="1679"/>
                  </a:cubicBezTo>
                  <a:cubicBezTo>
                    <a:pt x="5112" y="1544"/>
                    <a:pt x="4489" y="1408"/>
                    <a:pt x="3866" y="1272"/>
                  </a:cubicBezTo>
                  <a:lnTo>
                    <a:pt x="3866" y="1272"/>
                  </a:lnTo>
                  <a:lnTo>
                    <a:pt x="7160" y="1251"/>
                  </a:lnTo>
                  <a:cubicBezTo>
                    <a:pt x="8907" y="1217"/>
                    <a:pt x="10654" y="1200"/>
                    <a:pt x="12384" y="1165"/>
                  </a:cubicBezTo>
                  <a:lnTo>
                    <a:pt x="17625" y="1063"/>
                  </a:lnTo>
                  <a:lnTo>
                    <a:pt x="20245" y="994"/>
                  </a:lnTo>
                  <a:lnTo>
                    <a:pt x="22221" y="942"/>
                  </a:lnTo>
                  <a:close/>
                  <a:moveTo>
                    <a:pt x="23465" y="1"/>
                  </a:moveTo>
                  <a:lnTo>
                    <a:pt x="22831" y="18"/>
                  </a:lnTo>
                  <a:lnTo>
                    <a:pt x="20211" y="86"/>
                  </a:lnTo>
                  <a:lnTo>
                    <a:pt x="17590" y="189"/>
                  </a:lnTo>
                  <a:lnTo>
                    <a:pt x="12367" y="377"/>
                  </a:lnTo>
                  <a:cubicBezTo>
                    <a:pt x="10620" y="429"/>
                    <a:pt x="8890" y="514"/>
                    <a:pt x="7143" y="583"/>
                  </a:cubicBezTo>
                  <a:lnTo>
                    <a:pt x="1902" y="840"/>
                  </a:lnTo>
                  <a:lnTo>
                    <a:pt x="1" y="943"/>
                  </a:lnTo>
                  <a:lnTo>
                    <a:pt x="1868" y="1285"/>
                  </a:lnTo>
                  <a:cubicBezTo>
                    <a:pt x="3135" y="1508"/>
                    <a:pt x="4403" y="1731"/>
                    <a:pt x="5670" y="1970"/>
                  </a:cubicBezTo>
                  <a:cubicBezTo>
                    <a:pt x="6304" y="2090"/>
                    <a:pt x="6937" y="2193"/>
                    <a:pt x="7571" y="2330"/>
                  </a:cubicBezTo>
                  <a:lnTo>
                    <a:pt x="9472" y="2690"/>
                  </a:lnTo>
                  <a:lnTo>
                    <a:pt x="11356" y="3084"/>
                  </a:lnTo>
                  <a:lnTo>
                    <a:pt x="13240" y="3495"/>
                  </a:lnTo>
                  <a:lnTo>
                    <a:pt x="16725" y="4267"/>
                  </a:lnTo>
                  <a:lnTo>
                    <a:pt x="16725" y="4267"/>
                  </a:lnTo>
                  <a:lnTo>
                    <a:pt x="15604" y="7519"/>
                  </a:lnTo>
                  <a:lnTo>
                    <a:pt x="15021" y="9301"/>
                  </a:lnTo>
                  <a:cubicBezTo>
                    <a:pt x="14816" y="9883"/>
                    <a:pt x="14645" y="10482"/>
                    <a:pt x="14439" y="11065"/>
                  </a:cubicBezTo>
                  <a:lnTo>
                    <a:pt x="14285" y="11579"/>
                  </a:lnTo>
                  <a:lnTo>
                    <a:pt x="14816" y="11561"/>
                  </a:lnTo>
                  <a:cubicBezTo>
                    <a:pt x="16409" y="11527"/>
                    <a:pt x="17984" y="11459"/>
                    <a:pt x="19577" y="11407"/>
                  </a:cubicBezTo>
                  <a:lnTo>
                    <a:pt x="21958" y="11305"/>
                  </a:lnTo>
                  <a:lnTo>
                    <a:pt x="24338" y="11202"/>
                  </a:lnTo>
                  <a:lnTo>
                    <a:pt x="26719" y="11082"/>
                  </a:lnTo>
                  <a:lnTo>
                    <a:pt x="29083" y="10962"/>
                  </a:lnTo>
                  <a:lnTo>
                    <a:pt x="31463" y="10808"/>
                  </a:lnTo>
                  <a:cubicBezTo>
                    <a:pt x="32251" y="10756"/>
                    <a:pt x="33056" y="10705"/>
                    <a:pt x="33844" y="10637"/>
                  </a:cubicBezTo>
                  <a:lnTo>
                    <a:pt x="34015" y="10637"/>
                  </a:lnTo>
                  <a:lnTo>
                    <a:pt x="33861" y="10568"/>
                  </a:lnTo>
                  <a:cubicBezTo>
                    <a:pt x="32816" y="10123"/>
                    <a:pt x="31772" y="9712"/>
                    <a:pt x="30710" y="9284"/>
                  </a:cubicBezTo>
                  <a:cubicBezTo>
                    <a:pt x="29665" y="8855"/>
                    <a:pt x="28620" y="8461"/>
                    <a:pt x="27575" y="8033"/>
                  </a:cubicBezTo>
                  <a:lnTo>
                    <a:pt x="24424" y="6800"/>
                  </a:lnTo>
                  <a:lnTo>
                    <a:pt x="21604" y="5718"/>
                  </a:lnTo>
                  <a:lnTo>
                    <a:pt x="21604" y="5718"/>
                  </a:lnTo>
                  <a:lnTo>
                    <a:pt x="21941" y="4694"/>
                  </a:lnTo>
                  <a:cubicBezTo>
                    <a:pt x="22095" y="4248"/>
                    <a:pt x="22249" y="3786"/>
                    <a:pt x="22403" y="3340"/>
                  </a:cubicBezTo>
                  <a:lnTo>
                    <a:pt x="22848" y="1970"/>
                  </a:lnTo>
                  <a:cubicBezTo>
                    <a:pt x="22985" y="1525"/>
                    <a:pt x="23140" y="1063"/>
                    <a:pt x="23277" y="617"/>
                  </a:cubicBezTo>
                  <a:lnTo>
                    <a:pt x="234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" name="Google Shape;4003;p54"/>
          <p:cNvGrpSpPr/>
          <p:nvPr/>
        </p:nvGrpSpPr>
        <p:grpSpPr>
          <a:xfrm>
            <a:off x="4107139" y="3104350"/>
            <a:ext cx="925904" cy="1891534"/>
            <a:chOff x="1731500" y="694900"/>
            <a:chExt cx="1026850" cy="2002300"/>
          </a:xfrm>
        </p:grpSpPr>
        <p:sp>
          <p:nvSpPr>
            <p:cNvPr id="49" name="Google Shape;4004;p54"/>
            <p:cNvSpPr/>
            <p:nvPr/>
          </p:nvSpPr>
          <p:spPr>
            <a:xfrm>
              <a:off x="2092950" y="1791925"/>
              <a:ext cx="199325" cy="81275"/>
            </a:xfrm>
            <a:custGeom>
              <a:avLst/>
              <a:gdLst/>
              <a:ahLst/>
              <a:cxnLst/>
              <a:rect l="l" t="t" r="r" b="b"/>
              <a:pathLst>
                <a:path w="7973" h="3251" extrusionOk="0">
                  <a:moveTo>
                    <a:pt x="3153" y="1"/>
                  </a:moveTo>
                  <a:cubicBezTo>
                    <a:pt x="1507" y="1"/>
                    <a:pt x="243" y="712"/>
                    <a:pt x="209" y="723"/>
                  </a:cubicBezTo>
                  <a:cubicBezTo>
                    <a:pt x="63" y="828"/>
                    <a:pt x="0" y="1037"/>
                    <a:pt x="84" y="1205"/>
                  </a:cubicBezTo>
                  <a:cubicBezTo>
                    <a:pt x="147" y="1267"/>
                    <a:pt x="209" y="1330"/>
                    <a:pt x="272" y="1351"/>
                  </a:cubicBezTo>
                  <a:cubicBezTo>
                    <a:pt x="316" y="1360"/>
                    <a:pt x="359" y="1365"/>
                    <a:pt x="401" y="1365"/>
                  </a:cubicBezTo>
                  <a:cubicBezTo>
                    <a:pt x="460" y="1365"/>
                    <a:pt x="516" y="1355"/>
                    <a:pt x="565" y="1330"/>
                  </a:cubicBezTo>
                  <a:cubicBezTo>
                    <a:pt x="565" y="1309"/>
                    <a:pt x="1549" y="744"/>
                    <a:pt x="2888" y="682"/>
                  </a:cubicBezTo>
                  <a:cubicBezTo>
                    <a:pt x="2969" y="678"/>
                    <a:pt x="3051" y="676"/>
                    <a:pt x="3131" y="676"/>
                  </a:cubicBezTo>
                  <a:cubicBezTo>
                    <a:pt x="4783" y="676"/>
                    <a:pt x="6185" y="1493"/>
                    <a:pt x="7303" y="3109"/>
                  </a:cubicBezTo>
                  <a:cubicBezTo>
                    <a:pt x="7368" y="3200"/>
                    <a:pt x="7473" y="3251"/>
                    <a:pt x="7584" y="3251"/>
                  </a:cubicBezTo>
                  <a:cubicBezTo>
                    <a:pt x="7651" y="3251"/>
                    <a:pt x="7721" y="3232"/>
                    <a:pt x="7784" y="3192"/>
                  </a:cubicBezTo>
                  <a:cubicBezTo>
                    <a:pt x="7930" y="3088"/>
                    <a:pt x="7972" y="2879"/>
                    <a:pt x="7868" y="2711"/>
                  </a:cubicBezTo>
                  <a:cubicBezTo>
                    <a:pt x="6396" y="569"/>
                    <a:pt x="4623" y="1"/>
                    <a:pt x="3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4005;p54"/>
            <p:cNvSpPr/>
            <p:nvPr/>
          </p:nvSpPr>
          <p:spPr>
            <a:xfrm>
              <a:off x="2300075" y="1906300"/>
              <a:ext cx="193575" cy="65750"/>
            </a:xfrm>
            <a:custGeom>
              <a:avLst/>
              <a:gdLst/>
              <a:ahLst/>
              <a:cxnLst/>
              <a:rect l="l" t="t" r="r" b="b"/>
              <a:pathLst>
                <a:path w="7743" h="2630" extrusionOk="0">
                  <a:moveTo>
                    <a:pt x="4094" y="0"/>
                  </a:moveTo>
                  <a:cubicBezTo>
                    <a:pt x="2851" y="0"/>
                    <a:pt x="1434" y="484"/>
                    <a:pt x="127" y="2070"/>
                  </a:cubicBezTo>
                  <a:cubicBezTo>
                    <a:pt x="1" y="2216"/>
                    <a:pt x="22" y="2426"/>
                    <a:pt x="168" y="2551"/>
                  </a:cubicBezTo>
                  <a:cubicBezTo>
                    <a:pt x="189" y="2572"/>
                    <a:pt x="231" y="2593"/>
                    <a:pt x="273" y="2614"/>
                  </a:cubicBezTo>
                  <a:cubicBezTo>
                    <a:pt x="305" y="2625"/>
                    <a:pt x="339" y="2630"/>
                    <a:pt x="373" y="2630"/>
                  </a:cubicBezTo>
                  <a:cubicBezTo>
                    <a:pt x="471" y="2630"/>
                    <a:pt x="572" y="2587"/>
                    <a:pt x="650" y="2509"/>
                  </a:cubicBezTo>
                  <a:cubicBezTo>
                    <a:pt x="1803" y="1107"/>
                    <a:pt x="3041" y="679"/>
                    <a:pt x="4125" y="679"/>
                  </a:cubicBezTo>
                  <a:cubicBezTo>
                    <a:pt x="5776" y="679"/>
                    <a:pt x="7068" y="1672"/>
                    <a:pt x="7157" y="1735"/>
                  </a:cubicBezTo>
                  <a:cubicBezTo>
                    <a:pt x="7222" y="1791"/>
                    <a:pt x="7299" y="1818"/>
                    <a:pt x="7376" y="1818"/>
                  </a:cubicBezTo>
                  <a:cubicBezTo>
                    <a:pt x="7472" y="1818"/>
                    <a:pt x="7568" y="1775"/>
                    <a:pt x="7638" y="1693"/>
                  </a:cubicBezTo>
                  <a:cubicBezTo>
                    <a:pt x="7743" y="1526"/>
                    <a:pt x="7722" y="1317"/>
                    <a:pt x="7575" y="1191"/>
                  </a:cubicBezTo>
                  <a:cubicBezTo>
                    <a:pt x="7550" y="1178"/>
                    <a:pt x="6033" y="0"/>
                    <a:pt x="40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4006;p54"/>
            <p:cNvSpPr/>
            <p:nvPr/>
          </p:nvSpPr>
          <p:spPr>
            <a:xfrm>
              <a:off x="2022325" y="2274225"/>
              <a:ext cx="107250" cy="48450"/>
            </a:xfrm>
            <a:custGeom>
              <a:avLst/>
              <a:gdLst/>
              <a:ahLst/>
              <a:cxnLst/>
              <a:rect l="l" t="t" r="r" b="b"/>
              <a:pathLst>
                <a:path w="4290" h="1938" extrusionOk="0">
                  <a:moveTo>
                    <a:pt x="1758" y="0"/>
                  </a:moveTo>
                  <a:cubicBezTo>
                    <a:pt x="898" y="0"/>
                    <a:pt x="232" y="377"/>
                    <a:pt x="210" y="388"/>
                  </a:cubicBezTo>
                  <a:cubicBezTo>
                    <a:pt x="63" y="472"/>
                    <a:pt x="1" y="681"/>
                    <a:pt x="84" y="849"/>
                  </a:cubicBezTo>
                  <a:cubicBezTo>
                    <a:pt x="147" y="932"/>
                    <a:pt x="210" y="974"/>
                    <a:pt x="273" y="995"/>
                  </a:cubicBezTo>
                  <a:cubicBezTo>
                    <a:pt x="320" y="1014"/>
                    <a:pt x="367" y="1024"/>
                    <a:pt x="412" y="1024"/>
                  </a:cubicBezTo>
                  <a:cubicBezTo>
                    <a:pt x="467" y="1024"/>
                    <a:pt x="519" y="1009"/>
                    <a:pt x="565" y="974"/>
                  </a:cubicBezTo>
                  <a:cubicBezTo>
                    <a:pt x="598" y="952"/>
                    <a:pt x="1081" y="683"/>
                    <a:pt x="1714" y="683"/>
                  </a:cubicBezTo>
                  <a:cubicBezTo>
                    <a:pt x="2301" y="683"/>
                    <a:pt x="3016" y="914"/>
                    <a:pt x="3620" y="1790"/>
                  </a:cubicBezTo>
                  <a:cubicBezTo>
                    <a:pt x="3683" y="1890"/>
                    <a:pt x="3782" y="1938"/>
                    <a:pt x="3888" y="1938"/>
                  </a:cubicBezTo>
                  <a:cubicBezTo>
                    <a:pt x="3960" y="1938"/>
                    <a:pt x="4034" y="1916"/>
                    <a:pt x="4102" y="1874"/>
                  </a:cubicBezTo>
                  <a:cubicBezTo>
                    <a:pt x="4248" y="1769"/>
                    <a:pt x="4290" y="1560"/>
                    <a:pt x="4185" y="1393"/>
                  </a:cubicBezTo>
                  <a:cubicBezTo>
                    <a:pt x="3430" y="294"/>
                    <a:pt x="2518" y="0"/>
                    <a:pt x="17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4007;p54"/>
            <p:cNvSpPr/>
            <p:nvPr/>
          </p:nvSpPr>
          <p:spPr>
            <a:xfrm>
              <a:off x="2123275" y="2329900"/>
              <a:ext cx="104650" cy="40850"/>
            </a:xfrm>
            <a:custGeom>
              <a:avLst/>
              <a:gdLst/>
              <a:ahLst/>
              <a:cxnLst/>
              <a:rect l="l" t="t" r="r" b="b"/>
              <a:pathLst>
                <a:path w="4186" h="1634" extrusionOk="0">
                  <a:moveTo>
                    <a:pt x="2209" y="1"/>
                  </a:moveTo>
                  <a:cubicBezTo>
                    <a:pt x="1531" y="1"/>
                    <a:pt x="786" y="271"/>
                    <a:pt x="126" y="1070"/>
                  </a:cubicBezTo>
                  <a:cubicBezTo>
                    <a:pt x="1" y="1216"/>
                    <a:pt x="22" y="1446"/>
                    <a:pt x="168" y="1551"/>
                  </a:cubicBezTo>
                  <a:cubicBezTo>
                    <a:pt x="210" y="1593"/>
                    <a:pt x="231" y="1614"/>
                    <a:pt x="273" y="1614"/>
                  </a:cubicBezTo>
                  <a:cubicBezTo>
                    <a:pt x="311" y="1626"/>
                    <a:pt x="353" y="1633"/>
                    <a:pt x="395" y="1633"/>
                  </a:cubicBezTo>
                  <a:cubicBezTo>
                    <a:pt x="492" y="1633"/>
                    <a:pt x="591" y="1597"/>
                    <a:pt x="649" y="1509"/>
                  </a:cubicBezTo>
                  <a:cubicBezTo>
                    <a:pt x="1173" y="886"/>
                    <a:pt x="1732" y="695"/>
                    <a:pt x="2220" y="695"/>
                  </a:cubicBezTo>
                  <a:cubicBezTo>
                    <a:pt x="2963" y="695"/>
                    <a:pt x="3541" y="1136"/>
                    <a:pt x="3579" y="1174"/>
                  </a:cubicBezTo>
                  <a:cubicBezTo>
                    <a:pt x="3640" y="1218"/>
                    <a:pt x="3712" y="1240"/>
                    <a:pt x="3784" y="1240"/>
                  </a:cubicBezTo>
                  <a:cubicBezTo>
                    <a:pt x="3885" y="1240"/>
                    <a:pt x="3987" y="1197"/>
                    <a:pt x="4060" y="1111"/>
                  </a:cubicBezTo>
                  <a:cubicBezTo>
                    <a:pt x="4186" y="965"/>
                    <a:pt x="4165" y="756"/>
                    <a:pt x="3997" y="630"/>
                  </a:cubicBezTo>
                  <a:cubicBezTo>
                    <a:pt x="3614" y="324"/>
                    <a:pt x="2952" y="1"/>
                    <a:pt x="2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4008;p54"/>
            <p:cNvSpPr/>
            <p:nvPr/>
          </p:nvSpPr>
          <p:spPr>
            <a:xfrm>
              <a:off x="2177150" y="938000"/>
              <a:ext cx="432625" cy="386925"/>
            </a:xfrm>
            <a:custGeom>
              <a:avLst/>
              <a:gdLst/>
              <a:ahLst/>
              <a:cxnLst/>
              <a:rect l="l" t="t" r="r" b="b"/>
              <a:pathLst>
                <a:path w="17305" h="15477" extrusionOk="0">
                  <a:moveTo>
                    <a:pt x="17305" y="1"/>
                  </a:moveTo>
                  <a:cubicBezTo>
                    <a:pt x="17304" y="1"/>
                    <a:pt x="7136" y="11174"/>
                    <a:pt x="1" y="15463"/>
                  </a:cubicBezTo>
                  <a:cubicBezTo>
                    <a:pt x="9" y="15472"/>
                    <a:pt x="23" y="15476"/>
                    <a:pt x="45" y="15476"/>
                  </a:cubicBezTo>
                  <a:cubicBezTo>
                    <a:pt x="1021" y="15476"/>
                    <a:pt x="15954" y="6757"/>
                    <a:pt x="173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4009;p54"/>
            <p:cNvSpPr/>
            <p:nvPr/>
          </p:nvSpPr>
          <p:spPr>
            <a:xfrm>
              <a:off x="1844325" y="1740800"/>
              <a:ext cx="127800" cy="169925"/>
            </a:xfrm>
            <a:custGeom>
              <a:avLst/>
              <a:gdLst/>
              <a:ahLst/>
              <a:cxnLst/>
              <a:rect l="l" t="t" r="r" b="b"/>
              <a:pathLst>
                <a:path w="5112" h="6797" extrusionOk="0">
                  <a:moveTo>
                    <a:pt x="3680" y="1"/>
                  </a:moveTo>
                  <a:cubicBezTo>
                    <a:pt x="2717" y="1"/>
                    <a:pt x="537" y="331"/>
                    <a:pt x="488" y="3312"/>
                  </a:cubicBezTo>
                  <a:cubicBezTo>
                    <a:pt x="528" y="3596"/>
                    <a:pt x="1" y="6797"/>
                    <a:pt x="4608" y="6797"/>
                  </a:cubicBezTo>
                  <a:cubicBezTo>
                    <a:pt x="4763" y="6797"/>
                    <a:pt x="4924" y="6793"/>
                    <a:pt x="5091" y="6786"/>
                  </a:cubicBezTo>
                  <a:cubicBezTo>
                    <a:pt x="5112" y="6744"/>
                    <a:pt x="1722" y="6053"/>
                    <a:pt x="1764" y="3480"/>
                  </a:cubicBezTo>
                  <a:cubicBezTo>
                    <a:pt x="1743" y="2978"/>
                    <a:pt x="1785" y="1157"/>
                    <a:pt x="4128" y="27"/>
                  </a:cubicBezTo>
                  <a:cubicBezTo>
                    <a:pt x="4128" y="27"/>
                    <a:pt x="3953" y="1"/>
                    <a:pt x="3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4010;p54"/>
            <p:cNvSpPr/>
            <p:nvPr/>
          </p:nvSpPr>
          <p:spPr>
            <a:xfrm>
              <a:off x="1891700" y="2266125"/>
              <a:ext cx="75725" cy="74325"/>
            </a:xfrm>
            <a:custGeom>
              <a:avLst/>
              <a:gdLst/>
              <a:ahLst/>
              <a:cxnLst/>
              <a:rect l="l" t="t" r="r" b="b"/>
              <a:pathLst>
                <a:path w="3029" h="2973" extrusionOk="0">
                  <a:moveTo>
                    <a:pt x="1564" y="1"/>
                  </a:moveTo>
                  <a:cubicBezTo>
                    <a:pt x="1564" y="1"/>
                    <a:pt x="0" y="2149"/>
                    <a:pt x="3013" y="2968"/>
                  </a:cubicBezTo>
                  <a:lnTo>
                    <a:pt x="3013" y="2968"/>
                  </a:lnTo>
                  <a:cubicBezTo>
                    <a:pt x="2821" y="2874"/>
                    <a:pt x="1201" y="1292"/>
                    <a:pt x="1564" y="1"/>
                  </a:cubicBezTo>
                  <a:close/>
                  <a:moveTo>
                    <a:pt x="3013" y="2968"/>
                  </a:moveTo>
                  <a:cubicBezTo>
                    <a:pt x="3019" y="2971"/>
                    <a:pt x="3024" y="2972"/>
                    <a:pt x="3027" y="2972"/>
                  </a:cubicBezTo>
                  <a:cubicBezTo>
                    <a:pt x="3027" y="2972"/>
                    <a:pt x="3028" y="2972"/>
                    <a:pt x="3029" y="2972"/>
                  </a:cubicBezTo>
                  <a:cubicBezTo>
                    <a:pt x="3023" y="2971"/>
                    <a:pt x="3018" y="2969"/>
                    <a:pt x="3013" y="29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4011;p54"/>
            <p:cNvSpPr/>
            <p:nvPr/>
          </p:nvSpPr>
          <p:spPr>
            <a:xfrm>
              <a:off x="1932350" y="703150"/>
              <a:ext cx="816575" cy="1985675"/>
            </a:xfrm>
            <a:custGeom>
              <a:avLst/>
              <a:gdLst/>
              <a:ahLst/>
              <a:cxnLst/>
              <a:rect l="l" t="t" r="r" b="b"/>
              <a:pathLst>
                <a:path w="32663" h="79427" extrusionOk="0">
                  <a:moveTo>
                    <a:pt x="27013" y="0"/>
                  </a:moveTo>
                  <a:cubicBezTo>
                    <a:pt x="27013" y="1"/>
                    <a:pt x="15965" y="13580"/>
                    <a:pt x="2114" y="23539"/>
                  </a:cubicBezTo>
                  <a:cubicBezTo>
                    <a:pt x="1779" y="23539"/>
                    <a:pt x="6110" y="25088"/>
                    <a:pt x="11592" y="27012"/>
                  </a:cubicBezTo>
                  <a:lnTo>
                    <a:pt x="1" y="79426"/>
                  </a:lnTo>
                  <a:lnTo>
                    <a:pt x="22766" y="30904"/>
                  </a:lnTo>
                  <a:cubicBezTo>
                    <a:pt x="28248" y="32808"/>
                    <a:pt x="32662" y="34315"/>
                    <a:pt x="32662" y="34315"/>
                  </a:cubicBezTo>
                  <a:cubicBezTo>
                    <a:pt x="32662" y="34315"/>
                    <a:pt x="26888" y="18894"/>
                    <a:pt x="270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4012;p54"/>
            <p:cNvSpPr/>
            <p:nvPr/>
          </p:nvSpPr>
          <p:spPr>
            <a:xfrm>
              <a:off x="1923450" y="694900"/>
              <a:ext cx="834900" cy="2002300"/>
            </a:xfrm>
            <a:custGeom>
              <a:avLst/>
              <a:gdLst/>
              <a:ahLst/>
              <a:cxnLst/>
              <a:rect l="l" t="t" r="r" b="b"/>
              <a:pathLst>
                <a:path w="33396" h="80092" extrusionOk="0">
                  <a:moveTo>
                    <a:pt x="27013" y="1272"/>
                  </a:moveTo>
                  <a:cubicBezTo>
                    <a:pt x="27097" y="17383"/>
                    <a:pt x="31386" y="30962"/>
                    <a:pt x="32454" y="34101"/>
                  </a:cubicBezTo>
                  <a:cubicBezTo>
                    <a:pt x="31010" y="33599"/>
                    <a:pt x="27411" y="32364"/>
                    <a:pt x="23226" y="30899"/>
                  </a:cubicBezTo>
                  <a:cubicBezTo>
                    <a:pt x="23197" y="30891"/>
                    <a:pt x="23166" y="30887"/>
                    <a:pt x="23134" y="30887"/>
                  </a:cubicBezTo>
                  <a:cubicBezTo>
                    <a:pt x="23009" y="30887"/>
                    <a:pt x="22875" y="30954"/>
                    <a:pt x="22808" y="31088"/>
                  </a:cubicBezTo>
                  <a:lnTo>
                    <a:pt x="1361" y="76806"/>
                  </a:lnTo>
                  <a:lnTo>
                    <a:pt x="12283" y="27405"/>
                  </a:lnTo>
                  <a:cubicBezTo>
                    <a:pt x="12325" y="27238"/>
                    <a:pt x="12220" y="27070"/>
                    <a:pt x="12074" y="27008"/>
                  </a:cubicBezTo>
                  <a:cubicBezTo>
                    <a:pt x="11404" y="26778"/>
                    <a:pt x="10756" y="26547"/>
                    <a:pt x="10128" y="26338"/>
                  </a:cubicBezTo>
                  <a:cubicBezTo>
                    <a:pt x="5755" y="24790"/>
                    <a:pt x="3893" y="24099"/>
                    <a:pt x="3140" y="23806"/>
                  </a:cubicBezTo>
                  <a:cubicBezTo>
                    <a:pt x="14836" y="15290"/>
                    <a:pt x="24544" y="4201"/>
                    <a:pt x="27013" y="1272"/>
                  </a:cubicBezTo>
                  <a:close/>
                  <a:moveTo>
                    <a:pt x="27370" y="0"/>
                  </a:moveTo>
                  <a:cubicBezTo>
                    <a:pt x="27267" y="0"/>
                    <a:pt x="27159" y="43"/>
                    <a:pt x="27097" y="121"/>
                  </a:cubicBezTo>
                  <a:cubicBezTo>
                    <a:pt x="26992" y="246"/>
                    <a:pt x="15945" y="13742"/>
                    <a:pt x="2303" y="23555"/>
                  </a:cubicBezTo>
                  <a:cubicBezTo>
                    <a:pt x="2219" y="23597"/>
                    <a:pt x="2135" y="23702"/>
                    <a:pt x="2114" y="23806"/>
                  </a:cubicBezTo>
                  <a:cubicBezTo>
                    <a:pt x="2052" y="24120"/>
                    <a:pt x="2282" y="24204"/>
                    <a:pt x="2888" y="24455"/>
                  </a:cubicBezTo>
                  <a:cubicBezTo>
                    <a:pt x="3244" y="24581"/>
                    <a:pt x="3788" y="24790"/>
                    <a:pt x="4479" y="25041"/>
                  </a:cubicBezTo>
                  <a:cubicBezTo>
                    <a:pt x="5734" y="25501"/>
                    <a:pt x="7554" y="26150"/>
                    <a:pt x="9898" y="26987"/>
                  </a:cubicBezTo>
                  <a:cubicBezTo>
                    <a:pt x="10442" y="27175"/>
                    <a:pt x="10986" y="27363"/>
                    <a:pt x="11551" y="27573"/>
                  </a:cubicBezTo>
                  <a:lnTo>
                    <a:pt x="22" y="79672"/>
                  </a:lnTo>
                  <a:cubicBezTo>
                    <a:pt x="1" y="79840"/>
                    <a:pt x="85" y="80007"/>
                    <a:pt x="252" y="80070"/>
                  </a:cubicBezTo>
                  <a:cubicBezTo>
                    <a:pt x="290" y="80084"/>
                    <a:pt x="330" y="80091"/>
                    <a:pt x="369" y="80091"/>
                  </a:cubicBezTo>
                  <a:cubicBezTo>
                    <a:pt x="499" y="80091"/>
                    <a:pt x="622" y="80015"/>
                    <a:pt x="671" y="79903"/>
                  </a:cubicBezTo>
                  <a:lnTo>
                    <a:pt x="23310" y="31653"/>
                  </a:lnTo>
                  <a:cubicBezTo>
                    <a:pt x="28583" y="33494"/>
                    <a:pt x="32872" y="34959"/>
                    <a:pt x="32914" y="34980"/>
                  </a:cubicBezTo>
                  <a:cubicBezTo>
                    <a:pt x="32946" y="34990"/>
                    <a:pt x="32979" y="34996"/>
                    <a:pt x="33011" y="34996"/>
                  </a:cubicBezTo>
                  <a:cubicBezTo>
                    <a:pt x="33103" y="34996"/>
                    <a:pt x="33192" y="34953"/>
                    <a:pt x="33270" y="34875"/>
                  </a:cubicBezTo>
                  <a:cubicBezTo>
                    <a:pt x="33353" y="34791"/>
                    <a:pt x="33395" y="34645"/>
                    <a:pt x="33332" y="34519"/>
                  </a:cubicBezTo>
                  <a:cubicBezTo>
                    <a:pt x="33290" y="34373"/>
                    <a:pt x="27599" y="18931"/>
                    <a:pt x="27704" y="330"/>
                  </a:cubicBezTo>
                  <a:cubicBezTo>
                    <a:pt x="27704" y="184"/>
                    <a:pt x="27620" y="58"/>
                    <a:pt x="27474" y="16"/>
                  </a:cubicBezTo>
                  <a:cubicBezTo>
                    <a:pt x="27441" y="5"/>
                    <a:pt x="27406" y="0"/>
                    <a:pt x="27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4013;p54"/>
            <p:cNvSpPr/>
            <p:nvPr/>
          </p:nvSpPr>
          <p:spPr>
            <a:xfrm>
              <a:off x="1821975" y="2147775"/>
              <a:ext cx="433675" cy="248275"/>
            </a:xfrm>
            <a:custGeom>
              <a:avLst/>
              <a:gdLst/>
              <a:ahLst/>
              <a:cxnLst/>
              <a:rect l="l" t="t" r="r" b="b"/>
              <a:pathLst>
                <a:path w="17347" h="9931" extrusionOk="0">
                  <a:moveTo>
                    <a:pt x="6275" y="1"/>
                  </a:moveTo>
                  <a:cubicBezTo>
                    <a:pt x="5435" y="1"/>
                    <a:pt x="4629" y="447"/>
                    <a:pt x="4165" y="1199"/>
                  </a:cubicBezTo>
                  <a:cubicBezTo>
                    <a:pt x="3997" y="1073"/>
                    <a:pt x="3809" y="969"/>
                    <a:pt x="3600" y="906"/>
                  </a:cubicBezTo>
                  <a:cubicBezTo>
                    <a:pt x="3335" y="810"/>
                    <a:pt x="3065" y="765"/>
                    <a:pt x="2800" y="765"/>
                  </a:cubicBezTo>
                  <a:cubicBezTo>
                    <a:pt x="1783" y="765"/>
                    <a:pt x="826" y="1426"/>
                    <a:pt x="461" y="2454"/>
                  </a:cubicBezTo>
                  <a:cubicBezTo>
                    <a:pt x="1" y="3751"/>
                    <a:pt x="670" y="5174"/>
                    <a:pt x="1926" y="5614"/>
                  </a:cubicBezTo>
                  <a:cubicBezTo>
                    <a:pt x="2183" y="5707"/>
                    <a:pt x="2453" y="5748"/>
                    <a:pt x="2718" y="5748"/>
                  </a:cubicBezTo>
                  <a:cubicBezTo>
                    <a:pt x="2927" y="5748"/>
                    <a:pt x="3134" y="5723"/>
                    <a:pt x="3328" y="5676"/>
                  </a:cubicBezTo>
                  <a:cubicBezTo>
                    <a:pt x="3453" y="6555"/>
                    <a:pt x="4039" y="7308"/>
                    <a:pt x="4918" y="7622"/>
                  </a:cubicBezTo>
                  <a:cubicBezTo>
                    <a:pt x="5176" y="7716"/>
                    <a:pt x="5439" y="7760"/>
                    <a:pt x="5698" y="7760"/>
                  </a:cubicBezTo>
                  <a:cubicBezTo>
                    <a:pt x="6196" y="7760"/>
                    <a:pt x="6681" y="7597"/>
                    <a:pt x="7094" y="7308"/>
                  </a:cubicBezTo>
                  <a:cubicBezTo>
                    <a:pt x="7429" y="7622"/>
                    <a:pt x="7826" y="7873"/>
                    <a:pt x="8266" y="8020"/>
                  </a:cubicBezTo>
                  <a:cubicBezTo>
                    <a:pt x="8433" y="8083"/>
                    <a:pt x="8600" y="8124"/>
                    <a:pt x="8768" y="8166"/>
                  </a:cubicBezTo>
                  <a:cubicBezTo>
                    <a:pt x="9040" y="8752"/>
                    <a:pt x="9521" y="9254"/>
                    <a:pt x="10191" y="9485"/>
                  </a:cubicBezTo>
                  <a:cubicBezTo>
                    <a:pt x="10444" y="9577"/>
                    <a:pt x="10705" y="9621"/>
                    <a:pt x="10964" y="9621"/>
                  </a:cubicBezTo>
                  <a:cubicBezTo>
                    <a:pt x="11579" y="9621"/>
                    <a:pt x="12182" y="9374"/>
                    <a:pt x="12639" y="8961"/>
                  </a:cubicBezTo>
                  <a:cubicBezTo>
                    <a:pt x="12911" y="9338"/>
                    <a:pt x="13287" y="9631"/>
                    <a:pt x="13769" y="9798"/>
                  </a:cubicBezTo>
                  <a:cubicBezTo>
                    <a:pt x="14025" y="9888"/>
                    <a:pt x="14287" y="9931"/>
                    <a:pt x="14546" y="9931"/>
                  </a:cubicBezTo>
                  <a:cubicBezTo>
                    <a:pt x="15557" y="9931"/>
                    <a:pt x="16520" y="9283"/>
                    <a:pt x="16886" y="8250"/>
                  </a:cubicBezTo>
                  <a:cubicBezTo>
                    <a:pt x="17346" y="6932"/>
                    <a:pt x="16698" y="5530"/>
                    <a:pt x="15422" y="5070"/>
                  </a:cubicBezTo>
                  <a:cubicBezTo>
                    <a:pt x="15212" y="5007"/>
                    <a:pt x="15003" y="4965"/>
                    <a:pt x="14794" y="4944"/>
                  </a:cubicBezTo>
                  <a:cubicBezTo>
                    <a:pt x="14940" y="3814"/>
                    <a:pt x="14313" y="2705"/>
                    <a:pt x="13204" y="2308"/>
                  </a:cubicBezTo>
                  <a:cubicBezTo>
                    <a:pt x="12946" y="2218"/>
                    <a:pt x="12682" y="2176"/>
                    <a:pt x="12418" y="2176"/>
                  </a:cubicBezTo>
                  <a:cubicBezTo>
                    <a:pt x="12190" y="2176"/>
                    <a:pt x="11962" y="2208"/>
                    <a:pt x="11739" y="2266"/>
                  </a:cubicBezTo>
                  <a:cubicBezTo>
                    <a:pt x="11425" y="1952"/>
                    <a:pt x="11007" y="1701"/>
                    <a:pt x="10546" y="1534"/>
                  </a:cubicBezTo>
                  <a:cubicBezTo>
                    <a:pt x="10185" y="1402"/>
                    <a:pt x="9819" y="1340"/>
                    <a:pt x="9455" y="1340"/>
                  </a:cubicBezTo>
                  <a:cubicBezTo>
                    <a:pt x="9123" y="1340"/>
                    <a:pt x="8794" y="1392"/>
                    <a:pt x="8475" y="1492"/>
                  </a:cubicBezTo>
                  <a:cubicBezTo>
                    <a:pt x="8224" y="885"/>
                    <a:pt x="7722" y="383"/>
                    <a:pt x="7052" y="132"/>
                  </a:cubicBezTo>
                  <a:cubicBezTo>
                    <a:pt x="6796" y="43"/>
                    <a:pt x="6534" y="1"/>
                    <a:pt x="6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4014;p54"/>
            <p:cNvSpPr/>
            <p:nvPr/>
          </p:nvSpPr>
          <p:spPr>
            <a:xfrm>
              <a:off x="1740900" y="1592225"/>
              <a:ext cx="889275" cy="508850"/>
            </a:xfrm>
            <a:custGeom>
              <a:avLst/>
              <a:gdLst/>
              <a:ahLst/>
              <a:cxnLst/>
              <a:rect l="l" t="t" r="r" b="b"/>
              <a:pathLst>
                <a:path w="35571" h="20354" extrusionOk="0">
                  <a:moveTo>
                    <a:pt x="12835" y="1"/>
                  </a:moveTo>
                  <a:cubicBezTo>
                    <a:pt x="11104" y="1"/>
                    <a:pt x="9458" y="924"/>
                    <a:pt x="8517" y="2455"/>
                  </a:cubicBezTo>
                  <a:cubicBezTo>
                    <a:pt x="8161" y="2204"/>
                    <a:pt x="7784" y="1995"/>
                    <a:pt x="7345" y="1849"/>
                  </a:cubicBezTo>
                  <a:cubicBezTo>
                    <a:pt x="6810" y="1659"/>
                    <a:pt x="6263" y="1568"/>
                    <a:pt x="5724" y="1568"/>
                  </a:cubicBezTo>
                  <a:cubicBezTo>
                    <a:pt x="3649" y="1568"/>
                    <a:pt x="1690" y="2903"/>
                    <a:pt x="942" y="5029"/>
                  </a:cubicBezTo>
                  <a:cubicBezTo>
                    <a:pt x="1" y="7686"/>
                    <a:pt x="1340" y="10595"/>
                    <a:pt x="3934" y="11515"/>
                  </a:cubicBezTo>
                  <a:cubicBezTo>
                    <a:pt x="4467" y="11701"/>
                    <a:pt x="5007" y="11790"/>
                    <a:pt x="5538" y="11790"/>
                  </a:cubicBezTo>
                  <a:cubicBezTo>
                    <a:pt x="5967" y="11790"/>
                    <a:pt x="6390" y="11732"/>
                    <a:pt x="6801" y="11620"/>
                  </a:cubicBezTo>
                  <a:cubicBezTo>
                    <a:pt x="7073" y="13419"/>
                    <a:pt x="8265" y="15009"/>
                    <a:pt x="10044" y="15637"/>
                  </a:cubicBezTo>
                  <a:cubicBezTo>
                    <a:pt x="10579" y="15823"/>
                    <a:pt x="11124" y="15911"/>
                    <a:pt x="11660" y="15911"/>
                  </a:cubicBezTo>
                  <a:cubicBezTo>
                    <a:pt x="12697" y="15911"/>
                    <a:pt x="13701" y="15581"/>
                    <a:pt x="14543" y="14989"/>
                  </a:cubicBezTo>
                  <a:cubicBezTo>
                    <a:pt x="15212" y="15637"/>
                    <a:pt x="16007" y="16139"/>
                    <a:pt x="16928" y="16453"/>
                  </a:cubicBezTo>
                  <a:cubicBezTo>
                    <a:pt x="17284" y="16579"/>
                    <a:pt x="17639" y="16683"/>
                    <a:pt x="17974" y="16746"/>
                  </a:cubicBezTo>
                  <a:cubicBezTo>
                    <a:pt x="18518" y="17960"/>
                    <a:pt x="19522" y="18985"/>
                    <a:pt x="20861" y="19445"/>
                  </a:cubicBezTo>
                  <a:cubicBezTo>
                    <a:pt x="21396" y="19632"/>
                    <a:pt x="21942" y="19720"/>
                    <a:pt x="22480" y="19720"/>
                  </a:cubicBezTo>
                  <a:cubicBezTo>
                    <a:pt x="23751" y="19720"/>
                    <a:pt x="24978" y="19225"/>
                    <a:pt x="25904" y="18357"/>
                  </a:cubicBezTo>
                  <a:cubicBezTo>
                    <a:pt x="26469" y="19131"/>
                    <a:pt x="27264" y="19738"/>
                    <a:pt x="28206" y="20073"/>
                  </a:cubicBezTo>
                  <a:cubicBezTo>
                    <a:pt x="28742" y="20263"/>
                    <a:pt x="29290" y="20353"/>
                    <a:pt x="29831" y="20353"/>
                  </a:cubicBezTo>
                  <a:cubicBezTo>
                    <a:pt x="31910" y="20353"/>
                    <a:pt x="33882" y="19022"/>
                    <a:pt x="34629" y="16914"/>
                  </a:cubicBezTo>
                  <a:cubicBezTo>
                    <a:pt x="35571" y="14235"/>
                    <a:pt x="34211" y="11327"/>
                    <a:pt x="31616" y="10406"/>
                  </a:cubicBezTo>
                  <a:cubicBezTo>
                    <a:pt x="31198" y="10260"/>
                    <a:pt x="30758" y="10176"/>
                    <a:pt x="30340" y="10134"/>
                  </a:cubicBezTo>
                  <a:cubicBezTo>
                    <a:pt x="30633" y="7812"/>
                    <a:pt x="29315" y="5531"/>
                    <a:pt x="27076" y="4736"/>
                  </a:cubicBezTo>
                  <a:cubicBezTo>
                    <a:pt x="26540" y="4546"/>
                    <a:pt x="25992" y="4458"/>
                    <a:pt x="25455" y="4458"/>
                  </a:cubicBezTo>
                  <a:cubicBezTo>
                    <a:pt x="24985" y="4458"/>
                    <a:pt x="24523" y="4525"/>
                    <a:pt x="24084" y="4652"/>
                  </a:cubicBezTo>
                  <a:cubicBezTo>
                    <a:pt x="23393" y="4004"/>
                    <a:pt x="22577" y="3460"/>
                    <a:pt x="21636" y="3146"/>
                  </a:cubicBezTo>
                  <a:cubicBezTo>
                    <a:pt x="20892" y="2883"/>
                    <a:pt x="20131" y="2758"/>
                    <a:pt x="19380" y="2758"/>
                  </a:cubicBezTo>
                  <a:cubicBezTo>
                    <a:pt x="18694" y="2758"/>
                    <a:pt x="18016" y="2862"/>
                    <a:pt x="17367" y="3062"/>
                  </a:cubicBezTo>
                  <a:cubicBezTo>
                    <a:pt x="16844" y="1807"/>
                    <a:pt x="15819" y="760"/>
                    <a:pt x="14459" y="279"/>
                  </a:cubicBezTo>
                  <a:cubicBezTo>
                    <a:pt x="13922" y="90"/>
                    <a:pt x="13374" y="1"/>
                    <a:pt x="128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4015;p54"/>
            <p:cNvSpPr/>
            <p:nvPr/>
          </p:nvSpPr>
          <p:spPr>
            <a:xfrm>
              <a:off x="1731500" y="1583675"/>
              <a:ext cx="908100" cy="526025"/>
            </a:xfrm>
            <a:custGeom>
              <a:avLst/>
              <a:gdLst/>
              <a:ahLst/>
              <a:cxnLst/>
              <a:rect l="l" t="t" r="r" b="b"/>
              <a:pathLst>
                <a:path w="36324" h="21041" extrusionOk="0">
                  <a:moveTo>
                    <a:pt x="13240" y="686"/>
                  </a:moveTo>
                  <a:cubicBezTo>
                    <a:pt x="13734" y="686"/>
                    <a:pt x="14230" y="767"/>
                    <a:pt x="14709" y="935"/>
                  </a:cubicBezTo>
                  <a:cubicBezTo>
                    <a:pt x="15944" y="1374"/>
                    <a:pt x="16927" y="2316"/>
                    <a:pt x="17429" y="3530"/>
                  </a:cubicBezTo>
                  <a:cubicBezTo>
                    <a:pt x="17481" y="3668"/>
                    <a:pt x="17620" y="3750"/>
                    <a:pt x="17761" y="3750"/>
                  </a:cubicBezTo>
                  <a:cubicBezTo>
                    <a:pt x="17790" y="3750"/>
                    <a:pt x="17819" y="3746"/>
                    <a:pt x="17848" y="3739"/>
                  </a:cubicBezTo>
                  <a:cubicBezTo>
                    <a:pt x="18486" y="3540"/>
                    <a:pt x="19137" y="3440"/>
                    <a:pt x="19786" y="3440"/>
                  </a:cubicBezTo>
                  <a:cubicBezTo>
                    <a:pt x="20498" y="3440"/>
                    <a:pt x="21207" y="3561"/>
                    <a:pt x="21886" y="3802"/>
                  </a:cubicBezTo>
                  <a:cubicBezTo>
                    <a:pt x="22765" y="4115"/>
                    <a:pt x="23539" y="4597"/>
                    <a:pt x="24209" y="5245"/>
                  </a:cubicBezTo>
                  <a:cubicBezTo>
                    <a:pt x="24273" y="5309"/>
                    <a:pt x="24361" y="5337"/>
                    <a:pt x="24455" y="5337"/>
                  </a:cubicBezTo>
                  <a:cubicBezTo>
                    <a:pt x="24484" y="5337"/>
                    <a:pt x="24514" y="5334"/>
                    <a:pt x="24543" y="5329"/>
                  </a:cubicBezTo>
                  <a:cubicBezTo>
                    <a:pt x="24971" y="5203"/>
                    <a:pt x="25407" y="5140"/>
                    <a:pt x="25842" y="5140"/>
                  </a:cubicBezTo>
                  <a:cubicBezTo>
                    <a:pt x="26344" y="5140"/>
                    <a:pt x="26844" y="5224"/>
                    <a:pt x="27326" y="5392"/>
                  </a:cubicBezTo>
                  <a:cubicBezTo>
                    <a:pt x="29377" y="6124"/>
                    <a:pt x="30653" y="8237"/>
                    <a:pt x="30360" y="10434"/>
                  </a:cubicBezTo>
                  <a:cubicBezTo>
                    <a:pt x="30360" y="10539"/>
                    <a:pt x="30381" y="10623"/>
                    <a:pt x="30444" y="10706"/>
                  </a:cubicBezTo>
                  <a:cubicBezTo>
                    <a:pt x="30507" y="10769"/>
                    <a:pt x="30590" y="10832"/>
                    <a:pt x="30674" y="10832"/>
                  </a:cubicBezTo>
                  <a:cubicBezTo>
                    <a:pt x="31093" y="10853"/>
                    <a:pt x="31490" y="10937"/>
                    <a:pt x="31888" y="11083"/>
                  </a:cubicBezTo>
                  <a:cubicBezTo>
                    <a:pt x="34294" y="11920"/>
                    <a:pt x="35549" y="14640"/>
                    <a:pt x="34670" y="17130"/>
                  </a:cubicBezTo>
                  <a:cubicBezTo>
                    <a:pt x="33971" y="19113"/>
                    <a:pt x="32130" y="20353"/>
                    <a:pt x="30194" y="20353"/>
                  </a:cubicBezTo>
                  <a:cubicBezTo>
                    <a:pt x="29698" y="20353"/>
                    <a:pt x="29197" y="20272"/>
                    <a:pt x="28707" y="20101"/>
                  </a:cubicBezTo>
                  <a:cubicBezTo>
                    <a:pt x="27849" y="19787"/>
                    <a:pt x="27096" y="19243"/>
                    <a:pt x="26552" y="18511"/>
                  </a:cubicBezTo>
                  <a:cubicBezTo>
                    <a:pt x="26489" y="18427"/>
                    <a:pt x="26406" y="18385"/>
                    <a:pt x="26322" y="18364"/>
                  </a:cubicBezTo>
                  <a:cubicBezTo>
                    <a:pt x="26217" y="18364"/>
                    <a:pt x="26113" y="18385"/>
                    <a:pt x="26050" y="18448"/>
                  </a:cubicBezTo>
                  <a:cubicBezTo>
                    <a:pt x="25158" y="19281"/>
                    <a:pt x="24011" y="19727"/>
                    <a:pt x="22852" y="19727"/>
                  </a:cubicBezTo>
                  <a:cubicBezTo>
                    <a:pt x="22351" y="19727"/>
                    <a:pt x="21849" y="19644"/>
                    <a:pt x="21363" y="19473"/>
                  </a:cubicBezTo>
                  <a:cubicBezTo>
                    <a:pt x="20149" y="19034"/>
                    <a:pt x="19187" y="18134"/>
                    <a:pt x="18685" y="16942"/>
                  </a:cubicBezTo>
                  <a:cubicBezTo>
                    <a:pt x="18643" y="16858"/>
                    <a:pt x="18559" y="16795"/>
                    <a:pt x="18476" y="16753"/>
                  </a:cubicBezTo>
                  <a:cubicBezTo>
                    <a:pt x="18455" y="16753"/>
                    <a:pt x="18434" y="16753"/>
                    <a:pt x="18413" y="16732"/>
                  </a:cubicBezTo>
                  <a:cubicBezTo>
                    <a:pt x="18078" y="16691"/>
                    <a:pt x="17743" y="16586"/>
                    <a:pt x="17429" y="16481"/>
                  </a:cubicBezTo>
                  <a:cubicBezTo>
                    <a:pt x="16572" y="16188"/>
                    <a:pt x="15818" y="15707"/>
                    <a:pt x="15149" y="15100"/>
                  </a:cubicBezTo>
                  <a:cubicBezTo>
                    <a:pt x="15091" y="15031"/>
                    <a:pt x="15008" y="15000"/>
                    <a:pt x="14924" y="15000"/>
                  </a:cubicBezTo>
                  <a:cubicBezTo>
                    <a:pt x="14856" y="15000"/>
                    <a:pt x="14787" y="15021"/>
                    <a:pt x="14730" y="15059"/>
                  </a:cubicBezTo>
                  <a:cubicBezTo>
                    <a:pt x="13930" y="15615"/>
                    <a:pt x="12989" y="15907"/>
                    <a:pt x="12050" y="15907"/>
                  </a:cubicBezTo>
                  <a:cubicBezTo>
                    <a:pt x="11540" y="15907"/>
                    <a:pt x="11031" y="15821"/>
                    <a:pt x="10546" y="15644"/>
                  </a:cubicBezTo>
                  <a:cubicBezTo>
                    <a:pt x="8934" y="15079"/>
                    <a:pt x="7784" y="13657"/>
                    <a:pt x="7533" y="11920"/>
                  </a:cubicBezTo>
                  <a:cubicBezTo>
                    <a:pt x="7512" y="11815"/>
                    <a:pt x="7449" y="11732"/>
                    <a:pt x="7365" y="11690"/>
                  </a:cubicBezTo>
                  <a:cubicBezTo>
                    <a:pt x="7318" y="11643"/>
                    <a:pt x="7247" y="11619"/>
                    <a:pt x="7171" y="11619"/>
                  </a:cubicBezTo>
                  <a:cubicBezTo>
                    <a:pt x="7145" y="11619"/>
                    <a:pt x="7119" y="11622"/>
                    <a:pt x="7093" y="11627"/>
                  </a:cubicBezTo>
                  <a:cubicBezTo>
                    <a:pt x="6711" y="11736"/>
                    <a:pt x="6320" y="11790"/>
                    <a:pt x="5930" y="11790"/>
                  </a:cubicBezTo>
                  <a:cubicBezTo>
                    <a:pt x="5425" y="11790"/>
                    <a:pt x="4920" y="11700"/>
                    <a:pt x="4436" y="11522"/>
                  </a:cubicBezTo>
                  <a:cubicBezTo>
                    <a:pt x="2009" y="10686"/>
                    <a:pt x="753" y="7965"/>
                    <a:pt x="1632" y="5476"/>
                  </a:cubicBezTo>
                  <a:cubicBezTo>
                    <a:pt x="2332" y="3493"/>
                    <a:pt x="4173" y="2253"/>
                    <a:pt x="6120" y="2253"/>
                  </a:cubicBezTo>
                  <a:cubicBezTo>
                    <a:pt x="6617" y="2253"/>
                    <a:pt x="7122" y="2334"/>
                    <a:pt x="7616" y="2504"/>
                  </a:cubicBezTo>
                  <a:cubicBezTo>
                    <a:pt x="7993" y="2651"/>
                    <a:pt x="8369" y="2839"/>
                    <a:pt x="8704" y="3069"/>
                  </a:cubicBezTo>
                  <a:cubicBezTo>
                    <a:pt x="8767" y="3116"/>
                    <a:pt x="8830" y="3140"/>
                    <a:pt x="8901" y="3140"/>
                  </a:cubicBezTo>
                  <a:cubicBezTo>
                    <a:pt x="8925" y="3140"/>
                    <a:pt x="8950" y="3137"/>
                    <a:pt x="8976" y="3132"/>
                  </a:cubicBezTo>
                  <a:cubicBezTo>
                    <a:pt x="9060" y="3111"/>
                    <a:pt x="9144" y="3048"/>
                    <a:pt x="9185" y="2965"/>
                  </a:cubicBezTo>
                  <a:cubicBezTo>
                    <a:pt x="10080" y="1527"/>
                    <a:pt x="11646" y="686"/>
                    <a:pt x="13240" y="686"/>
                  </a:cubicBezTo>
                  <a:close/>
                  <a:moveTo>
                    <a:pt x="13234" y="0"/>
                  </a:moveTo>
                  <a:cubicBezTo>
                    <a:pt x="11518" y="0"/>
                    <a:pt x="9845" y="840"/>
                    <a:pt x="8809" y="2316"/>
                  </a:cubicBezTo>
                  <a:cubicBezTo>
                    <a:pt x="8495" y="2128"/>
                    <a:pt x="8181" y="1981"/>
                    <a:pt x="7846" y="1856"/>
                  </a:cubicBezTo>
                  <a:cubicBezTo>
                    <a:pt x="7277" y="1659"/>
                    <a:pt x="6696" y="1565"/>
                    <a:pt x="6123" y="1565"/>
                  </a:cubicBezTo>
                  <a:cubicBezTo>
                    <a:pt x="3892" y="1565"/>
                    <a:pt x="1782" y="2982"/>
                    <a:pt x="983" y="5245"/>
                  </a:cubicBezTo>
                  <a:cubicBezTo>
                    <a:pt x="0" y="8091"/>
                    <a:pt x="1423" y="11209"/>
                    <a:pt x="4206" y="12171"/>
                  </a:cubicBezTo>
                  <a:cubicBezTo>
                    <a:pt x="4757" y="12373"/>
                    <a:pt x="5342" y="12471"/>
                    <a:pt x="5929" y="12471"/>
                  </a:cubicBezTo>
                  <a:cubicBezTo>
                    <a:pt x="6256" y="12471"/>
                    <a:pt x="6583" y="12440"/>
                    <a:pt x="6905" y="12380"/>
                  </a:cubicBezTo>
                  <a:cubicBezTo>
                    <a:pt x="7302" y="14201"/>
                    <a:pt x="8579" y="15686"/>
                    <a:pt x="10315" y="16293"/>
                  </a:cubicBezTo>
                  <a:cubicBezTo>
                    <a:pt x="10874" y="16495"/>
                    <a:pt x="11458" y="16593"/>
                    <a:pt x="12041" y="16593"/>
                  </a:cubicBezTo>
                  <a:cubicBezTo>
                    <a:pt x="13032" y="16593"/>
                    <a:pt x="14021" y="16310"/>
                    <a:pt x="14877" y="15770"/>
                  </a:cubicBezTo>
                  <a:cubicBezTo>
                    <a:pt x="15567" y="16377"/>
                    <a:pt x="16341" y="16816"/>
                    <a:pt x="17199" y="17130"/>
                  </a:cubicBezTo>
                  <a:cubicBezTo>
                    <a:pt x="17492" y="17235"/>
                    <a:pt x="17806" y="17318"/>
                    <a:pt x="18120" y="17381"/>
                  </a:cubicBezTo>
                  <a:cubicBezTo>
                    <a:pt x="18727" y="18678"/>
                    <a:pt x="19794" y="19641"/>
                    <a:pt x="21133" y="20122"/>
                  </a:cubicBezTo>
                  <a:cubicBezTo>
                    <a:pt x="21694" y="20318"/>
                    <a:pt x="22275" y="20414"/>
                    <a:pt x="22853" y="20414"/>
                  </a:cubicBezTo>
                  <a:cubicBezTo>
                    <a:pt x="24063" y="20414"/>
                    <a:pt x="25261" y="19994"/>
                    <a:pt x="26238" y="19201"/>
                  </a:cubicBezTo>
                  <a:cubicBezTo>
                    <a:pt x="26824" y="19913"/>
                    <a:pt x="27598" y="20436"/>
                    <a:pt x="28477" y="20750"/>
                  </a:cubicBezTo>
                  <a:cubicBezTo>
                    <a:pt x="29042" y="20947"/>
                    <a:pt x="29620" y="21040"/>
                    <a:pt x="30190" y="21040"/>
                  </a:cubicBezTo>
                  <a:cubicBezTo>
                    <a:pt x="32410" y="21040"/>
                    <a:pt x="34520" y="19624"/>
                    <a:pt x="35319" y="17360"/>
                  </a:cubicBezTo>
                  <a:cubicBezTo>
                    <a:pt x="36323" y="14515"/>
                    <a:pt x="34880" y="11397"/>
                    <a:pt x="32118" y="10434"/>
                  </a:cubicBezTo>
                  <a:cubicBezTo>
                    <a:pt x="31783" y="10309"/>
                    <a:pt x="31427" y="10225"/>
                    <a:pt x="31072" y="10183"/>
                  </a:cubicBezTo>
                  <a:cubicBezTo>
                    <a:pt x="31239" y="7777"/>
                    <a:pt x="29795" y="5538"/>
                    <a:pt x="27556" y="4743"/>
                  </a:cubicBezTo>
                  <a:cubicBezTo>
                    <a:pt x="27006" y="4552"/>
                    <a:pt x="26429" y="4456"/>
                    <a:pt x="25848" y="4456"/>
                  </a:cubicBezTo>
                  <a:cubicBezTo>
                    <a:pt x="25412" y="4456"/>
                    <a:pt x="24974" y="4510"/>
                    <a:pt x="24543" y="4618"/>
                  </a:cubicBezTo>
                  <a:cubicBezTo>
                    <a:pt x="23832" y="3969"/>
                    <a:pt x="23037" y="3467"/>
                    <a:pt x="22116" y="3153"/>
                  </a:cubicBezTo>
                  <a:cubicBezTo>
                    <a:pt x="21363" y="2882"/>
                    <a:pt x="20576" y="2751"/>
                    <a:pt x="19782" y="2751"/>
                  </a:cubicBezTo>
                  <a:cubicBezTo>
                    <a:pt x="19166" y="2751"/>
                    <a:pt x="18545" y="2830"/>
                    <a:pt x="17932" y="2986"/>
                  </a:cubicBezTo>
                  <a:cubicBezTo>
                    <a:pt x="17325" y="1730"/>
                    <a:pt x="16258" y="768"/>
                    <a:pt x="14939" y="286"/>
                  </a:cubicBezTo>
                  <a:cubicBezTo>
                    <a:pt x="14381" y="93"/>
                    <a:pt x="13805" y="0"/>
                    <a:pt x="13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4016;p54"/>
            <p:cNvSpPr/>
            <p:nvPr/>
          </p:nvSpPr>
          <p:spPr>
            <a:xfrm>
              <a:off x="2027550" y="1726550"/>
              <a:ext cx="199325" cy="81275"/>
            </a:xfrm>
            <a:custGeom>
              <a:avLst/>
              <a:gdLst/>
              <a:ahLst/>
              <a:cxnLst/>
              <a:rect l="l" t="t" r="r" b="b"/>
              <a:pathLst>
                <a:path w="7973" h="3251" extrusionOk="0">
                  <a:moveTo>
                    <a:pt x="3153" y="1"/>
                  </a:moveTo>
                  <a:cubicBezTo>
                    <a:pt x="1508" y="1"/>
                    <a:pt x="243" y="712"/>
                    <a:pt x="210" y="723"/>
                  </a:cubicBezTo>
                  <a:cubicBezTo>
                    <a:pt x="64" y="828"/>
                    <a:pt x="1" y="1037"/>
                    <a:pt x="84" y="1204"/>
                  </a:cubicBezTo>
                  <a:cubicBezTo>
                    <a:pt x="147" y="1267"/>
                    <a:pt x="210" y="1330"/>
                    <a:pt x="273" y="1351"/>
                  </a:cubicBezTo>
                  <a:cubicBezTo>
                    <a:pt x="316" y="1359"/>
                    <a:pt x="359" y="1364"/>
                    <a:pt x="401" y="1364"/>
                  </a:cubicBezTo>
                  <a:cubicBezTo>
                    <a:pt x="460" y="1364"/>
                    <a:pt x="517" y="1354"/>
                    <a:pt x="566" y="1330"/>
                  </a:cubicBezTo>
                  <a:cubicBezTo>
                    <a:pt x="566" y="1309"/>
                    <a:pt x="1549" y="744"/>
                    <a:pt x="2888" y="681"/>
                  </a:cubicBezTo>
                  <a:cubicBezTo>
                    <a:pt x="2970" y="677"/>
                    <a:pt x="3051" y="675"/>
                    <a:pt x="3132" y="675"/>
                  </a:cubicBezTo>
                  <a:cubicBezTo>
                    <a:pt x="4783" y="675"/>
                    <a:pt x="6186" y="1492"/>
                    <a:pt x="7303" y="3108"/>
                  </a:cubicBezTo>
                  <a:cubicBezTo>
                    <a:pt x="7368" y="3199"/>
                    <a:pt x="7474" y="3250"/>
                    <a:pt x="7585" y="3250"/>
                  </a:cubicBezTo>
                  <a:cubicBezTo>
                    <a:pt x="7652" y="3250"/>
                    <a:pt x="7721" y="3231"/>
                    <a:pt x="7784" y="3192"/>
                  </a:cubicBezTo>
                  <a:cubicBezTo>
                    <a:pt x="7931" y="3087"/>
                    <a:pt x="7973" y="2878"/>
                    <a:pt x="7868" y="2711"/>
                  </a:cubicBezTo>
                  <a:cubicBezTo>
                    <a:pt x="6397" y="568"/>
                    <a:pt x="4623" y="1"/>
                    <a:pt x="3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4017;p54"/>
            <p:cNvSpPr/>
            <p:nvPr/>
          </p:nvSpPr>
          <p:spPr>
            <a:xfrm>
              <a:off x="2234700" y="1840900"/>
              <a:ext cx="193575" cy="65775"/>
            </a:xfrm>
            <a:custGeom>
              <a:avLst/>
              <a:gdLst/>
              <a:ahLst/>
              <a:cxnLst/>
              <a:rect l="l" t="t" r="r" b="b"/>
              <a:pathLst>
                <a:path w="7743" h="2631" extrusionOk="0">
                  <a:moveTo>
                    <a:pt x="4093" y="1"/>
                  </a:moveTo>
                  <a:cubicBezTo>
                    <a:pt x="2850" y="1"/>
                    <a:pt x="1434" y="485"/>
                    <a:pt x="126" y="2070"/>
                  </a:cubicBezTo>
                  <a:cubicBezTo>
                    <a:pt x="1" y="2217"/>
                    <a:pt x="21" y="2426"/>
                    <a:pt x="168" y="2552"/>
                  </a:cubicBezTo>
                  <a:cubicBezTo>
                    <a:pt x="189" y="2573"/>
                    <a:pt x="231" y="2593"/>
                    <a:pt x="273" y="2614"/>
                  </a:cubicBezTo>
                  <a:cubicBezTo>
                    <a:pt x="305" y="2625"/>
                    <a:pt x="339" y="2630"/>
                    <a:pt x="373" y="2630"/>
                  </a:cubicBezTo>
                  <a:cubicBezTo>
                    <a:pt x="471" y="2630"/>
                    <a:pt x="572" y="2587"/>
                    <a:pt x="649" y="2510"/>
                  </a:cubicBezTo>
                  <a:cubicBezTo>
                    <a:pt x="1802" y="1108"/>
                    <a:pt x="3041" y="679"/>
                    <a:pt x="4125" y="679"/>
                  </a:cubicBezTo>
                  <a:cubicBezTo>
                    <a:pt x="5775" y="679"/>
                    <a:pt x="7068" y="1672"/>
                    <a:pt x="7156" y="1736"/>
                  </a:cubicBezTo>
                  <a:cubicBezTo>
                    <a:pt x="7221" y="1791"/>
                    <a:pt x="7298" y="1818"/>
                    <a:pt x="7375" y="1818"/>
                  </a:cubicBezTo>
                  <a:cubicBezTo>
                    <a:pt x="7472" y="1818"/>
                    <a:pt x="7568" y="1775"/>
                    <a:pt x="7638" y="1694"/>
                  </a:cubicBezTo>
                  <a:cubicBezTo>
                    <a:pt x="7742" y="1526"/>
                    <a:pt x="7721" y="1317"/>
                    <a:pt x="7575" y="1192"/>
                  </a:cubicBezTo>
                  <a:cubicBezTo>
                    <a:pt x="7549" y="1179"/>
                    <a:pt x="6032" y="1"/>
                    <a:pt x="40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4018;p54"/>
            <p:cNvSpPr/>
            <p:nvPr/>
          </p:nvSpPr>
          <p:spPr>
            <a:xfrm>
              <a:off x="1812575" y="2139375"/>
              <a:ext cx="452500" cy="265050"/>
            </a:xfrm>
            <a:custGeom>
              <a:avLst/>
              <a:gdLst/>
              <a:ahLst/>
              <a:cxnLst/>
              <a:rect l="l" t="t" r="r" b="b"/>
              <a:pathLst>
                <a:path w="18100" h="10602" extrusionOk="0">
                  <a:moveTo>
                    <a:pt x="6648" y="684"/>
                  </a:moveTo>
                  <a:cubicBezTo>
                    <a:pt x="6874" y="684"/>
                    <a:pt x="7102" y="722"/>
                    <a:pt x="7323" y="802"/>
                  </a:cubicBezTo>
                  <a:cubicBezTo>
                    <a:pt x="7867" y="991"/>
                    <a:pt x="8307" y="1409"/>
                    <a:pt x="8537" y="1953"/>
                  </a:cubicBezTo>
                  <a:cubicBezTo>
                    <a:pt x="8589" y="2092"/>
                    <a:pt x="8727" y="2173"/>
                    <a:pt x="8868" y="2173"/>
                  </a:cubicBezTo>
                  <a:cubicBezTo>
                    <a:pt x="8897" y="2173"/>
                    <a:pt x="8927" y="2170"/>
                    <a:pt x="8955" y="2162"/>
                  </a:cubicBezTo>
                  <a:cubicBezTo>
                    <a:pt x="9251" y="2071"/>
                    <a:pt x="9556" y="2024"/>
                    <a:pt x="9862" y="2024"/>
                  </a:cubicBezTo>
                  <a:cubicBezTo>
                    <a:pt x="10184" y="2024"/>
                    <a:pt x="10506" y="2076"/>
                    <a:pt x="10818" y="2183"/>
                  </a:cubicBezTo>
                  <a:cubicBezTo>
                    <a:pt x="11215" y="2330"/>
                    <a:pt x="11571" y="2560"/>
                    <a:pt x="11885" y="2853"/>
                  </a:cubicBezTo>
                  <a:cubicBezTo>
                    <a:pt x="11946" y="2914"/>
                    <a:pt x="12030" y="2953"/>
                    <a:pt x="12119" y="2953"/>
                  </a:cubicBezTo>
                  <a:cubicBezTo>
                    <a:pt x="12152" y="2953"/>
                    <a:pt x="12186" y="2948"/>
                    <a:pt x="12220" y="2937"/>
                  </a:cubicBezTo>
                  <a:cubicBezTo>
                    <a:pt x="12411" y="2879"/>
                    <a:pt x="12603" y="2852"/>
                    <a:pt x="12795" y="2852"/>
                  </a:cubicBezTo>
                  <a:cubicBezTo>
                    <a:pt x="13022" y="2852"/>
                    <a:pt x="13248" y="2890"/>
                    <a:pt x="13475" y="2958"/>
                  </a:cubicBezTo>
                  <a:cubicBezTo>
                    <a:pt x="14396" y="3292"/>
                    <a:pt x="14961" y="4255"/>
                    <a:pt x="14835" y="5238"/>
                  </a:cubicBezTo>
                  <a:cubicBezTo>
                    <a:pt x="14814" y="5343"/>
                    <a:pt x="14856" y="5427"/>
                    <a:pt x="14898" y="5510"/>
                  </a:cubicBezTo>
                  <a:cubicBezTo>
                    <a:pt x="14961" y="5573"/>
                    <a:pt x="15044" y="5615"/>
                    <a:pt x="15149" y="5636"/>
                  </a:cubicBezTo>
                  <a:cubicBezTo>
                    <a:pt x="15337" y="5636"/>
                    <a:pt x="15505" y="5678"/>
                    <a:pt x="15693" y="5740"/>
                  </a:cubicBezTo>
                  <a:cubicBezTo>
                    <a:pt x="16781" y="6117"/>
                    <a:pt x="17325" y="7352"/>
                    <a:pt x="16948" y="8460"/>
                  </a:cubicBezTo>
                  <a:cubicBezTo>
                    <a:pt x="16632" y="9359"/>
                    <a:pt x="15800" y="9913"/>
                    <a:pt x="14925" y="9913"/>
                  </a:cubicBezTo>
                  <a:cubicBezTo>
                    <a:pt x="14700" y="9913"/>
                    <a:pt x="14472" y="9877"/>
                    <a:pt x="14249" y="9800"/>
                  </a:cubicBezTo>
                  <a:cubicBezTo>
                    <a:pt x="13873" y="9674"/>
                    <a:pt x="13538" y="9423"/>
                    <a:pt x="13287" y="9088"/>
                  </a:cubicBezTo>
                  <a:cubicBezTo>
                    <a:pt x="13224" y="9004"/>
                    <a:pt x="13140" y="8963"/>
                    <a:pt x="13057" y="8942"/>
                  </a:cubicBezTo>
                  <a:cubicBezTo>
                    <a:pt x="12952" y="8942"/>
                    <a:pt x="12847" y="8984"/>
                    <a:pt x="12785" y="9046"/>
                  </a:cubicBezTo>
                  <a:cubicBezTo>
                    <a:pt x="12379" y="9408"/>
                    <a:pt x="11874" y="9610"/>
                    <a:pt x="11359" y="9610"/>
                  </a:cubicBezTo>
                  <a:cubicBezTo>
                    <a:pt x="11129" y="9610"/>
                    <a:pt x="10897" y="9570"/>
                    <a:pt x="10671" y="9486"/>
                  </a:cubicBezTo>
                  <a:cubicBezTo>
                    <a:pt x="10127" y="9297"/>
                    <a:pt x="9709" y="8900"/>
                    <a:pt x="9458" y="8356"/>
                  </a:cubicBezTo>
                  <a:cubicBezTo>
                    <a:pt x="9437" y="8272"/>
                    <a:pt x="9353" y="8209"/>
                    <a:pt x="9269" y="8168"/>
                  </a:cubicBezTo>
                  <a:lnTo>
                    <a:pt x="9207" y="8168"/>
                  </a:lnTo>
                  <a:cubicBezTo>
                    <a:pt x="8642" y="8063"/>
                    <a:pt x="8119" y="7791"/>
                    <a:pt x="7721" y="7393"/>
                  </a:cubicBezTo>
                  <a:cubicBezTo>
                    <a:pt x="7652" y="7336"/>
                    <a:pt x="7564" y="7304"/>
                    <a:pt x="7478" y="7304"/>
                  </a:cubicBezTo>
                  <a:cubicBezTo>
                    <a:pt x="7407" y="7304"/>
                    <a:pt x="7338" y="7325"/>
                    <a:pt x="7282" y="7372"/>
                  </a:cubicBezTo>
                  <a:cubicBezTo>
                    <a:pt x="6916" y="7630"/>
                    <a:pt x="6498" y="7756"/>
                    <a:pt x="6078" y="7756"/>
                  </a:cubicBezTo>
                  <a:cubicBezTo>
                    <a:pt x="5849" y="7756"/>
                    <a:pt x="5620" y="7718"/>
                    <a:pt x="5398" y="7644"/>
                  </a:cubicBezTo>
                  <a:cubicBezTo>
                    <a:pt x="4666" y="7372"/>
                    <a:pt x="4164" y="6745"/>
                    <a:pt x="4038" y="5950"/>
                  </a:cubicBezTo>
                  <a:cubicBezTo>
                    <a:pt x="4038" y="5866"/>
                    <a:pt x="3976" y="5782"/>
                    <a:pt x="3892" y="5719"/>
                  </a:cubicBezTo>
                  <a:cubicBezTo>
                    <a:pt x="3839" y="5680"/>
                    <a:pt x="3777" y="5665"/>
                    <a:pt x="3718" y="5665"/>
                  </a:cubicBezTo>
                  <a:cubicBezTo>
                    <a:pt x="3684" y="5665"/>
                    <a:pt x="3651" y="5670"/>
                    <a:pt x="3620" y="5678"/>
                  </a:cubicBezTo>
                  <a:cubicBezTo>
                    <a:pt x="3448" y="5723"/>
                    <a:pt x="3272" y="5745"/>
                    <a:pt x="3098" y="5745"/>
                  </a:cubicBezTo>
                  <a:cubicBezTo>
                    <a:pt x="2868" y="5745"/>
                    <a:pt x="2641" y="5707"/>
                    <a:pt x="2427" y="5636"/>
                  </a:cubicBezTo>
                  <a:cubicBezTo>
                    <a:pt x="1339" y="5238"/>
                    <a:pt x="774" y="4025"/>
                    <a:pt x="1172" y="2895"/>
                  </a:cubicBezTo>
                  <a:cubicBezTo>
                    <a:pt x="1489" y="2009"/>
                    <a:pt x="2314" y="1444"/>
                    <a:pt x="3187" y="1444"/>
                  </a:cubicBezTo>
                  <a:cubicBezTo>
                    <a:pt x="3408" y="1444"/>
                    <a:pt x="3631" y="1480"/>
                    <a:pt x="3850" y="1556"/>
                  </a:cubicBezTo>
                  <a:cubicBezTo>
                    <a:pt x="4018" y="1618"/>
                    <a:pt x="4185" y="1702"/>
                    <a:pt x="4352" y="1807"/>
                  </a:cubicBezTo>
                  <a:cubicBezTo>
                    <a:pt x="4399" y="1854"/>
                    <a:pt x="4470" y="1877"/>
                    <a:pt x="4538" y="1877"/>
                  </a:cubicBezTo>
                  <a:cubicBezTo>
                    <a:pt x="4560" y="1877"/>
                    <a:pt x="4582" y="1875"/>
                    <a:pt x="4603" y="1870"/>
                  </a:cubicBezTo>
                  <a:cubicBezTo>
                    <a:pt x="4708" y="1849"/>
                    <a:pt x="4792" y="1786"/>
                    <a:pt x="4834" y="1702"/>
                  </a:cubicBezTo>
                  <a:cubicBezTo>
                    <a:pt x="5231" y="1066"/>
                    <a:pt x="5931" y="684"/>
                    <a:pt x="6648" y="684"/>
                  </a:cubicBezTo>
                  <a:close/>
                  <a:moveTo>
                    <a:pt x="6655" y="0"/>
                  </a:moveTo>
                  <a:cubicBezTo>
                    <a:pt x="5811" y="0"/>
                    <a:pt x="4992" y="395"/>
                    <a:pt x="4436" y="1074"/>
                  </a:cubicBezTo>
                  <a:cubicBezTo>
                    <a:pt x="4331" y="1012"/>
                    <a:pt x="4206" y="949"/>
                    <a:pt x="4080" y="907"/>
                  </a:cubicBezTo>
                  <a:cubicBezTo>
                    <a:pt x="3786" y="805"/>
                    <a:pt x="3486" y="756"/>
                    <a:pt x="3191" y="756"/>
                  </a:cubicBezTo>
                  <a:cubicBezTo>
                    <a:pt x="2033" y="756"/>
                    <a:pt x="940" y="1498"/>
                    <a:pt x="523" y="2665"/>
                  </a:cubicBezTo>
                  <a:cubicBezTo>
                    <a:pt x="0" y="4150"/>
                    <a:pt x="753" y="5761"/>
                    <a:pt x="2197" y="6264"/>
                  </a:cubicBezTo>
                  <a:cubicBezTo>
                    <a:pt x="2498" y="6374"/>
                    <a:pt x="2811" y="6425"/>
                    <a:pt x="3127" y="6425"/>
                  </a:cubicBezTo>
                  <a:cubicBezTo>
                    <a:pt x="3229" y="6425"/>
                    <a:pt x="3330" y="6420"/>
                    <a:pt x="3432" y="6410"/>
                  </a:cubicBezTo>
                  <a:cubicBezTo>
                    <a:pt x="3683" y="7289"/>
                    <a:pt x="4310" y="7979"/>
                    <a:pt x="5168" y="8293"/>
                  </a:cubicBezTo>
                  <a:cubicBezTo>
                    <a:pt x="5458" y="8390"/>
                    <a:pt x="5756" y="8437"/>
                    <a:pt x="6055" y="8437"/>
                  </a:cubicBezTo>
                  <a:cubicBezTo>
                    <a:pt x="6533" y="8437"/>
                    <a:pt x="7011" y="8316"/>
                    <a:pt x="7449" y="8084"/>
                  </a:cubicBezTo>
                  <a:cubicBezTo>
                    <a:pt x="7867" y="8419"/>
                    <a:pt x="8370" y="8670"/>
                    <a:pt x="8914" y="8795"/>
                  </a:cubicBezTo>
                  <a:cubicBezTo>
                    <a:pt x="9227" y="9423"/>
                    <a:pt x="9772" y="9904"/>
                    <a:pt x="10441" y="10134"/>
                  </a:cubicBezTo>
                  <a:cubicBezTo>
                    <a:pt x="10743" y="10245"/>
                    <a:pt x="11056" y="10298"/>
                    <a:pt x="11366" y="10298"/>
                  </a:cubicBezTo>
                  <a:cubicBezTo>
                    <a:pt x="11936" y="10298"/>
                    <a:pt x="12498" y="10118"/>
                    <a:pt x="12973" y="9779"/>
                  </a:cubicBezTo>
                  <a:cubicBezTo>
                    <a:pt x="13266" y="10072"/>
                    <a:pt x="13621" y="10302"/>
                    <a:pt x="14019" y="10448"/>
                  </a:cubicBezTo>
                  <a:cubicBezTo>
                    <a:pt x="14317" y="10552"/>
                    <a:pt x="14621" y="10601"/>
                    <a:pt x="14922" y="10601"/>
                  </a:cubicBezTo>
                  <a:cubicBezTo>
                    <a:pt x="16080" y="10601"/>
                    <a:pt x="17177" y="9870"/>
                    <a:pt x="17576" y="8691"/>
                  </a:cubicBezTo>
                  <a:cubicBezTo>
                    <a:pt x="18099" y="7205"/>
                    <a:pt x="17367" y="5594"/>
                    <a:pt x="15923" y="5092"/>
                  </a:cubicBezTo>
                  <a:cubicBezTo>
                    <a:pt x="15798" y="5050"/>
                    <a:pt x="15672" y="5008"/>
                    <a:pt x="15526" y="4987"/>
                  </a:cubicBezTo>
                  <a:cubicBezTo>
                    <a:pt x="15546" y="3795"/>
                    <a:pt x="14814" y="2706"/>
                    <a:pt x="13705" y="2330"/>
                  </a:cubicBezTo>
                  <a:cubicBezTo>
                    <a:pt x="13412" y="2215"/>
                    <a:pt x="13111" y="2163"/>
                    <a:pt x="12808" y="2163"/>
                  </a:cubicBezTo>
                  <a:cubicBezTo>
                    <a:pt x="12612" y="2163"/>
                    <a:pt x="12416" y="2184"/>
                    <a:pt x="12220" y="2225"/>
                  </a:cubicBezTo>
                  <a:cubicBezTo>
                    <a:pt x="11864" y="1932"/>
                    <a:pt x="11487" y="1702"/>
                    <a:pt x="11048" y="1535"/>
                  </a:cubicBezTo>
                  <a:cubicBezTo>
                    <a:pt x="10669" y="1400"/>
                    <a:pt x="10276" y="1337"/>
                    <a:pt x="9881" y="1337"/>
                  </a:cubicBezTo>
                  <a:cubicBezTo>
                    <a:pt x="9600" y="1337"/>
                    <a:pt x="9318" y="1369"/>
                    <a:pt x="9039" y="1430"/>
                  </a:cubicBezTo>
                  <a:cubicBezTo>
                    <a:pt x="8704" y="823"/>
                    <a:pt x="8181" y="384"/>
                    <a:pt x="7554" y="154"/>
                  </a:cubicBezTo>
                  <a:cubicBezTo>
                    <a:pt x="7258" y="50"/>
                    <a:pt x="6955" y="0"/>
                    <a:pt x="6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4019;p54"/>
            <p:cNvSpPr/>
            <p:nvPr/>
          </p:nvSpPr>
          <p:spPr>
            <a:xfrm>
              <a:off x="1956950" y="2208825"/>
              <a:ext cx="107250" cy="48475"/>
            </a:xfrm>
            <a:custGeom>
              <a:avLst/>
              <a:gdLst/>
              <a:ahLst/>
              <a:cxnLst/>
              <a:rect l="l" t="t" r="r" b="b"/>
              <a:pathLst>
                <a:path w="4290" h="1939" extrusionOk="0">
                  <a:moveTo>
                    <a:pt x="1758" y="1"/>
                  </a:moveTo>
                  <a:cubicBezTo>
                    <a:pt x="897" y="1"/>
                    <a:pt x="232" y="378"/>
                    <a:pt x="209" y="389"/>
                  </a:cubicBezTo>
                  <a:cubicBezTo>
                    <a:pt x="63" y="473"/>
                    <a:pt x="0" y="682"/>
                    <a:pt x="105" y="849"/>
                  </a:cubicBezTo>
                  <a:cubicBezTo>
                    <a:pt x="147" y="933"/>
                    <a:pt x="209" y="975"/>
                    <a:pt x="272" y="996"/>
                  </a:cubicBezTo>
                  <a:cubicBezTo>
                    <a:pt x="319" y="1014"/>
                    <a:pt x="366" y="1025"/>
                    <a:pt x="411" y="1025"/>
                  </a:cubicBezTo>
                  <a:cubicBezTo>
                    <a:pt x="467" y="1025"/>
                    <a:pt x="519" y="1009"/>
                    <a:pt x="565" y="975"/>
                  </a:cubicBezTo>
                  <a:cubicBezTo>
                    <a:pt x="598" y="953"/>
                    <a:pt x="1081" y="683"/>
                    <a:pt x="1714" y="683"/>
                  </a:cubicBezTo>
                  <a:cubicBezTo>
                    <a:pt x="2301" y="683"/>
                    <a:pt x="3016" y="915"/>
                    <a:pt x="3620" y="1791"/>
                  </a:cubicBezTo>
                  <a:cubicBezTo>
                    <a:pt x="3682" y="1891"/>
                    <a:pt x="3782" y="1938"/>
                    <a:pt x="3888" y="1938"/>
                  </a:cubicBezTo>
                  <a:cubicBezTo>
                    <a:pt x="3959" y="1938"/>
                    <a:pt x="4034" y="1917"/>
                    <a:pt x="4101" y="1874"/>
                  </a:cubicBezTo>
                  <a:cubicBezTo>
                    <a:pt x="4248" y="1770"/>
                    <a:pt x="4289" y="1561"/>
                    <a:pt x="4185" y="1393"/>
                  </a:cubicBezTo>
                  <a:cubicBezTo>
                    <a:pt x="3429" y="294"/>
                    <a:pt x="2518" y="1"/>
                    <a:pt x="17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4020;p54"/>
            <p:cNvSpPr/>
            <p:nvPr/>
          </p:nvSpPr>
          <p:spPr>
            <a:xfrm>
              <a:off x="2057900" y="2264525"/>
              <a:ext cx="104650" cy="40825"/>
            </a:xfrm>
            <a:custGeom>
              <a:avLst/>
              <a:gdLst/>
              <a:ahLst/>
              <a:cxnLst/>
              <a:rect l="l" t="t" r="r" b="b"/>
              <a:pathLst>
                <a:path w="4186" h="1633" extrusionOk="0">
                  <a:moveTo>
                    <a:pt x="2209" y="0"/>
                  </a:moveTo>
                  <a:cubicBezTo>
                    <a:pt x="1530" y="0"/>
                    <a:pt x="785" y="270"/>
                    <a:pt x="126" y="1069"/>
                  </a:cubicBezTo>
                  <a:cubicBezTo>
                    <a:pt x="0" y="1216"/>
                    <a:pt x="21" y="1446"/>
                    <a:pt x="168" y="1550"/>
                  </a:cubicBezTo>
                  <a:cubicBezTo>
                    <a:pt x="210" y="1592"/>
                    <a:pt x="231" y="1613"/>
                    <a:pt x="272" y="1613"/>
                  </a:cubicBezTo>
                  <a:cubicBezTo>
                    <a:pt x="310" y="1626"/>
                    <a:pt x="352" y="1633"/>
                    <a:pt x="394" y="1633"/>
                  </a:cubicBezTo>
                  <a:cubicBezTo>
                    <a:pt x="492" y="1633"/>
                    <a:pt x="591" y="1596"/>
                    <a:pt x="649" y="1509"/>
                  </a:cubicBezTo>
                  <a:cubicBezTo>
                    <a:pt x="1172" y="886"/>
                    <a:pt x="1732" y="695"/>
                    <a:pt x="2220" y="695"/>
                  </a:cubicBezTo>
                  <a:cubicBezTo>
                    <a:pt x="2962" y="695"/>
                    <a:pt x="3540" y="1136"/>
                    <a:pt x="3578" y="1174"/>
                  </a:cubicBezTo>
                  <a:cubicBezTo>
                    <a:pt x="3639" y="1217"/>
                    <a:pt x="3711" y="1239"/>
                    <a:pt x="3783" y="1239"/>
                  </a:cubicBezTo>
                  <a:cubicBezTo>
                    <a:pt x="3885" y="1239"/>
                    <a:pt x="3986" y="1196"/>
                    <a:pt x="4060" y="1111"/>
                  </a:cubicBezTo>
                  <a:cubicBezTo>
                    <a:pt x="4185" y="965"/>
                    <a:pt x="4164" y="755"/>
                    <a:pt x="3997" y="630"/>
                  </a:cubicBezTo>
                  <a:cubicBezTo>
                    <a:pt x="3614" y="324"/>
                    <a:pt x="2951" y="0"/>
                    <a:pt x="2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4021;p54"/>
            <p:cNvSpPr/>
            <p:nvPr/>
          </p:nvSpPr>
          <p:spPr>
            <a:xfrm>
              <a:off x="2111775" y="872625"/>
              <a:ext cx="432625" cy="386900"/>
            </a:xfrm>
            <a:custGeom>
              <a:avLst/>
              <a:gdLst/>
              <a:ahLst/>
              <a:cxnLst/>
              <a:rect l="l" t="t" r="r" b="b"/>
              <a:pathLst>
                <a:path w="17305" h="15476" extrusionOk="0">
                  <a:moveTo>
                    <a:pt x="17304" y="0"/>
                  </a:moveTo>
                  <a:cubicBezTo>
                    <a:pt x="17304" y="1"/>
                    <a:pt x="7135" y="11174"/>
                    <a:pt x="0" y="15463"/>
                  </a:cubicBezTo>
                  <a:cubicBezTo>
                    <a:pt x="8" y="15471"/>
                    <a:pt x="23" y="15476"/>
                    <a:pt x="44" y="15476"/>
                  </a:cubicBezTo>
                  <a:cubicBezTo>
                    <a:pt x="1020" y="15476"/>
                    <a:pt x="15953" y="6756"/>
                    <a:pt x="173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4022;p54"/>
            <p:cNvSpPr/>
            <p:nvPr/>
          </p:nvSpPr>
          <p:spPr>
            <a:xfrm>
              <a:off x="1778950" y="1675425"/>
              <a:ext cx="127800" cy="169925"/>
            </a:xfrm>
            <a:custGeom>
              <a:avLst/>
              <a:gdLst/>
              <a:ahLst/>
              <a:cxnLst/>
              <a:rect l="l" t="t" r="r" b="b"/>
              <a:pathLst>
                <a:path w="5112" h="6797" extrusionOk="0">
                  <a:moveTo>
                    <a:pt x="3679" y="0"/>
                  </a:moveTo>
                  <a:cubicBezTo>
                    <a:pt x="2717" y="0"/>
                    <a:pt x="536" y="330"/>
                    <a:pt x="487" y="3312"/>
                  </a:cubicBezTo>
                  <a:cubicBezTo>
                    <a:pt x="528" y="3595"/>
                    <a:pt x="0" y="6796"/>
                    <a:pt x="4607" y="6796"/>
                  </a:cubicBezTo>
                  <a:cubicBezTo>
                    <a:pt x="4762" y="6796"/>
                    <a:pt x="4923" y="6793"/>
                    <a:pt x="5091" y="6785"/>
                  </a:cubicBezTo>
                  <a:cubicBezTo>
                    <a:pt x="5111" y="6744"/>
                    <a:pt x="1722" y="6053"/>
                    <a:pt x="1764" y="3479"/>
                  </a:cubicBezTo>
                  <a:cubicBezTo>
                    <a:pt x="1743" y="2977"/>
                    <a:pt x="1785" y="1157"/>
                    <a:pt x="4128" y="27"/>
                  </a:cubicBezTo>
                  <a:cubicBezTo>
                    <a:pt x="4128" y="27"/>
                    <a:pt x="3953" y="0"/>
                    <a:pt x="3679" y="0"/>
                  </a:cubicBezTo>
                  <a:close/>
                </a:path>
              </a:pathLst>
            </a:custGeom>
            <a:solidFill>
              <a:srgbClr val="191919">
                <a:alpha val="9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4023;p54"/>
            <p:cNvSpPr/>
            <p:nvPr/>
          </p:nvSpPr>
          <p:spPr>
            <a:xfrm>
              <a:off x="1826300" y="2200750"/>
              <a:ext cx="75750" cy="74300"/>
            </a:xfrm>
            <a:custGeom>
              <a:avLst/>
              <a:gdLst/>
              <a:ahLst/>
              <a:cxnLst/>
              <a:rect l="l" t="t" r="r" b="b"/>
              <a:pathLst>
                <a:path w="3030" h="2972" extrusionOk="0">
                  <a:moveTo>
                    <a:pt x="1564" y="0"/>
                  </a:moveTo>
                  <a:cubicBezTo>
                    <a:pt x="1564" y="1"/>
                    <a:pt x="1" y="2148"/>
                    <a:pt x="3014" y="2967"/>
                  </a:cubicBezTo>
                  <a:lnTo>
                    <a:pt x="3014" y="2967"/>
                  </a:lnTo>
                  <a:cubicBezTo>
                    <a:pt x="2822" y="2874"/>
                    <a:pt x="1201" y="1291"/>
                    <a:pt x="1564" y="0"/>
                  </a:cubicBezTo>
                  <a:close/>
                  <a:moveTo>
                    <a:pt x="3014" y="2967"/>
                  </a:moveTo>
                  <a:lnTo>
                    <a:pt x="3014" y="2967"/>
                  </a:lnTo>
                  <a:cubicBezTo>
                    <a:pt x="3020" y="2970"/>
                    <a:pt x="3024" y="2972"/>
                    <a:pt x="3027" y="2972"/>
                  </a:cubicBezTo>
                  <a:cubicBezTo>
                    <a:pt x="3028" y="2972"/>
                    <a:pt x="3029" y="2972"/>
                    <a:pt x="3029" y="2972"/>
                  </a:cubicBezTo>
                  <a:cubicBezTo>
                    <a:pt x="3024" y="2970"/>
                    <a:pt x="3019" y="2969"/>
                    <a:pt x="3014" y="2967"/>
                  </a:cubicBezTo>
                  <a:close/>
                </a:path>
              </a:pathLst>
            </a:custGeom>
            <a:solidFill>
              <a:srgbClr val="191919">
                <a:alpha val="9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" name="Rectangle 6"/>
          <p:cNvSpPr/>
          <p:nvPr/>
        </p:nvSpPr>
        <p:spPr>
          <a:xfrm>
            <a:off x="5728985" y="655315"/>
            <a:ext cx="2064989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cap="none" spc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training</a:t>
            </a:r>
          </a:p>
        </p:txBody>
      </p:sp>
      <p:sp>
        <p:nvSpPr>
          <p:cNvPr id="8" name="Rectangle 7"/>
          <p:cNvSpPr/>
          <p:nvPr/>
        </p:nvSpPr>
        <p:spPr>
          <a:xfrm>
            <a:off x="5020404" y="1623225"/>
            <a:ext cx="3809467" cy="1485022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lIns="91440" tIns="45720" rIns="91440" bIns="45720">
            <a:spAutoFit/>
          </a:bodyPr>
          <a:lstStyle/>
          <a:p>
            <a:r>
              <a:rPr lang="en-US" sz="240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- What are some jobs where people might need </a:t>
            </a:r>
            <a:r>
              <a:rPr lang="en-US" sz="3200" b="1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training</a:t>
            </a:r>
            <a:r>
              <a:rPr lang="en-US" sz="240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?</a:t>
            </a:r>
          </a:p>
          <a:p>
            <a:endParaRPr lang="en-US" sz="1050" b="0" cap="none" spc="0" dirty="0">
              <a:ln w="0"/>
              <a:solidFill>
                <a:schemeClr val="accent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pic>
        <p:nvPicPr>
          <p:cNvPr id="8194" name="Picture 2" descr="El Paso Paramedic GIF by ProAction EMS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2307" y="342542"/>
            <a:ext cx="3186980" cy="18006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7" name="Picture 36" descr="Prerequisite &lt;strong&gt;Courses&lt;/strong&gt;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4061" y="2950670"/>
            <a:ext cx="3575212" cy="2011924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32287300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13" name="Google Shape;22713;p46"/>
          <p:cNvSpPr/>
          <p:nvPr/>
        </p:nvSpPr>
        <p:spPr>
          <a:xfrm>
            <a:off x="3239158" y="2465042"/>
            <a:ext cx="2632286" cy="601240"/>
          </a:xfrm>
          <a:custGeom>
            <a:avLst/>
            <a:gdLst/>
            <a:ahLst/>
            <a:cxnLst/>
            <a:rect l="l" t="t" r="r" b="b"/>
            <a:pathLst>
              <a:path w="116549" h="36397" extrusionOk="0">
                <a:moveTo>
                  <a:pt x="18199" y="1"/>
                </a:moveTo>
                <a:cubicBezTo>
                  <a:pt x="8148" y="1"/>
                  <a:pt x="1" y="8148"/>
                  <a:pt x="1" y="18198"/>
                </a:cubicBezTo>
                <a:cubicBezTo>
                  <a:pt x="1" y="28249"/>
                  <a:pt x="8148" y="36396"/>
                  <a:pt x="18199" y="36396"/>
                </a:cubicBezTo>
                <a:lnTo>
                  <a:pt x="98350" y="36396"/>
                </a:lnTo>
                <a:cubicBezTo>
                  <a:pt x="108401" y="36396"/>
                  <a:pt x="116548" y="28249"/>
                  <a:pt x="116548" y="18198"/>
                </a:cubicBezTo>
                <a:cubicBezTo>
                  <a:pt x="116548" y="8148"/>
                  <a:pt x="108401" y="1"/>
                  <a:pt x="983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3600" b="1" i="0" u="none" strike="noStrike" kern="0" cap="none" spc="0" normalizeH="0" baseline="0" noProof="0" dirty="0">
                <a:ln w="12700">
                  <a:solidFill>
                    <a:srgbClr val="FCCB25"/>
                  </a:solidFill>
                  <a:prstDash val="solid"/>
                </a:ln>
                <a:pattFill prst="ltDnDiag">
                  <a:fgClr>
                    <a:srgbClr val="FCCB25">
                      <a:lumMod val="60000"/>
                      <a:lumOff val="40000"/>
                    </a:srgbClr>
                  </a:fgClr>
                  <a:bgClr>
                    <a:srgbClr val="FFFFFF"/>
                  </a:bgClr>
                </a:patt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Lato" panose="020B0604020202020204" charset="0"/>
                <a:ea typeface="Righteous"/>
                <a:cs typeface="Righteous"/>
                <a:sym typeface="Righteous"/>
              </a:rPr>
              <a:t>training</a:t>
            </a:r>
            <a:endParaRPr kumimoji="0" sz="2800" b="1" i="0" u="none" strike="noStrike" kern="0" cap="none" spc="0" normalizeH="0" baseline="0" noProof="0" dirty="0">
              <a:ln w="9525">
                <a:solidFill>
                  <a:srgbClr val="FFFFFF"/>
                </a:solidFill>
                <a:prstDash val="solid"/>
              </a:ln>
              <a:solidFill>
                <a:srgbClr val="FCCB25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Lato" panose="020B0604020202020204" charset="0"/>
              <a:ea typeface="Righteous"/>
              <a:cs typeface="Righteous"/>
              <a:sym typeface="Righteous"/>
            </a:endParaRPr>
          </a:p>
        </p:txBody>
      </p:sp>
      <p:sp>
        <p:nvSpPr>
          <p:cNvPr id="22714" name="Google Shape;22714;p46"/>
          <p:cNvSpPr/>
          <p:nvPr/>
        </p:nvSpPr>
        <p:spPr>
          <a:xfrm>
            <a:off x="3547995" y="2416427"/>
            <a:ext cx="724514" cy="781734"/>
          </a:xfrm>
          <a:custGeom>
            <a:avLst/>
            <a:gdLst/>
            <a:ahLst/>
            <a:cxnLst/>
            <a:rect l="l" t="t" r="r" b="b"/>
            <a:pathLst>
              <a:path w="46773" h="50467" extrusionOk="0">
                <a:moveTo>
                  <a:pt x="25232" y="1"/>
                </a:moveTo>
                <a:cubicBezTo>
                  <a:pt x="11319" y="1"/>
                  <a:pt x="0" y="11322"/>
                  <a:pt x="0" y="25233"/>
                </a:cubicBezTo>
                <a:cubicBezTo>
                  <a:pt x="0" y="39146"/>
                  <a:pt x="11319" y="50466"/>
                  <a:pt x="25232" y="50466"/>
                </a:cubicBezTo>
                <a:lnTo>
                  <a:pt x="46773" y="50466"/>
                </a:lnTo>
                <a:lnTo>
                  <a:pt x="46773" y="49007"/>
                </a:lnTo>
                <a:lnTo>
                  <a:pt x="25232" y="49007"/>
                </a:lnTo>
                <a:cubicBezTo>
                  <a:pt x="12124" y="49007"/>
                  <a:pt x="1456" y="38344"/>
                  <a:pt x="1456" y="25233"/>
                </a:cubicBezTo>
                <a:cubicBezTo>
                  <a:pt x="1456" y="12123"/>
                  <a:pt x="12124" y="1457"/>
                  <a:pt x="25232" y="1457"/>
                </a:cubicBezTo>
                <a:lnTo>
                  <a:pt x="46773" y="1457"/>
                </a:lnTo>
                <a:lnTo>
                  <a:pt x="46773" y="1"/>
                </a:ln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15" name="Google Shape;22715;p46"/>
          <p:cNvSpPr/>
          <p:nvPr/>
        </p:nvSpPr>
        <p:spPr>
          <a:xfrm>
            <a:off x="3576187" y="3183104"/>
            <a:ext cx="837451" cy="289632"/>
          </a:xfrm>
          <a:custGeom>
            <a:avLst/>
            <a:gdLst/>
            <a:ahLst/>
            <a:cxnLst/>
            <a:rect l="l" t="t" r="r" b="b"/>
            <a:pathLst>
              <a:path w="54064" h="18698" extrusionOk="0">
                <a:moveTo>
                  <a:pt x="53821" y="0"/>
                </a:moveTo>
                <a:cubicBezTo>
                  <a:pt x="53686" y="0"/>
                  <a:pt x="53579" y="109"/>
                  <a:pt x="53579" y="242"/>
                </a:cubicBezTo>
                <a:lnTo>
                  <a:pt x="53579" y="5286"/>
                </a:lnTo>
                <a:cubicBezTo>
                  <a:pt x="53579" y="8576"/>
                  <a:pt x="50903" y="11250"/>
                  <a:pt x="47614" y="11250"/>
                </a:cubicBezTo>
                <a:lnTo>
                  <a:pt x="7205" y="11250"/>
                </a:lnTo>
                <a:cubicBezTo>
                  <a:pt x="3232" y="11250"/>
                  <a:pt x="0" y="14484"/>
                  <a:pt x="0" y="18456"/>
                </a:cubicBezTo>
                <a:cubicBezTo>
                  <a:pt x="0" y="18589"/>
                  <a:pt x="109" y="18698"/>
                  <a:pt x="242" y="18698"/>
                </a:cubicBezTo>
                <a:cubicBezTo>
                  <a:pt x="376" y="18698"/>
                  <a:pt x="485" y="18589"/>
                  <a:pt x="485" y="18456"/>
                </a:cubicBezTo>
                <a:cubicBezTo>
                  <a:pt x="485" y="14751"/>
                  <a:pt x="3499" y="11736"/>
                  <a:pt x="7202" y="11736"/>
                </a:cubicBezTo>
                <a:lnTo>
                  <a:pt x="47612" y="11736"/>
                </a:lnTo>
                <a:cubicBezTo>
                  <a:pt x="51169" y="11736"/>
                  <a:pt x="54063" y="8843"/>
                  <a:pt x="54063" y="5286"/>
                </a:cubicBezTo>
                <a:lnTo>
                  <a:pt x="54063" y="242"/>
                </a:lnTo>
                <a:cubicBezTo>
                  <a:pt x="54063" y="109"/>
                  <a:pt x="53955" y="0"/>
                  <a:pt x="53821" y="0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16" name="Google Shape;22716;p46"/>
          <p:cNvSpPr/>
          <p:nvPr/>
        </p:nvSpPr>
        <p:spPr>
          <a:xfrm>
            <a:off x="5556740" y="3442866"/>
            <a:ext cx="52263" cy="52263"/>
          </a:xfrm>
          <a:custGeom>
            <a:avLst/>
            <a:gdLst/>
            <a:ahLst/>
            <a:cxnLst/>
            <a:rect l="l" t="t" r="r" b="b"/>
            <a:pathLst>
              <a:path w="3374" h="3374" extrusionOk="0">
                <a:moveTo>
                  <a:pt x="1687" y="0"/>
                </a:moveTo>
                <a:cubicBezTo>
                  <a:pt x="755" y="0"/>
                  <a:pt x="0" y="755"/>
                  <a:pt x="0" y="1687"/>
                </a:cubicBezTo>
                <a:cubicBezTo>
                  <a:pt x="0" y="2619"/>
                  <a:pt x="755" y="3373"/>
                  <a:pt x="1687" y="3373"/>
                </a:cubicBezTo>
                <a:cubicBezTo>
                  <a:pt x="2619" y="3373"/>
                  <a:pt x="3373" y="2619"/>
                  <a:pt x="3373" y="1687"/>
                </a:cubicBezTo>
                <a:cubicBezTo>
                  <a:pt x="3373" y="755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17" name="Google Shape;22717;p46"/>
          <p:cNvSpPr/>
          <p:nvPr/>
        </p:nvSpPr>
        <p:spPr>
          <a:xfrm>
            <a:off x="3553804" y="3442866"/>
            <a:ext cx="52263" cy="52263"/>
          </a:xfrm>
          <a:custGeom>
            <a:avLst/>
            <a:gdLst/>
            <a:ahLst/>
            <a:cxnLst/>
            <a:rect l="l" t="t" r="r" b="b"/>
            <a:pathLst>
              <a:path w="3374" h="3374" extrusionOk="0">
                <a:moveTo>
                  <a:pt x="1687" y="0"/>
                </a:moveTo>
                <a:cubicBezTo>
                  <a:pt x="755" y="0"/>
                  <a:pt x="1" y="755"/>
                  <a:pt x="1" y="1687"/>
                </a:cubicBezTo>
                <a:cubicBezTo>
                  <a:pt x="1" y="2619"/>
                  <a:pt x="755" y="3373"/>
                  <a:pt x="1687" y="3373"/>
                </a:cubicBezTo>
                <a:cubicBezTo>
                  <a:pt x="2619" y="3373"/>
                  <a:pt x="3374" y="2619"/>
                  <a:pt x="3374" y="1687"/>
                </a:cubicBezTo>
                <a:cubicBezTo>
                  <a:pt x="3374" y="755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18" name="Google Shape;22718;p46"/>
          <p:cNvSpPr/>
          <p:nvPr/>
        </p:nvSpPr>
        <p:spPr>
          <a:xfrm>
            <a:off x="4749171" y="3183104"/>
            <a:ext cx="837467" cy="289632"/>
          </a:xfrm>
          <a:custGeom>
            <a:avLst/>
            <a:gdLst/>
            <a:ahLst/>
            <a:cxnLst/>
            <a:rect l="l" t="t" r="r" b="b"/>
            <a:pathLst>
              <a:path w="54065" h="18698" extrusionOk="0">
                <a:moveTo>
                  <a:pt x="242" y="0"/>
                </a:moveTo>
                <a:cubicBezTo>
                  <a:pt x="109" y="0"/>
                  <a:pt x="0" y="109"/>
                  <a:pt x="0" y="242"/>
                </a:cubicBezTo>
                <a:lnTo>
                  <a:pt x="0" y="5286"/>
                </a:lnTo>
                <a:cubicBezTo>
                  <a:pt x="0" y="8843"/>
                  <a:pt x="2895" y="11736"/>
                  <a:pt x="6451" y="11736"/>
                </a:cubicBezTo>
                <a:lnTo>
                  <a:pt x="46862" y="11736"/>
                </a:lnTo>
                <a:cubicBezTo>
                  <a:pt x="50567" y="11736"/>
                  <a:pt x="53580" y="14751"/>
                  <a:pt x="53580" y="18456"/>
                </a:cubicBezTo>
                <a:cubicBezTo>
                  <a:pt x="53580" y="18589"/>
                  <a:pt x="53689" y="18698"/>
                  <a:pt x="53822" y="18698"/>
                </a:cubicBezTo>
                <a:cubicBezTo>
                  <a:pt x="53957" y="18698"/>
                  <a:pt x="54064" y="18589"/>
                  <a:pt x="54063" y="18456"/>
                </a:cubicBezTo>
                <a:cubicBezTo>
                  <a:pt x="54063" y="14484"/>
                  <a:pt x="50831" y="11250"/>
                  <a:pt x="46858" y="11250"/>
                </a:cubicBezTo>
                <a:lnTo>
                  <a:pt x="6449" y="11250"/>
                </a:lnTo>
                <a:cubicBezTo>
                  <a:pt x="3160" y="11250"/>
                  <a:pt x="484" y="8576"/>
                  <a:pt x="484" y="5286"/>
                </a:cubicBezTo>
                <a:lnTo>
                  <a:pt x="484" y="242"/>
                </a:lnTo>
                <a:cubicBezTo>
                  <a:pt x="484" y="109"/>
                  <a:pt x="376" y="0"/>
                  <a:pt x="242" y="0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19" name="Google Shape;22719;p46"/>
          <p:cNvSpPr/>
          <p:nvPr/>
        </p:nvSpPr>
        <p:spPr>
          <a:xfrm>
            <a:off x="4726819" y="3160766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5" y="1"/>
                </a:moveTo>
                <a:cubicBezTo>
                  <a:pt x="753" y="1"/>
                  <a:pt x="0" y="754"/>
                  <a:pt x="0" y="1686"/>
                </a:cubicBezTo>
                <a:cubicBezTo>
                  <a:pt x="0" y="2618"/>
                  <a:pt x="753" y="3372"/>
                  <a:pt x="1685" y="3372"/>
                </a:cubicBezTo>
                <a:cubicBezTo>
                  <a:pt x="2617" y="3372"/>
                  <a:pt x="3372" y="2618"/>
                  <a:pt x="3372" y="1686"/>
                </a:cubicBezTo>
                <a:cubicBezTo>
                  <a:pt x="3372" y="754"/>
                  <a:pt x="2617" y="1"/>
                  <a:pt x="16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0" name="Google Shape;22720;p46"/>
          <p:cNvSpPr/>
          <p:nvPr/>
        </p:nvSpPr>
        <p:spPr>
          <a:xfrm>
            <a:off x="4383756" y="3160766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7" y="1"/>
                </a:moveTo>
                <a:cubicBezTo>
                  <a:pt x="755" y="1"/>
                  <a:pt x="1" y="754"/>
                  <a:pt x="1" y="1686"/>
                </a:cubicBezTo>
                <a:cubicBezTo>
                  <a:pt x="1" y="2618"/>
                  <a:pt x="755" y="3372"/>
                  <a:pt x="1687" y="3372"/>
                </a:cubicBezTo>
                <a:cubicBezTo>
                  <a:pt x="2619" y="3372"/>
                  <a:pt x="3372" y="2618"/>
                  <a:pt x="3372" y="1686"/>
                </a:cubicBezTo>
                <a:cubicBezTo>
                  <a:pt x="3372" y="754"/>
                  <a:pt x="2619" y="1"/>
                  <a:pt x="16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1" name="Google Shape;22721;p46"/>
          <p:cNvSpPr/>
          <p:nvPr/>
        </p:nvSpPr>
        <p:spPr>
          <a:xfrm>
            <a:off x="4749171" y="2141841"/>
            <a:ext cx="837436" cy="289632"/>
          </a:xfrm>
          <a:custGeom>
            <a:avLst/>
            <a:gdLst/>
            <a:ahLst/>
            <a:cxnLst/>
            <a:rect l="l" t="t" r="r" b="b"/>
            <a:pathLst>
              <a:path w="54063" h="18698" extrusionOk="0">
                <a:moveTo>
                  <a:pt x="53821" y="1"/>
                </a:moveTo>
                <a:cubicBezTo>
                  <a:pt x="53687" y="1"/>
                  <a:pt x="53579" y="108"/>
                  <a:pt x="53579" y="243"/>
                </a:cubicBezTo>
                <a:cubicBezTo>
                  <a:pt x="53579" y="3946"/>
                  <a:pt x="50564" y="6961"/>
                  <a:pt x="46861" y="6961"/>
                </a:cubicBezTo>
                <a:lnTo>
                  <a:pt x="6451" y="6961"/>
                </a:lnTo>
                <a:cubicBezTo>
                  <a:pt x="2895" y="6961"/>
                  <a:pt x="0" y="9857"/>
                  <a:pt x="0" y="13412"/>
                </a:cubicBezTo>
                <a:lnTo>
                  <a:pt x="0" y="18455"/>
                </a:lnTo>
                <a:cubicBezTo>
                  <a:pt x="0" y="18590"/>
                  <a:pt x="109" y="18697"/>
                  <a:pt x="242" y="18697"/>
                </a:cubicBezTo>
                <a:cubicBezTo>
                  <a:pt x="379" y="18697"/>
                  <a:pt x="487" y="18590"/>
                  <a:pt x="486" y="18455"/>
                </a:cubicBezTo>
                <a:lnTo>
                  <a:pt x="486" y="13412"/>
                </a:lnTo>
                <a:cubicBezTo>
                  <a:pt x="486" y="10122"/>
                  <a:pt x="3162" y="7447"/>
                  <a:pt x="6451" y="7447"/>
                </a:cubicBezTo>
                <a:lnTo>
                  <a:pt x="46858" y="7447"/>
                </a:lnTo>
                <a:cubicBezTo>
                  <a:pt x="50831" y="7447"/>
                  <a:pt x="54063" y="4215"/>
                  <a:pt x="54063" y="243"/>
                </a:cubicBezTo>
                <a:cubicBezTo>
                  <a:pt x="54063" y="108"/>
                  <a:pt x="53954" y="1"/>
                  <a:pt x="53821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2" name="Google Shape;22722;p46"/>
          <p:cNvSpPr/>
          <p:nvPr/>
        </p:nvSpPr>
        <p:spPr>
          <a:xfrm>
            <a:off x="3576156" y="2141841"/>
            <a:ext cx="837482" cy="289632"/>
          </a:xfrm>
          <a:custGeom>
            <a:avLst/>
            <a:gdLst/>
            <a:ahLst/>
            <a:cxnLst/>
            <a:rect l="l" t="t" r="r" b="b"/>
            <a:pathLst>
              <a:path w="54066" h="18698" extrusionOk="0">
                <a:moveTo>
                  <a:pt x="243" y="1"/>
                </a:moveTo>
                <a:cubicBezTo>
                  <a:pt x="108" y="1"/>
                  <a:pt x="1" y="108"/>
                  <a:pt x="1" y="243"/>
                </a:cubicBezTo>
                <a:cubicBezTo>
                  <a:pt x="1" y="4216"/>
                  <a:pt x="3233" y="7447"/>
                  <a:pt x="7204" y="7447"/>
                </a:cubicBezTo>
                <a:lnTo>
                  <a:pt x="47616" y="7447"/>
                </a:lnTo>
                <a:cubicBezTo>
                  <a:pt x="50905" y="7447"/>
                  <a:pt x="53581" y="10122"/>
                  <a:pt x="53581" y="13412"/>
                </a:cubicBezTo>
                <a:lnTo>
                  <a:pt x="53581" y="18455"/>
                </a:lnTo>
                <a:cubicBezTo>
                  <a:pt x="53581" y="18590"/>
                  <a:pt x="53688" y="18697"/>
                  <a:pt x="53823" y="18697"/>
                </a:cubicBezTo>
                <a:cubicBezTo>
                  <a:pt x="53957" y="18697"/>
                  <a:pt x="54065" y="18590"/>
                  <a:pt x="54062" y="18455"/>
                </a:cubicBezTo>
                <a:lnTo>
                  <a:pt x="54062" y="13412"/>
                </a:lnTo>
                <a:cubicBezTo>
                  <a:pt x="54062" y="9854"/>
                  <a:pt x="51169" y="6961"/>
                  <a:pt x="47611" y="6961"/>
                </a:cubicBezTo>
                <a:lnTo>
                  <a:pt x="7203" y="6961"/>
                </a:lnTo>
                <a:cubicBezTo>
                  <a:pt x="3498" y="6961"/>
                  <a:pt x="485" y="3946"/>
                  <a:pt x="485" y="243"/>
                </a:cubicBezTo>
                <a:cubicBezTo>
                  <a:pt x="485" y="108"/>
                  <a:pt x="377" y="1"/>
                  <a:pt x="243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3" name="Google Shape;22723;p46"/>
          <p:cNvSpPr/>
          <p:nvPr/>
        </p:nvSpPr>
        <p:spPr>
          <a:xfrm>
            <a:off x="5556740" y="2119503"/>
            <a:ext cx="52263" cy="52248"/>
          </a:xfrm>
          <a:custGeom>
            <a:avLst/>
            <a:gdLst/>
            <a:ahLst/>
            <a:cxnLst/>
            <a:rect l="l" t="t" r="r" b="b"/>
            <a:pathLst>
              <a:path w="3374" h="3373" extrusionOk="0">
                <a:moveTo>
                  <a:pt x="1687" y="0"/>
                </a:moveTo>
                <a:cubicBezTo>
                  <a:pt x="755" y="0"/>
                  <a:pt x="0" y="754"/>
                  <a:pt x="0" y="1687"/>
                </a:cubicBezTo>
                <a:cubicBezTo>
                  <a:pt x="0" y="2619"/>
                  <a:pt x="755" y="3373"/>
                  <a:pt x="1687" y="3373"/>
                </a:cubicBezTo>
                <a:cubicBezTo>
                  <a:pt x="2619" y="3370"/>
                  <a:pt x="3373" y="2617"/>
                  <a:pt x="3373" y="1687"/>
                </a:cubicBezTo>
                <a:cubicBezTo>
                  <a:pt x="3373" y="754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4" name="Google Shape;22724;p46"/>
          <p:cNvSpPr/>
          <p:nvPr/>
        </p:nvSpPr>
        <p:spPr>
          <a:xfrm>
            <a:off x="3553804" y="2119503"/>
            <a:ext cx="52263" cy="52248"/>
          </a:xfrm>
          <a:custGeom>
            <a:avLst/>
            <a:gdLst/>
            <a:ahLst/>
            <a:cxnLst/>
            <a:rect l="l" t="t" r="r" b="b"/>
            <a:pathLst>
              <a:path w="3374" h="3373" extrusionOk="0">
                <a:moveTo>
                  <a:pt x="1687" y="0"/>
                </a:moveTo>
                <a:cubicBezTo>
                  <a:pt x="755" y="0"/>
                  <a:pt x="1" y="754"/>
                  <a:pt x="1" y="1687"/>
                </a:cubicBezTo>
                <a:cubicBezTo>
                  <a:pt x="1" y="2619"/>
                  <a:pt x="755" y="3373"/>
                  <a:pt x="1687" y="3373"/>
                </a:cubicBezTo>
                <a:cubicBezTo>
                  <a:pt x="2619" y="3370"/>
                  <a:pt x="3374" y="2617"/>
                  <a:pt x="3374" y="1687"/>
                </a:cubicBezTo>
                <a:cubicBezTo>
                  <a:pt x="3374" y="754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5" name="Google Shape;22725;p46"/>
          <p:cNvSpPr/>
          <p:nvPr/>
        </p:nvSpPr>
        <p:spPr>
          <a:xfrm>
            <a:off x="4726819" y="2401603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5" y="1"/>
                </a:moveTo>
                <a:cubicBezTo>
                  <a:pt x="753" y="1"/>
                  <a:pt x="0" y="754"/>
                  <a:pt x="0" y="1686"/>
                </a:cubicBezTo>
                <a:cubicBezTo>
                  <a:pt x="0" y="2618"/>
                  <a:pt x="753" y="3372"/>
                  <a:pt x="1685" y="3372"/>
                </a:cubicBezTo>
                <a:cubicBezTo>
                  <a:pt x="2617" y="3372"/>
                  <a:pt x="3372" y="2616"/>
                  <a:pt x="3372" y="1686"/>
                </a:cubicBezTo>
                <a:cubicBezTo>
                  <a:pt x="3372" y="754"/>
                  <a:pt x="2617" y="1"/>
                  <a:pt x="16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6" name="Google Shape;22726;p46"/>
          <p:cNvSpPr/>
          <p:nvPr/>
        </p:nvSpPr>
        <p:spPr>
          <a:xfrm>
            <a:off x="4383756" y="2401603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7" y="1"/>
                </a:moveTo>
                <a:cubicBezTo>
                  <a:pt x="755" y="1"/>
                  <a:pt x="1" y="754"/>
                  <a:pt x="1" y="1686"/>
                </a:cubicBezTo>
                <a:cubicBezTo>
                  <a:pt x="1" y="2618"/>
                  <a:pt x="755" y="3372"/>
                  <a:pt x="1687" y="3372"/>
                </a:cubicBezTo>
                <a:cubicBezTo>
                  <a:pt x="2619" y="3372"/>
                  <a:pt x="3372" y="2616"/>
                  <a:pt x="3372" y="1686"/>
                </a:cubicBezTo>
                <a:cubicBezTo>
                  <a:pt x="3372" y="754"/>
                  <a:pt x="2619" y="1"/>
                  <a:pt x="16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7" name="Google Shape;22727;p46"/>
          <p:cNvSpPr/>
          <p:nvPr/>
        </p:nvSpPr>
        <p:spPr>
          <a:xfrm>
            <a:off x="4890257" y="2416427"/>
            <a:ext cx="724576" cy="781734"/>
          </a:xfrm>
          <a:custGeom>
            <a:avLst/>
            <a:gdLst/>
            <a:ahLst/>
            <a:cxnLst/>
            <a:rect l="l" t="t" r="r" b="b"/>
            <a:pathLst>
              <a:path w="46777" h="50467" extrusionOk="0">
                <a:moveTo>
                  <a:pt x="1" y="1"/>
                </a:moveTo>
                <a:lnTo>
                  <a:pt x="1" y="1458"/>
                </a:lnTo>
                <a:lnTo>
                  <a:pt x="21544" y="1458"/>
                </a:lnTo>
                <a:cubicBezTo>
                  <a:pt x="34653" y="1458"/>
                  <a:pt x="45320" y="12123"/>
                  <a:pt x="45320" y="25233"/>
                </a:cubicBezTo>
                <a:cubicBezTo>
                  <a:pt x="45320" y="38344"/>
                  <a:pt x="34653" y="49009"/>
                  <a:pt x="21544" y="49009"/>
                </a:cubicBezTo>
                <a:lnTo>
                  <a:pt x="1" y="49009"/>
                </a:lnTo>
                <a:lnTo>
                  <a:pt x="1" y="50466"/>
                </a:lnTo>
                <a:lnTo>
                  <a:pt x="21544" y="50466"/>
                </a:lnTo>
                <a:cubicBezTo>
                  <a:pt x="35457" y="50466"/>
                  <a:pt x="46776" y="39146"/>
                  <a:pt x="46776" y="25233"/>
                </a:cubicBezTo>
                <a:cubicBezTo>
                  <a:pt x="46776" y="11322"/>
                  <a:pt x="35457" y="1"/>
                  <a:pt x="21544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8" name="Google Shape;22728;p46"/>
          <p:cNvSpPr txBox="1"/>
          <p:nvPr/>
        </p:nvSpPr>
        <p:spPr>
          <a:xfrm>
            <a:off x="1152036" y="3418410"/>
            <a:ext cx="1666500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2000" b="0" i="0" u="sng" strike="noStrike" kern="0" cap="none" spc="0" normalizeH="0" baseline="0" noProof="0" dirty="0">
                <a:ln>
                  <a:noFill/>
                </a:ln>
                <a:solidFill>
                  <a:srgbClr val="F88097"/>
                </a:solidFill>
                <a:effectLst/>
                <a:uLnTx/>
                <a:uFillTx/>
                <a:latin typeface="Righteous"/>
                <a:ea typeface="Righteous"/>
                <a:cs typeface="Righteous"/>
                <a:sym typeface="Righteous"/>
              </a:rPr>
              <a:t>definition</a:t>
            </a:r>
            <a:endParaRPr kumimoji="0" sz="2000" b="0" i="0" u="sng" strike="noStrike" kern="0" cap="none" spc="0" normalizeH="0" baseline="0" noProof="0" dirty="0">
              <a:ln>
                <a:noFill/>
              </a:ln>
              <a:solidFill>
                <a:srgbClr val="F88097"/>
              </a:solidFill>
              <a:effectLst/>
              <a:uLnTx/>
              <a:uFillTx/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29" name="Google Shape;22729;p46"/>
          <p:cNvSpPr txBox="1"/>
          <p:nvPr/>
        </p:nvSpPr>
        <p:spPr>
          <a:xfrm>
            <a:off x="902510" y="3770779"/>
            <a:ext cx="2343238" cy="70877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 sz="1600" b="1" dirty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l</a:t>
            </a: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earning or practicing something to become better</a:t>
            </a:r>
            <a:r>
              <a:rPr kumimoji="0" lang="en-US" sz="1600" b="1" i="0" u="none" strike="noStrike" kern="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 at it</a:t>
            </a:r>
            <a:endParaRPr kumimoji="0" lang="en-US" sz="16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22730" name="Google Shape;22730;p46"/>
          <p:cNvGrpSpPr/>
          <p:nvPr/>
        </p:nvGrpSpPr>
        <p:grpSpPr>
          <a:xfrm>
            <a:off x="2924459" y="3551610"/>
            <a:ext cx="1037144" cy="619414"/>
            <a:chOff x="2924459" y="3551610"/>
            <a:chExt cx="1037144" cy="619414"/>
          </a:xfrm>
        </p:grpSpPr>
        <p:sp>
          <p:nvSpPr>
            <p:cNvPr id="22731" name="Google Shape;22731;p46"/>
            <p:cNvSpPr/>
            <p:nvPr/>
          </p:nvSpPr>
          <p:spPr>
            <a:xfrm>
              <a:off x="3198271" y="3551610"/>
              <a:ext cx="763332" cy="619414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7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7" y="39988"/>
                  </a:cubicBezTo>
                  <a:lnTo>
                    <a:pt x="41282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79"/>
                    <a:pt x="45697" y="0"/>
                    <a:pt x="412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22733" name="Google Shape;22733;p46"/>
            <p:cNvCxnSpPr/>
            <p:nvPr/>
          </p:nvCxnSpPr>
          <p:spPr>
            <a:xfrm>
              <a:off x="2924459" y="3641548"/>
              <a:ext cx="314700" cy="0"/>
            </a:xfrm>
            <a:prstGeom prst="straightConnector1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22734" name="Google Shape;22734;p46"/>
          <p:cNvSpPr txBox="1"/>
          <p:nvPr/>
        </p:nvSpPr>
        <p:spPr>
          <a:xfrm>
            <a:off x="773875" y="1319799"/>
            <a:ext cx="2032834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0" i="0" u="sng" strike="noStrike" kern="0" cap="none" spc="0" normalizeH="0" baseline="0" noProof="0" dirty="0">
                <a:ln>
                  <a:noFill/>
                </a:ln>
                <a:solidFill>
                  <a:srgbClr val="3FB6B5"/>
                </a:solidFill>
                <a:effectLst/>
                <a:uLnTx/>
                <a:uFillTx/>
                <a:latin typeface="Righteous"/>
                <a:ea typeface="Righteous"/>
                <a:cs typeface="Righteous"/>
                <a:sym typeface="Righteous"/>
              </a:rPr>
              <a:t>p</a:t>
            </a:r>
            <a:r>
              <a:rPr kumimoji="0" lang="en" sz="2000" b="0" i="0" u="sng" strike="noStrike" kern="0" cap="none" spc="0" normalizeH="0" baseline="0" noProof="0" dirty="0">
                <a:ln>
                  <a:noFill/>
                </a:ln>
                <a:solidFill>
                  <a:srgbClr val="3FB6B5"/>
                </a:solidFill>
                <a:effectLst/>
                <a:uLnTx/>
                <a:uFillTx/>
                <a:latin typeface="Righteous"/>
                <a:ea typeface="Righteous"/>
                <a:cs typeface="Righteous"/>
                <a:sym typeface="Righteous"/>
              </a:rPr>
              <a:t>art of speech</a:t>
            </a:r>
            <a:endParaRPr kumimoji="0" sz="2000" b="0" i="0" u="sng" strike="noStrike" kern="0" cap="none" spc="0" normalizeH="0" baseline="0" noProof="0" dirty="0">
              <a:ln>
                <a:noFill/>
              </a:ln>
              <a:solidFill>
                <a:srgbClr val="3FB6B5"/>
              </a:solidFill>
              <a:effectLst/>
              <a:uLnTx/>
              <a:uFillTx/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35" name="Google Shape;22735;p46"/>
          <p:cNvSpPr txBox="1"/>
          <p:nvPr/>
        </p:nvSpPr>
        <p:spPr>
          <a:xfrm>
            <a:off x="477323" y="1695614"/>
            <a:ext cx="2680359" cy="6944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noun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9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22736" name="Google Shape;22736;p46"/>
          <p:cNvGrpSpPr/>
          <p:nvPr/>
        </p:nvGrpSpPr>
        <p:grpSpPr>
          <a:xfrm>
            <a:off x="2914176" y="1443524"/>
            <a:ext cx="1047427" cy="619445"/>
            <a:chOff x="2914176" y="1443524"/>
            <a:chExt cx="1047427" cy="619445"/>
          </a:xfrm>
        </p:grpSpPr>
        <p:sp>
          <p:nvSpPr>
            <p:cNvPr id="22737" name="Google Shape;22737;p46"/>
            <p:cNvSpPr/>
            <p:nvPr/>
          </p:nvSpPr>
          <p:spPr>
            <a:xfrm>
              <a:off x="3198271" y="1443524"/>
              <a:ext cx="763332" cy="619445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7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7" y="39989"/>
                  </a:cubicBezTo>
                  <a:lnTo>
                    <a:pt x="41282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80"/>
                    <a:pt x="45697" y="1"/>
                    <a:pt x="41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22745" name="Google Shape;22745;p46"/>
            <p:cNvCxnSpPr/>
            <p:nvPr/>
          </p:nvCxnSpPr>
          <p:spPr>
            <a:xfrm>
              <a:off x="2914176" y="1552011"/>
              <a:ext cx="3327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22746" name="Google Shape;22746;p46"/>
          <p:cNvSpPr txBox="1"/>
          <p:nvPr/>
        </p:nvSpPr>
        <p:spPr>
          <a:xfrm>
            <a:off x="6370610" y="1325611"/>
            <a:ext cx="1929139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2000" b="0" i="0" u="sng" strike="noStrike" kern="0" cap="none" spc="0" normalizeH="0" baseline="0" noProof="0" dirty="0">
                <a:ln>
                  <a:noFill/>
                </a:ln>
                <a:solidFill>
                  <a:srgbClr val="D74762"/>
                </a:solidFill>
                <a:effectLst/>
                <a:uLnTx/>
                <a:uFillTx/>
                <a:latin typeface="Righteous"/>
                <a:ea typeface="Righteous"/>
                <a:cs typeface="Righteous"/>
                <a:sym typeface="Righteous"/>
              </a:rPr>
              <a:t>pronunciation</a:t>
            </a:r>
            <a:endParaRPr kumimoji="0" sz="2000" b="0" i="0" u="sng" strike="noStrike" kern="0" cap="none" spc="0" normalizeH="0" baseline="0" noProof="0" dirty="0">
              <a:ln>
                <a:noFill/>
              </a:ln>
              <a:solidFill>
                <a:srgbClr val="D74762"/>
              </a:solidFill>
              <a:effectLst/>
              <a:uLnTx/>
              <a:uFillTx/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47" name="Google Shape;22747;p46"/>
          <p:cNvSpPr txBox="1"/>
          <p:nvPr/>
        </p:nvSpPr>
        <p:spPr>
          <a:xfrm>
            <a:off x="6378850" y="1678550"/>
            <a:ext cx="1920900" cy="51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22748" name="Google Shape;22748;p46"/>
          <p:cNvGrpSpPr/>
          <p:nvPr/>
        </p:nvGrpSpPr>
        <p:grpSpPr>
          <a:xfrm>
            <a:off x="5201223" y="1443524"/>
            <a:ext cx="1037130" cy="619445"/>
            <a:chOff x="5201223" y="1443524"/>
            <a:chExt cx="1037130" cy="619445"/>
          </a:xfrm>
        </p:grpSpPr>
        <p:sp>
          <p:nvSpPr>
            <p:cNvPr id="22749" name="Google Shape;22749;p46"/>
            <p:cNvSpPr/>
            <p:nvPr/>
          </p:nvSpPr>
          <p:spPr>
            <a:xfrm>
              <a:off x="5201223" y="1443524"/>
              <a:ext cx="763332" cy="619445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5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5" y="39989"/>
                  </a:cubicBezTo>
                  <a:lnTo>
                    <a:pt x="41282" y="39989"/>
                  </a:lnTo>
                  <a:cubicBezTo>
                    <a:pt x="45698" y="39989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80"/>
                    <a:pt x="45698" y="1"/>
                    <a:pt x="4128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22753" name="Google Shape;22753;p46"/>
            <p:cNvCxnSpPr/>
            <p:nvPr/>
          </p:nvCxnSpPr>
          <p:spPr>
            <a:xfrm rot="10800000">
              <a:off x="5887653" y="1552011"/>
              <a:ext cx="350700" cy="0"/>
            </a:xfrm>
            <a:prstGeom prst="straightConnector1">
              <a:avLst/>
            </a:prstGeom>
            <a:noFill/>
            <a:ln w="9525" cap="flat" cmpd="sng">
              <a:solidFill>
                <a:schemeClr val="accent6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22754" name="Google Shape;22754;p46"/>
          <p:cNvSpPr txBox="1"/>
          <p:nvPr/>
        </p:nvSpPr>
        <p:spPr>
          <a:xfrm>
            <a:off x="6370611" y="3424223"/>
            <a:ext cx="1678500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2000" b="0" i="0" u="sng" strike="noStrike" kern="0" cap="none" spc="0" normalizeH="0" baseline="0" noProof="0" dirty="0">
                <a:ln>
                  <a:noFill/>
                </a:ln>
                <a:solidFill>
                  <a:srgbClr val="2558A4"/>
                </a:solidFill>
                <a:effectLst/>
                <a:uLnTx/>
                <a:uFillTx/>
                <a:latin typeface="Righteous"/>
                <a:ea typeface="Righteous"/>
                <a:cs typeface="Righteous"/>
                <a:sym typeface="Righteous"/>
              </a:rPr>
              <a:t>examples</a:t>
            </a:r>
            <a:endParaRPr kumimoji="0" sz="2000" b="0" i="0" u="sng" strike="noStrike" kern="0" cap="none" spc="0" normalizeH="0" baseline="0" noProof="0" dirty="0">
              <a:ln>
                <a:noFill/>
              </a:ln>
              <a:solidFill>
                <a:srgbClr val="2558A4"/>
              </a:solidFill>
              <a:effectLst/>
              <a:uLnTx/>
              <a:uFillTx/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55" name="Google Shape;22755;p46"/>
          <p:cNvSpPr txBox="1"/>
          <p:nvPr/>
        </p:nvSpPr>
        <p:spPr>
          <a:xfrm>
            <a:off x="6062437" y="3861317"/>
            <a:ext cx="2545483" cy="10505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- This center offers </a:t>
            </a: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FCCB25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training</a:t>
            </a: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 to teach people how to give CPR. </a:t>
            </a:r>
            <a:endParaRPr kumimoji="0" sz="16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22756" name="Google Shape;22756;p46"/>
          <p:cNvGrpSpPr/>
          <p:nvPr/>
        </p:nvGrpSpPr>
        <p:grpSpPr>
          <a:xfrm>
            <a:off x="5201223" y="3551610"/>
            <a:ext cx="1037130" cy="619414"/>
            <a:chOff x="5201223" y="3551610"/>
            <a:chExt cx="1037130" cy="619414"/>
          </a:xfrm>
        </p:grpSpPr>
        <p:sp>
          <p:nvSpPr>
            <p:cNvPr id="22757" name="Google Shape;22757;p46"/>
            <p:cNvSpPr/>
            <p:nvPr/>
          </p:nvSpPr>
          <p:spPr>
            <a:xfrm>
              <a:off x="5201223" y="3551610"/>
              <a:ext cx="763332" cy="619414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5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5" y="39988"/>
                  </a:cubicBezTo>
                  <a:lnTo>
                    <a:pt x="41282" y="39988"/>
                  </a:lnTo>
                  <a:cubicBezTo>
                    <a:pt x="45698" y="39988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79"/>
                    <a:pt x="45698" y="0"/>
                    <a:pt x="412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22762" name="Google Shape;22762;p46"/>
            <p:cNvCxnSpPr/>
            <p:nvPr/>
          </p:nvCxnSpPr>
          <p:spPr>
            <a:xfrm rot="10800000">
              <a:off x="5887653" y="3641548"/>
              <a:ext cx="350700" cy="0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54" name="Google Shape;22572;p38"/>
          <p:cNvSpPr txBox="1">
            <a:spLocks/>
          </p:cNvSpPr>
          <p:nvPr/>
        </p:nvSpPr>
        <p:spPr>
          <a:xfrm>
            <a:off x="4171308" y="1700918"/>
            <a:ext cx="820191" cy="665614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3200" b="1" i="0" u="none" strike="noStrike" kern="0" cap="none" spc="0" normalizeH="0" baseline="0" noProof="0" dirty="0">
                <a:ln w="12700">
                  <a:solidFill>
                    <a:srgbClr val="FCCB25"/>
                  </a:solidFill>
                  <a:prstDash val="solid"/>
                </a:ln>
                <a:pattFill prst="ltDnDiag">
                  <a:fgClr>
                    <a:srgbClr val="FCCB25">
                      <a:lumMod val="60000"/>
                      <a:lumOff val="40000"/>
                    </a:srgbClr>
                  </a:fgClr>
                  <a:bgClr>
                    <a:srgbClr val="FFFFFF"/>
                  </a:bgClr>
                </a:pattFill>
                <a:effectLst/>
                <a:uLnTx/>
                <a:uFillTx/>
                <a:latin typeface="Arial"/>
                <a:cs typeface="Arial"/>
                <a:sym typeface="Arial"/>
              </a:rPr>
              <a:t>05</a:t>
            </a:r>
            <a:endParaRPr kumimoji="0" lang="en" sz="1200" b="1" i="0" u="none" strike="noStrike" kern="0" cap="none" spc="0" normalizeH="0" baseline="0" noProof="0" dirty="0">
              <a:ln w="12700">
                <a:solidFill>
                  <a:srgbClr val="FCCB25"/>
                </a:solidFill>
                <a:prstDash val="solid"/>
              </a:ln>
              <a:pattFill prst="ltDnDiag">
                <a:fgClr>
                  <a:srgbClr val="FCCB25">
                    <a:lumMod val="60000"/>
                    <a:lumOff val="40000"/>
                  </a:srgbClr>
                </a:fgClr>
                <a:bgClr>
                  <a:srgbClr val="FFFFFF"/>
                </a:bgClr>
              </a:patt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5" name="Google Shape;28697;p76"/>
          <p:cNvGrpSpPr/>
          <p:nvPr/>
        </p:nvGrpSpPr>
        <p:grpSpPr>
          <a:xfrm>
            <a:off x="3401861" y="1582330"/>
            <a:ext cx="339253" cy="339253"/>
            <a:chOff x="1492675" y="4992125"/>
            <a:chExt cx="481825" cy="481825"/>
          </a:xfrm>
          <a:solidFill>
            <a:schemeClr val="bg1"/>
          </a:solidFill>
        </p:grpSpPr>
        <p:sp>
          <p:nvSpPr>
            <p:cNvPr id="56" name="Google Shape;28698;p76"/>
            <p:cNvSpPr/>
            <p:nvPr/>
          </p:nvSpPr>
          <p:spPr>
            <a:xfrm>
              <a:off x="149267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728" y="5990"/>
                  </a:moveTo>
                  <a:cubicBezTo>
                    <a:pt x="13161" y="5990"/>
                    <a:pt x="13595" y="6156"/>
                    <a:pt x="13925" y="6487"/>
                  </a:cubicBezTo>
                  <a:cubicBezTo>
                    <a:pt x="14587" y="7149"/>
                    <a:pt x="14587" y="8221"/>
                    <a:pt x="13928" y="8884"/>
                  </a:cubicBezTo>
                  <a:lnTo>
                    <a:pt x="10028" y="12780"/>
                  </a:lnTo>
                  <a:cubicBezTo>
                    <a:pt x="9709" y="13100"/>
                    <a:pt x="9278" y="13280"/>
                    <a:pt x="8830" y="13280"/>
                  </a:cubicBezTo>
                  <a:lnTo>
                    <a:pt x="8815" y="13280"/>
                  </a:lnTo>
                  <a:cubicBezTo>
                    <a:pt x="8811" y="13280"/>
                    <a:pt x="8807" y="13280"/>
                    <a:pt x="8804" y="13280"/>
                  </a:cubicBezTo>
                  <a:cubicBezTo>
                    <a:pt x="8362" y="13280"/>
                    <a:pt x="7936" y="13103"/>
                    <a:pt x="7622" y="12789"/>
                  </a:cubicBezTo>
                  <a:lnTo>
                    <a:pt x="5346" y="10528"/>
                  </a:lnTo>
                  <a:cubicBezTo>
                    <a:pt x="4632" y="9877"/>
                    <a:pt x="4605" y="8760"/>
                    <a:pt x="5288" y="8077"/>
                  </a:cubicBezTo>
                  <a:cubicBezTo>
                    <a:pt x="5620" y="7745"/>
                    <a:pt x="6053" y="7581"/>
                    <a:pt x="6485" y="7581"/>
                  </a:cubicBezTo>
                  <a:cubicBezTo>
                    <a:pt x="6944" y="7581"/>
                    <a:pt x="7402" y="7766"/>
                    <a:pt x="7737" y="8134"/>
                  </a:cubicBezTo>
                  <a:lnTo>
                    <a:pt x="8812" y="9206"/>
                  </a:lnTo>
                  <a:lnTo>
                    <a:pt x="11531" y="6487"/>
                  </a:lnTo>
                  <a:cubicBezTo>
                    <a:pt x="11861" y="6156"/>
                    <a:pt x="12294" y="5990"/>
                    <a:pt x="12728" y="5990"/>
                  </a:cubicBezTo>
                  <a:close/>
                  <a:moveTo>
                    <a:pt x="9637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3" y="4686"/>
                    <a:pt x="1" y="7098"/>
                    <a:pt x="1" y="9637"/>
                  </a:cubicBezTo>
                  <a:cubicBezTo>
                    <a:pt x="1" y="12175"/>
                    <a:pt x="1013" y="14587"/>
                    <a:pt x="2849" y="16424"/>
                  </a:cubicBezTo>
                  <a:cubicBezTo>
                    <a:pt x="4686" y="18261"/>
                    <a:pt x="7095" y="19273"/>
                    <a:pt x="9637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58" y="14587"/>
                    <a:pt x="19273" y="12175"/>
                    <a:pt x="19273" y="9637"/>
                  </a:cubicBezTo>
                  <a:cubicBezTo>
                    <a:pt x="19273" y="7098"/>
                    <a:pt x="18258" y="4686"/>
                    <a:pt x="16421" y="2849"/>
                  </a:cubicBezTo>
                  <a:cubicBezTo>
                    <a:pt x="14584" y="1012"/>
                    <a:pt x="12175" y="1"/>
                    <a:pt x="9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28699;p76"/>
            <p:cNvSpPr/>
            <p:nvPr/>
          </p:nvSpPr>
          <p:spPr>
            <a:xfrm>
              <a:off x="1639625" y="5170175"/>
              <a:ext cx="190100" cy="125750"/>
            </a:xfrm>
            <a:custGeom>
              <a:avLst/>
              <a:gdLst/>
              <a:ahLst/>
              <a:cxnLst/>
              <a:rect l="l" t="t" r="r" b="b"/>
              <a:pathLst>
                <a:path w="7604" h="5030" extrusionOk="0">
                  <a:moveTo>
                    <a:pt x="6852" y="0"/>
                  </a:moveTo>
                  <a:cubicBezTo>
                    <a:pt x="6851" y="0"/>
                    <a:pt x="6850" y="0"/>
                    <a:pt x="6848" y="0"/>
                  </a:cubicBezTo>
                  <a:cubicBezTo>
                    <a:pt x="6698" y="0"/>
                    <a:pt x="6556" y="57"/>
                    <a:pt x="6451" y="163"/>
                  </a:cubicBezTo>
                  <a:lnTo>
                    <a:pt x="3334" y="3279"/>
                  </a:lnTo>
                  <a:cubicBezTo>
                    <a:pt x="3224" y="3391"/>
                    <a:pt x="3080" y="3447"/>
                    <a:pt x="2935" y="3447"/>
                  </a:cubicBezTo>
                  <a:cubicBezTo>
                    <a:pt x="2791" y="3447"/>
                    <a:pt x="2646" y="3391"/>
                    <a:pt x="2536" y="3279"/>
                  </a:cubicBezTo>
                  <a:cubicBezTo>
                    <a:pt x="2533" y="3279"/>
                    <a:pt x="2533" y="3279"/>
                    <a:pt x="2530" y="3276"/>
                  </a:cubicBezTo>
                  <a:cubicBezTo>
                    <a:pt x="2521" y="3267"/>
                    <a:pt x="2509" y="3255"/>
                    <a:pt x="2497" y="3246"/>
                  </a:cubicBezTo>
                  <a:lnTo>
                    <a:pt x="1061" y="1810"/>
                  </a:lnTo>
                  <a:cubicBezTo>
                    <a:pt x="948" y="1678"/>
                    <a:pt x="789" y="1611"/>
                    <a:pt x="629" y="1611"/>
                  </a:cubicBezTo>
                  <a:cubicBezTo>
                    <a:pt x="486" y="1611"/>
                    <a:pt x="342" y="1666"/>
                    <a:pt x="233" y="1777"/>
                  </a:cubicBezTo>
                  <a:cubicBezTo>
                    <a:pt x="1" y="2009"/>
                    <a:pt x="16" y="2391"/>
                    <a:pt x="266" y="2605"/>
                  </a:cubicBezTo>
                  <a:lnTo>
                    <a:pt x="2542" y="4869"/>
                  </a:lnTo>
                  <a:cubicBezTo>
                    <a:pt x="2645" y="4972"/>
                    <a:pt x="2782" y="5029"/>
                    <a:pt x="2926" y="5029"/>
                  </a:cubicBezTo>
                  <a:cubicBezTo>
                    <a:pt x="2929" y="5029"/>
                    <a:pt x="2933" y="5029"/>
                    <a:pt x="2937" y="5029"/>
                  </a:cubicBezTo>
                  <a:lnTo>
                    <a:pt x="2943" y="5029"/>
                  </a:lnTo>
                  <a:cubicBezTo>
                    <a:pt x="3096" y="5029"/>
                    <a:pt x="3241" y="4969"/>
                    <a:pt x="3352" y="4860"/>
                  </a:cubicBezTo>
                  <a:lnTo>
                    <a:pt x="7249" y="964"/>
                  </a:lnTo>
                  <a:cubicBezTo>
                    <a:pt x="7603" y="606"/>
                    <a:pt x="7352" y="0"/>
                    <a:pt x="68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" name="Google Shape;28418;p76"/>
          <p:cNvGrpSpPr/>
          <p:nvPr/>
        </p:nvGrpSpPr>
        <p:grpSpPr>
          <a:xfrm>
            <a:off x="5389347" y="1575819"/>
            <a:ext cx="394396" cy="321317"/>
            <a:chOff x="2678350" y="1464650"/>
            <a:chExt cx="499750" cy="422700"/>
          </a:xfrm>
          <a:solidFill>
            <a:schemeClr val="bg1"/>
          </a:solidFill>
        </p:grpSpPr>
        <p:sp>
          <p:nvSpPr>
            <p:cNvPr id="59" name="Google Shape;28419;p76"/>
            <p:cNvSpPr/>
            <p:nvPr/>
          </p:nvSpPr>
          <p:spPr>
            <a:xfrm>
              <a:off x="3081050" y="1542700"/>
              <a:ext cx="97050" cy="267350"/>
            </a:xfrm>
            <a:custGeom>
              <a:avLst/>
              <a:gdLst/>
              <a:ahLst/>
              <a:cxnLst/>
              <a:rect l="l" t="t" r="r" b="b"/>
              <a:pathLst>
                <a:path w="3882" h="10694" extrusionOk="0">
                  <a:moveTo>
                    <a:pt x="618" y="0"/>
                  </a:moveTo>
                  <a:cubicBezTo>
                    <a:pt x="474" y="0"/>
                    <a:pt x="329" y="55"/>
                    <a:pt x="220" y="165"/>
                  </a:cubicBezTo>
                  <a:cubicBezTo>
                    <a:pt x="3" y="384"/>
                    <a:pt x="0" y="737"/>
                    <a:pt x="214" y="957"/>
                  </a:cubicBezTo>
                  <a:cubicBezTo>
                    <a:pt x="2650" y="3375"/>
                    <a:pt x="2650" y="7316"/>
                    <a:pt x="214" y="9737"/>
                  </a:cubicBezTo>
                  <a:cubicBezTo>
                    <a:pt x="0" y="9957"/>
                    <a:pt x="3" y="10310"/>
                    <a:pt x="220" y="10526"/>
                  </a:cubicBezTo>
                  <a:cubicBezTo>
                    <a:pt x="330" y="10638"/>
                    <a:pt x="475" y="10693"/>
                    <a:pt x="620" y="10693"/>
                  </a:cubicBezTo>
                  <a:cubicBezTo>
                    <a:pt x="761" y="10693"/>
                    <a:pt x="902" y="10641"/>
                    <a:pt x="1012" y="10535"/>
                  </a:cubicBezTo>
                  <a:cubicBezTo>
                    <a:pt x="3882" y="7672"/>
                    <a:pt x="3882" y="3022"/>
                    <a:pt x="1012" y="159"/>
                  </a:cubicBezTo>
                  <a:cubicBezTo>
                    <a:pt x="902" y="53"/>
                    <a:pt x="760" y="0"/>
                    <a:pt x="6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28420;p76"/>
            <p:cNvSpPr/>
            <p:nvPr/>
          </p:nvSpPr>
          <p:spPr>
            <a:xfrm>
              <a:off x="3041000" y="1582600"/>
              <a:ext cx="75075" cy="187725"/>
            </a:xfrm>
            <a:custGeom>
              <a:avLst/>
              <a:gdLst/>
              <a:ahLst/>
              <a:cxnLst/>
              <a:rect l="l" t="t" r="r" b="b"/>
              <a:pathLst>
                <a:path w="3003" h="7509" extrusionOk="0">
                  <a:moveTo>
                    <a:pt x="626" y="0"/>
                  </a:moveTo>
                  <a:cubicBezTo>
                    <a:pt x="482" y="0"/>
                    <a:pt x="337" y="55"/>
                    <a:pt x="226" y="165"/>
                  </a:cubicBezTo>
                  <a:cubicBezTo>
                    <a:pt x="9" y="381"/>
                    <a:pt x="6" y="734"/>
                    <a:pt x="220" y="957"/>
                  </a:cubicBezTo>
                  <a:cubicBezTo>
                    <a:pt x="1774" y="2495"/>
                    <a:pt x="1774" y="5007"/>
                    <a:pt x="220" y="6545"/>
                  </a:cubicBezTo>
                  <a:cubicBezTo>
                    <a:pt x="0" y="6765"/>
                    <a:pt x="0" y="7124"/>
                    <a:pt x="220" y="7343"/>
                  </a:cubicBezTo>
                  <a:cubicBezTo>
                    <a:pt x="330" y="7453"/>
                    <a:pt x="474" y="7508"/>
                    <a:pt x="619" y="7508"/>
                  </a:cubicBezTo>
                  <a:cubicBezTo>
                    <a:pt x="763" y="7508"/>
                    <a:pt x="908" y="7453"/>
                    <a:pt x="1018" y="7343"/>
                  </a:cubicBezTo>
                  <a:cubicBezTo>
                    <a:pt x="3002" y="5359"/>
                    <a:pt x="3002" y="2143"/>
                    <a:pt x="1018" y="159"/>
                  </a:cubicBezTo>
                  <a:cubicBezTo>
                    <a:pt x="909" y="53"/>
                    <a:pt x="768" y="0"/>
                    <a:pt x="6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28421;p76"/>
            <p:cNvSpPr/>
            <p:nvPr/>
          </p:nvSpPr>
          <p:spPr>
            <a:xfrm>
              <a:off x="2678350" y="1464650"/>
              <a:ext cx="339700" cy="422700"/>
            </a:xfrm>
            <a:custGeom>
              <a:avLst/>
              <a:gdLst/>
              <a:ahLst/>
              <a:cxnLst/>
              <a:rect l="l" t="t" r="r" b="b"/>
              <a:pathLst>
                <a:path w="13588" h="16908" extrusionOk="0">
                  <a:moveTo>
                    <a:pt x="5683" y="5632"/>
                  </a:moveTo>
                  <a:lnTo>
                    <a:pt x="5683" y="11278"/>
                  </a:lnTo>
                  <a:lnTo>
                    <a:pt x="3952" y="11278"/>
                  </a:lnTo>
                  <a:cubicBezTo>
                    <a:pt x="3638" y="11278"/>
                    <a:pt x="3389" y="11026"/>
                    <a:pt x="3389" y="10712"/>
                  </a:cubicBezTo>
                  <a:lnTo>
                    <a:pt x="3389" y="6195"/>
                  </a:lnTo>
                  <a:cubicBezTo>
                    <a:pt x="3389" y="5882"/>
                    <a:pt x="3638" y="5632"/>
                    <a:pt x="3952" y="5632"/>
                  </a:cubicBezTo>
                  <a:close/>
                  <a:moveTo>
                    <a:pt x="11895" y="1115"/>
                  </a:moveTo>
                  <a:cubicBezTo>
                    <a:pt x="12206" y="1115"/>
                    <a:pt x="12458" y="1365"/>
                    <a:pt x="12458" y="1679"/>
                  </a:cubicBezTo>
                  <a:lnTo>
                    <a:pt x="12458" y="15229"/>
                  </a:lnTo>
                  <a:cubicBezTo>
                    <a:pt x="12458" y="15542"/>
                    <a:pt x="12206" y="15792"/>
                    <a:pt x="11895" y="15792"/>
                  </a:cubicBezTo>
                  <a:cubicBezTo>
                    <a:pt x="11582" y="15792"/>
                    <a:pt x="11329" y="15542"/>
                    <a:pt x="11329" y="15229"/>
                  </a:cubicBezTo>
                  <a:lnTo>
                    <a:pt x="11329" y="1679"/>
                  </a:lnTo>
                  <a:cubicBezTo>
                    <a:pt x="11329" y="1365"/>
                    <a:pt x="11582" y="1115"/>
                    <a:pt x="11895" y="1115"/>
                  </a:cubicBezTo>
                  <a:close/>
                  <a:moveTo>
                    <a:pt x="11892" y="0"/>
                  </a:moveTo>
                  <a:cubicBezTo>
                    <a:pt x="11090" y="0"/>
                    <a:pt x="10386" y="570"/>
                    <a:pt x="10230" y="1374"/>
                  </a:cubicBezTo>
                  <a:lnTo>
                    <a:pt x="6060" y="4503"/>
                  </a:lnTo>
                  <a:lnTo>
                    <a:pt x="3952" y="4503"/>
                  </a:lnTo>
                  <a:cubicBezTo>
                    <a:pt x="3235" y="4503"/>
                    <a:pt x="2600" y="4955"/>
                    <a:pt x="2362" y="5632"/>
                  </a:cubicBezTo>
                  <a:lnTo>
                    <a:pt x="1693" y="5632"/>
                  </a:lnTo>
                  <a:cubicBezTo>
                    <a:pt x="757" y="5632"/>
                    <a:pt x="1" y="6388"/>
                    <a:pt x="1" y="7325"/>
                  </a:cubicBezTo>
                  <a:lnTo>
                    <a:pt x="1" y="9583"/>
                  </a:lnTo>
                  <a:cubicBezTo>
                    <a:pt x="1" y="10520"/>
                    <a:pt x="757" y="11275"/>
                    <a:pt x="1693" y="11278"/>
                  </a:cubicBezTo>
                  <a:lnTo>
                    <a:pt x="2362" y="11278"/>
                  </a:lnTo>
                  <a:cubicBezTo>
                    <a:pt x="2600" y="11953"/>
                    <a:pt x="3235" y="12405"/>
                    <a:pt x="3952" y="12408"/>
                  </a:cubicBezTo>
                  <a:lnTo>
                    <a:pt x="6060" y="12408"/>
                  </a:lnTo>
                  <a:lnTo>
                    <a:pt x="10230" y="15533"/>
                  </a:lnTo>
                  <a:cubicBezTo>
                    <a:pt x="10386" y="16336"/>
                    <a:pt x="11087" y="16908"/>
                    <a:pt x="11888" y="16908"/>
                  </a:cubicBezTo>
                  <a:cubicBezTo>
                    <a:pt x="11940" y="16908"/>
                    <a:pt x="11993" y="16905"/>
                    <a:pt x="12046" y="16900"/>
                  </a:cubicBezTo>
                  <a:cubicBezTo>
                    <a:pt x="12913" y="16822"/>
                    <a:pt x="13582" y="16099"/>
                    <a:pt x="13588" y="15229"/>
                  </a:cubicBezTo>
                  <a:lnTo>
                    <a:pt x="13588" y="1679"/>
                  </a:lnTo>
                  <a:cubicBezTo>
                    <a:pt x="13579" y="808"/>
                    <a:pt x="12913" y="86"/>
                    <a:pt x="12046" y="7"/>
                  </a:cubicBezTo>
                  <a:cubicBezTo>
                    <a:pt x="11994" y="3"/>
                    <a:pt x="11943" y="0"/>
                    <a:pt x="11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3" name="Google Shape;29721;p79"/>
          <p:cNvGrpSpPr/>
          <p:nvPr/>
        </p:nvGrpSpPr>
        <p:grpSpPr>
          <a:xfrm>
            <a:off x="5389347" y="3679854"/>
            <a:ext cx="393314" cy="408052"/>
            <a:chOff x="-35123050" y="3561225"/>
            <a:chExt cx="292225" cy="291100"/>
          </a:xfrm>
          <a:solidFill>
            <a:schemeClr val="bg1"/>
          </a:solidFill>
        </p:grpSpPr>
        <p:sp>
          <p:nvSpPr>
            <p:cNvPr id="64" name="Google Shape;29722;p79"/>
            <p:cNvSpPr/>
            <p:nvPr/>
          </p:nvSpPr>
          <p:spPr>
            <a:xfrm>
              <a:off x="-35123050" y="3629750"/>
              <a:ext cx="205575" cy="222575"/>
            </a:xfrm>
            <a:custGeom>
              <a:avLst/>
              <a:gdLst/>
              <a:ahLst/>
              <a:cxnLst/>
              <a:rect l="l" t="t" r="r" b="b"/>
              <a:pathLst>
                <a:path w="8223" h="8903" extrusionOk="0">
                  <a:moveTo>
                    <a:pt x="2080" y="2710"/>
                  </a:moveTo>
                  <a:cubicBezTo>
                    <a:pt x="2458" y="2710"/>
                    <a:pt x="2741" y="3056"/>
                    <a:pt x="2741" y="3403"/>
                  </a:cubicBezTo>
                  <a:cubicBezTo>
                    <a:pt x="2741" y="3781"/>
                    <a:pt x="2426" y="4065"/>
                    <a:pt x="2080" y="4065"/>
                  </a:cubicBezTo>
                  <a:cubicBezTo>
                    <a:pt x="1733" y="4065"/>
                    <a:pt x="1418" y="3750"/>
                    <a:pt x="1418" y="3403"/>
                  </a:cubicBezTo>
                  <a:cubicBezTo>
                    <a:pt x="1418" y="3056"/>
                    <a:pt x="1670" y="2710"/>
                    <a:pt x="2080" y="2710"/>
                  </a:cubicBezTo>
                  <a:close/>
                  <a:moveTo>
                    <a:pt x="4127" y="2710"/>
                  </a:moveTo>
                  <a:cubicBezTo>
                    <a:pt x="4506" y="2710"/>
                    <a:pt x="4789" y="3056"/>
                    <a:pt x="4789" y="3403"/>
                  </a:cubicBezTo>
                  <a:cubicBezTo>
                    <a:pt x="4789" y="3781"/>
                    <a:pt x="4474" y="4065"/>
                    <a:pt x="4127" y="4065"/>
                  </a:cubicBezTo>
                  <a:cubicBezTo>
                    <a:pt x="3718" y="4065"/>
                    <a:pt x="3466" y="3750"/>
                    <a:pt x="3466" y="3403"/>
                  </a:cubicBezTo>
                  <a:cubicBezTo>
                    <a:pt x="3466" y="3056"/>
                    <a:pt x="3718" y="2710"/>
                    <a:pt x="4127" y="2710"/>
                  </a:cubicBezTo>
                  <a:close/>
                  <a:moveTo>
                    <a:pt x="6207" y="2710"/>
                  </a:moveTo>
                  <a:cubicBezTo>
                    <a:pt x="6616" y="2710"/>
                    <a:pt x="6868" y="3056"/>
                    <a:pt x="6868" y="3403"/>
                  </a:cubicBezTo>
                  <a:cubicBezTo>
                    <a:pt x="6868" y="3781"/>
                    <a:pt x="6553" y="4065"/>
                    <a:pt x="6207" y="4065"/>
                  </a:cubicBezTo>
                  <a:cubicBezTo>
                    <a:pt x="5829" y="4065"/>
                    <a:pt x="5545" y="3750"/>
                    <a:pt x="5545" y="3403"/>
                  </a:cubicBezTo>
                  <a:cubicBezTo>
                    <a:pt x="5514" y="3056"/>
                    <a:pt x="5829" y="2710"/>
                    <a:pt x="6207" y="2710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57"/>
                    <a:pt x="0" y="1702"/>
                  </a:cubicBezTo>
                  <a:lnTo>
                    <a:pt x="0" y="5136"/>
                  </a:lnTo>
                  <a:cubicBezTo>
                    <a:pt x="0" y="5955"/>
                    <a:pt x="630" y="6616"/>
                    <a:pt x="1418" y="6774"/>
                  </a:cubicBezTo>
                  <a:lnTo>
                    <a:pt x="1418" y="8570"/>
                  </a:lnTo>
                  <a:cubicBezTo>
                    <a:pt x="1418" y="8696"/>
                    <a:pt x="1481" y="8822"/>
                    <a:pt x="1607" y="8885"/>
                  </a:cubicBezTo>
                  <a:cubicBezTo>
                    <a:pt x="1649" y="8895"/>
                    <a:pt x="1695" y="8902"/>
                    <a:pt x="1739" y="8902"/>
                  </a:cubicBezTo>
                  <a:cubicBezTo>
                    <a:pt x="1828" y="8902"/>
                    <a:pt x="1912" y="8874"/>
                    <a:pt x="1954" y="8790"/>
                  </a:cubicBezTo>
                  <a:lnTo>
                    <a:pt x="3938" y="6837"/>
                  </a:lnTo>
                  <a:lnTo>
                    <a:pt x="6522" y="6837"/>
                  </a:lnTo>
                  <a:cubicBezTo>
                    <a:pt x="7467" y="6837"/>
                    <a:pt x="8223" y="6081"/>
                    <a:pt x="8223" y="5136"/>
                  </a:cubicBezTo>
                  <a:lnTo>
                    <a:pt x="8223" y="1702"/>
                  </a:lnTo>
                  <a:cubicBezTo>
                    <a:pt x="8223" y="757"/>
                    <a:pt x="7467" y="0"/>
                    <a:pt x="65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29723;p79"/>
            <p:cNvSpPr/>
            <p:nvPr/>
          </p:nvSpPr>
          <p:spPr>
            <a:xfrm>
              <a:off x="-35053750" y="3561225"/>
              <a:ext cx="222925" cy="221825"/>
            </a:xfrm>
            <a:custGeom>
              <a:avLst/>
              <a:gdLst/>
              <a:ahLst/>
              <a:cxnLst/>
              <a:rect l="l" t="t" r="r" b="b"/>
              <a:pathLst>
                <a:path w="8917" h="8873" extrusionOk="0">
                  <a:moveTo>
                    <a:pt x="1702" y="1"/>
                  </a:moveTo>
                  <a:cubicBezTo>
                    <a:pt x="757" y="1"/>
                    <a:pt x="1" y="725"/>
                    <a:pt x="1" y="1702"/>
                  </a:cubicBezTo>
                  <a:lnTo>
                    <a:pt x="1" y="2048"/>
                  </a:lnTo>
                  <a:lnTo>
                    <a:pt x="3781" y="2048"/>
                  </a:lnTo>
                  <a:cubicBezTo>
                    <a:pt x="5136" y="2048"/>
                    <a:pt x="6207" y="3088"/>
                    <a:pt x="6207" y="4443"/>
                  </a:cubicBezTo>
                  <a:lnTo>
                    <a:pt x="6207" y="7877"/>
                  </a:lnTo>
                  <a:lnTo>
                    <a:pt x="6207" y="8003"/>
                  </a:lnTo>
                  <a:lnTo>
                    <a:pt x="6995" y="8790"/>
                  </a:lnTo>
                  <a:cubicBezTo>
                    <a:pt x="7055" y="8850"/>
                    <a:pt x="7127" y="8872"/>
                    <a:pt x="7205" y="8872"/>
                  </a:cubicBezTo>
                  <a:cubicBezTo>
                    <a:pt x="7249" y="8872"/>
                    <a:pt x="7295" y="8865"/>
                    <a:pt x="7341" y="8853"/>
                  </a:cubicBezTo>
                  <a:cubicBezTo>
                    <a:pt x="7467" y="8822"/>
                    <a:pt x="7530" y="8664"/>
                    <a:pt x="7530" y="8538"/>
                  </a:cubicBezTo>
                  <a:lnTo>
                    <a:pt x="7530" y="6806"/>
                  </a:lnTo>
                  <a:cubicBezTo>
                    <a:pt x="8318" y="6648"/>
                    <a:pt x="8917" y="5955"/>
                    <a:pt x="8917" y="5104"/>
                  </a:cubicBezTo>
                  <a:lnTo>
                    <a:pt x="8917" y="1702"/>
                  </a:lnTo>
                  <a:cubicBezTo>
                    <a:pt x="8917" y="725"/>
                    <a:pt x="8129" y="1"/>
                    <a:pt x="7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" name="Google Shape;29352;p78"/>
          <p:cNvGrpSpPr/>
          <p:nvPr/>
        </p:nvGrpSpPr>
        <p:grpSpPr>
          <a:xfrm>
            <a:off x="3381811" y="3683026"/>
            <a:ext cx="403920" cy="404880"/>
            <a:chOff x="946175" y="3253275"/>
            <a:chExt cx="298550" cy="296150"/>
          </a:xfrm>
          <a:solidFill>
            <a:schemeClr val="bg1"/>
          </a:solidFill>
        </p:grpSpPr>
        <p:sp>
          <p:nvSpPr>
            <p:cNvPr id="70" name="Google Shape;29353;p78"/>
            <p:cNvSpPr/>
            <p:nvPr/>
          </p:nvSpPr>
          <p:spPr>
            <a:xfrm>
              <a:off x="946175" y="3253275"/>
              <a:ext cx="209550" cy="261500"/>
            </a:xfrm>
            <a:custGeom>
              <a:avLst/>
              <a:gdLst/>
              <a:ahLst/>
              <a:cxnLst/>
              <a:rect l="l" t="t" r="r" b="b"/>
              <a:pathLst>
                <a:path w="8382" h="10460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113"/>
                  </a:lnTo>
                  <a:cubicBezTo>
                    <a:pt x="1" y="10302"/>
                    <a:pt x="158" y="10460"/>
                    <a:pt x="348" y="10460"/>
                  </a:cubicBezTo>
                  <a:lnTo>
                    <a:pt x="694" y="10460"/>
                  </a:lnTo>
                  <a:lnTo>
                    <a:pt x="694" y="3875"/>
                  </a:lnTo>
                  <a:cubicBezTo>
                    <a:pt x="694" y="3623"/>
                    <a:pt x="820" y="3340"/>
                    <a:pt x="1009" y="3151"/>
                  </a:cubicBezTo>
                  <a:lnTo>
                    <a:pt x="3151" y="1008"/>
                  </a:lnTo>
                  <a:cubicBezTo>
                    <a:pt x="3340" y="819"/>
                    <a:pt x="3624" y="693"/>
                    <a:pt x="3908" y="693"/>
                  </a:cubicBezTo>
                  <a:lnTo>
                    <a:pt x="8381" y="693"/>
                  </a:lnTo>
                  <a:lnTo>
                    <a:pt x="8381" y="347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29354;p78"/>
            <p:cNvSpPr/>
            <p:nvPr/>
          </p:nvSpPr>
          <p:spPr>
            <a:xfrm>
              <a:off x="986350" y="3293425"/>
              <a:ext cx="47300" cy="48075"/>
            </a:xfrm>
            <a:custGeom>
              <a:avLst/>
              <a:gdLst/>
              <a:ahLst/>
              <a:cxnLst/>
              <a:rect l="l" t="t" r="r" b="b"/>
              <a:pathLst>
                <a:path w="1892" h="1923" extrusionOk="0">
                  <a:moveTo>
                    <a:pt x="189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8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29355;p78"/>
            <p:cNvSpPr/>
            <p:nvPr/>
          </p:nvSpPr>
          <p:spPr>
            <a:xfrm>
              <a:off x="1051725" y="3359600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49"/>
                    <a:pt x="1103" y="4852"/>
                    <a:pt x="2427" y="4852"/>
                  </a:cubicBezTo>
                  <a:cubicBezTo>
                    <a:pt x="3781" y="4852"/>
                    <a:pt x="4884" y="3749"/>
                    <a:pt x="4884" y="2426"/>
                  </a:cubicBez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29356;p78"/>
            <p:cNvSpPr/>
            <p:nvPr/>
          </p:nvSpPr>
          <p:spPr>
            <a:xfrm>
              <a:off x="980050" y="3289500"/>
              <a:ext cx="192200" cy="242600"/>
            </a:xfrm>
            <a:custGeom>
              <a:avLst/>
              <a:gdLst/>
              <a:ahLst/>
              <a:cxnLst/>
              <a:rect l="l" t="t" r="r" b="b"/>
              <a:pathLst>
                <a:path w="7688" h="9704" extrusionOk="0">
                  <a:moveTo>
                    <a:pt x="2868" y="0"/>
                  </a:moveTo>
                  <a:lnTo>
                    <a:pt x="2868" y="2426"/>
                  </a:lnTo>
                  <a:cubicBezTo>
                    <a:pt x="2868" y="2647"/>
                    <a:pt x="2679" y="2804"/>
                    <a:pt x="2490" y="2804"/>
                  </a:cubicBezTo>
                  <a:lnTo>
                    <a:pt x="1" y="2804"/>
                  </a:lnTo>
                  <a:lnTo>
                    <a:pt x="1" y="9357"/>
                  </a:lnTo>
                  <a:cubicBezTo>
                    <a:pt x="1" y="9578"/>
                    <a:pt x="190" y="9704"/>
                    <a:pt x="379" y="9704"/>
                  </a:cubicBezTo>
                  <a:lnTo>
                    <a:pt x="7341" y="9704"/>
                  </a:lnTo>
                  <a:cubicBezTo>
                    <a:pt x="7467" y="9704"/>
                    <a:pt x="7593" y="9641"/>
                    <a:pt x="7625" y="9578"/>
                  </a:cubicBezTo>
                  <a:lnTo>
                    <a:pt x="6239" y="8192"/>
                  </a:lnTo>
                  <a:cubicBezTo>
                    <a:pt x="5924" y="8318"/>
                    <a:pt x="5609" y="8349"/>
                    <a:pt x="5262" y="8349"/>
                  </a:cubicBezTo>
                  <a:cubicBezTo>
                    <a:pt x="3529" y="8349"/>
                    <a:pt x="2143" y="6931"/>
                    <a:pt x="2143" y="5230"/>
                  </a:cubicBezTo>
                  <a:cubicBezTo>
                    <a:pt x="2143" y="3529"/>
                    <a:pt x="3561" y="2111"/>
                    <a:pt x="5262" y="2111"/>
                  </a:cubicBezTo>
                  <a:cubicBezTo>
                    <a:pt x="6239" y="2111"/>
                    <a:pt x="7121" y="2584"/>
                    <a:pt x="7688" y="3308"/>
                  </a:cubicBezTo>
                  <a:lnTo>
                    <a:pt x="7688" y="347"/>
                  </a:lnTo>
                  <a:cubicBezTo>
                    <a:pt x="7688" y="158"/>
                    <a:pt x="7530" y="0"/>
                    <a:pt x="73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29357;p78"/>
            <p:cNvSpPr/>
            <p:nvPr/>
          </p:nvSpPr>
          <p:spPr>
            <a:xfrm>
              <a:off x="1154125" y="3460400"/>
              <a:ext cx="90600" cy="89025"/>
            </a:xfrm>
            <a:custGeom>
              <a:avLst/>
              <a:gdLst/>
              <a:ahLst/>
              <a:cxnLst/>
              <a:rect l="l" t="t" r="r" b="b"/>
              <a:pathLst>
                <a:path w="3624" h="3561" extrusionOk="0">
                  <a:moveTo>
                    <a:pt x="977" y="1"/>
                  </a:moveTo>
                  <a:cubicBezTo>
                    <a:pt x="693" y="410"/>
                    <a:pt x="378" y="757"/>
                    <a:pt x="0" y="1009"/>
                  </a:cubicBezTo>
                  <a:lnTo>
                    <a:pt x="2363" y="3372"/>
                  </a:lnTo>
                  <a:cubicBezTo>
                    <a:pt x="2489" y="3498"/>
                    <a:pt x="2662" y="3561"/>
                    <a:pt x="2840" y="3561"/>
                  </a:cubicBezTo>
                  <a:cubicBezTo>
                    <a:pt x="3017" y="3561"/>
                    <a:pt x="3198" y="3498"/>
                    <a:pt x="3340" y="3372"/>
                  </a:cubicBezTo>
                  <a:cubicBezTo>
                    <a:pt x="3623" y="3088"/>
                    <a:pt x="3623" y="2647"/>
                    <a:pt x="3340" y="2364"/>
                  </a:cubicBezTo>
                  <a:lnTo>
                    <a:pt x="97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62" name="Key Words p.86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21164" end="9573.625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6489192" y="1912004"/>
            <a:ext cx="1353472" cy="13534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396434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300" fill="hold"/>
                                        <p:tgtEl>
                                          <p:spTgt spid="6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2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2"/>
                </p:tgtEl>
              </p:cMediaNode>
            </p:audio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1" name="Google Shape;601;p39"/>
          <p:cNvSpPr/>
          <p:nvPr/>
        </p:nvSpPr>
        <p:spPr>
          <a:xfrm>
            <a:off x="-1661775" y="1042075"/>
            <a:ext cx="68400" cy="91800"/>
          </a:xfrm>
          <a:custGeom>
            <a:avLst/>
            <a:gdLst/>
            <a:ahLst/>
            <a:cxnLst/>
            <a:rect l="l" t="t" r="r" b="b"/>
            <a:pathLst>
              <a:path w="2736" h="3672" extrusionOk="0">
                <a:moveTo>
                  <a:pt x="2664" y="0"/>
                </a:moveTo>
                <a:cubicBezTo>
                  <a:pt x="1374" y="0"/>
                  <a:pt x="1535" y="1770"/>
                  <a:pt x="1535" y="1770"/>
                </a:cubicBezTo>
                <a:cubicBezTo>
                  <a:pt x="0" y="2070"/>
                  <a:pt x="534" y="3671"/>
                  <a:pt x="534" y="3671"/>
                </a:cubicBezTo>
                <a:lnTo>
                  <a:pt x="2736" y="2"/>
                </a:lnTo>
                <a:cubicBezTo>
                  <a:pt x="2711" y="1"/>
                  <a:pt x="2687" y="0"/>
                  <a:pt x="2664" y="0"/>
                </a:cubicBezTo>
                <a:close/>
              </a:path>
            </a:pathLst>
          </a:custGeom>
          <a:solidFill>
            <a:srgbClr val="FEFBD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Rectangle 2"/>
          <p:cNvSpPr/>
          <p:nvPr/>
        </p:nvSpPr>
        <p:spPr>
          <a:xfrm>
            <a:off x="2694363" y="309137"/>
            <a:ext cx="2621230" cy="646331"/>
          </a:xfrm>
          <a:prstGeom prst="rect">
            <a:avLst/>
          </a:prstGeom>
          <a:ln>
            <a:solidFill>
              <a:schemeClr val="tx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non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3600" b="1" cap="none" spc="0" dirty="0">
                <a:ln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Exit Ticket </a:t>
            </a: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1119216" y="1232182"/>
            <a:ext cx="6127877" cy="1818379"/>
          </a:xfrm>
          <a:ln>
            <a:solidFill>
              <a:schemeClr val="bg2"/>
            </a:solidFill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/>
          <a:lstStyle/>
          <a:p>
            <a:r>
              <a:rPr lang="en-US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training </a:t>
            </a:r>
            <a:r>
              <a:rPr lang="en-US" dirty="0"/>
              <a:t>  </a:t>
            </a:r>
            <a:r>
              <a:rPr lang="en-US" dirty="0">
                <a:solidFill>
                  <a:schemeClr val="accent5"/>
                </a:solidFill>
              </a:rPr>
              <a:t>intervene</a:t>
            </a:r>
            <a:endParaRPr lang="en-US" dirty="0"/>
          </a:p>
        </p:txBody>
      </p:sp>
      <p:pic>
        <p:nvPicPr>
          <p:cNvPr id="51" name="Picture 3" descr="Image result for kagan structures clipart | Gravity activities - Clip Art  Librar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70252" y="880302"/>
            <a:ext cx="1855214" cy="18552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4"/>
          <a:srcRect l="2479" t="7361" r="78195" b="51242"/>
          <a:stretch/>
        </p:blipFill>
        <p:spPr>
          <a:xfrm>
            <a:off x="7639100" y="2559847"/>
            <a:ext cx="994359" cy="9814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700141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1" name="Google Shape;561;p39"/>
          <p:cNvGrpSpPr/>
          <p:nvPr/>
        </p:nvGrpSpPr>
        <p:grpSpPr>
          <a:xfrm>
            <a:off x="2678109" y="766525"/>
            <a:ext cx="3959331" cy="3652745"/>
            <a:chOff x="1826746" y="43916"/>
            <a:chExt cx="5471521" cy="4904888"/>
          </a:xfrm>
        </p:grpSpPr>
        <p:grpSp>
          <p:nvGrpSpPr>
            <p:cNvPr id="562" name="Google Shape;562;p39"/>
            <p:cNvGrpSpPr/>
            <p:nvPr/>
          </p:nvGrpSpPr>
          <p:grpSpPr>
            <a:xfrm>
              <a:off x="1826746" y="455475"/>
              <a:ext cx="5471521" cy="3674829"/>
              <a:chOff x="1826746" y="455475"/>
              <a:chExt cx="5471521" cy="3674829"/>
            </a:xfrm>
          </p:grpSpPr>
          <p:sp>
            <p:nvSpPr>
              <p:cNvPr id="563" name="Google Shape;563;p39"/>
              <p:cNvSpPr/>
              <p:nvPr/>
            </p:nvSpPr>
            <p:spPr>
              <a:xfrm>
                <a:off x="4051349" y="471728"/>
                <a:ext cx="186299" cy="186353"/>
              </a:xfrm>
              <a:custGeom>
                <a:avLst/>
                <a:gdLst/>
                <a:ahLst/>
                <a:cxnLst/>
                <a:rect l="l" t="t" r="r" b="b"/>
                <a:pathLst>
                  <a:path w="3003" h="3004" extrusionOk="0">
                    <a:moveTo>
                      <a:pt x="1502" y="1"/>
                    </a:moveTo>
                    <a:cubicBezTo>
                      <a:pt x="668" y="1"/>
                      <a:pt x="0" y="668"/>
                      <a:pt x="0" y="1502"/>
                    </a:cubicBezTo>
                    <a:cubicBezTo>
                      <a:pt x="0" y="2336"/>
                      <a:pt x="668" y="3003"/>
                      <a:pt x="1502" y="3003"/>
                    </a:cubicBezTo>
                    <a:cubicBezTo>
                      <a:pt x="2335" y="3003"/>
                      <a:pt x="3003" y="2336"/>
                      <a:pt x="3003" y="1502"/>
                    </a:cubicBezTo>
                    <a:cubicBezTo>
                      <a:pt x="3003" y="668"/>
                      <a:pt x="2335" y="1"/>
                      <a:pt x="1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" name="Google Shape;564;p39"/>
              <p:cNvSpPr/>
              <p:nvPr/>
            </p:nvSpPr>
            <p:spPr>
              <a:xfrm>
                <a:off x="4022377" y="455475"/>
                <a:ext cx="240085" cy="204653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3299" extrusionOk="0">
                    <a:moveTo>
                      <a:pt x="2201" y="463"/>
                    </a:moveTo>
                    <a:cubicBezTo>
                      <a:pt x="2474" y="463"/>
                      <a:pt x="2755" y="590"/>
                      <a:pt x="2936" y="797"/>
                    </a:cubicBezTo>
                    <a:cubicBezTo>
                      <a:pt x="3169" y="1063"/>
                      <a:pt x="3169" y="1464"/>
                      <a:pt x="3136" y="1764"/>
                    </a:cubicBezTo>
                    <a:cubicBezTo>
                      <a:pt x="3069" y="2064"/>
                      <a:pt x="3003" y="2331"/>
                      <a:pt x="2836" y="2631"/>
                    </a:cubicBezTo>
                    <a:cubicBezTo>
                      <a:pt x="2702" y="2931"/>
                      <a:pt x="2369" y="3232"/>
                      <a:pt x="1969" y="3232"/>
                    </a:cubicBezTo>
                    <a:cubicBezTo>
                      <a:pt x="1568" y="3232"/>
                      <a:pt x="1235" y="2931"/>
                      <a:pt x="1101" y="2631"/>
                    </a:cubicBezTo>
                    <a:cubicBezTo>
                      <a:pt x="968" y="2298"/>
                      <a:pt x="901" y="2031"/>
                      <a:pt x="901" y="1764"/>
                    </a:cubicBezTo>
                    <a:cubicBezTo>
                      <a:pt x="934" y="1497"/>
                      <a:pt x="1001" y="1197"/>
                      <a:pt x="1201" y="963"/>
                    </a:cubicBezTo>
                    <a:cubicBezTo>
                      <a:pt x="1368" y="763"/>
                      <a:pt x="1635" y="563"/>
                      <a:pt x="1969" y="496"/>
                    </a:cubicBezTo>
                    <a:cubicBezTo>
                      <a:pt x="2044" y="474"/>
                      <a:pt x="2122" y="463"/>
                      <a:pt x="2201" y="463"/>
                    </a:cubicBezTo>
                    <a:close/>
                    <a:moveTo>
                      <a:pt x="1693" y="1"/>
                    </a:moveTo>
                    <a:cubicBezTo>
                      <a:pt x="1312" y="1"/>
                      <a:pt x="930" y="161"/>
                      <a:pt x="634" y="430"/>
                    </a:cubicBezTo>
                    <a:cubicBezTo>
                      <a:pt x="267" y="730"/>
                      <a:pt x="0" y="1264"/>
                      <a:pt x="34" y="1764"/>
                    </a:cubicBezTo>
                    <a:cubicBezTo>
                      <a:pt x="34" y="1997"/>
                      <a:pt x="101" y="2264"/>
                      <a:pt x="201" y="2498"/>
                    </a:cubicBezTo>
                    <a:cubicBezTo>
                      <a:pt x="334" y="2698"/>
                      <a:pt x="501" y="2898"/>
                      <a:pt x="701" y="3032"/>
                    </a:cubicBezTo>
                    <a:cubicBezTo>
                      <a:pt x="1135" y="3265"/>
                      <a:pt x="1568" y="3298"/>
                      <a:pt x="1969" y="3298"/>
                    </a:cubicBezTo>
                    <a:cubicBezTo>
                      <a:pt x="2369" y="3298"/>
                      <a:pt x="2802" y="3265"/>
                      <a:pt x="3203" y="2998"/>
                    </a:cubicBezTo>
                    <a:cubicBezTo>
                      <a:pt x="3636" y="2765"/>
                      <a:pt x="3870" y="2231"/>
                      <a:pt x="3803" y="1764"/>
                    </a:cubicBezTo>
                    <a:cubicBezTo>
                      <a:pt x="3770" y="1264"/>
                      <a:pt x="3436" y="863"/>
                      <a:pt x="3136" y="596"/>
                    </a:cubicBezTo>
                    <a:cubicBezTo>
                      <a:pt x="2802" y="330"/>
                      <a:pt x="2436" y="96"/>
                      <a:pt x="1969" y="29"/>
                    </a:cubicBezTo>
                    <a:cubicBezTo>
                      <a:pt x="1878" y="10"/>
                      <a:pt x="1786" y="1"/>
                      <a:pt x="1693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" name="Google Shape;565;p39"/>
              <p:cNvSpPr/>
              <p:nvPr/>
            </p:nvSpPr>
            <p:spPr>
              <a:xfrm>
                <a:off x="1932272" y="726258"/>
                <a:ext cx="5361901" cy="3321354"/>
              </a:xfrm>
              <a:custGeom>
                <a:avLst/>
                <a:gdLst/>
                <a:ahLst/>
                <a:cxnLst/>
                <a:rect l="l" t="t" r="r" b="b"/>
                <a:pathLst>
                  <a:path w="86430" h="53540" extrusionOk="0">
                    <a:moveTo>
                      <a:pt x="25486" y="1"/>
                    </a:moveTo>
                    <a:cubicBezTo>
                      <a:pt x="20816" y="1"/>
                      <a:pt x="16980" y="3637"/>
                      <a:pt x="16613" y="8240"/>
                    </a:cubicBezTo>
                    <a:cubicBezTo>
                      <a:pt x="15212" y="7640"/>
                      <a:pt x="13644" y="7306"/>
                      <a:pt x="12009" y="7306"/>
                    </a:cubicBezTo>
                    <a:cubicBezTo>
                      <a:pt x="5371" y="7306"/>
                      <a:pt x="1" y="12677"/>
                      <a:pt x="1" y="19315"/>
                    </a:cubicBezTo>
                    <a:cubicBezTo>
                      <a:pt x="1" y="24252"/>
                      <a:pt x="3003" y="28488"/>
                      <a:pt x="7239" y="30323"/>
                    </a:cubicBezTo>
                    <a:cubicBezTo>
                      <a:pt x="6339" y="31790"/>
                      <a:pt x="5838" y="33458"/>
                      <a:pt x="5838" y="35293"/>
                    </a:cubicBezTo>
                    <a:cubicBezTo>
                      <a:pt x="5838" y="40463"/>
                      <a:pt x="10041" y="44666"/>
                      <a:pt x="15212" y="44666"/>
                    </a:cubicBezTo>
                    <a:cubicBezTo>
                      <a:pt x="17346" y="44666"/>
                      <a:pt x="19315" y="43966"/>
                      <a:pt x="20916" y="42731"/>
                    </a:cubicBezTo>
                    <a:cubicBezTo>
                      <a:pt x="22650" y="48969"/>
                      <a:pt x="28388" y="53539"/>
                      <a:pt x="35159" y="53539"/>
                    </a:cubicBezTo>
                    <a:cubicBezTo>
                      <a:pt x="39295" y="53539"/>
                      <a:pt x="43031" y="51838"/>
                      <a:pt x="45733" y="49136"/>
                    </a:cubicBezTo>
                    <a:cubicBezTo>
                      <a:pt x="47802" y="51705"/>
                      <a:pt x="50970" y="53372"/>
                      <a:pt x="54540" y="53372"/>
                    </a:cubicBezTo>
                    <a:cubicBezTo>
                      <a:pt x="58209" y="53372"/>
                      <a:pt x="61478" y="51571"/>
                      <a:pt x="63546" y="48836"/>
                    </a:cubicBezTo>
                    <a:cubicBezTo>
                      <a:pt x="64113" y="49069"/>
                      <a:pt x="64747" y="49169"/>
                      <a:pt x="65381" y="49169"/>
                    </a:cubicBezTo>
                    <a:cubicBezTo>
                      <a:pt x="66081" y="49169"/>
                      <a:pt x="66748" y="49036"/>
                      <a:pt x="67349" y="48802"/>
                    </a:cubicBezTo>
                    <a:cubicBezTo>
                      <a:pt x="67716" y="49670"/>
                      <a:pt x="68616" y="50304"/>
                      <a:pt x="69617" y="50304"/>
                    </a:cubicBezTo>
                    <a:cubicBezTo>
                      <a:pt x="70951" y="50304"/>
                      <a:pt x="72052" y="49203"/>
                      <a:pt x="72052" y="47868"/>
                    </a:cubicBezTo>
                    <a:cubicBezTo>
                      <a:pt x="72052" y="46801"/>
                      <a:pt x="71385" y="45934"/>
                      <a:pt x="70451" y="45567"/>
                    </a:cubicBezTo>
                    <a:cubicBezTo>
                      <a:pt x="70651" y="45033"/>
                      <a:pt x="70751" y="44433"/>
                      <a:pt x="70751" y="43832"/>
                    </a:cubicBezTo>
                    <a:cubicBezTo>
                      <a:pt x="70751" y="43365"/>
                      <a:pt x="70685" y="42898"/>
                      <a:pt x="70551" y="42498"/>
                    </a:cubicBezTo>
                    <a:lnTo>
                      <a:pt x="70551" y="42498"/>
                    </a:lnTo>
                    <a:cubicBezTo>
                      <a:pt x="71018" y="42531"/>
                      <a:pt x="71452" y="42531"/>
                      <a:pt x="71919" y="42531"/>
                    </a:cubicBezTo>
                    <a:cubicBezTo>
                      <a:pt x="79924" y="42531"/>
                      <a:pt x="86429" y="36027"/>
                      <a:pt x="86429" y="28021"/>
                    </a:cubicBezTo>
                    <a:cubicBezTo>
                      <a:pt x="86429" y="21016"/>
                      <a:pt x="81492" y="15178"/>
                      <a:pt x="74921" y="13811"/>
                    </a:cubicBezTo>
                    <a:cubicBezTo>
                      <a:pt x="73853" y="8173"/>
                      <a:pt x="68883" y="3904"/>
                      <a:pt x="62946" y="3904"/>
                    </a:cubicBezTo>
                    <a:cubicBezTo>
                      <a:pt x="60044" y="3904"/>
                      <a:pt x="57375" y="4904"/>
                      <a:pt x="55274" y="6606"/>
                    </a:cubicBezTo>
                    <a:cubicBezTo>
                      <a:pt x="53272" y="4237"/>
                      <a:pt x="50237" y="2703"/>
                      <a:pt x="46868" y="2703"/>
                    </a:cubicBezTo>
                    <a:cubicBezTo>
                      <a:pt x="43799" y="2703"/>
                      <a:pt x="41030" y="3970"/>
                      <a:pt x="39029" y="6005"/>
                    </a:cubicBezTo>
                    <a:cubicBezTo>
                      <a:pt x="38929" y="5638"/>
                      <a:pt x="38762" y="5305"/>
                      <a:pt x="38562" y="4971"/>
                    </a:cubicBezTo>
                    <a:cubicBezTo>
                      <a:pt x="39195" y="4638"/>
                      <a:pt x="39629" y="3970"/>
                      <a:pt x="39629" y="3203"/>
                    </a:cubicBezTo>
                    <a:cubicBezTo>
                      <a:pt x="39629" y="2036"/>
                      <a:pt x="38695" y="1135"/>
                      <a:pt x="37561" y="1135"/>
                    </a:cubicBezTo>
                    <a:cubicBezTo>
                      <a:pt x="36460" y="1135"/>
                      <a:pt x="35593" y="1969"/>
                      <a:pt x="35526" y="3070"/>
                    </a:cubicBezTo>
                    <a:cubicBezTo>
                      <a:pt x="35359" y="3036"/>
                      <a:pt x="35159" y="3036"/>
                      <a:pt x="34992" y="3036"/>
                    </a:cubicBezTo>
                    <a:cubicBezTo>
                      <a:pt x="34158" y="3036"/>
                      <a:pt x="33358" y="3270"/>
                      <a:pt x="32724" y="3704"/>
                    </a:cubicBezTo>
                    <a:cubicBezTo>
                      <a:pt x="31090" y="1469"/>
                      <a:pt x="28454" y="1"/>
                      <a:pt x="2548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" name="Google Shape;566;p39"/>
              <p:cNvSpPr/>
              <p:nvPr/>
            </p:nvSpPr>
            <p:spPr>
              <a:xfrm>
                <a:off x="1901253" y="715030"/>
                <a:ext cx="5397014" cy="3359443"/>
              </a:xfrm>
              <a:custGeom>
                <a:avLst/>
                <a:gdLst/>
                <a:ahLst/>
                <a:cxnLst/>
                <a:rect l="l" t="t" r="r" b="b"/>
                <a:pathLst>
                  <a:path w="86996" h="54154" extrusionOk="0">
                    <a:moveTo>
                      <a:pt x="25965" y="390"/>
                    </a:moveTo>
                    <a:cubicBezTo>
                      <a:pt x="26945" y="390"/>
                      <a:pt x="27926" y="548"/>
                      <a:pt x="28854" y="882"/>
                    </a:cubicBezTo>
                    <a:cubicBezTo>
                      <a:pt x="30522" y="1483"/>
                      <a:pt x="31990" y="2617"/>
                      <a:pt x="32991" y="4018"/>
                    </a:cubicBezTo>
                    <a:lnTo>
                      <a:pt x="33157" y="4218"/>
                    </a:lnTo>
                    <a:lnTo>
                      <a:pt x="33358" y="4085"/>
                    </a:lnTo>
                    <a:cubicBezTo>
                      <a:pt x="33758" y="3851"/>
                      <a:pt x="34158" y="3684"/>
                      <a:pt x="34625" y="3584"/>
                    </a:cubicBezTo>
                    <a:cubicBezTo>
                      <a:pt x="34825" y="3518"/>
                      <a:pt x="35059" y="3484"/>
                      <a:pt x="35292" y="3484"/>
                    </a:cubicBezTo>
                    <a:cubicBezTo>
                      <a:pt x="35339" y="3478"/>
                      <a:pt x="35386" y="3475"/>
                      <a:pt x="35432" y="3475"/>
                    </a:cubicBezTo>
                    <a:cubicBezTo>
                      <a:pt x="35619" y="3475"/>
                      <a:pt x="35806" y="3518"/>
                      <a:pt x="35993" y="3518"/>
                    </a:cubicBezTo>
                    <a:lnTo>
                      <a:pt x="36260" y="3518"/>
                    </a:lnTo>
                    <a:lnTo>
                      <a:pt x="36293" y="3251"/>
                    </a:lnTo>
                    <a:cubicBezTo>
                      <a:pt x="36326" y="2650"/>
                      <a:pt x="36727" y="2050"/>
                      <a:pt x="37260" y="1783"/>
                    </a:cubicBezTo>
                    <a:cubicBezTo>
                      <a:pt x="37498" y="1664"/>
                      <a:pt x="37768" y="1605"/>
                      <a:pt x="38039" y="1605"/>
                    </a:cubicBezTo>
                    <a:cubicBezTo>
                      <a:pt x="38377" y="1605"/>
                      <a:pt x="38717" y="1698"/>
                      <a:pt x="38995" y="1883"/>
                    </a:cubicBezTo>
                    <a:cubicBezTo>
                      <a:pt x="39529" y="2217"/>
                      <a:pt x="39829" y="2817"/>
                      <a:pt x="39795" y="3418"/>
                    </a:cubicBezTo>
                    <a:cubicBezTo>
                      <a:pt x="39795" y="4018"/>
                      <a:pt x="39429" y="4585"/>
                      <a:pt x="38895" y="4852"/>
                    </a:cubicBezTo>
                    <a:lnTo>
                      <a:pt x="38561" y="5052"/>
                    </a:lnTo>
                    <a:lnTo>
                      <a:pt x="38761" y="5352"/>
                    </a:lnTo>
                    <a:cubicBezTo>
                      <a:pt x="38962" y="5652"/>
                      <a:pt x="39095" y="5953"/>
                      <a:pt x="39195" y="6286"/>
                    </a:cubicBezTo>
                    <a:lnTo>
                      <a:pt x="39362" y="6853"/>
                    </a:lnTo>
                    <a:lnTo>
                      <a:pt x="39795" y="6420"/>
                    </a:lnTo>
                    <a:cubicBezTo>
                      <a:pt x="40830" y="5386"/>
                      <a:pt x="42064" y="4552"/>
                      <a:pt x="43431" y="3985"/>
                    </a:cubicBezTo>
                    <a:cubicBezTo>
                      <a:pt x="44691" y="3505"/>
                      <a:pt x="46004" y="3241"/>
                      <a:pt x="47323" y="3241"/>
                    </a:cubicBezTo>
                    <a:cubicBezTo>
                      <a:pt x="47471" y="3241"/>
                      <a:pt x="47620" y="3244"/>
                      <a:pt x="47768" y="3251"/>
                    </a:cubicBezTo>
                    <a:cubicBezTo>
                      <a:pt x="49236" y="3317"/>
                      <a:pt x="50703" y="3684"/>
                      <a:pt x="52038" y="4318"/>
                    </a:cubicBezTo>
                    <a:cubicBezTo>
                      <a:pt x="53372" y="4985"/>
                      <a:pt x="54539" y="5886"/>
                      <a:pt x="55507" y="7020"/>
                    </a:cubicBezTo>
                    <a:lnTo>
                      <a:pt x="55740" y="7287"/>
                    </a:lnTo>
                    <a:lnTo>
                      <a:pt x="56007" y="7053"/>
                    </a:lnTo>
                    <a:cubicBezTo>
                      <a:pt x="57575" y="5786"/>
                      <a:pt x="59476" y="4885"/>
                      <a:pt x="61478" y="4552"/>
                    </a:cubicBezTo>
                    <a:cubicBezTo>
                      <a:pt x="62011" y="4452"/>
                      <a:pt x="62512" y="4418"/>
                      <a:pt x="63012" y="4385"/>
                    </a:cubicBezTo>
                    <a:cubicBezTo>
                      <a:pt x="63112" y="4378"/>
                      <a:pt x="63214" y="4376"/>
                      <a:pt x="63316" y="4376"/>
                    </a:cubicBezTo>
                    <a:cubicBezTo>
                      <a:pt x="63725" y="4376"/>
                      <a:pt x="64146" y="4418"/>
                      <a:pt x="64546" y="4418"/>
                    </a:cubicBezTo>
                    <a:cubicBezTo>
                      <a:pt x="65547" y="4518"/>
                      <a:pt x="66581" y="4752"/>
                      <a:pt x="67549" y="5085"/>
                    </a:cubicBezTo>
                    <a:cubicBezTo>
                      <a:pt x="68516" y="5419"/>
                      <a:pt x="69417" y="5886"/>
                      <a:pt x="70284" y="6453"/>
                    </a:cubicBezTo>
                    <a:cubicBezTo>
                      <a:pt x="71118" y="7053"/>
                      <a:pt x="71885" y="7754"/>
                      <a:pt x="72586" y="8521"/>
                    </a:cubicBezTo>
                    <a:cubicBezTo>
                      <a:pt x="73253" y="9288"/>
                      <a:pt x="73820" y="10156"/>
                      <a:pt x="74287" y="11090"/>
                    </a:cubicBezTo>
                    <a:cubicBezTo>
                      <a:pt x="74720" y="12024"/>
                      <a:pt x="75054" y="12991"/>
                      <a:pt x="75287" y="14025"/>
                    </a:cubicBezTo>
                    <a:lnTo>
                      <a:pt x="75287" y="14092"/>
                    </a:lnTo>
                    <a:lnTo>
                      <a:pt x="75388" y="14125"/>
                    </a:lnTo>
                    <a:cubicBezTo>
                      <a:pt x="76989" y="14459"/>
                      <a:pt x="78523" y="15059"/>
                      <a:pt x="79957" y="15893"/>
                    </a:cubicBezTo>
                    <a:cubicBezTo>
                      <a:pt x="81358" y="16727"/>
                      <a:pt x="82593" y="17828"/>
                      <a:pt x="83627" y="19095"/>
                    </a:cubicBezTo>
                    <a:cubicBezTo>
                      <a:pt x="84661" y="20363"/>
                      <a:pt x="85495" y="21831"/>
                      <a:pt x="86062" y="23365"/>
                    </a:cubicBezTo>
                    <a:cubicBezTo>
                      <a:pt x="86596" y="24900"/>
                      <a:pt x="86896" y="26567"/>
                      <a:pt x="86896" y="28202"/>
                    </a:cubicBezTo>
                    <a:cubicBezTo>
                      <a:pt x="86896" y="30203"/>
                      <a:pt x="86462" y="32205"/>
                      <a:pt x="85628" y="34039"/>
                    </a:cubicBezTo>
                    <a:cubicBezTo>
                      <a:pt x="84828" y="35874"/>
                      <a:pt x="83593" y="37509"/>
                      <a:pt x="82126" y="38843"/>
                    </a:cubicBezTo>
                    <a:cubicBezTo>
                      <a:pt x="80658" y="40211"/>
                      <a:pt x="78857" y="41211"/>
                      <a:pt x="76989" y="41845"/>
                    </a:cubicBezTo>
                    <a:cubicBezTo>
                      <a:pt x="75515" y="42310"/>
                      <a:pt x="73961" y="42535"/>
                      <a:pt x="72421" y="42535"/>
                    </a:cubicBezTo>
                    <a:cubicBezTo>
                      <a:pt x="71973" y="42535"/>
                      <a:pt x="71527" y="42516"/>
                      <a:pt x="71084" y="42479"/>
                    </a:cubicBezTo>
                    <a:lnTo>
                      <a:pt x="70818" y="42445"/>
                    </a:lnTo>
                    <a:lnTo>
                      <a:pt x="70884" y="42712"/>
                    </a:lnTo>
                    <a:cubicBezTo>
                      <a:pt x="71118" y="43680"/>
                      <a:pt x="71084" y="44747"/>
                      <a:pt x="70718" y="45681"/>
                    </a:cubicBezTo>
                    <a:lnTo>
                      <a:pt x="70651" y="45881"/>
                    </a:lnTo>
                    <a:lnTo>
                      <a:pt x="70851" y="45981"/>
                    </a:lnTo>
                    <a:cubicBezTo>
                      <a:pt x="71551" y="46215"/>
                      <a:pt x="72085" y="46849"/>
                      <a:pt x="72252" y="47549"/>
                    </a:cubicBezTo>
                    <a:cubicBezTo>
                      <a:pt x="72419" y="48250"/>
                      <a:pt x="72185" y="49017"/>
                      <a:pt x="71685" y="49551"/>
                    </a:cubicBezTo>
                    <a:cubicBezTo>
                      <a:pt x="71278" y="49958"/>
                      <a:pt x="70694" y="50188"/>
                      <a:pt x="70114" y="50188"/>
                    </a:cubicBezTo>
                    <a:cubicBezTo>
                      <a:pt x="69981" y="50188"/>
                      <a:pt x="69848" y="50176"/>
                      <a:pt x="69717" y="50151"/>
                    </a:cubicBezTo>
                    <a:cubicBezTo>
                      <a:pt x="69016" y="50018"/>
                      <a:pt x="68416" y="49517"/>
                      <a:pt x="68182" y="48850"/>
                    </a:cubicBezTo>
                    <a:lnTo>
                      <a:pt x="68049" y="48550"/>
                    </a:lnTo>
                    <a:lnTo>
                      <a:pt x="67749" y="48683"/>
                    </a:lnTo>
                    <a:cubicBezTo>
                      <a:pt x="67182" y="48900"/>
                      <a:pt x="66573" y="49008"/>
                      <a:pt x="65964" y="49008"/>
                    </a:cubicBezTo>
                    <a:cubicBezTo>
                      <a:pt x="65355" y="49008"/>
                      <a:pt x="64747" y="48900"/>
                      <a:pt x="64180" y="48683"/>
                    </a:cubicBezTo>
                    <a:lnTo>
                      <a:pt x="63913" y="48583"/>
                    </a:lnTo>
                    <a:lnTo>
                      <a:pt x="63746" y="48817"/>
                    </a:lnTo>
                    <a:cubicBezTo>
                      <a:pt x="62745" y="50118"/>
                      <a:pt x="61444" y="51218"/>
                      <a:pt x="59977" y="51986"/>
                    </a:cubicBezTo>
                    <a:cubicBezTo>
                      <a:pt x="58509" y="52719"/>
                      <a:pt x="56841" y="53120"/>
                      <a:pt x="55206" y="53120"/>
                    </a:cubicBezTo>
                    <a:cubicBezTo>
                      <a:pt x="55137" y="53121"/>
                      <a:pt x="55067" y="53122"/>
                      <a:pt x="54997" y="53122"/>
                    </a:cubicBezTo>
                    <a:cubicBezTo>
                      <a:pt x="53402" y="53122"/>
                      <a:pt x="51841" y="52757"/>
                      <a:pt x="50403" y="52086"/>
                    </a:cubicBezTo>
                    <a:cubicBezTo>
                      <a:pt x="48935" y="51385"/>
                      <a:pt x="47601" y="50318"/>
                      <a:pt x="46567" y="49050"/>
                    </a:cubicBezTo>
                    <a:lnTo>
                      <a:pt x="46267" y="48650"/>
                    </a:lnTo>
                    <a:lnTo>
                      <a:pt x="45933" y="49017"/>
                    </a:lnTo>
                    <a:cubicBezTo>
                      <a:pt x="44165" y="50785"/>
                      <a:pt x="41930" y="52119"/>
                      <a:pt x="39529" y="52753"/>
                    </a:cubicBezTo>
                    <a:cubicBezTo>
                      <a:pt x="38328" y="53120"/>
                      <a:pt x="37060" y="53253"/>
                      <a:pt x="35826" y="53287"/>
                    </a:cubicBezTo>
                    <a:cubicBezTo>
                      <a:pt x="34558" y="53287"/>
                      <a:pt x="33324" y="53120"/>
                      <a:pt x="32090" y="52853"/>
                    </a:cubicBezTo>
                    <a:cubicBezTo>
                      <a:pt x="29688" y="52186"/>
                      <a:pt x="27387" y="50952"/>
                      <a:pt x="25619" y="49184"/>
                    </a:cubicBezTo>
                    <a:cubicBezTo>
                      <a:pt x="23784" y="47449"/>
                      <a:pt x="22483" y="45214"/>
                      <a:pt x="21783" y="42812"/>
                    </a:cubicBezTo>
                    <a:lnTo>
                      <a:pt x="21616" y="42245"/>
                    </a:lnTo>
                    <a:lnTo>
                      <a:pt x="21149" y="42612"/>
                    </a:lnTo>
                    <a:cubicBezTo>
                      <a:pt x="19647" y="43777"/>
                      <a:pt x="17750" y="44463"/>
                      <a:pt x="15822" y="44463"/>
                    </a:cubicBezTo>
                    <a:cubicBezTo>
                      <a:pt x="15652" y="44463"/>
                      <a:pt x="15482" y="44458"/>
                      <a:pt x="15311" y="44447"/>
                    </a:cubicBezTo>
                    <a:cubicBezTo>
                      <a:pt x="13243" y="44380"/>
                      <a:pt x="11208" y="43546"/>
                      <a:pt x="9641" y="42145"/>
                    </a:cubicBezTo>
                    <a:cubicBezTo>
                      <a:pt x="8073" y="40744"/>
                      <a:pt x="7005" y="38810"/>
                      <a:pt x="6739" y="36708"/>
                    </a:cubicBezTo>
                    <a:cubicBezTo>
                      <a:pt x="6405" y="34640"/>
                      <a:pt x="6872" y="32472"/>
                      <a:pt x="7973" y="30670"/>
                    </a:cubicBezTo>
                    <a:lnTo>
                      <a:pt x="8173" y="30403"/>
                    </a:lnTo>
                    <a:lnTo>
                      <a:pt x="7873" y="30270"/>
                    </a:lnTo>
                    <a:cubicBezTo>
                      <a:pt x="5037" y="29069"/>
                      <a:pt x="2736" y="26734"/>
                      <a:pt x="1568" y="23865"/>
                    </a:cubicBezTo>
                    <a:cubicBezTo>
                      <a:pt x="401" y="21030"/>
                      <a:pt x="401" y="17728"/>
                      <a:pt x="1602" y="14859"/>
                    </a:cubicBezTo>
                    <a:cubicBezTo>
                      <a:pt x="2802" y="12024"/>
                      <a:pt x="5171" y="9689"/>
                      <a:pt x="8006" y="8521"/>
                    </a:cubicBezTo>
                    <a:cubicBezTo>
                      <a:pt x="9440" y="7921"/>
                      <a:pt x="11008" y="7621"/>
                      <a:pt x="12543" y="7621"/>
                    </a:cubicBezTo>
                    <a:cubicBezTo>
                      <a:pt x="14110" y="7621"/>
                      <a:pt x="15645" y="7921"/>
                      <a:pt x="17079" y="8521"/>
                    </a:cubicBezTo>
                    <a:lnTo>
                      <a:pt x="17246" y="8588"/>
                    </a:lnTo>
                    <a:lnTo>
                      <a:pt x="17246" y="8421"/>
                    </a:lnTo>
                    <a:cubicBezTo>
                      <a:pt x="17413" y="6653"/>
                      <a:pt x="18080" y="4919"/>
                      <a:pt x="19247" y="3551"/>
                    </a:cubicBezTo>
                    <a:cubicBezTo>
                      <a:pt x="20348" y="2183"/>
                      <a:pt x="21916" y="1149"/>
                      <a:pt x="23651" y="682"/>
                    </a:cubicBezTo>
                    <a:cubicBezTo>
                      <a:pt x="24405" y="490"/>
                      <a:pt x="25185" y="390"/>
                      <a:pt x="25965" y="390"/>
                    </a:cubicBezTo>
                    <a:close/>
                    <a:moveTo>
                      <a:pt x="26072" y="0"/>
                    </a:moveTo>
                    <a:cubicBezTo>
                      <a:pt x="25220" y="0"/>
                      <a:pt x="24367" y="117"/>
                      <a:pt x="23551" y="349"/>
                    </a:cubicBezTo>
                    <a:cubicBezTo>
                      <a:pt x="22650" y="615"/>
                      <a:pt x="21816" y="1016"/>
                      <a:pt x="21049" y="1516"/>
                    </a:cubicBezTo>
                    <a:cubicBezTo>
                      <a:pt x="20282" y="2016"/>
                      <a:pt x="19581" y="2650"/>
                      <a:pt x="19014" y="3351"/>
                    </a:cubicBezTo>
                    <a:cubicBezTo>
                      <a:pt x="17851" y="4739"/>
                      <a:pt x="17189" y="6441"/>
                      <a:pt x="16997" y="8213"/>
                    </a:cubicBezTo>
                    <a:lnTo>
                      <a:pt x="16997" y="8213"/>
                    </a:lnTo>
                    <a:cubicBezTo>
                      <a:pt x="15570" y="7641"/>
                      <a:pt x="14040" y="7358"/>
                      <a:pt x="12510" y="7358"/>
                    </a:cubicBezTo>
                    <a:cubicBezTo>
                      <a:pt x="10937" y="7358"/>
                      <a:pt x="9364" y="7658"/>
                      <a:pt x="7906" y="8254"/>
                    </a:cubicBezTo>
                    <a:cubicBezTo>
                      <a:pt x="4971" y="9422"/>
                      <a:pt x="2536" y="11824"/>
                      <a:pt x="1301" y="14759"/>
                    </a:cubicBezTo>
                    <a:cubicBezTo>
                      <a:pt x="34" y="17661"/>
                      <a:pt x="0" y="21063"/>
                      <a:pt x="1168" y="24032"/>
                    </a:cubicBezTo>
                    <a:cubicBezTo>
                      <a:pt x="2296" y="26901"/>
                      <a:pt x="4545" y="29303"/>
                      <a:pt x="7344" y="30635"/>
                    </a:cubicBezTo>
                    <a:lnTo>
                      <a:pt x="7344" y="30635"/>
                    </a:lnTo>
                    <a:cubicBezTo>
                      <a:pt x="6258" y="32483"/>
                      <a:pt x="5787" y="34676"/>
                      <a:pt x="6105" y="36808"/>
                    </a:cubicBezTo>
                    <a:cubicBezTo>
                      <a:pt x="6372" y="39043"/>
                      <a:pt x="7506" y="41145"/>
                      <a:pt x="9174" y="42679"/>
                    </a:cubicBezTo>
                    <a:cubicBezTo>
                      <a:pt x="10008" y="43446"/>
                      <a:pt x="10975" y="44047"/>
                      <a:pt x="12009" y="44480"/>
                    </a:cubicBezTo>
                    <a:cubicBezTo>
                      <a:pt x="13043" y="44947"/>
                      <a:pt x="14177" y="45181"/>
                      <a:pt x="15278" y="45214"/>
                    </a:cubicBezTo>
                    <a:cubicBezTo>
                      <a:pt x="15454" y="45224"/>
                      <a:pt x="15631" y="45230"/>
                      <a:pt x="15807" y="45230"/>
                    </a:cubicBezTo>
                    <a:cubicBezTo>
                      <a:pt x="17711" y="45230"/>
                      <a:pt x="19610" y="44632"/>
                      <a:pt x="21187" y="43575"/>
                    </a:cubicBezTo>
                    <a:lnTo>
                      <a:pt x="21187" y="43575"/>
                    </a:lnTo>
                    <a:cubicBezTo>
                      <a:pt x="21953" y="45926"/>
                      <a:pt x="23257" y="48084"/>
                      <a:pt x="25018" y="49784"/>
                    </a:cubicBezTo>
                    <a:cubicBezTo>
                      <a:pt x="26920" y="51685"/>
                      <a:pt x="29321" y="53020"/>
                      <a:pt x="31856" y="53687"/>
                    </a:cubicBezTo>
                    <a:cubicBezTo>
                      <a:pt x="33157" y="54020"/>
                      <a:pt x="34492" y="54154"/>
                      <a:pt x="35826" y="54154"/>
                    </a:cubicBezTo>
                    <a:cubicBezTo>
                      <a:pt x="37160" y="54154"/>
                      <a:pt x="38461" y="53987"/>
                      <a:pt x="39762" y="53620"/>
                    </a:cubicBezTo>
                    <a:cubicBezTo>
                      <a:pt x="42180" y="52961"/>
                      <a:pt x="44391" y="51651"/>
                      <a:pt x="46200" y="49942"/>
                    </a:cubicBezTo>
                    <a:lnTo>
                      <a:pt x="46200" y="49942"/>
                    </a:lnTo>
                    <a:cubicBezTo>
                      <a:pt x="47256" y="51149"/>
                      <a:pt x="48577" y="52154"/>
                      <a:pt x="50036" y="52853"/>
                    </a:cubicBezTo>
                    <a:cubicBezTo>
                      <a:pt x="51603" y="53588"/>
                      <a:pt x="53291" y="53956"/>
                      <a:pt x="54985" y="53956"/>
                    </a:cubicBezTo>
                    <a:cubicBezTo>
                      <a:pt x="55059" y="53956"/>
                      <a:pt x="55133" y="53955"/>
                      <a:pt x="55206" y="53954"/>
                    </a:cubicBezTo>
                    <a:cubicBezTo>
                      <a:pt x="56974" y="53920"/>
                      <a:pt x="58742" y="53487"/>
                      <a:pt x="60343" y="52653"/>
                    </a:cubicBezTo>
                    <a:cubicBezTo>
                      <a:pt x="61840" y="51889"/>
                      <a:pt x="63153" y="50760"/>
                      <a:pt x="64169" y="49441"/>
                    </a:cubicBezTo>
                    <a:lnTo>
                      <a:pt x="64169" y="49441"/>
                    </a:lnTo>
                    <a:cubicBezTo>
                      <a:pt x="64713" y="49618"/>
                      <a:pt x="65287" y="49706"/>
                      <a:pt x="65859" y="49706"/>
                    </a:cubicBezTo>
                    <a:cubicBezTo>
                      <a:pt x="66484" y="49706"/>
                      <a:pt x="67108" y="49601"/>
                      <a:pt x="67692" y="49396"/>
                    </a:cubicBezTo>
                    <a:lnTo>
                      <a:pt x="67692" y="49396"/>
                    </a:lnTo>
                    <a:cubicBezTo>
                      <a:pt x="68101" y="50090"/>
                      <a:pt x="68820" y="50604"/>
                      <a:pt x="69617" y="50751"/>
                    </a:cubicBezTo>
                    <a:cubicBezTo>
                      <a:pt x="69761" y="50774"/>
                      <a:pt x="69910" y="50785"/>
                      <a:pt x="70059" y="50785"/>
                    </a:cubicBezTo>
                    <a:cubicBezTo>
                      <a:pt x="70358" y="50785"/>
                      <a:pt x="70662" y="50740"/>
                      <a:pt x="70951" y="50651"/>
                    </a:cubicBezTo>
                    <a:cubicBezTo>
                      <a:pt x="71385" y="50485"/>
                      <a:pt x="71785" y="50251"/>
                      <a:pt x="72085" y="49917"/>
                    </a:cubicBezTo>
                    <a:cubicBezTo>
                      <a:pt x="72719" y="49284"/>
                      <a:pt x="72952" y="48316"/>
                      <a:pt x="72752" y="47449"/>
                    </a:cubicBezTo>
                    <a:cubicBezTo>
                      <a:pt x="72538" y="46623"/>
                      <a:pt x="71960" y="45966"/>
                      <a:pt x="71223" y="45631"/>
                    </a:cubicBezTo>
                    <a:lnTo>
                      <a:pt x="71223" y="45631"/>
                    </a:lnTo>
                    <a:cubicBezTo>
                      <a:pt x="71495" y="44737"/>
                      <a:pt x="71527" y="43761"/>
                      <a:pt x="71317" y="42865"/>
                    </a:cubicBezTo>
                    <a:lnTo>
                      <a:pt x="71317" y="42865"/>
                    </a:lnTo>
                    <a:cubicBezTo>
                      <a:pt x="71649" y="42887"/>
                      <a:pt x="71982" y="42898"/>
                      <a:pt x="72315" y="42898"/>
                    </a:cubicBezTo>
                    <a:cubicBezTo>
                      <a:pt x="73933" y="42898"/>
                      <a:pt x="75547" y="42641"/>
                      <a:pt x="77055" y="42112"/>
                    </a:cubicBezTo>
                    <a:cubicBezTo>
                      <a:pt x="78990" y="41445"/>
                      <a:pt x="80758" y="40344"/>
                      <a:pt x="82259" y="38976"/>
                    </a:cubicBezTo>
                    <a:cubicBezTo>
                      <a:pt x="83727" y="37609"/>
                      <a:pt x="84928" y="35941"/>
                      <a:pt x="85762" y="34106"/>
                    </a:cubicBezTo>
                    <a:cubicBezTo>
                      <a:pt x="86562" y="32238"/>
                      <a:pt x="86996" y="30203"/>
                      <a:pt x="86996" y="28202"/>
                    </a:cubicBezTo>
                    <a:cubicBezTo>
                      <a:pt x="86996" y="26534"/>
                      <a:pt x="86696" y="24900"/>
                      <a:pt x="86162" y="23332"/>
                    </a:cubicBezTo>
                    <a:cubicBezTo>
                      <a:pt x="85595" y="21764"/>
                      <a:pt x="84794" y="20296"/>
                      <a:pt x="83760" y="18995"/>
                    </a:cubicBezTo>
                    <a:cubicBezTo>
                      <a:pt x="82726" y="17694"/>
                      <a:pt x="81459" y="16594"/>
                      <a:pt x="80058" y="15726"/>
                    </a:cubicBezTo>
                    <a:cubicBezTo>
                      <a:pt x="78646" y="14840"/>
                      <a:pt x="77137" y="14212"/>
                      <a:pt x="75531" y="13843"/>
                    </a:cubicBezTo>
                    <a:lnTo>
                      <a:pt x="75531" y="13843"/>
                    </a:lnTo>
                    <a:cubicBezTo>
                      <a:pt x="75332" y="12847"/>
                      <a:pt x="75037" y="11854"/>
                      <a:pt x="74587" y="10923"/>
                    </a:cubicBezTo>
                    <a:cubicBezTo>
                      <a:pt x="74120" y="9956"/>
                      <a:pt x="73553" y="9055"/>
                      <a:pt x="72886" y="8254"/>
                    </a:cubicBezTo>
                    <a:cubicBezTo>
                      <a:pt x="72185" y="7420"/>
                      <a:pt x="71418" y="6687"/>
                      <a:pt x="70551" y="6086"/>
                    </a:cubicBezTo>
                    <a:cubicBezTo>
                      <a:pt x="69683" y="5452"/>
                      <a:pt x="68716" y="4952"/>
                      <a:pt x="67715" y="4552"/>
                    </a:cubicBezTo>
                    <a:cubicBezTo>
                      <a:pt x="66715" y="4185"/>
                      <a:pt x="65681" y="3951"/>
                      <a:pt x="64613" y="3818"/>
                    </a:cubicBezTo>
                    <a:cubicBezTo>
                      <a:pt x="64186" y="3818"/>
                      <a:pt x="63738" y="3775"/>
                      <a:pt x="63302" y="3775"/>
                    </a:cubicBezTo>
                    <a:cubicBezTo>
                      <a:pt x="63194" y="3775"/>
                      <a:pt x="63085" y="3778"/>
                      <a:pt x="62979" y="3784"/>
                    </a:cubicBezTo>
                    <a:cubicBezTo>
                      <a:pt x="62445" y="3784"/>
                      <a:pt x="61911" y="3818"/>
                      <a:pt x="61378" y="3918"/>
                    </a:cubicBezTo>
                    <a:cubicBezTo>
                      <a:pt x="59391" y="4233"/>
                      <a:pt x="57464" y="5055"/>
                      <a:pt x="55822" y="6299"/>
                    </a:cubicBezTo>
                    <a:lnTo>
                      <a:pt x="55822" y="6299"/>
                    </a:lnTo>
                    <a:cubicBezTo>
                      <a:pt x="54858" y="5211"/>
                      <a:pt x="53670" y="4302"/>
                      <a:pt x="52338" y="3651"/>
                    </a:cubicBezTo>
                    <a:cubicBezTo>
                      <a:pt x="50937" y="2951"/>
                      <a:pt x="49369" y="2584"/>
                      <a:pt x="47801" y="2517"/>
                    </a:cubicBezTo>
                    <a:cubicBezTo>
                      <a:pt x="47714" y="2515"/>
                      <a:pt x="47627" y="2514"/>
                      <a:pt x="47540" y="2514"/>
                    </a:cubicBezTo>
                    <a:cubicBezTo>
                      <a:pt x="46056" y="2514"/>
                      <a:pt x="44551" y="2784"/>
                      <a:pt x="43165" y="3351"/>
                    </a:cubicBezTo>
                    <a:cubicBezTo>
                      <a:pt x="41893" y="3853"/>
                      <a:pt x="40701" y="4618"/>
                      <a:pt x="39680" y="5575"/>
                    </a:cubicBezTo>
                    <a:lnTo>
                      <a:pt x="39680" y="5575"/>
                    </a:lnTo>
                    <a:cubicBezTo>
                      <a:pt x="39631" y="5468"/>
                      <a:pt x="39577" y="5364"/>
                      <a:pt x="39522" y="5262"/>
                    </a:cubicBezTo>
                    <a:lnTo>
                      <a:pt x="39522" y="5262"/>
                    </a:lnTo>
                    <a:cubicBezTo>
                      <a:pt x="40092" y="4828"/>
                      <a:pt x="40463" y="4140"/>
                      <a:pt x="40463" y="3451"/>
                    </a:cubicBezTo>
                    <a:cubicBezTo>
                      <a:pt x="40496" y="2617"/>
                      <a:pt x="40029" y="1783"/>
                      <a:pt x="39328" y="1349"/>
                    </a:cubicBezTo>
                    <a:cubicBezTo>
                      <a:pt x="38957" y="1120"/>
                      <a:pt x="38530" y="1002"/>
                      <a:pt x="38101" y="1002"/>
                    </a:cubicBezTo>
                    <a:cubicBezTo>
                      <a:pt x="37720" y="1002"/>
                      <a:pt x="37338" y="1094"/>
                      <a:pt x="36993" y="1283"/>
                    </a:cubicBezTo>
                    <a:cubicBezTo>
                      <a:pt x="36344" y="1607"/>
                      <a:pt x="35904" y="2245"/>
                      <a:pt x="35765" y="2942"/>
                    </a:cubicBezTo>
                    <a:lnTo>
                      <a:pt x="35765" y="2942"/>
                    </a:lnTo>
                    <a:cubicBezTo>
                      <a:pt x="35685" y="2939"/>
                      <a:pt x="35605" y="2936"/>
                      <a:pt x="35526" y="2936"/>
                    </a:cubicBezTo>
                    <a:cubicBezTo>
                      <a:pt x="35437" y="2936"/>
                      <a:pt x="35348" y="2939"/>
                      <a:pt x="35259" y="2951"/>
                    </a:cubicBezTo>
                    <a:cubicBezTo>
                      <a:pt x="34992" y="2951"/>
                      <a:pt x="34759" y="2984"/>
                      <a:pt x="34492" y="3051"/>
                    </a:cubicBezTo>
                    <a:cubicBezTo>
                      <a:pt x="34073" y="3162"/>
                      <a:pt x="33655" y="3320"/>
                      <a:pt x="33276" y="3525"/>
                    </a:cubicBezTo>
                    <a:lnTo>
                      <a:pt x="33276" y="3525"/>
                    </a:lnTo>
                    <a:cubicBezTo>
                      <a:pt x="32185" y="2148"/>
                      <a:pt x="30678" y="1056"/>
                      <a:pt x="28988" y="482"/>
                    </a:cubicBezTo>
                    <a:cubicBezTo>
                      <a:pt x="28055" y="159"/>
                      <a:pt x="27064" y="0"/>
                      <a:pt x="26072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" name="Google Shape;567;p39"/>
              <p:cNvSpPr/>
              <p:nvPr/>
            </p:nvSpPr>
            <p:spPr>
              <a:xfrm>
                <a:off x="5820658" y="3939919"/>
                <a:ext cx="173891" cy="173884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2803" extrusionOk="0">
                    <a:moveTo>
                      <a:pt x="1402" y="1"/>
                    </a:moveTo>
                    <a:cubicBezTo>
                      <a:pt x="635" y="1"/>
                      <a:pt x="1" y="634"/>
                      <a:pt x="1" y="1402"/>
                    </a:cubicBezTo>
                    <a:cubicBezTo>
                      <a:pt x="1" y="2202"/>
                      <a:pt x="635" y="2803"/>
                      <a:pt x="1402" y="2803"/>
                    </a:cubicBezTo>
                    <a:cubicBezTo>
                      <a:pt x="2169" y="2803"/>
                      <a:pt x="2803" y="2202"/>
                      <a:pt x="2803" y="1402"/>
                    </a:cubicBezTo>
                    <a:cubicBezTo>
                      <a:pt x="2803" y="634"/>
                      <a:pt x="2169" y="1"/>
                      <a:pt x="14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" name="Google Shape;568;p39"/>
              <p:cNvSpPr/>
              <p:nvPr/>
            </p:nvSpPr>
            <p:spPr>
              <a:xfrm>
                <a:off x="5795843" y="3937872"/>
                <a:ext cx="227678" cy="192433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3102" extrusionOk="0">
                    <a:moveTo>
                      <a:pt x="1802" y="67"/>
                    </a:moveTo>
                    <a:cubicBezTo>
                      <a:pt x="2169" y="67"/>
                      <a:pt x="2502" y="334"/>
                      <a:pt x="2602" y="634"/>
                    </a:cubicBezTo>
                    <a:cubicBezTo>
                      <a:pt x="2736" y="934"/>
                      <a:pt x="2769" y="1201"/>
                      <a:pt x="2769" y="1435"/>
                    </a:cubicBezTo>
                    <a:cubicBezTo>
                      <a:pt x="2769" y="1701"/>
                      <a:pt x="2702" y="1935"/>
                      <a:pt x="2536" y="2168"/>
                    </a:cubicBezTo>
                    <a:cubicBezTo>
                      <a:pt x="2336" y="2369"/>
                      <a:pt x="2102" y="2535"/>
                      <a:pt x="1802" y="2635"/>
                    </a:cubicBezTo>
                    <a:cubicBezTo>
                      <a:pt x="1742" y="2649"/>
                      <a:pt x="1679" y="2655"/>
                      <a:pt x="1615" y="2655"/>
                    </a:cubicBezTo>
                    <a:cubicBezTo>
                      <a:pt x="1360" y="2655"/>
                      <a:pt x="1088" y="2549"/>
                      <a:pt x="901" y="2335"/>
                    </a:cubicBezTo>
                    <a:cubicBezTo>
                      <a:pt x="668" y="2068"/>
                      <a:pt x="701" y="1701"/>
                      <a:pt x="734" y="1435"/>
                    </a:cubicBezTo>
                    <a:cubicBezTo>
                      <a:pt x="801" y="1168"/>
                      <a:pt x="868" y="934"/>
                      <a:pt x="1001" y="634"/>
                    </a:cubicBezTo>
                    <a:cubicBezTo>
                      <a:pt x="1135" y="334"/>
                      <a:pt x="1435" y="67"/>
                      <a:pt x="1802" y="67"/>
                    </a:cubicBezTo>
                    <a:close/>
                    <a:moveTo>
                      <a:pt x="1802" y="0"/>
                    </a:moveTo>
                    <a:cubicBezTo>
                      <a:pt x="1435" y="0"/>
                      <a:pt x="1035" y="34"/>
                      <a:pt x="634" y="267"/>
                    </a:cubicBezTo>
                    <a:cubicBezTo>
                      <a:pt x="234" y="501"/>
                      <a:pt x="1" y="968"/>
                      <a:pt x="34" y="1435"/>
                    </a:cubicBezTo>
                    <a:cubicBezTo>
                      <a:pt x="101" y="1902"/>
                      <a:pt x="434" y="2269"/>
                      <a:pt x="701" y="2535"/>
                    </a:cubicBezTo>
                    <a:cubicBezTo>
                      <a:pt x="1001" y="2802"/>
                      <a:pt x="1368" y="3002"/>
                      <a:pt x="1802" y="3069"/>
                    </a:cubicBezTo>
                    <a:cubicBezTo>
                      <a:pt x="1896" y="3091"/>
                      <a:pt x="1994" y="3102"/>
                      <a:pt x="2092" y="3102"/>
                    </a:cubicBezTo>
                    <a:cubicBezTo>
                      <a:pt x="2445" y="3102"/>
                      <a:pt x="2808" y="2963"/>
                      <a:pt x="3069" y="2702"/>
                    </a:cubicBezTo>
                    <a:cubicBezTo>
                      <a:pt x="3436" y="2402"/>
                      <a:pt x="3670" y="1935"/>
                      <a:pt x="3670" y="1435"/>
                    </a:cubicBezTo>
                    <a:cubicBezTo>
                      <a:pt x="3636" y="1201"/>
                      <a:pt x="3603" y="968"/>
                      <a:pt x="3470" y="734"/>
                    </a:cubicBezTo>
                    <a:cubicBezTo>
                      <a:pt x="3370" y="534"/>
                      <a:pt x="3203" y="367"/>
                      <a:pt x="3003" y="267"/>
                    </a:cubicBezTo>
                    <a:cubicBezTo>
                      <a:pt x="2602" y="34"/>
                      <a:pt x="2169" y="0"/>
                      <a:pt x="1802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" name="Google Shape;569;p39"/>
              <p:cNvSpPr/>
              <p:nvPr/>
            </p:nvSpPr>
            <p:spPr>
              <a:xfrm>
                <a:off x="1851561" y="2636254"/>
                <a:ext cx="198768" cy="198698"/>
              </a:xfrm>
              <a:custGeom>
                <a:avLst/>
                <a:gdLst/>
                <a:ahLst/>
                <a:cxnLst/>
                <a:rect l="l" t="t" r="r" b="b"/>
                <a:pathLst>
                  <a:path w="3204" h="3203" extrusionOk="0">
                    <a:moveTo>
                      <a:pt x="1602" y="1"/>
                    </a:moveTo>
                    <a:cubicBezTo>
                      <a:pt x="701" y="1"/>
                      <a:pt x="1" y="701"/>
                      <a:pt x="1" y="1602"/>
                    </a:cubicBezTo>
                    <a:cubicBezTo>
                      <a:pt x="1" y="2469"/>
                      <a:pt x="701" y="3203"/>
                      <a:pt x="1602" y="3203"/>
                    </a:cubicBezTo>
                    <a:cubicBezTo>
                      <a:pt x="2469" y="3203"/>
                      <a:pt x="3203" y="2469"/>
                      <a:pt x="3203" y="1602"/>
                    </a:cubicBezTo>
                    <a:cubicBezTo>
                      <a:pt x="3203" y="701"/>
                      <a:pt x="2469" y="1"/>
                      <a:pt x="16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" name="Google Shape;570;p39"/>
              <p:cNvSpPr/>
              <p:nvPr/>
            </p:nvSpPr>
            <p:spPr>
              <a:xfrm>
                <a:off x="1826746" y="2634206"/>
                <a:ext cx="250445" cy="216254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3486" extrusionOk="0">
                    <a:moveTo>
                      <a:pt x="2002" y="67"/>
                    </a:moveTo>
                    <a:cubicBezTo>
                      <a:pt x="2402" y="67"/>
                      <a:pt x="2769" y="367"/>
                      <a:pt x="2936" y="701"/>
                    </a:cubicBezTo>
                    <a:cubicBezTo>
                      <a:pt x="3069" y="1034"/>
                      <a:pt x="3136" y="1334"/>
                      <a:pt x="3136" y="1635"/>
                    </a:cubicBezTo>
                    <a:cubicBezTo>
                      <a:pt x="3136" y="1935"/>
                      <a:pt x="3036" y="2235"/>
                      <a:pt x="2836" y="2469"/>
                    </a:cubicBezTo>
                    <a:cubicBezTo>
                      <a:pt x="2636" y="2702"/>
                      <a:pt x="2336" y="2902"/>
                      <a:pt x="2002" y="3002"/>
                    </a:cubicBezTo>
                    <a:cubicBezTo>
                      <a:pt x="1930" y="3015"/>
                      <a:pt x="1855" y="3022"/>
                      <a:pt x="1780" y="3022"/>
                    </a:cubicBezTo>
                    <a:cubicBezTo>
                      <a:pt x="1473" y="3022"/>
                      <a:pt x="1156" y="2910"/>
                      <a:pt x="968" y="2669"/>
                    </a:cubicBezTo>
                    <a:cubicBezTo>
                      <a:pt x="701" y="2369"/>
                      <a:pt x="701" y="1935"/>
                      <a:pt x="734" y="1635"/>
                    </a:cubicBezTo>
                    <a:cubicBezTo>
                      <a:pt x="801" y="1301"/>
                      <a:pt x="901" y="1034"/>
                      <a:pt x="1068" y="701"/>
                    </a:cubicBezTo>
                    <a:cubicBezTo>
                      <a:pt x="1201" y="367"/>
                      <a:pt x="1568" y="67"/>
                      <a:pt x="2002" y="67"/>
                    </a:cubicBezTo>
                    <a:close/>
                    <a:moveTo>
                      <a:pt x="2002" y="0"/>
                    </a:moveTo>
                    <a:cubicBezTo>
                      <a:pt x="1568" y="0"/>
                      <a:pt x="1101" y="34"/>
                      <a:pt x="668" y="300"/>
                    </a:cubicBezTo>
                    <a:cubicBezTo>
                      <a:pt x="234" y="567"/>
                      <a:pt x="1" y="1134"/>
                      <a:pt x="34" y="1635"/>
                    </a:cubicBezTo>
                    <a:cubicBezTo>
                      <a:pt x="101" y="2135"/>
                      <a:pt x="434" y="2569"/>
                      <a:pt x="768" y="2869"/>
                    </a:cubicBezTo>
                    <a:cubicBezTo>
                      <a:pt x="1101" y="3136"/>
                      <a:pt x="1502" y="3369"/>
                      <a:pt x="2002" y="3469"/>
                    </a:cubicBezTo>
                    <a:cubicBezTo>
                      <a:pt x="2079" y="3480"/>
                      <a:pt x="2157" y="3486"/>
                      <a:pt x="2237" y="3486"/>
                    </a:cubicBezTo>
                    <a:cubicBezTo>
                      <a:pt x="2641" y="3486"/>
                      <a:pt x="3068" y="3342"/>
                      <a:pt x="3403" y="3036"/>
                    </a:cubicBezTo>
                    <a:cubicBezTo>
                      <a:pt x="3803" y="2702"/>
                      <a:pt x="4037" y="2168"/>
                      <a:pt x="4037" y="1635"/>
                    </a:cubicBezTo>
                    <a:cubicBezTo>
                      <a:pt x="4037" y="1368"/>
                      <a:pt x="3970" y="1101"/>
                      <a:pt x="3837" y="867"/>
                    </a:cubicBezTo>
                    <a:cubicBezTo>
                      <a:pt x="3703" y="634"/>
                      <a:pt x="3536" y="434"/>
                      <a:pt x="3303" y="300"/>
                    </a:cubicBezTo>
                    <a:cubicBezTo>
                      <a:pt x="2869" y="34"/>
                      <a:pt x="2402" y="0"/>
                      <a:pt x="2002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1" name="Google Shape;571;p39"/>
            <p:cNvGrpSpPr/>
            <p:nvPr/>
          </p:nvGrpSpPr>
          <p:grpSpPr>
            <a:xfrm>
              <a:off x="1883079" y="43916"/>
              <a:ext cx="1079071" cy="1132116"/>
              <a:chOff x="1721220" y="-160098"/>
              <a:chExt cx="1322391" cy="1387227"/>
            </a:xfrm>
          </p:grpSpPr>
          <p:sp>
            <p:nvSpPr>
              <p:cNvPr id="572" name="Google Shape;572;p39"/>
              <p:cNvSpPr/>
              <p:nvPr/>
            </p:nvSpPr>
            <p:spPr>
              <a:xfrm>
                <a:off x="2077129" y="755228"/>
                <a:ext cx="881615" cy="471900"/>
              </a:xfrm>
              <a:custGeom>
                <a:avLst/>
                <a:gdLst/>
                <a:ahLst/>
                <a:cxnLst/>
                <a:rect l="l" t="t" r="r" b="b"/>
                <a:pathLst>
                  <a:path w="14211" h="7607" extrusionOk="0">
                    <a:moveTo>
                      <a:pt x="1" y="1"/>
                    </a:moveTo>
                    <a:cubicBezTo>
                      <a:pt x="1335" y="368"/>
                      <a:pt x="2603" y="801"/>
                      <a:pt x="3904" y="1268"/>
                    </a:cubicBezTo>
                    <a:cubicBezTo>
                      <a:pt x="5171" y="1769"/>
                      <a:pt x="6405" y="2303"/>
                      <a:pt x="7606" y="2903"/>
                    </a:cubicBezTo>
                    <a:lnTo>
                      <a:pt x="8507" y="3370"/>
                    </a:lnTo>
                    <a:lnTo>
                      <a:pt x="9374" y="3870"/>
                    </a:lnTo>
                    <a:cubicBezTo>
                      <a:pt x="9674" y="4037"/>
                      <a:pt x="9941" y="4237"/>
                      <a:pt x="10241" y="4404"/>
                    </a:cubicBezTo>
                    <a:cubicBezTo>
                      <a:pt x="10508" y="4604"/>
                      <a:pt x="10808" y="4771"/>
                      <a:pt x="11075" y="4971"/>
                    </a:cubicBezTo>
                    <a:lnTo>
                      <a:pt x="11909" y="5572"/>
                    </a:lnTo>
                    <a:cubicBezTo>
                      <a:pt x="12176" y="5772"/>
                      <a:pt x="12410" y="6005"/>
                      <a:pt x="12676" y="6205"/>
                    </a:cubicBezTo>
                    <a:cubicBezTo>
                      <a:pt x="13244" y="6639"/>
                      <a:pt x="13677" y="7139"/>
                      <a:pt x="14211" y="7606"/>
                    </a:cubicBezTo>
                    <a:cubicBezTo>
                      <a:pt x="13377" y="6506"/>
                      <a:pt x="12443" y="5471"/>
                      <a:pt x="11342" y="4638"/>
                    </a:cubicBezTo>
                    <a:cubicBezTo>
                      <a:pt x="10275" y="3770"/>
                      <a:pt x="9107" y="3003"/>
                      <a:pt x="7873" y="2403"/>
                    </a:cubicBezTo>
                    <a:cubicBezTo>
                      <a:pt x="6639" y="1769"/>
                      <a:pt x="5338" y="1268"/>
                      <a:pt x="4037" y="868"/>
                    </a:cubicBezTo>
                    <a:cubicBezTo>
                      <a:pt x="2703" y="468"/>
                      <a:pt x="1368" y="168"/>
                      <a:pt x="1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" name="Google Shape;573;p39"/>
              <p:cNvSpPr/>
              <p:nvPr/>
            </p:nvSpPr>
            <p:spPr>
              <a:xfrm>
                <a:off x="2919413" y="260685"/>
                <a:ext cx="124199" cy="951927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15345" extrusionOk="0">
                    <a:moveTo>
                      <a:pt x="33" y="0"/>
                    </a:moveTo>
                    <a:lnTo>
                      <a:pt x="33" y="0"/>
                    </a:lnTo>
                    <a:cubicBezTo>
                      <a:pt x="0" y="2602"/>
                      <a:pt x="200" y="5171"/>
                      <a:pt x="467" y="7739"/>
                    </a:cubicBezTo>
                    <a:cubicBezTo>
                      <a:pt x="634" y="9040"/>
                      <a:pt x="801" y="10308"/>
                      <a:pt x="1068" y="11575"/>
                    </a:cubicBezTo>
                    <a:cubicBezTo>
                      <a:pt x="1301" y="12876"/>
                      <a:pt x="1568" y="14144"/>
                      <a:pt x="2002" y="15345"/>
                    </a:cubicBezTo>
                    <a:cubicBezTo>
                      <a:pt x="1801" y="14077"/>
                      <a:pt x="1635" y="12810"/>
                      <a:pt x="1501" y="11509"/>
                    </a:cubicBezTo>
                    <a:lnTo>
                      <a:pt x="1034" y="7673"/>
                    </a:lnTo>
                    <a:cubicBezTo>
                      <a:pt x="734" y="5137"/>
                      <a:pt x="434" y="2569"/>
                      <a:pt x="33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" name="Google Shape;574;p39"/>
              <p:cNvSpPr/>
              <p:nvPr/>
            </p:nvSpPr>
            <p:spPr>
              <a:xfrm>
                <a:off x="2528266" y="519371"/>
                <a:ext cx="440838" cy="674631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10875" extrusionOk="0">
                    <a:moveTo>
                      <a:pt x="1" y="0"/>
                    </a:moveTo>
                    <a:lnTo>
                      <a:pt x="1902" y="2669"/>
                    </a:lnTo>
                    <a:cubicBezTo>
                      <a:pt x="2536" y="3536"/>
                      <a:pt x="3170" y="4437"/>
                      <a:pt x="3770" y="5304"/>
                    </a:cubicBezTo>
                    <a:cubicBezTo>
                      <a:pt x="4370" y="6205"/>
                      <a:pt x="4971" y="7139"/>
                      <a:pt x="5538" y="8039"/>
                    </a:cubicBezTo>
                    <a:cubicBezTo>
                      <a:pt x="6072" y="8973"/>
                      <a:pt x="6639" y="9907"/>
                      <a:pt x="7106" y="10875"/>
                    </a:cubicBezTo>
                    <a:cubicBezTo>
                      <a:pt x="6839" y="9841"/>
                      <a:pt x="6405" y="8806"/>
                      <a:pt x="5905" y="7839"/>
                    </a:cubicBezTo>
                    <a:cubicBezTo>
                      <a:pt x="5404" y="6838"/>
                      <a:pt x="4837" y="5904"/>
                      <a:pt x="4237" y="5004"/>
                    </a:cubicBezTo>
                    <a:cubicBezTo>
                      <a:pt x="3003" y="3202"/>
                      <a:pt x="1602" y="1501"/>
                      <a:pt x="1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" name="Google Shape;575;p39"/>
              <p:cNvSpPr/>
              <p:nvPr/>
            </p:nvSpPr>
            <p:spPr>
              <a:xfrm>
                <a:off x="1721220" y="-146947"/>
                <a:ext cx="1276856" cy="1105029"/>
              </a:xfrm>
              <a:custGeom>
                <a:avLst/>
                <a:gdLst/>
                <a:ahLst/>
                <a:cxnLst/>
                <a:rect l="l" t="t" r="r" b="b"/>
                <a:pathLst>
                  <a:path w="20582" h="17813" extrusionOk="0">
                    <a:moveTo>
                      <a:pt x="14611" y="0"/>
                    </a:moveTo>
                    <a:cubicBezTo>
                      <a:pt x="12743" y="0"/>
                      <a:pt x="11142" y="1034"/>
                      <a:pt x="10274" y="2502"/>
                    </a:cubicBezTo>
                    <a:cubicBezTo>
                      <a:pt x="9643" y="2186"/>
                      <a:pt x="8936" y="2033"/>
                      <a:pt x="8198" y="2033"/>
                    </a:cubicBezTo>
                    <a:cubicBezTo>
                      <a:pt x="6284" y="2033"/>
                      <a:pt x="4157" y="3060"/>
                      <a:pt x="2569" y="4937"/>
                    </a:cubicBezTo>
                    <a:cubicBezTo>
                      <a:pt x="134" y="7872"/>
                      <a:pt x="0" y="11742"/>
                      <a:pt x="2235" y="13610"/>
                    </a:cubicBezTo>
                    <a:cubicBezTo>
                      <a:pt x="3031" y="14268"/>
                      <a:pt x="4007" y="14588"/>
                      <a:pt x="5053" y="14588"/>
                    </a:cubicBezTo>
                    <a:cubicBezTo>
                      <a:pt x="5278" y="14588"/>
                      <a:pt x="5507" y="14573"/>
                      <a:pt x="5738" y="14544"/>
                    </a:cubicBezTo>
                    <a:cubicBezTo>
                      <a:pt x="6338" y="16445"/>
                      <a:pt x="8073" y="17813"/>
                      <a:pt x="10174" y="17813"/>
                    </a:cubicBezTo>
                    <a:cubicBezTo>
                      <a:pt x="12743" y="17813"/>
                      <a:pt x="14811" y="15711"/>
                      <a:pt x="14811" y="13143"/>
                    </a:cubicBezTo>
                    <a:cubicBezTo>
                      <a:pt x="14811" y="13043"/>
                      <a:pt x="14811" y="12943"/>
                      <a:pt x="14811" y="12843"/>
                    </a:cubicBezTo>
                    <a:cubicBezTo>
                      <a:pt x="15345" y="13143"/>
                      <a:pt x="15978" y="13343"/>
                      <a:pt x="16679" y="13343"/>
                    </a:cubicBezTo>
                    <a:cubicBezTo>
                      <a:pt x="18847" y="13343"/>
                      <a:pt x="20582" y="11575"/>
                      <a:pt x="20582" y="9440"/>
                    </a:cubicBezTo>
                    <a:cubicBezTo>
                      <a:pt x="20582" y="8306"/>
                      <a:pt x="20115" y="7305"/>
                      <a:pt x="19347" y="6571"/>
                    </a:cubicBezTo>
                    <a:cubicBezTo>
                      <a:pt x="19514" y="6104"/>
                      <a:pt x="19614" y="5571"/>
                      <a:pt x="19614" y="5004"/>
                    </a:cubicBezTo>
                    <a:cubicBezTo>
                      <a:pt x="19614" y="2235"/>
                      <a:pt x="17379" y="0"/>
                      <a:pt x="146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" name="Google Shape;576;p39"/>
              <p:cNvSpPr/>
              <p:nvPr/>
            </p:nvSpPr>
            <p:spPr>
              <a:xfrm>
                <a:off x="1750192" y="-160098"/>
                <a:ext cx="1260292" cy="1136109"/>
              </a:xfrm>
              <a:custGeom>
                <a:avLst/>
                <a:gdLst/>
                <a:ahLst/>
                <a:cxnLst/>
                <a:rect l="l" t="t" r="r" b="b"/>
                <a:pathLst>
                  <a:path w="20315" h="18314" extrusionOk="0">
                    <a:moveTo>
                      <a:pt x="14193" y="450"/>
                    </a:moveTo>
                    <a:cubicBezTo>
                      <a:pt x="14843" y="450"/>
                      <a:pt x="15498" y="586"/>
                      <a:pt x="16112" y="846"/>
                    </a:cubicBezTo>
                    <a:cubicBezTo>
                      <a:pt x="17179" y="1313"/>
                      <a:pt x="18080" y="2180"/>
                      <a:pt x="18580" y="3281"/>
                    </a:cubicBezTo>
                    <a:cubicBezTo>
                      <a:pt x="19081" y="4348"/>
                      <a:pt x="19181" y="5616"/>
                      <a:pt x="18847" y="6817"/>
                    </a:cubicBezTo>
                    <a:cubicBezTo>
                      <a:pt x="19514" y="7484"/>
                      <a:pt x="19915" y="8351"/>
                      <a:pt x="19981" y="9285"/>
                    </a:cubicBezTo>
                    <a:cubicBezTo>
                      <a:pt x="20048" y="10186"/>
                      <a:pt x="19748" y="11120"/>
                      <a:pt x="19214" y="11820"/>
                    </a:cubicBezTo>
                    <a:cubicBezTo>
                      <a:pt x="18680" y="12554"/>
                      <a:pt x="17880" y="13055"/>
                      <a:pt x="17012" y="13221"/>
                    </a:cubicBezTo>
                    <a:cubicBezTo>
                      <a:pt x="16772" y="13268"/>
                      <a:pt x="16525" y="13291"/>
                      <a:pt x="16279" y="13291"/>
                    </a:cubicBezTo>
                    <a:cubicBezTo>
                      <a:pt x="15639" y="13291"/>
                      <a:pt x="14998" y="13134"/>
                      <a:pt x="14444" y="12821"/>
                    </a:cubicBezTo>
                    <a:lnTo>
                      <a:pt x="14044" y="12588"/>
                    </a:lnTo>
                    <a:lnTo>
                      <a:pt x="14044" y="13088"/>
                    </a:lnTo>
                    <a:cubicBezTo>
                      <a:pt x="14110" y="14122"/>
                      <a:pt x="13777" y="15223"/>
                      <a:pt x="13143" y="16023"/>
                    </a:cubicBezTo>
                    <a:cubicBezTo>
                      <a:pt x="12476" y="16857"/>
                      <a:pt x="11542" y="17458"/>
                      <a:pt x="10508" y="17625"/>
                    </a:cubicBezTo>
                    <a:cubicBezTo>
                      <a:pt x="10220" y="17690"/>
                      <a:pt x="9927" y="17721"/>
                      <a:pt x="9635" y="17721"/>
                    </a:cubicBezTo>
                    <a:cubicBezTo>
                      <a:pt x="8877" y="17721"/>
                      <a:pt x="8122" y="17509"/>
                      <a:pt x="7472" y="17124"/>
                    </a:cubicBezTo>
                    <a:cubicBezTo>
                      <a:pt x="6538" y="16590"/>
                      <a:pt x="5838" y="15690"/>
                      <a:pt x="5504" y="14689"/>
                    </a:cubicBezTo>
                    <a:lnTo>
                      <a:pt x="5438" y="14489"/>
                    </a:lnTo>
                    <a:lnTo>
                      <a:pt x="5237" y="14522"/>
                    </a:lnTo>
                    <a:cubicBezTo>
                      <a:pt x="5029" y="14546"/>
                      <a:pt x="4819" y="14559"/>
                      <a:pt x="4608" y="14559"/>
                    </a:cubicBezTo>
                    <a:cubicBezTo>
                      <a:pt x="3943" y="14559"/>
                      <a:pt x="3277" y="14434"/>
                      <a:pt x="2669" y="14155"/>
                    </a:cubicBezTo>
                    <a:cubicBezTo>
                      <a:pt x="2302" y="13989"/>
                      <a:pt x="1935" y="13722"/>
                      <a:pt x="1601" y="13422"/>
                    </a:cubicBezTo>
                    <a:cubicBezTo>
                      <a:pt x="1435" y="13288"/>
                      <a:pt x="1335" y="13088"/>
                      <a:pt x="1168" y="12921"/>
                    </a:cubicBezTo>
                    <a:cubicBezTo>
                      <a:pt x="1068" y="12754"/>
                      <a:pt x="934" y="12588"/>
                      <a:pt x="834" y="12354"/>
                    </a:cubicBezTo>
                    <a:cubicBezTo>
                      <a:pt x="434" y="11587"/>
                      <a:pt x="267" y="10686"/>
                      <a:pt x="301" y="9786"/>
                    </a:cubicBezTo>
                    <a:cubicBezTo>
                      <a:pt x="334" y="8885"/>
                      <a:pt x="601" y="7984"/>
                      <a:pt x="968" y="7150"/>
                    </a:cubicBezTo>
                    <a:cubicBezTo>
                      <a:pt x="1702" y="5516"/>
                      <a:pt x="3002" y="4082"/>
                      <a:pt x="4604" y="3248"/>
                    </a:cubicBezTo>
                    <a:cubicBezTo>
                      <a:pt x="5404" y="2847"/>
                      <a:pt x="6271" y="2547"/>
                      <a:pt x="7139" y="2480"/>
                    </a:cubicBezTo>
                    <a:cubicBezTo>
                      <a:pt x="7310" y="2461"/>
                      <a:pt x="7481" y="2452"/>
                      <a:pt x="7651" y="2452"/>
                    </a:cubicBezTo>
                    <a:cubicBezTo>
                      <a:pt x="8376" y="2452"/>
                      <a:pt x="9086" y="2623"/>
                      <a:pt x="9707" y="2947"/>
                    </a:cubicBezTo>
                    <a:lnTo>
                      <a:pt x="9907" y="3047"/>
                    </a:lnTo>
                    <a:lnTo>
                      <a:pt x="10007" y="2847"/>
                    </a:lnTo>
                    <a:cubicBezTo>
                      <a:pt x="10608" y="1847"/>
                      <a:pt x="11575" y="1079"/>
                      <a:pt x="12676" y="712"/>
                    </a:cubicBezTo>
                    <a:cubicBezTo>
                      <a:pt x="13163" y="535"/>
                      <a:pt x="13676" y="450"/>
                      <a:pt x="14193" y="450"/>
                    </a:cubicBezTo>
                    <a:close/>
                    <a:moveTo>
                      <a:pt x="14077" y="1"/>
                    </a:moveTo>
                    <a:cubicBezTo>
                      <a:pt x="13547" y="1"/>
                      <a:pt x="13017" y="81"/>
                      <a:pt x="12509" y="245"/>
                    </a:cubicBezTo>
                    <a:cubicBezTo>
                      <a:pt x="11375" y="592"/>
                      <a:pt x="10359" y="1386"/>
                      <a:pt x="9716" y="2429"/>
                    </a:cubicBezTo>
                    <a:lnTo>
                      <a:pt x="9716" y="2429"/>
                    </a:lnTo>
                    <a:cubicBezTo>
                      <a:pt x="9338" y="2267"/>
                      <a:pt x="8939" y="2137"/>
                      <a:pt x="8540" y="2080"/>
                    </a:cubicBezTo>
                    <a:cubicBezTo>
                      <a:pt x="8270" y="2061"/>
                      <a:pt x="7989" y="2042"/>
                      <a:pt x="7710" y="2042"/>
                    </a:cubicBezTo>
                    <a:cubicBezTo>
                      <a:pt x="7506" y="2042"/>
                      <a:pt x="7303" y="2052"/>
                      <a:pt x="7105" y="2080"/>
                    </a:cubicBezTo>
                    <a:cubicBezTo>
                      <a:pt x="6171" y="2214"/>
                      <a:pt x="5271" y="2547"/>
                      <a:pt x="4470" y="3014"/>
                    </a:cubicBezTo>
                    <a:cubicBezTo>
                      <a:pt x="2869" y="3948"/>
                      <a:pt x="1601" y="5416"/>
                      <a:pt x="801" y="7084"/>
                    </a:cubicBezTo>
                    <a:cubicBezTo>
                      <a:pt x="401" y="7918"/>
                      <a:pt x="167" y="8818"/>
                      <a:pt x="67" y="9752"/>
                    </a:cubicBezTo>
                    <a:cubicBezTo>
                      <a:pt x="0" y="10686"/>
                      <a:pt x="134" y="11654"/>
                      <a:pt x="534" y="12521"/>
                    </a:cubicBezTo>
                    <a:cubicBezTo>
                      <a:pt x="634" y="12721"/>
                      <a:pt x="768" y="12921"/>
                      <a:pt x="901" y="13155"/>
                    </a:cubicBezTo>
                    <a:cubicBezTo>
                      <a:pt x="1034" y="13321"/>
                      <a:pt x="1168" y="13522"/>
                      <a:pt x="1335" y="13688"/>
                    </a:cubicBezTo>
                    <a:cubicBezTo>
                      <a:pt x="1668" y="14055"/>
                      <a:pt x="2068" y="14322"/>
                      <a:pt x="2502" y="14556"/>
                    </a:cubicBezTo>
                    <a:cubicBezTo>
                      <a:pt x="3189" y="14899"/>
                      <a:pt x="3938" y="15054"/>
                      <a:pt x="4701" y="15054"/>
                    </a:cubicBezTo>
                    <a:cubicBezTo>
                      <a:pt x="4832" y="15054"/>
                      <a:pt x="4964" y="15050"/>
                      <a:pt x="5096" y="15041"/>
                    </a:cubicBezTo>
                    <a:lnTo>
                      <a:pt x="5096" y="15041"/>
                    </a:lnTo>
                    <a:cubicBezTo>
                      <a:pt x="5455" y="16098"/>
                      <a:pt x="6195" y="17024"/>
                      <a:pt x="7172" y="17591"/>
                    </a:cubicBezTo>
                    <a:cubicBezTo>
                      <a:pt x="7918" y="18064"/>
                      <a:pt x="8812" y="18314"/>
                      <a:pt x="9703" y="18314"/>
                    </a:cubicBezTo>
                    <a:cubicBezTo>
                      <a:pt x="10007" y="18314"/>
                      <a:pt x="10311" y="18284"/>
                      <a:pt x="10608" y="18225"/>
                    </a:cubicBezTo>
                    <a:cubicBezTo>
                      <a:pt x="11775" y="17992"/>
                      <a:pt x="12876" y="17358"/>
                      <a:pt x="13610" y="16390"/>
                    </a:cubicBezTo>
                    <a:cubicBezTo>
                      <a:pt x="14253" y="15572"/>
                      <a:pt x="14614" y="14524"/>
                      <a:pt x="14627" y="13492"/>
                    </a:cubicBezTo>
                    <a:lnTo>
                      <a:pt x="14627" y="13492"/>
                    </a:lnTo>
                    <a:cubicBezTo>
                      <a:pt x="15114" y="13692"/>
                      <a:pt x="15644" y="13785"/>
                      <a:pt x="16173" y="13785"/>
                    </a:cubicBezTo>
                    <a:cubicBezTo>
                      <a:pt x="16490" y="13785"/>
                      <a:pt x="16806" y="13752"/>
                      <a:pt x="17113" y="13688"/>
                    </a:cubicBezTo>
                    <a:cubicBezTo>
                      <a:pt x="18080" y="13455"/>
                      <a:pt x="18947" y="12854"/>
                      <a:pt x="19514" y="12054"/>
                    </a:cubicBezTo>
                    <a:cubicBezTo>
                      <a:pt x="20081" y="11220"/>
                      <a:pt x="20315" y="10219"/>
                      <a:pt x="20215" y="9252"/>
                    </a:cubicBezTo>
                    <a:cubicBezTo>
                      <a:pt x="20081" y="8318"/>
                      <a:pt x="19614" y="7384"/>
                      <a:pt x="18914" y="6783"/>
                    </a:cubicBezTo>
                    <a:cubicBezTo>
                      <a:pt x="19114" y="6250"/>
                      <a:pt x="19247" y="5616"/>
                      <a:pt x="19214" y="4982"/>
                    </a:cubicBezTo>
                    <a:cubicBezTo>
                      <a:pt x="19214" y="4382"/>
                      <a:pt x="19081" y="3748"/>
                      <a:pt x="18847" y="3148"/>
                    </a:cubicBezTo>
                    <a:cubicBezTo>
                      <a:pt x="18380" y="1980"/>
                      <a:pt x="17446" y="1013"/>
                      <a:pt x="16279" y="479"/>
                    </a:cubicBezTo>
                    <a:cubicBezTo>
                      <a:pt x="15591" y="165"/>
                      <a:pt x="14835" y="1"/>
                      <a:pt x="14077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" name="Google Shape;577;p39"/>
              <p:cNvSpPr/>
              <p:nvPr/>
            </p:nvSpPr>
            <p:spPr>
              <a:xfrm>
                <a:off x="1942632" y="157211"/>
                <a:ext cx="200815" cy="409803"/>
              </a:xfrm>
              <a:custGeom>
                <a:avLst/>
                <a:gdLst/>
                <a:ahLst/>
                <a:cxnLst/>
                <a:rect l="l" t="t" r="r" b="b"/>
                <a:pathLst>
                  <a:path w="3237" h="6606" extrusionOk="0">
                    <a:moveTo>
                      <a:pt x="3103" y="1"/>
                    </a:moveTo>
                    <a:cubicBezTo>
                      <a:pt x="3103" y="1"/>
                      <a:pt x="2369" y="735"/>
                      <a:pt x="2803" y="1746"/>
                    </a:cubicBezTo>
                    <a:lnTo>
                      <a:pt x="2803" y="1746"/>
                    </a:lnTo>
                    <a:lnTo>
                      <a:pt x="3103" y="1"/>
                    </a:lnTo>
                    <a:close/>
                    <a:moveTo>
                      <a:pt x="2803" y="1746"/>
                    </a:moveTo>
                    <a:lnTo>
                      <a:pt x="2673" y="2502"/>
                    </a:lnTo>
                    <a:lnTo>
                      <a:pt x="2673" y="2502"/>
                    </a:lnTo>
                    <a:cubicBezTo>
                      <a:pt x="3005" y="2412"/>
                      <a:pt x="3236" y="2402"/>
                      <a:pt x="3236" y="2402"/>
                    </a:cubicBezTo>
                    <a:cubicBezTo>
                      <a:pt x="3031" y="2175"/>
                      <a:pt x="2892" y="1955"/>
                      <a:pt x="2803" y="1746"/>
                    </a:cubicBezTo>
                    <a:close/>
                    <a:moveTo>
                      <a:pt x="2673" y="2502"/>
                    </a:moveTo>
                    <a:cubicBezTo>
                      <a:pt x="2114" y="2656"/>
                      <a:pt x="1270" y="3041"/>
                      <a:pt x="768" y="4003"/>
                    </a:cubicBezTo>
                    <a:cubicBezTo>
                      <a:pt x="1" y="5571"/>
                      <a:pt x="1969" y="6605"/>
                      <a:pt x="1969" y="6605"/>
                    </a:cubicBezTo>
                    <a:lnTo>
                      <a:pt x="2673" y="2502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" name="Google Shape;578;p39"/>
              <p:cNvSpPr/>
              <p:nvPr/>
            </p:nvSpPr>
            <p:spPr>
              <a:xfrm>
                <a:off x="1963353" y="157211"/>
                <a:ext cx="211114" cy="409803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6606" extrusionOk="0">
                    <a:moveTo>
                      <a:pt x="2769" y="1"/>
                    </a:moveTo>
                    <a:lnTo>
                      <a:pt x="2769" y="1"/>
                    </a:lnTo>
                    <a:cubicBezTo>
                      <a:pt x="2602" y="134"/>
                      <a:pt x="2435" y="334"/>
                      <a:pt x="2335" y="534"/>
                    </a:cubicBezTo>
                    <a:cubicBezTo>
                      <a:pt x="2235" y="734"/>
                      <a:pt x="2168" y="1001"/>
                      <a:pt x="2202" y="1235"/>
                    </a:cubicBezTo>
                    <a:cubicBezTo>
                      <a:pt x="2202" y="1468"/>
                      <a:pt x="2235" y="1735"/>
                      <a:pt x="2335" y="1935"/>
                    </a:cubicBezTo>
                    <a:cubicBezTo>
                      <a:pt x="2375" y="2029"/>
                      <a:pt x="2421" y="2118"/>
                      <a:pt x="2472" y="2203"/>
                    </a:cubicBezTo>
                    <a:lnTo>
                      <a:pt x="2472" y="2203"/>
                    </a:lnTo>
                    <a:cubicBezTo>
                      <a:pt x="2044" y="2273"/>
                      <a:pt x="1653" y="2443"/>
                      <a:pt x="1301" y="2669"/>
                    </a:cubicBezTo>
                    <a:cubicBezTo>
                      <a:pt x="801" y="2969"/>
                      <a:pt x="400" y="3436"/>
                      <a:pt x="200" y="3937"/>
                    </a:cubicBezTo>
                    <a:cubicBezTo>
                      <a:pt x="67" y="4237"/>
                      <a:pt x="0" y="4537"/>
                      <a:pt x="33" y="4837"/>
                    </a:cubicBezTo>
                    <a:cubicBezTo>
                      <a:pt x="100" y="5138"/>
                      <a:pt x="200" y="5404"/>
                      <a:pt x="367" y="5638"/>
                    </a:cubicBezTo>
                    <a:cubicBezTo>
                      <a:pt x="701" y="6105"/>
                      <a:pt x="1168" y="6405"/>
                      <a:pt x="1635" y="6605"/>
                    </a:cubicBezTo>
                    <a:cubicBezTo>
                      <a:pt x="1234" y="6272"/>
                      <a:pt x="867" y="5905"/>
                      <a:pt x="667" y="5471"/>
                    </a:cubicBezTo>
                    <a:cubicBezTo>
                      <a:pt x="567" y="5238"/>
                      <a:pt x="500" y="5038"/>
                      <a:pt x="500" y="4804"/>
                    </a:cubicBezTo>
                    <a:cubicBezTo>
                      <a:pt x="500" y="4571"/>
                      <a:pt x="567" y="4370"/>
                      <a:pt x="667" y="4170"/>
                    </a:cubicBezTo>
                    <a:cubicBezTo>
                      <a:pt x="867" y="3737"/>
                      <a:pt x="1201" y="3403"/>
                      <a:pt x="1601" y="3136"/>
                    </a:cubicBezTo>
                    <a:cubicBezTo>
                      <a:pt x="1968" y="2869"/>
                      <a:pt x="2469" y="2703"/>
                      <a:pt x="2936" y="2636"/>
                    </a:cubicBezTo>
                    <a:lnTo>
                      <a:pt x="3403" y="2569"/>
                    </a:lnTo>
                    <a:lnTo>
                      <a:pt x="3102" y="2236"/>
                    </a:lnTo>
                    <a:lnTo>
                      <a:pt x="2902" y="2002"/>
                    </a:lnTo>
                    <a:cubicBezTo>
                      <a:pt x="2835" y="1935"/>
                      <a:pt x="2769" y="1835"/>
                      <a:pt x="2702" y="1769"/>
                    </a:cubicBezTo>
                    <a:cubicBezTo>
                      <a:pt x="2602" y="1602"/>
                      <a:pt x="2535" y="1402"/>
                      <a:pt x="2502" y="1201"/>
                    </a:cubicBezTo>
                    <a:cubicBezTo>
                      <a:pt x="2435" y="801"/>
                      <a:pt x="2535" y="368"/>
                      <a:pt x="2769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" name="Google Shape;579;p39"/>
              <p:cNvSpPr/>
              <p:nvPr/>
            </p:nvSpPr>
            <p:spPr>
              <a:xfrm>
                <a:off x="2658669" y="227559"/>
                <a:ext cx="105588" cy="260795"/>
              </a:xfrm>
              <a:custGeom>
                <a:avLst/>
                <a:gdLst/>
                <a:ahLst/>
                <a:cxnLst/>
                <a:rect l="l" t="t" r="r" b="b"/>
                <a:pathLst>
                  <a:path w="1702" h="4204" extrusionOk="0">
                    <a:moveTo>
                      <a:pt x="0" y="1"/>
                    </a:moveTo>
                    <a:lnTo>
                      <a:pt x="567" y="4204"/>
                    </a:lnTo>
                    <a:cubicBezTo>
                      <a:pt x="1701" y="3437"/>
                      <a:pt x="434" y="2102"/>
                      <a:pt x="434" y="2102"/>
                    </a:cubicBezTo>
                    <a:cubicBezTo>
                      <a:pt x="1401" y="90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EF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" name="Google Shape;580;p39"/>
              <p:cNvSpPr/>
              <p:nvPr/>
            </p:nvSpPr>
            <p:spPr>
              <a:xfrm>
                <a:off x="2658669" y="227559"/>
                <a:ext cx="76616" cy="260795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420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67" y="334"/>
                      <a:pt x="467" y="668"/>
                      <a:pt x="534" y="1001"/>
                    </a:cubicBezTo>
                    <a:cubicBezTo>
                      <a:pt x="534" y="1168"/>
                      <a:pt x="534" y="1335"/>
                      <a:pt x="467" y="1502"/>
                    </a:cubicBezTo>
                    <a:cubicBezTo>
                      <a:pt x="400" y="1635"/>
                      <a:pt x="300" y="1769"/>
                      <a:pt x="200" y="1935"/>
                    </a:cubicBezTo>
                    <a:lnTo>
                      <a:pt x="67" y="2136"/>
                    </a:lnTo>
                    <a:lnTo>
                      <a:pt x="234" y="2302"/>
                    </a:lnTo>
                    <a:cubicBezTo>
                      <a:pt x="334" y="2436"/>
                      <a:pt x="467" y="2569"/>
                      <a:pt x="567" y="2736"/>
                    </a:cubicBezTo>
                    <a:cubicBezTo>
                      <a:pt x="667" y="2869"/>
                      <a:pt x="734" y="3036"/>
                      <a:pt x="801" y="3203"/>
                    </a:cubicBezTo>
                    <a:cubicBezTo>
                      <a:pt x="834" y="3370"/>
                      <a:pt x="867" y="3537"/>
                      <a:pt x="834" y="3703"/>
                    </a:cubicBezTo>
                    <a:cubicBezTo>
                      <a:pt x="801" y="3870"/>
                      <a:pt x="701" y="4037"/>
                      <a:pt x="567" y="4204"/>
                    </a:cubicBezTo>
                    <a:cubicBezTo>
                      <a:pt x="767" y="4137"/>
                      <a:pt x="967" y="4004"/>
                      <a:pt x="1101" y="3803"/>
                    </a:cubicBezTo>
                    <a:cubicBezTo>
                      <a:pt x="1201" y="3603"/>
                      <a:pt x="1234" y="3336"/>
                      <a:pt x="1234" y="3103"/>
                    </a:cubicBezTo>
                    <a:cubicBezTo>
                      <a:pt x="1201" y="2869"/>
                      <a:pt x="1101" y="2669"/>
                      <a:pt x="1001" y="2469"/>
                    </a:cubicBezTo>
                    <a:cubicBezTo>
                      <a:pt x="933" y="2333"/>
                      <a:pt x="865" y="2212"/>
                      <a:pt x="775" y="2086"/>
                    </a:cubicBezTo>
                    <a:lnTo>
                      <a:pt x="775" y="2086"/>
                    </a:lnTo>
                    <a:cubicBezTo>
                      <a:pt x="865" y="1958"/>
                      <a:pt x="945" y="1811"/>
                      <a:pt x="967" y="1635"/>
                    </a:cubicBezTo>
                    <a:cubicBezTo>
                      <a:pt x="1034" y="1402"/>
                      <a:pt x="1034" y="1135"/>
                      <a:pt x="934" y="901"/>
                    </a:cubicBezTo>
                    <a:cubicBezTo>
                      <a:pt x="867" y="668"/>
                      <a:pt x="734" y="468"/>
                      <a:pt x="567" y="334"/>
                    </a:cubicBezTo>
                    <a:cubicBezTo>
                      <a:pt x="400" y="168"/>
                      <a:pt x="200" y="67"/>
                      <a:pt x="0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1" name="Google Shape;581;p39"/>
            <p:cNvGrpSpPr/>
            <p:nvPr/>
          </p:nvGrpSpPr>
          <p:grpSpPr>
            <a:xfrm>
              <a:off x="4251971" y="3874563"/>
              <a:ext cx="905756" cy="1074241"/>
              <a:chOff x="3794762" y="3697796"/>
              <a:chExt cx="1320344" cy="1565950"/>
            </a:xfrm>
          </p:grpSpPr>
          <p:sp>
            <p:nvSpPr>
              <p:cNvPr id="582" name="Google Shape;582;p39"/>
              <p:cNvSpPr/>
              <p:nvPr/>
            </p:nvSpPr>
            <p:spPr>
              <a:xfrm>
                <a:off x="4543864" y="3741283"/>
                <a:ext cx="399459" cy="916753"/>
              </a:xfrm>
              <a:custGeom>
                <a:avLst/>
                <a:gdLst/>
                <a:ahLst/>
                <a:cxnLst/>
                <a:rect l="l" t="t" r="r" b="b"/>
                <a:pathLst>
                  <a:path w="6439" h="14778" extrusionOk="0">
                    <a:moveTo>
                      <a:pt x="34" y="0"/>
                    </a:moveTo>
                    <a:cubicBezTo>
                      <a:pt x="0" y="1368"/>
                      <a:pt x="101" y="2769"/>
                      <a:pt x="434" y="4103"/>
                    </a:cubicBezTo>
                    <a:cubicBezTo>
                      <a:pt x="734" y="5438"/>
                      <a:pt x="1168" y="6772"/>
                      <a:pt x="1768" y="8006"/>
                    </a:cubicBezTo>
                    <a:cubicBezTo>
                      <a:pt x="2369" y="9274"/>
                      <a:pt x="3036" y="10474"/>
                      <a:pt x="3803" y="11609"/>
                    </a:cubicBezTo>
                    <a:cubicBezTo>
                      <a:pt x="4604" y="12743"/>
                      <a:pt x="5471" y="13810"/>
                      <a:pt x="6438" y="14778"/>
                    </a:cubicBezTo>
                    <a:cubicBezTo>
                      <a:pt x="5638" y="13677"/>
                      <a:pt x="4904" y="12509"/>
                      <a:pt x="4170" y="11375"/>
                    </a:cubicBezTo>
                    <a:cubicBezTo>
                      <a:pt x="3503" y="10208"/>
                      <a:pt x="2836" y="9007"/>
                      <a:pt x="2269" y="7773"/>
                    </a:cubicBezTo>
                    <a:lnTo>
                      <a:pt x="1868" y="6839"/>
                    </a:lnTo>
                    <a:lnTo>
                      <a:pt x="1502" y="5905"/>
                    </a:lnTo>
                    <a:cubicBezTo>
                      <a:pt x="1368" y="5604"/>
                      <a:pt x="1268" y="5271"/>
                      <a:pt x="1168" y="4971"/>
                    </a:cubicBezTo>
                    <a:cubicBezTo>
                      <a:pt x="1068" y="4637"/>
                      <a:pt x="934" y="4303"/>
                      <a:pt x="834" y="4003"/>
                    </a:cubicBezTo>
                    <a:lnTo>
                      <a:pt x="568" y="3002"/>
                    </a:lnTo>
                    <a:cubicBezTo>
                      <a:pt x="501" y="2669"/>
                      <a:pt x="434" y="2335"/>
                      <a:pt x="367" y="2035"/>
                    </a:cubicBezTo>
                    <a:cubicBezTo>
                      <a:pt x="201" y="1368"/>
                      <a:pt x="167" y="667"/>
                      <a:pt x="34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" name="Google Shape;583;p39"/>
              <p:cNvSpPr/>
              <p:nvPr/>
            </p:nvSpPr>
            <p:spPr>
              <a:xfrm>
                <a:off x="3974795" y="3697796"/>
                <a:ext cx="496672" cy="821592"/>
              </a:xfrm>
              <a:custGeom>
                <a:avLst/>
                <a:gdLst/>
                <a:ahLst/>
                <a:cxnLst/>
                <a:rect l="l" t="t" r="r" b="b"/>
                <a:pathLst>
                  <a:path w="8006" h="13244" extrusionOk="0">
                    <a:moveTo>
                      <a:pt x="8006" y="1"/>
                    </a:moveTo>
                    <a:lnTo>
                      <a:pt x="8006" y="1"/>
                    </a:lnTo>
                    <a:cubicBezTo>
                      <a:pt x="7372" y="1135"/>
                      <a:pt x="6672" y="2236"/>
                      <a:pt x="6005" y="3337"/>
                    </a:cubicBezTo>
                    <a:lnTo>
                      <a:pt x="4003" y="6606"/>
                    </a:lnTo>
                    <a:cubicBezTo>
                      <a:pt x="2635" y="8807"/>
                      <a:pt x="1268" y="10975"/>
                      <a:pt x="0" y="13244"/>
                    </a:cubicBezTo>
                    <a:cubicBezTo>
                      <a:pt x="1635" y="11242"/>
                      <a:pt x="3102" y="9107"/>
                      <a:pt x="4470" y="6906"/>
                    </a:cubicBezTo>
                    <a:cubicBezTo>
                      <a:pt x="5137" y="5805"/>
                      <a:pt x="5804" y="4704"/>
                      <a:pt x="6405" y="3537"/>
                    </a:cubicBezTo>
                    <a:cubicBezTo>
                      <a:pt x="7005" y="2403"/>
                      <a:pt x="7572" y="1235"/>
                      <a:pt x="8006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" name="Google Shape;584;p39"/>
              <p:cNvSpPr/>
              <p:nvPr/>
            </p:nvSpPr>
            <p:spPr>
              <a:xfrm>
                <a:off x="4421775" y="3757846"/>
                <a:ext cx="95228" cy="805028"/>
              </a:xfrm>
              <a:custGeom>
                <a:avLst/>
                <a:gdLst/>
                <a:ahLst/>
                <a:cxnLst/>
                <a:rect l="l" t="t" r="r" b="b"/>
                <a:pathLst>
                  <a:path w="1535" h="12977" extrusionOk="0">
                    <a:moveTo>
                      <a:pt x="1535" y="0"/>
                    </a:moveTo>
                    <a:lnTo>
                      <a:pt x="1535" y="0"/>
                    </a:lnTo>
                    <a:cubicBezTo>
                      <a:pt x="1101" y="1034"/>
                      <a:pt x="801" y="2068"/>
                      <a:pt x="567" y="3169"/>
                    </a:cubicBezTo>
                    <a:cubicBezTo>
                      <a:pt x="367" y="4237"/>
                      <a:pt x="234" y="5337"/>
                      <a:pt x="134" y="6405"/>
                    </a:cubicBezTo>
                    <a:cubicBezTo>
                      <a:pt x="0" y="8606"/>
                      <a:pt x="34" y="10808"/>
                      <a:pt x="334" y="12976"/>
                    </a:cubicBezTo>
                    <a:lnTo>
                      <a:pt x="501" y="9707"/>
                    </a:lnTo>
                    <a:cubicBezTo>
                      <a:pt x="567" y="8606"/>
                      <a:pt x="634" y="7539"/>
                      <a:pt x="701" y="6471"/>
                    </a:cubicBezTo>
                    <a:cubicBezTo>
                      <a:pt x="768" y="5371"/>
                      <a:pt x="901" y="4303"/>
                      <a:pt x="1001" y="3236"/>
                    </a:cubicBezTo>
                    <a:cubicBezTo>
                      <a:pt x="1168" y="2168"/>
                      <a:pt x="1301" y="1068"/>
                      <a:pt x="1535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" name="Google Shape;585;p39"/>
              <p:cNvSpPr/>
              <p:nvPr/>
            </p:nvSpPr>
            <p:spPr>
              <a:xfrm>
                <a:off x="3794762" y="4241905"/>
                <a:ext cx="1320344" cy="1015761"/>
              </a:xfrm>
              <a:custGeom>
                <a:avLst/>
                <a:gdLst/>
                <a:ahLst/>
                <a:cxnLst/>
                <a:rect l="l" t="t" r="r" b="b"/>
                <a:pathLst>
                  <a:path w="21283" h="16374" extrusionOk="0">
                    <a:moveTo>
                      <a:pt x="6781" y="1"/>
                    </a:moveTo>
                    <a:cubicBezTo>
                      <a:pt x="5621" y="1"/>
                      <a:pt x="4473" y="508"/>
                      <a:pt x="3703" y="1470"/>
                    </a:cubicBezTo>
                    <a:cubicBezTo>
                      <a:pt x="3002" y="2371"/>
                      <a:pt x="2769" y="3439"/>
                      <a:pt x="2902" y="4473"/>
                    </a:cubicBezTo>
                    <a:cubicBezTo>
                      <a:pt x="2469" y="4773"/>
                      <a:pt x="2068" y="5106"/>
                      <a:pt x="1735" y="5540"/>
                    </a:cubicBezTo>
                    <a:cubicBezTo>
                      <a:pt x="0" y="7708"/>
                      <a:pt x="367" y="10844"/>
                      <a:pt x="2535" y="12578"/>
                    </a:cubicBezTo>
                    <a:cubicBezTo>
                      <a:pt x="3449" y="13301"/>
                      <a:pt x="4553" y="13658"/>
                      <a:pt x="5647" y="13658"/>
                    </a:cubicBezTo>
                    <a:cubicBezTo>
                      <a:pt x="6271" y="13658"/>
                      <a:pt x="6891" y="13542"/>
                      <a:pt x="7472" y="13312"/>
                    </a:cubicBezTo>
                    <a:cubicBezTo>
                      <a:pt x="8341" y="15185"/>
                      <a:pt x="10579" y="16374"/>
                      <a:pt x="13181" y="16374"/>
                    </a:cubicBezTo>
                    <a:cubicBezTo>
                      <a:pt x="13776" y="16374"/>
                      <a:pt x="14390" y="16311"/>
                      <a:pt x="15011" y="16181"/>
                    </a:cubicBezTo>
                    <a:cubicBezTo>
                      <a:pt x="18747" y="15414"/>
                      <a:pt x="21282" y="12478"/>
                      <a:pt x="20682" y="9610"/>
                    </a:cubicBezTo>
                    <a:cubicBezTo>
                      <a:pt x="20415" y="8375"/>
                      <a:pt x="19648" y="7375"/>
                      <a:pt x="18513" y="6708"/>
                    </a:cubicBezTo>
                    <a:cubicBezTo>
                      <a:pt x="19214" y="4840"/>
                      <a:pt x="18680" y="2705"/>
                      <a:pt x="17079" y="1404"/>
                    </a:cubicBezTo>
                    <a:cubicBezTo>
                      <a:pt x="16212" y="721"/>
                      <a:pt x="15186" y="390"/>
                      <a:pt x="14172" y="390"/>
                    </a:cubicBezTo>
                    <a:cubicBezTo>
                      <a:pt x="12806" y="390"/>
                      <a:pt x="11460" y="989"/>
                      <a:pt x="10541" y="2138"/>
                    </a:cubicBezTo>
                    <a:cubicBezTo>
                      <a:pt x="10474" y="2238"/>
                      <a:pt x="10408" y="2304"/>
                      <a:pt x="10374" y="2404"/>
                    </a:cubicBezTo>
                    <a:cubicBezTo>
                      <a:pt x="10107" y="1804"/>
                      <a:pt x="9740" y="1270"/>
                      <a:pt x="9207" y="837"/>
                    </a:cubicBezTo>
                    <a:cubicBezTo>
                      <a:pt x="8488" y="273"/>
                      <a:pt x="7631" y="1"/>
                      <a:pt x="678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" name="Google Shape;586;p39"/>
              <p:cNvSpPr/>
              <p:nvPr/>
            </p:nvSpPr>
            <p:spPr>
              <a:xfrm>
                <a:off x="3815420" y="4230181"/>
                <a:ext cx="1281012" cy="1033565"/>
              </a:xfrm>
              <a:custGeom>
                <a:avLst/>
                <a:gdLst/>
                <a:ahLst/>
                <a:cxnLst/>
                <a:rect l="l" t="t" r="r" b="b"/>
                <a:pathLst>
                  <a:path w="20649" h="16661" extrusionOk="0">
                    <a:moveTo>
                      <a:pt x="6381" y="401"/>
                    </a:moveTo>
                    <a:cubicBezTo>
                      <a:pt x="6954" y="401"/>
                      <a:pt x="7525" y="535"/>
                      <a:pt x="8040" y="792"/>
                    </a:cubicBezTo>
                    <a:cubicBezTo>
                      <a:pt x="8807" y="1192"/>
                      <a:pt x="9474" y="1860"/>
                      <a:pt x="9774" y="2694"/>
                    </a:cubicBezTo>
                    <a:lnTo>
                      <a:pt x="9975" y="3161"/>
                    </a:lnTo>
                    <a:lnTo>
                      <a:pt x="10241" y="2727"/>
                    </a:lnTo>
                    <a:cubicBezTo>
                      <a:pt x="10875" y="1860"/>
                      <a:pt x="11776" y="1259"/>
                      <a:pt x="12810" y="992"/>
                    </a:cubicBezTo>
                    <a:cubicBezTo>
                      <a:pt x="13139" y="918"/>
                      <a:pt x="13475" y="881"/>
                      <a:pt x="13810" y="881"/>
                    </a:cubicBezTo>
                    <a:cubicBezTo>
                      <a:pt x="14528" y="881"/>
                      <a:pt x="15242" y="1051"/>
                      <a:pt x="15879" y="1393"/>
                    </a:cubicBezTo>
                    <a:cubicBezTo>
                      <a:pt x="16813" y="1860"/>
                      <a:pt x="17547" y="2694"/>
                      <a:pt x="17947" y="3694"/>
                    </a:cubicBezTo>
                    <a:cubicBezTo>
                      <a:pt x="18314" y="4662"/>
                      <a:pt x="18314" y="5796"/>
                      <a:pt x="17947" y="6796"/>
                    </a:cubicBezTo>
                    <a:lnTo>
                      <a:pt x="17880" y="6997"/>
                    </a:lnTo>
                    <a:lnTo>
                      <a:pt x="18047" y="7097"/>
                    </a:lnTo>
                    <a:cubicBezTo>
                      <a:pt x="18814" y="7530"/>
                      <a:pt x="19448" y="8197"/>
                      <a:pt x="19848" y="8965"/>
                    </a:cubicBezTo>
                    <a:cubicBezTo>
                      <a:pt x="20015" y="9365"/>
                      <a:pt x="20182" y="9765"/>
                      <a:pt x="20215" y="10199"/>
                    </a:cubicBezTo>
                    <a:cubicBezTo>
                      <a:pt x="20249" y="10432"/>
                      <a:pt x="20249" y="10633"/>
                      <a:pt x="20249" y="10866"/>
                    </a:cubicBezTo>
                    <a:cubicBezTo>
                      <a:pt x="20215" y="11066"/>
                      <a:pt x="20215" y="11300"/>
                      <a:pt x="20182" y="11533"/>
                    </a:cubicBezTo>
                    <a:cubicBezTo>
                      <a:pt x="19982" y="12400"/>
                      <a:pt x="19581" y="13201"/>
                      <a:pt x="18981" y="13868"/>
                    </a:cubicBezTo>
                    <a:cubicBezTo>
                      <a:pt x="18381" y="14569"/>
                      <a:pt x="17647" y="15102"/>
                      <a:pt x="16813" y="15536"/>
                    </a:cubicBezTo>
                    <a:cubicBezTo>
                      <a:pt x="15628" y="16128"/>
                      <a:pt x="14279" y="16465"/>
                      <a:pt x="12942" y="16465"/>
                    </a:cubicBezTo>
                    <a:cubicBezTo>
                      <a:pt x="12471" y="16465"/>
                      <a:pt x="12002" y="16423"/>
                      <a:pt x="11542" y="16337"/>
                    </a:cubicBezTo>
                    <a:cubicBezTo>
                      <a:pt x="10675" y="16137"/>
                      <a:pt x="9808" y="15836"/>
                      <a:pt x="9074" y="15336"/>
                    </a:cubicBezTo>
                    <a:cubicBezTo>
                      <a:pt x="8340" y="14869"/>
                      <a:pt x="7740" y="14168"/>
                      <a:pt x="7373" y="13401"/>
                    </a:cubicBezTo>
                    <a:lnTo>
                      <a:pt x="7273" y="13168"/>
                    </a:lnTo>
                    <a:lnTo>
                      <a:pt x="7039" y="13268"/>
                    </a:lnTo>
                    <a:cubicBezTo>
                      <a:pt x="6483" y="13476"/>
                      <a:pt x="5882" y="13585"/>
                      <a:pt x="5278" y="13585"/>
                    </a:cubicBezTo>
                    <a:cubicBezTo>
                      <a:pt x="4722" y="13585"/>
                      <a:pt x="4164" y="13493"/>
                      <a:pt x="3637" y="13301"/>
                    </a:cubicBezTo>
                    <a:cubicBezTo>
                      <a:pt x="2536" y="12901"/>
                      <a:pt x="1602" y="12067"/>
                      <a:pt x="1068" y="11033"/>
                    </a:cubicBezTo>
                    <a:cubicBezTo>
                      <a:pt x="501" y="10032"/>
                      <a:pt x="334" y="8765"/>
                      <a:pt x="601" y="7597"/>
                    </a:cubicBezTo>
                    <a:cubicBezTo>
                      <a:pt x="901" y="6463"/>
                      <a:pt x="1569" y="5395"/>
                      <a:pt x="2603" y="4695"/>
                    </a:cubicBezTo>
                    <a:cubicBezTo>
                      <a:pt x="2503" y="3728"/>
                      <a:pt x="2736" y="2794"/>
                      <a:pt x="3270" y="2026"/>
                    </a:cubicBezTo>
                    <a:cubicBezTo>
                      <a:pt x="3770" y="1293"/>
                      <a:pt x="4571" y="725"/>
                      <a:pt x="5438" y="525"/>
                    </a:cubicBezTo>
                    <a:cubicBezTo>
                      <a:pt x="5747" y="442"/>
                      <a:pt x="6065" y="401"/>
                      <a:pt x="6381" y="401"/>
                    </a:cubicBezTo>
                    <a:close/>
                    <a:moveTo>
                      <a:pt x="6481" y="0"/>
                    </a:moveTo>
                    <a:cubicBezTo>
                      <a:pt x="6091" y="0"/>
                      <a:pt x="5704" y="54"/>
                      <a:pt x="5338" y="158"/>
                    </a:cubicBezTo>
                    <a:cubicBezTo>
                      <a:pt x="4404" y="459"/>
                      <a:pt x="3570" y="1092"/>
                      <a:pt x="3070" y="1893"/>
                    </a:cubicBezTo>
                    <a:cubicBezTo>
                      <a:pt x="2569" y="2727"/>
                      <a:pt x="2369" y="3761"/>
                      <a:pt x="2536" y="4662"/>
                    </a:cubicBezTo>
                    <a:cubicBezTo>
                      <a:pt x="2036" y="4962"/>
                      <a:pt x="1535" y="5362"/>
                      <a:pt x="1168" y="5862"/>
                    </a:cubicBezTo>
                    <a:cubicBezTo>
                      <a:pt x="801" y="6363"/>
                      <a:pt x="501" y="6930"/>
                      <a:pt x="334" y="7530"/>
                    </a:cubicBezTo>
                    <a:cubicBezTo>
                      <a:pt x="1" y="8765"/>
                      <a:pt x="101" y="10099"/>
                      <a:pt x="668" y="11233"/>
                    </a:cubicBezTo>
                    <a:cubicBezTo>
                      <a:pt x="1268" y="12367"/>
                      <a:pt x="2269" y="13301"/>
                      <a:pt x="3470" y="13768"/>
                    </a:cubicBezTo>
                    <a:cubicBezTo>
                      <a:pt x="4039" y="13990"/>
                      <a:pt x="4646" y="14099"/>
                      <a:pt x="5255" y="14099"/>
                    </a:cubicBezTo>
                    <a:cubicBezTo>
                      <a:pt x="5856" y="14099"/>
                      <a:pt x="6458" y="13993"/>
                      <a:pt x="7028" y="13784"/>
                    </a:cubicBezTo>
                    <a:lnTo>
                      <a:pt x="7028" y="13784"/>
                    </a:lnTo>
                    <a:cubicBezTo>
                      <a:pt x="7216" y="14147"/>
                      <a:pt x="7453" y="14483"/>
                      <a:pt x="7740" y="14769"/>
                    </a:cubicBezTo>
                    <a:cubicBezTo>
                      <a:pt x="8073" y="15102"/>
                      <a:pt x="8440" y="15436"/>
                      <a:pt x="8874" y="15669"/>
                    </a:cubicBezTo>
                    <a:cubicBezTo>
                      <a:pt x="9674" y="16170"/>
                      <a:pt x="10575" y="16437"/>
                      <a:pt x="11509" y="16570"/>
                    </a:cubicBezTo>
                    <a:cubicBezTo>
                      <a:pt x="11925" y="16631"/>
                      <a:pt x="12343" y="16660"/>
                      <a:pt x="12762" y="16660"/>
                    </a:cubicBezTo>
                    <a:cubicBezTo>
                      <a:pt x="14193" y="16660"/>
                      <a:pt x="15623" y="16315"/>
                      <a:pt x="16913" y="15669"/>
                    </a:cubicBezTo>
                    <a:cubicBezTo>
                      <a:pt x="17747" y="15269"/>
                      <a:pt x="18514" y="14702"/>
                      <a:pt x="19148" y="14035"/>
                    </a:cubicBezTo>
                    <a:cubicBezTo>
                      <a:pt x="19782" y="13368"/>
                      <a:pt x="20249" y="12501"/>
                      <a:pt x="20482" y="11600"/>
                    </a:cubicBezTo>
                    <a:cubicBezTo>
                      <a:pt x="20549" y="11366"/>
                      <a:pt x="20582" y="11133"/>
                      <a:pt x="20615" y="10899"/>
                    </a:cubicBezTo>
                    <a:cubicBezTo>
                      <a:pt x="20615" y="10633"/>
                      <a:pt x="20649" y="10399"/>
                      <a:pt x="20582" y="10166"/>
                    </a:cubicBezTo>
                    <a:cubicBezTo>
                      <a:pt x="20549" y="9699"/>
                      <a:pt x="20415" y="9198"/>
                      <a:pt x="20215" y="8765"/>
                    </a:cubicBezTo>
                    <a:cubicBezTo>
                      <a:pt x="19844" y="7959"/>
                      <a:pt x="19213" y="7269"/>
                      <a:pt x="18484" y="6774"/>
                    </a:cubicBezTo>
                    <a:lnTo>
                      <a:pt x="18484" y="6774"/>
                    </a:lnTo>
                    <a:cubicBezTo>
                      <a:pt x="18850" y="5719"/>
                      <a:pt x="18856" y="4532"/>
                      <a:pt x="18447" y="3494"/>
                    </a:cubicBezTo>
                    <a:cubicBezTo>
                      <a:pt x="18047" y="2360"/>
                      <a:pt x="17213" y="1393"/>
                      <a:pt x="16146" y="859"/>
                    </a:cubicBezTo>
                    <a:cubicBezTo>
                      <a:pt x="15430" y="478"/>
                      <a:pt x="14638" y="278"/>
                      <a:pt x="13843" y="278"/>
                    </a:cubicBezTo>
                    <a:cubicBezTo>
                      <a:pt x="13452" y="278"/>
                      <a:pt x="13061" y="326"/>
                      <a:pt x="12676" y="425"/>
                    </a:cubicBezTo>
                    <a:cubicBezTo>
                      <a:pt x="11651" y="689"/>
                      <a:pt x="10728" y="1262"/>
                      <a:pt x="10067" y="2075"/>
                    </a:cubicBezTo>
                    <a:lnTo>
                      <a:pt x="10067" y="2075"/>
                    </a:lnTo>
                    <a:cubicBezTo>
                      <a:pt x="9645" y="1332"/>
                      <a:pt x="9002" y="731"/>
                      <a:pt x="8240" y="392"/>
                    </a:cubicBezTo>
                    <a:cubicBezTo>
                      <a:pt x="7693" y="128"/>
                      <a:pt x="7084" y="0"/>
                      <a:pt x="6481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" name="Google Shape;587;p39"/>
              <p:cNvSpPr/>
              <p:nvPr/>
            </p:nvSpPr>
            <p:spPr>
              <a:xfrm>
                <a:off x="4525253" y="4813186"/>
                <a:ext cx="366331" cy="277358"/>
              </a:xfrm>
              <a:custGeom>
                <a:avLst/>
                <a:gdLst/>
                <a:ahLst/>
                <a:cxnLst/>
                <a:rect l="l" t="t" r="r" b="b"/>
                <a:pathLst>
                  <a:path w="5905" h="4471" extrusionOk="0">
                    <a:moveTo>
                      <a:pt x="5004" y="0"/>
                    </a:moveTo>
                    <a:lnTo>
                      <a:pt x="1900" y="2773"/>
                    </a:lnTo>
                    <a:lnTo>
                      <a:pt x="1900" y="2773"/>
                    </a:lnTo>
                    <a:cubicBezTo>
                      <a:pt x="1587" y="2638"/>
                      <a:pt x="1401" y="2502"/>
                      <a:pt x="1401" y="2502"/>
                    </a:cubicBezTo>
                    <a:lnTo>
                      <a:pt x="1401" y="2502"/>
                    </a:lnTo>
                    <a:cubicBezTo>
                      <a:pt x="1418" y="2807"/>
                      <a:pt x="1389" y="3064"/>
                      <a:pt x="1330" y="3283"/>
                    </a:cubicBezTo>
                    <a:lnTo>
                      <a:pt x="1330" y="3283"/>
                    </a:lnTo>
                    <a:lnTo>
                      <a:pt x="1900" y="2773"/>
                    </a:lnTo>
                    <a:lnTo>
                      <a:pt x="1900" y="2773"/>
                    </a:lnTo>
                    <a:cubicBezTo>
                      <a:pt x="2209" y="2906"/>
                      <a:pt x="2641" y="3038"/>
                      <a:pt x="3141" y="3038"/>
                    </a:cubicBezTo>
                    <a:cubicBezTo>
                      <a:pt x="3510" y="3038"/>
                      <a:pt x="3916" y="2966"/>
                      <a:pt x="4337" y="2769"/>
                    </a:cubicBezTo>
                    <a:cubicBezTo>
                      <a:pt x="5904" y="2035"/>
                      <a:pt x="5004" y="1"/>
                      <a:pt x="5004" y="0"/>
                    </a:cubicBezTo>
                    <a:close/>
                    <a:moveTo>
                      <a:pt x="1330" y="3283"/>
                    </a:moveTo>
                    <a:lnTo>
                      <a:pt x="0" y="4470"/>
                    </a:lnTo>
                    <a:cubicBezTo>
                      <a:pt x="0" y="4470"/>
                      <a:pt x="1037" y="4355"/>
                      <a:pt x="1330" y="328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" name="Google Shape;588;p39"/>
              <p:cNvSpPr/>
              <p:nvPr/>
            </p:nvSpPr>
            <p:spPr>
              <a:xfrm>
                <a:off x="4525253" y="4813186"/>
                <a:ext cx="337360" cy="277358"/>
              </a:xfrm>
              <a:custGeom>
                <a:avLst/>
                <a:gdLst/>
                <a:ahLst/>
                <a:cxnLst/>
                <a:rect l="l" t="t" r="r" b="b"/>
                <a:pathLst>
                  <a:path w="5438" h="4471" extrusionOk="0">
                    <a:moveTo>
                      <a:pt x="5004" y="0"/>
                    </a:moveTo>
                    <a:cubicBezTo>
                      <a:pt x="5104" y="501"/>
                      <a:pt x="5171" y="1034"/>
                      <a:pt x="5071" y="1501"/>
                    </a:cubicBezTo>
                    <a:cubicBezTo>
                      <a:pt x="5004" y="1735"/>
                      <a:pt x="4904" y="1935"/>
                      <a:pt x="4770" y="2102"/>
                    </a:cubicBezTo>
                    <a:cubicBezTo>
                      <a:pt x="4637" y="2269"/>
                      <a:pt x="4470" y="2402"/>
                      <a:pt x="4270" y="2502"/>
                    </a:cubicBezTo>
                    <a:cubicBezTo>
                      <a:pt x="3907" y="2670"/>
                      <a:pt x="3497" y="2744"/>
                      <a:pt x="3099" y="2744"/>
                    </a:cubicBezTo>
                    <a:cubicBezTo>
                      <a:pt x="3021" y="2744"/>
                      <a:pt x="2945" y="2741"/>
                      <a:pt x="2869" y="2736"/>
                    </a:cubicBezTo>
                    <a:cubicBezTo>
                      <a:pt x="2402" y="2702"/>
                      <a:pt x="1935" y="2535"/>
                      <a:pt x="1535" y="2302"/>
                    </a:cubicBezTo>
                    <a:lnTo>
                      <a:pt x="1134" y="2068"/>
                    </a:lnTo>
                    <a:lnTo>
                      <a:pt x="1134" y="2502"/>
                    </a:lnTo>
                    <a:lnTo>
                      <a:pt x="1168" y="2836"/>
                    </a:lnTo>
                    <a:cubicBezTo>
                      <a:pt x="1168" y="2936"/>
                      <a:pt x="1168" y="3036"/>
                      <a:pt x="1134" y="3136"/>
                    </a:cubicBezTo>
                    <a:cubicBezTo>
                      <a:pt x="1134" y="3336"/>
                      <a:pt x="1068" y="3503"/>
                      <a:pt x="968" y="3703"/>
                    </a:cubicBezTo>
                    <a:cubicBezTo>
                      <a:pt x="801" y="4037"/>
                      <a:pt x="434" y="4303"/>
                      <a:pt x="0" y="4470"/>
                    </a:cubicBezTo>
                    <a:cubicBezTo>
                      <a:pt x="234" y="4470"/>
                      <a:pt x="467" y="4403"/>
                      <a:pt x="667" y="4303"/>
                    </a:cubicBezTo>
                    <a:cubicBezTo>
                      <a:pt x="868" y="4203"/>
                      <a:pt x="1068" y="4070"/>
                      <a:pt x="1234" y="3870"/>
                    </a:cubicBezTo>
                    <a:cubicBezTo>
                      <a:pt x="1368" y="3670"/>
                      <a:pt x="1501" y="3436"/>
                      <a:pt x="1535" y="3203"/>
                    </a:cubicBezTo>
                    <a:cubicBezTo>
                      <a:pt x="1562" y="3109"/>
                      <a:pt x="1583" y="3015"/>
                      <a:pt x="1599" y="2921"/>
                    </a:cubicBezTo>
                    <a:lnTo>
                      <a:pt x="1599" y="2921"/>
                    </a:lnTo>
                    <a:cubicBezTo>
                      <a:pt x="1983" y="3125"/>
                      <a:pt x="2380" y="3252"/>
                      <a:pt x="2836" y="3303"/>
                    </a:cubicBezTo>
                    <a:cubicBezTo>
                      <a:pt x="2933" y="3314"/>
                      <a:pt x="3030" y="3320"/>
                      <a:pt x="3127" y="3320"/>
                    </a:cubicBezTo>
                    <a:cubicBezTo>
                      <a:pt x="3595" y="3320"/>
                      <a:pt x="4056" y="3190"/>
                      <a:pt x="4470" y="2969"/>
                    </a:cubicBezTo>
                    <a:cubicBezTo>
                      <a:pt x="4737" y="2836"/>
                      <a:pt x="4970" y="2636"/>
                      <a:pt x="5137" y="2369"/>
                    </a:cubicBezTo>
                    <a:cubicBezTo>
                      <a:pt x="5304" y="2102"/>
                      <a:pt x="5404" y="1835"/>
                      <a:pt x="5404" y="1535"/>
                    </a:cubicBezTo>
                    <a:cubicBezTo>
                      <a:pt x="5437" y="968"/>
                      <a:pt x="5271" y="434"/>
                      <a:pt x="5004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589;p39"/>
              <p:cNvSpPr/>
              <p:nvPr/>
            </p:nvSpPr>
            <p:spPr>
              <a:xfrm>
                <a:off x="4142420" y="4479686"/>
                <a:ext cx="153171" cy="230088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3709" extrusionOk="0">
                    <a:moveTo>
                      <a:pt x="2095" y="1"/>
                    </a:moveTo>
                    <a:cubicBezTo>
                      <a:pt x="1999" y="1"/>
                      <a:pt x="1900" y="11"/>
                      <a:pt x="1801" y="39"/>
                    </a:cubicBezTo>
                    <a:cubicBezTo>
                      <a:pt x="1568" y="139"/>
                      <a:pt x="1368" y="306"/>
                      <a:pt x="1268" y="506"/>
                    </a:cubicBezTo>
                    <a:cubicBezTo>
                      <a:pt x="1134" y="706"/>
                      <a:pt x="1068" y="940"/>
                      <a:pt x="1001" y="1140"/>
                    </a:cubicBezTo>
                    <a:cubicBezTo>
                      <a:pt x="979" y="1294"/>
                      <a:pt x="971" y="1433"/>
                      <a:pt x="969" y="1577"/>
                    </a:cubicBezTo>
                    <a:lnTo>
                      <a:pt x="969" y="1577"/>
                    </a:lnTo>
                    <a:cubicBezTo>
                      <a:pt x="816" y="1629"/>
                      <a:pt x="667" y="1696"/>
                      <a:pt x="534" y="1807"/>
                    </a:cubicBezTo>
                    <a:cubicBezTo>
                      <a:pt x="334" y="1974"/>
                      <a:pt x="167" y="2174"/>
                      <a:pt x="100" y="2408"/>
                    </a:cubicBezTo>
                    <a:cubicBezTo>
                      <a:pt x="0" y="2641"/>
                      <a:pt x="0" y="2875"/>
                      <a:pt x="34" y="3108"/>
                    </a:cubicBezTo>
                    <a:cubicBezTo>
                      <a:pt x="67" y="3308"/>
                      <a:pt x="134" y="3542"/>
                      <a:pt x="267" y="3708"/>
                    </a:cubicBezTo>
                    <a:cubicBezTo>
                      <a:pt x="267" y="3275"/>
                      <a:pt x="334" y="2875"/>
                      <a:pt x="501" y="2574"/>
                    </a:cubicBezTo>
                    <a:cubicBezTo>
                      <a:pt x="601" y="2441"/>
                      <a:pt x="701" y="2341"/>
                      <a:pt x="834" y="2241"/>
                    </a:cubicBezTo>
                    <a:cubicBezTo>
                      <a:pt x="968" y="2174"/>
                      <a:pt x="1134" y="2107"/>
                      <a:pt x="1301" y="2074"/>
                    </a:cubicBezTo>
                    <a:lnTo>
                      <a:pt x="1535" y="2007"/>
                    </a:lnTo>
                    <a:lnTo>
                      <a:pt x="1535" y="1774"/>
                    </a:lnTo>
                    <a:cubicBezTo>
                      <a:pt x="1535" y="1607"/>
                      <a:pt x="1535" y="1407"/>
                      <a:pt x="1535" y="1240"/>
                    </a:cubicBezTo>
                    <a:cubicBezTo>
                      <a:pt x="1568" y="1040"/>
                      <a:pt x="1601" y="873"/>
                      <a:pt x="1635" y="706"/>
                    </a:cubicBezTo>
                    <a:cubicBezTo>
                      <a:pt x="1701" y="540"/>
                      <a:pt x="1801" y="406"/>
                      <a:pt x="1935" y="273"/>
                    </a:cubicBezTo>
                    <a:cubicBezTo>
                      <a:pt x="2068" y="173"/>
                      <a:pt x="2235" y="106"/>
                      <a:pt x="2469" y="39"/>
                    </a:cubicBezTo>
                    <a:cubicBezTo>
                      <a:pt x="2353" y="20"/>
                      <a:pt x="2226" y="1"/>
                      <a:pt x="2095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0" name="Google Shape;590;p39"/>
            <p:cNvGrpSpPr/>
            <p:nvPr/>
          </p:nvGrpSpPr>
          <p:grpSpPr>
            <a:xfrm>
              <a:off x="6195089" y="129616"/>
              <a:ext cx="1102993" cy="1368549"/>
              <a:chOff x="6195241" y="-45023"/>
              <a:chExt cx="1243790" cy="1543245"/>
            </a:xfrm>
          </p:grpSpPr>
          <p:sp>
            <p:nvSpPr>
              <p:cNvPr id="591" name="Google Shape;591;p39"/>
              <p:cNvSpPr/>
              <p:nvPr/>
            </p:nvSpPr>
            <p:spPr>
              <a:xfrm>
                <a:off x="6300766" y="432460"/>
                <a:ext cx="113901" cy="997461"/>
              </a:xfrm>
              <a:custGeom>
                <a:avLst/>
                <a:gdLst/>
                <a:ahLst/>
                <a:cxnLst/>
                <a:rect l="l" t="t" r="r" b="b"/>
                <a:pathLst>
                  <a:path w="1836" h="1607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34" y="1334"/>
                      <a:pt x="568" y="2669"/>
                      <a:pt x="801" y="4003"/>
                    </a:cubicBezTo>
                    <a:cubicBezTo>
                      <a:pt x="1001" y="5337"/>
                      <a:pt x="1135" y="6672"/>
                      <a:pt x="1202" y="8039"/>
                    </a:cubicBezTo>
                    <a:lnTo>
                      <a:pt x="1235" y="9040"/>
                    </a:lnTo>
                    <a:lnTo>
                      <a:pt x="1202" y="10074"/>
                    </a:lnTo>
                    <a:cubicBezTo>
                      <a:pt x="1202" y="10408"/>
                      <a:pt x="1168" y="10741"/>
                      <a:pt x="1168" y="11075"/>
                    </a:cubicBezTo>
                    <a:cubicBezTo>
                      <a:pt x="1135" y="11408"/>
                      <a:pt x="1135" y="11742"/>
                      <a:pt x="1068" y="12075"/>
                    </a:cubicBezTo>
                    <a:lnTo>
                      <a:pt x="935" y="13076"/>
                    </a:lnTo>
                    <a:cubicBezTo>
                      <a:pt x="901" y="13443"/>
                      <a:pt x="835" y="13743"/>
                      <a:pt x="768" y="14077"/>
                    </a:cubicBezTo>
                    <a:cubicBezTo>
                      <a:pt x="701" y="14777"/>
                      <a:pt x="434" y="15411"/>
                      <a:pt x="301" y="16078"/>
                    </a:cubicBezTo>
                    <a:cubicBezTo>
                      <a:pt x="868" y="14844"/>
                      <a:pt x="1302" y="13510"/>
                      <a:pt x="1502" y="12142"/>
                    </a:cubicBezTo>
                    <a:cubicBezTo>
                      <a:pt x="1735" y="10775"/>
                      <a:pt x="1835" y="9407"/>
                      <a:pt x="1735" y="8006"/>
                    </a:cubicBezTo>
                    <a:cubicBezTo>
                      <a:pt x="1669" y="6638"/>
                      <a:pt x="1502" y="5271"/>
                      <a:pt x="1202" y="3903"/>
                    </a:cubicBezTo>
                    <a:cubicBezTo>
                      <a:pt x="935" y="2569"/>
                      <a:pt x="534" y="1234"/>
                      <a:pt x="1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" name="Google Shape;592;p39"/>
              <p:cNvSpPr/>
              <p:nvPr/>
            </p:nvSpPr>
            <p:spPr>
              <a:xfrm>
                <a:off x="6373226" y="927003"/>
                <a:ext cx="769885" cy="571218"/>
              </a:xfrm>
              <a:custGeom>
                <a:avLst/>
                <a:gdLst/>
                <a:ahLst/>
                <a:cxnLst/>
                <a:rect l="l" t="t" r="r" b="b"/>
                <a:pathLst>
                  <a:path w="12410" h="9208" extrusionOk="0">
                    <a:moveTo>
                      <a:pt x="12409" y="1"/>
                    </a:moveTo>
                    <a:lnTo>
                      <a:pt x="12409" y="1"/>
                    </a:lnTo>
                    <a:cubicBezTo>
                      <a:pt x="10141" y="1235"/>
                      <a:pt x="7973" y="2669"/>
                      <a:pt x="5871" y="4170"/>
                    </a:cubicBezTo>
                    <a:cubicBezTo>
                      <a:pt x="4837" y="4937"/>
                      <a:pt x="3803" y="5705"/>
                      <a:pt x="2836" y="6539"/>
                    </a:cubicBezTo>
                    <a:cubicBezTo>
                      <a:pt x="1835" y="7372"/>
                      <a:pt x="867" y="8240"/>
                      <a:pt x="0" y="9207"/>
                    </a:cubicBezTo>
                    <a:cubicBezTo>
                      <a:pt x="1001" y="8407"/>
                      <a:pt x="2068" y="7673"/>
                      <a:pt x="3102" y="6905"/>
                    </a:cubicBezTo>
                    <a:lnTo>
                      <a:pt x="6205" y="4637"/>
                    </a:lnTo>
                    <a:cubicBezTo>
                      <a:pt x="8306" y="3103"/>
                      <a:pt x="10374" y="1602"/>
                      <a:pt x="12409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" name="Google Shape;593;p39"/>
              <p:cNvSpPr/>
              <p:nvPr/>
            </p:nvSpPr>
            <p:spPr>
              <a:xfrm>
                <a:off x="6352506" y="709695"/>
                <a:ext cx="374644" cy="716070"/>
              </a:xfrm>
              <a:custGeom>
                <a:avLst/>
                <a:gdLst/>
                <a:ahLst/>
                <a:cxnLst/>
                <a:rect l="l" t="t" r="r" b="b"/>
                <a:pathLst>
                  <a:path w="6039" h="11543" extrusionOk="0">
                    <a:moveTo>
                      <a:pt x="6038" y="1"/>
                    </a:moveTo>
                    <a:lnTo>
                      <a:pt x="4637" y="2970"/>
                    </a:lnTo>
                    <a:cubicBezTo>
                      <a:pt x="4170" y="3937"/>
                      <a:pt x="3703" y="4938"/>
                      <a:pt x="3236" y="5905"/>
                    </a:cubicBezTo>
                    <a:cubicBezTo>
                      <a:pt x="2736" y="6873"/>
                      <a:pt x="2236" y="7807"/>
                      <a:pt x="1702" y="8774"/>
                    </a:cubicBezTo>
                    <a:cubicBezTo>
                      <a:pt x="1168" y="9708"/>
                      <a:pt x="634" y="10642"/>
                      <a:pt x="1" y="11543"/>
                    </a:cubicBezTo>
                    <a:cubicBezTo>
                      <a:pt x="801" y="10775"/>
                      <a:pt x="1468" y="9908"/>
                      <a:pt x="2102" y="8974"/>
                    </a:cubicBezTo>
                    <a:cubicBezTo>
                      <a:pt x="2703" y="8073"/>
                      <a:pt x="3236" y="7106"/>
                      <a:pt x="3737" y="6139"/>
                    </a:cubicBezTo>
                    <a:cubicBezTo>
                      <a:pt x="4704" y="4171"/>
                      <a:pt x="5505" y="2136"/>
                      <a:pt x="6038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" name="Google Shape;594;p39"/>
              <p:cNvSpPr/>
              <p:nvPr/>
            </p:nvSpPr>
            <p:spPr>
              <a:xfrm>
                <a:off x="6195241" y="-40619"/>
                <a:ext cx="1243790" cy="1150997"/>
              </a:xfrm>
              <a:custGeom>
                <a:avLst/>
                <a:gdLst/>
                <a:ahLst/>
                <a:cxnLst/>
                <a:rect l="l" t="t" r="r" b="b"/>
                <a:pathLst>
                  <a:path w="20049" h="18554" extrusionOk="0">
                    <a:moveTo>
                      <a:pt x="6908" y="1"/>
                    </a:moveTo>
                    <a:cubicBezTo>
                      <a:pt x="3842" y="1"/>
                      <a:pt x="1256" y="1646"/>
                      <a:pt x="801" y="4090"/>
                    </a:cubicBezTo>
                    <a:cubicBezTo>
                      <a:pt x="568" y="5324"/>
                      <a:pt x="901" y="6559"/>
                      <a:pt x="1702" y="7626"/>
                    </a:cubicBezTo>
                    <a:cubicBezTo>
                      <a:pt x="334" y="9060"/>
                      <a:pt x="0" y="11262"/>
                      <a:pt x="1001" y="13063"/>
                    </a:cubicBezTo>
                    <a:cubicBezTo>
                      <a:pt x="1865" y="14587"/>
                      <a:pt x="3458" y="15444"/>
                      <a:pt x="5093" y="15444"/>
                    </a:cubicBezTo>
                    <a:cubicBezTo>
                      <a:pt x="5856" y="15444"/>
                      <a:pt x="6628" y="15257"/>
                      <a:pt x="7339" y="14865"/>
                    </a:cubicBezTo>
                    <a:cubicBezTo>
                      <a:pt x="7439" y="14798"/>
                      <a:pt x="7506" y="14731"/>
                      <a:pt x="7606" y="14698"/>
                    </a:cubicBezTo>
                    <a:cubicBezTo>
                      <a:pt x="7606" y="15332"/>
                      <a:pt x="7773" y="15965"/>
                      <a:pt x="8106" y="16566"/>
                    </a:cubicBezTo>
                    <a:cubicBezTo>
                      <a:pt x="8811" y="17838"/>
                      <a:pt x="10149" y="18553"/>
                      <a:pt x="11522" y="18553"/>
                    </a:cubicBezTo>
                    <a:cubicBezTo>
                      <a:pt x="12164" y="18553"/>
                      <a:pt x="12814" y="18397"/>
                      <a:pt x="13410" y="18067"/>
                    </a:cubicBezTo>
                    <a:cubicBezTo>
                      <a:pt x="14377" y="17500"/>
                      <a:pt x="15045" y="16599"/>
                      <a:pt x="15278" y="15599"/>
                    </a:cubicBezTo>
                    <a:cubicBezTo>
                      <a:pt x="15812" y="15498"/>
                      <a:pt x="16312" y="15332"/>
                      <a:pt x="16779" y="15031"/>
                    </a:cubicBezTo>
                    <a:cubicBezTo>
                      <a:pt x="19214" y="13697"/>
                      <a:pt x="20048" y="10662"/>
                      <a:pt x="18714" y="8260"/>
                    </a:cubicBezTo>
                    <a:cubicBezTo>
                      <a:pt x="17813" y="6625"/>
                      <a:pt x="16145" y="5725"/>
                      <a:pt x="14411" y="5691"/>
                    </a:cubicBezTo>
                    <a:cubicBezTo>
                      <a:pt x="14311" y="3156"/>
                      <a:pt x="11876" y="788"/>
                      <a:pt x="8540" y="154"/>
                    </a:cubicBezTo>
                    <a:cubicBezTo>
                      <a:pt x="7987" y="50"/>
                      <a:pt x="7440" y="1"/>
                      <a:pt x="69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" name="Google Shape;595;p39"/>
              <p:cNvSpPr/>
              <p:nvPr/>
            </p:nvSpPr>
            <p:spPr>
              <a:xfrm>
                <a:off x="6201444" y="-45023"/>
                <a:ext cx="1212709" cy="1165824"/>
              </a:xfrm>
              <a:custGeom>
                <a:avLst/>
                <a:gdLst/>
                <a:ahLst/>
                <a:cxnLst/>
                <a:rect l="l" t="t" r="r" b="b"/>
                <a:pathLst>
                  <a:path w="19548" h="18793" extrusionOk="0">
                    <a:moveTo>
                      <a:pt x="6894" y="190"/>
                    </a:moveTo>
                    <a:cubicBezTo>
                      <a:pt x="8453" y="190"/>
                      <a:pt x="10017" y="631"/>
                      <a:pt x="11309" y="1493"/>
                    </a:cubicBezTo>
                    <a:cubicBezTo>
                      <a:pt x="12076" y="1960"/>
                      <a:pt x="12743" y="2593"/>
                      <a:pt x="13243" y="3327"/>
                    </a:cubicBezTo>
                    <a:cubicBezTo>
                      <a:pt x="13744" y="4061"/>
                      <a:pt x="14044" y="4928"/>
                      <a:pt x="14077" y="5762"/>
                    </a:cubicBezTo>
                    <a:lnTo>
                      <a:pt x="14077" y="5996"/>
                    </a:lnTo>
                    <a:lnTo>
                      <a:pt x="14311" y="5996"/>
                    </a:lnTo>
                    <a:cubicBezTo>
                      <a:pt x="15478" y="6029"/>
                      <a:pt x="16612" y="6496"/>
                      <a:pt x="17480" y="7263"/>
                    </a:cubicBezTo>
                    <a:cubicBezTo>
                      <a:pt x="18347" y="8064"/>
                      <a:pt x="18881" y="9165"/>
                      <a:pt x="19014" y="10332"/>
                    </a:cubicBezTo>
                    <a:cubicBezTo>
                      <a:pt x="19148" y="11500"/>
                      <a:pt x="18814" y="12734"/>
                      <a:pt x="18113" y="13668"/>
                    </a:cubicBezTo>
                    <a:cubicBezTo>
                      <a:pt x="17413" y="14635"/>
                      <a:pt x="16379" y="15369"/>
                      <a:pt x="15178" y="15636"/>
                    </a:cubicBezTo>
                    <a:cubicBezTo>
                      <a:pt x="14878" y="16570"/>
                      <a:pt x="14344" y="17337"/>
                      <a:pt x="13544" y="17838"/>
                    </a:cubicBezTo>
                    <a:cubicBezTo>
                      <a:pt x="12931" y="18237"/>
                      <a:pt x="12213" y="18445"/>
                      <a:pt x="11507" y="18445"/>
                    </a:cubicBezTo>
                    <a:cubicBezTo>
                      <a:pt x="11328" y="18445"/>
                      <a:pt x="11150" y="18432"/>
                      <a:pt x="10975" y="18405"/>
                    </a:cubicBezTo>
                    <a:cubicBezTo>
                      <a:pt x="10074" y="18305"/>
                      <a:pt x="9240" y="17838"/>
                      <a:pt x="8673" y="17171"/>
                    </a:cubicBezTo>
                    <a:cubicBezTo>
                      <a:pt x="8106" y="16503"/>
                      <a:pt x="7739" y="15636"/>
                      <a:pt x="7773" y="14769"/>
                    </a:cubicBezTo>
                    <a:lnTo>
                      <a:pt x="7773" y="14268"/>
                    </a:lnTo>
                    <a:lnTo>
                      <a:pt x="7339" y="14535"/>
                    </a:lnTo>
                    <a:cubicBezTo>
                      <a:pt x="6656" y="14982"/>
                      <a:pt x="5827" y="15222"/>
                      <a:pt x="5001" y="15222"/>
                    </a:cubicBezTo>
                    <a:cubicBezTo>
                      <a:pt x="4779" y="15222"/>
                      <a:pt x="4556" y="15205"/>
                      <a:pt x="4337" y="15169"/>
                    </a:cubicBezTo>
                    <a:cubicBezTo>
                      <a:pt x="3303" y="15002"/>
                      <a:pt x="2302" y="14469"/>
                      <a:pt x="1635" y="13668"/>
                    </a:cubicBezTo>
                    <a:cubicBezTo>
                      <a:pt x="968" y="12867"/>
                      <a:pt x="568" y="11800"/>
                      <a:pt x="601" y="10733"/>
                    </a:cubicBezTo>
                    <a:cubicBezTo>
                      <a:pt x="634" y="9699"/>
                      <a:pt x="1068" y="8631"/>
                      <a:pt x="1768" y="7864"/>
                    </a:cubicBezTo>
                    <a:lnTo>
                      <a:pt x="1902" y="7697"/>
                    </a:lnTo>
                    <a:lnTo>
                      <a:pt x="1802" y="7530"/>
                    </a:lnTo>
                    <a:cubicBezTo>
                      <a:pt x="1268" y="6830"/>
                      <a:pt x="901" y="5996"/>
                      <a:pt x="834" y="5129"/>
                    </a:cubicBezTo>
                    <a:cubicBezTo>
                      <a:pt x="834" y="4695"/>
                      <a:pt x="868" y="4261"/>
                      <a:pt x="968" y="3828"/>
                    </a:cubicBezTo>
                    <a:cubicBezTo>
                      <a:pt x="1001" y="3628"/>
                      <a:pt x="1101" y="3427"/>
                      <a:pt x="1201" y="3227"/>
                    </a:cubicBezTo>
                    <a:cubicBezTo>
                      <a:pt x="1301" y="3027"/>
                      <a:pt x="1368" y="2827"/>
                      <a:pt x="1502" y="2660"/>
                    </a:cubicBezTo>
                    <a:cubicBezTo>
                      <a:pt x="2002" y="1926"/>
                      <a:pt x="2702" y="1326"/>
                      <a:pt x="3536" y="926"/>
                    </a:cubicBezTo>
                    <a:cubicBezTo>
                      <a:pt x="4337" y="525"/>
                      <a:pt x="5204" y="292"/>
                      <a:pt x="6138" y="225"/>
                    </a:cubicBezTo>
                    <a:cubicBezTo>
                      <a:pt x="6389" y="202"/>
                      <a:pt x="6642" y="190"/>
                      <a:pt x="6894" y="190"/>
                    </a:cubicBezTo>
                    <a:close/>
                    <a:moveTo>
                      <a:pt x="6793" y="0"/>
                    </a:moveTo>
                    <a:cubicBezTo>
                      <a:pt x="6563" y="0"/>
                      <a:pt x="6333" y="8"/>
                      <a:pt x="6105" y="25"/>
                    </a:cubicBezTo>
                    <a:cubicBezTo>
                      <a:pt x="5171" y="92"/>
                      <a:pt x="4270" y="325"/>
                      <a:pt x="3403" y="725"/>
                    </a:cubicBezTo>
                    <a:cubicBezTo>
                      <a:pt x="2569" y="1092"/>
                      <a:pt x="1802" y="1693"/>
                      <a:pt x="1235" y="2460"/>
                    </a:cubicBezTo>
                    <a:cubicBezTo>
                      <a:pt x="1101" y="2660"/>
                      <a:pt x="1001" y="2860"/>
                      <a:pt x="868" y="3060"/>
                    </a:cubicBezTo>
                    <a:cubicBezTo>
                      <a:pt x="768" y="3294"/>
                      <a:pt x="668" y="3494"/>
                      <a:pt x="601" y="3728"/>
                    </a:cubicBezTo>
                    <a:cubicBezTo>
                      <a:pt x="468" y="4195"/>
                      <a:pt x="401" y="4695"/>
                      <a:pt x="401" y="5162"/>
                    </a:cubicBezTo>
                    <a:cubicBezTo>
                      <a:pt x="463" y="6066"/>
                      <a:pt x="788" y="6941"/>
                      <a:pt x="1266" y="7678"/>
                    </a:cubicBezTo>
                    <a:lnTo>
                      <a:pt x="1266" y="7678"/>
                    </a:lnTo>
                    <a:cubicBezTo>
                      <a:pt x="545" y="8499"/>
                      <a:pt x="99" y="9601"/>
                      <a:pt x="67" y="10733"/>
                    </a:cubicBezTo>
                    <a:cubicBezTo>
                      <a:pt x="1" y="11933"/>
                      <a:pt x="401" y="13134"/>
                      <a:pt x="1168" y="14035"/>
                    </a:cubicBezTo>
                    <a:cubicBezTo>
                      <a:pt x="1935" y="14969"/>
                      <a:pt x="3069" y="15603"/>
                      <a:pt x="4237" y="15736"/>
                    </a:cubicBezTo>
                    <a:cubicBezTo>
                      <a:pt x="4489" y="15779"/>
                      <a:pt x="4746" y="15801"/>
                      <a:pt x="5003" y="15801"/>
                    </a:cubicBezTo>
                    <a:cubicBezTo>
                      <a:pt x="5790" y="15801"/>
                      <a:pt x="6582" y="15601"/>
                      <a:pt x="7265" y="15210"/>
                    </a:cubicBezTo>
                    <a:lnTo>
                      <a:pt x="7265" y="15210"/>
                    </a:lnTo>
                    <a:cubicBezTo>
                      <a:pt x="7364" y="16051"/>
                      <a:pt x="7743" y="16846"/>
                      <a:pt x="8340" y="17471"/>
                    </a:cubicBezTo>
                    <a:cubicBezTo>
                      <a:pt x="8974" y="18238"/>
                      <a:pt x="9941" y="18705"/>
                      <a:pt x="10908" y="18772"/>
                    </a:cubicBezTo>
                    <a:cubicBezTo>
                      <a:pt x="11047" y="18786"/>
                      <a:pt x="11185" y="18792"/>
                      <a:pt x="11322" y="18792"/>
                    </a:cubicBezTo>
                    <a:cubicBezTo>
                      <a:pt x="12181" y="18792"/>
                      <a:pt x="13016" y="18527"/>
                      <a:pt x="13677" y="18038"/>
                    </a:cubicBezTo>
                    <a:cubicBezTo>
                      <a:pt x="14478" y="17471"/>
                      <a:pt x="15045" y="16570"/>
                      <a:pt x="15211" y="15670"/>
                    </a:cubicBezTo>
                    <a:cubicBezTo>
                      <a:pt x="15778" y="15603"/>
                      <a:pt x="16412" y="15403"/>
                      <a:pt x="16946" y="15069"/>
                    </a:cubicBezTo>
                    <a:cubicBezTo>
                      <a:pt x="17480" y="14769"/>
                      <a:pt x="17947" y="14369"/>
                      <a:pt x="18347" y="13868"/>
                    </a:cubicBezTo>
                    <a:cubicBezTo>
                      <a:pt x="19148" y="12867"/>
                      <a:pt x="19548" y="11567"/>
                      <a:pt x="19448" y="10299"/>
                    </a:cubicBezTo>
                    <a:cubicBezTo>
                      <a:pt x="19314" y="9031"/>
                      <a:pt x="18747" y="7797"/>
                      <a:pt x="17813" y="6930"/>
                    </a:cubicBezTo>
                    <a:cubicBezTo>
                      <a:pt x="16930" y="6079"/>
                      <a:pt x="15749" y="5585"/>
                      <a:pt x="14524" y="5533"/>
                    </a:cubicBezTo>
                    <a:lnTo>
                      <a:pt x="14524" y="5533"/>
                    </a:lnTo>
                    <a:cubicBezTo>
                      <a:pt x="14478" y="5119"/>
                      <a:pt x="14385" y="4728"/>
                      <a:pt x="14244" y="4361"/>
                    </a:cubicBezTo>
                    <a:cubicBezTo>
                      <a:pt x="14044" y="3894"/>
                      <a:pt x="13844" y="3494"/>
                      <a:pt x="13544" y="3094"/>
                    </a:cubicBezTo>
                    <a:cubicBezTo>
                      <a:pt x="12976" y="2327"/>
                      <a:pt x="12243" y="1726"/>
                      <a:pt x="11442" y="1259"/>
                    </a:cubicBezTo>
                    <a:cubicBezTo>
                      <a:pt x="10040" y="412"/>
                      <a:pt x="8408" y="0"/>
                      <a:pt x="6793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" name="Google Shape;596;p39"/>
              <p:cNvSpPr/>
              <p:nvPr/>
            </p:nvSpPr>
            <p:spPr>
              <a:xfrm>
                <a:off x="6455984" y="185871"/>
                <a:ext cx="395303" cy="143177"/>
              </a:xfrm>
              <a:custGeom>
                <a:avLst/>
                <a:gdLst/>
                <a:ahLst/>
                <a:cxnLst/>
                <a:rect l="l" t="t" r="r" b="b"/>
                <a:pathLst>
                  <a:path w="6372" h="2308" extrusionOk="0">
                    <a:moveTo>
                      <a:pt x="6005" y="31"/>
                    </a:moveTo>
                    <a:cubicBezTo>
                      <a:pt x="5660" y="31"/>
                      <a:pt x="5136" y="133"/>
                      <a:pt x="4721" y="654"/>
                    </a:cubicBezTo>
                    <a:lnTo>
                      <a:pt x="4721" y="654"/>
                    </a:lnTo>
                    <a:lnTo>
                      <a:pt x="6372" y="72"/>
                    </a:lnTo>
                    <a:cubicBezTo>
                      <a:pt x="6372" y="72"/>
                      <a:pt x="6225" y="31"/>
                      <a:pt x="6005" y="31"/>
                    </a:cubicBezTo>
                    <a:close/>
                    <a:moveTo>
                      <a:pt x="4721" y="654"/>
                    </a:moveTo>
                    <a:lnTo>
                      <a:pt x="3974" y="918"/>
                    </a:lnTo>
                    <a:lnTo>
                      <a:pt x="3974" y="918"/>
                    </a:lnTo>
                    <a:cubicBezTo>
                      <a:pt x="4216" y="1169"/>
                      <a:pt x="4337" y="1373"/>
                      <a:pt x="4337" y="1373"/>
                    </a:cubicBezTo>
                    <a:cubicBezTo>
                      <a:pt x="4443" y="1073"/>
                      <a:pt x="4575" y="838"/>
                      <a:pt x="4721" y="654"/>
                    </a:cubicBezTo>
                    <a:close/>
                    <a:moveTo>
                      <a:pt x="1904" y="1"/>
                    </a:moveTo>
                    <a:cubicBezTo>
                      <a:pt x="1848" y="1"/>
                      <a:pt x="1792" y="2"/>
                      <a:pt x="1735" y="6"/>
                    </a:cubicBezTo>
                    <a:cubicBezTo>
                      <a:pt x="0" y="72"/>
                      <a:pt x="34" y="2307"/>
                      <a:pt x="34" y="2307"/>
                    </a:cubicBezTo>
                    <a:lnTo>
                      <a:pt x="3974" y="918"/>
                    </a:lnTo>
                    <a:lnTo>
                      <a:pt x="3974" y="918"/>
                    </a:lnTo>
                    <a:cubicBezTo>
                      <a:pt x="3590" y="518"/>
                      <a:pt x="2900" y="1"/>
                      <a:pt x="19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" name="Google Shape;597;p39"/>
              <p:cNvSpPr/>
              <p:nvPr/>
            </p:nvSpPr>
            <p:spPr>
              <a:xfrm>
                <a:off x="6453937" y="168563"/>
                <a:ext cx="397350" cy="160485"/>
              </a:xfrm>
              <a:custGeom>
                <a:avLst/>
                <a:gdLst/>
                <a:ahLst/>
                <a:cxnLst/>
                <a:rect l="l" t="t" r="r" b="b"/>
                <a:pathLst>
                  <a:path w="6405" h="2587" extrusionOk="0">
                    <a:moveTo>
                      <a:pt x="1993" y="1"/>
                    </a:moveTo>
                    <a:cubicBezTo>
                      <a:pt x="1896" y="1"/>
                      <a:pt x="1799" y="6"/>
                      <a:pt x="1701" y="18"/>
                    </a:cubicBezTo>
                    <a:cubicBezTo>
                      <a:pt x="1401" y="51"/>
                      <a:pt x="1101" y="151"/>
                      <a:pt x="834" y="318"/>
                    </a:cubicBezTo>
                    <a:cubicBezTo>
                      <a:pt x="601" y="518"/>
                      <a:pt x="400" y="752"/>
                      <a:pt x="300" y="985"/>
                    </a:cubicBezTo>
                    <a:cubicBezTo>
                      <a:pt x="33" y="1519"/>
                      <a:pt x="0" y="2086"/>
                      <a:pt x="67" y="2586"/>
                    </a:cubicBezTo>
                    <a:cubicBezTo>
                      <a:pt x="167" y="2086"/>
                      <a:pt x="334" y="1586"/>
                      <a:pt x="601" y="1185"/>
                    </a:cubicBezTo>
                    <a:cubicBezTo>
                      <a:pt x="734" y="985"/>
                      <a:pt x="901" y="818"/>
                      <a:pt x="1101" y="718"/>
                    </a:cubicBezTo>
                    <a:cubicBezTo>
                      <a:pt x="1301" y="618"/>
                      <a:pt x="1501" y="551"/>
                      <a:pt x="1735" y="551"/>
                    </a:cubicBezTo>
                    <a:cubicBezTo>
                      <a:pt x="1793" y="547"/>
                      <a:pt x="1851" y="545"/>
                      <a:pt x="1910" y="545"/>
                    </a:cubicBezTo>
                    <a:cubicBezTo>
                      <a:pt x="2318" y="545"/>
                      <a:pt x="2723" y="647"/>
                      <a:pt x="3102" y="852"/>
                    </a:cubicBezTo>
                    <a:cubicBezTo>
                      <a:pt x="3503" y="1052"/>
                      <a:pt x="3903" y="1385"/>
                      <a:pt x="4170" y="1752"/>
                    </a:cubicBezTo>
                    <a:lnTo>
                      <a:pt x="4470" y="2153"/>
                    </a:lnTo>
                    <a:lnTo>
                      <a:pt x="4603" y="1719"/>
                    </a:lnTo>
                    <a:lnTo>
                      <a:pt x="4703" y="1419"/>
                    </a:lnTo>
                    <a:cubicBezTo>
                      <a:pt x="4737" y="1352"/>
                      <a:pt x="4770" y="1252"/>
                      <a:pt x="4837" y="1152"/>
                    </a:cubicBezTo>
                    <a:cubicBezTo>
                      <a:pt x="4937" y="985"/>
                      <a:pt x="5070" y="818"/>
                      <a:pt x="5204" y="685"/>
                    </a:cubicBezTo>
                    <a:cubicBezTo>
                      <a:pt x="5473" y="475"/>
                      <a:pt x="5851" y="346"/>
                      <a:pt x="6263" y="346"/>
                    </a:cubicBezTo>
                    <a:cubicBezTo>
                      <a:pt x="6310" y="346"/>
                      <a:pt x="6357" y="348"/>
                      <a:pt x="6405" y="351"/>
                    </a:cubicBezTo>
                    <a:cubicBezTo>
                      <a:pt x="6230" y="276"/>
                      <a:pt x="6073" y="239"/>
                      <a:pt x="5907" y="239"/>
                    </a:cubicBezTo>
                    <a:cubicBezTo>
                      <a:pt x="5852" y="239"/>
                      <a:pt x="5796" y="243"/>
                      <a:pt x="5738" y="251"/>
                    </a:cubicBezTo>
                    <a:cubicBezTo>
                      <a:pt x="5504" y="251"/>
                      <a:pt x="5237" y="318"/>
                      <a:pt x="5037" y="451"/>
                    </a:cubicBezTo>
                    <a:cubicBezTo>
                      <a:pt x="4837" y="551"/>
                      <a:pt x="4637" y="718"/>
                      <a:pt x="4503" y="918"/>
                    </a:cubicBezTo>
                    <a:cubicBezTo>
                      <a:pt x="4437" y="998"/>
                      <a:pt x="4381" y="1084"/>
                      <a:pt x="4331" y="1170"/>
                    </a:cubicBezTo>
                    <a:lnTo>
                      <a:pt x="4331" y="1170"/>
                    </a:lnTo>
                    <a:cubicBezTo>
                      <a:pt x="4066" y="831"/>
                      <a:pt x="3739" y="553"/>
                      <a:pt x="3336" y="351"/>
                    </a:cubicBezTo>
                    <a:cubicBezTo>
                      <a:pt x="2921" y="130"/>
                      <a:pt x="2461" y="1"/>
                      <a:pt x="1993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" name="Google Shape;598;p39"/>
              <p:cNvSpPr/>
              <p:nvPr/>
            </p:nvSpPr>
            <p:spPr>
              <a:xfrm>
                <a:off x="6834661" y="680724"/>
                <a:ext cx="211176" cy="167122"/>
              </a:xfrm>
              <a:custGeom>
                <a:avLst/>
                <a:gdLst/>
                <a:ahLst/>
                <a:cxnLst/>
                <a:rect l="l" t="t" r="r" b="b"/>
                <a:pathLst>
                  <a:path w="3404" h="2694" extrusionOk="0">
                    <a:moveTo>
                      <a:pt x="3403" y="1"/>
                    </a:moveTo>
                    <a:lnTo>
                      <a:pt x="1" y="2569"/>
                    </a:lnTo>
                    <a:cubicBezTo>
                      <a:pt x="175" y="2657"/>
                      <a:pt x="336" y="2694"/>
                      <a:pt x="484" y="2694"/>
                    </a:cubicBezTo>
                    <a:cubicBezTo>
                      <a:pt x="1354" y="2694"/>
                      <a:pt x="1769" y="1402"/>
                      <a:pt x="1769" y="1402"/>
                    </a:cubicBezTo>
                    <a:cubicBezTo>
                      <a:pt x="1882" y="1422"/>
                      <a:pt x="1988" y="1431"/>
                      <a:pt x="2087" y="1431"/>
                    </a:cubicBezTo>
                    <a:cubicBezTo>
                      <a:pt x="3317" y="1431"/>
                      <a:pt x="3403" y="1"/>
                      <a:pt x="3403" y="1"/>
                    </a:cubicBezTo>
                    <a:close/>
                  </a:path>
                </a:pathLst>
              </a:custGeom>
              <a:solidFill>
                <a:srgbClr val="FEF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" name="Google Shape;599;p39"/>
              <p:cNvSpPr/>
              <p:nvPr/>
            </p:nvSpPr>
            <p:spPr>
              <a:xfrm>
                <a:off x="6834661" y="680724"/>
                <a:ext cx="213223" cy="174318"/>
              </a:xfrm>
              <a:custGeom>
                <a:avLst/>
                <a:gdLst/>
                <a:ahLst/>
                <a:cxnLst/>
                <a:rect l="l" t="t" r="r" b="b"/>
                <a:pathLst>
                  <a:path w="3437" h="2810" extrusionOk="0">
                    <a:moveTo>
                      <a:pt x="3403" y="1"/>
                    </a:moveTo>
                    <a:cubicBezTo>
                      <a:pt x="3236" y="401"/>
                      <a:pt x="3036" y="735"/>
                      <a:pt x="2769" y="968"/>
                    </a:cubicBezTo>
                    <a:cubicBezTo>
                      <a:pt x="2636" y="1068"/>
                      <a:pt x="2469" y="1135"/>
                      <a:pt x="2336" y="1135"/>
                    </a:cubicBezTo>
                    <a:cubicBezTo>
                      <a:pt x="2280" y="1146"/>
                      <a:pt x="2225" y="1150"/>
                      <a:pt x="2168" y="1150"/>
                    </a:cubicBezTo>
                    <a:cubicBezTo>
                      <a:pt x="2054" y="1150"/>
                      <a:pt x="1936" y="1135"/>
                      <a:pt x="1802" y="1135"/>
                    </a:cubicBezTo>
                    <a:lnTo>
                      <a:pt x="1569" y="1102"/>
                    </a:lnTo>
                    <a:lnTo>
                      <a:pt x="1502" y="1335"/>
                    </a:lnTo>
                    <a:cubicBezTo>
                      <a:pt x="1435" y="1469"/>
                      <a:pt x="1368" y="1669"/>
                      <a:pt x="1268" y="1836"/>
                    </a:cubicBezTo>
                    <a:cubicBezTo>
                      <a:pt x="1202" y="2002"/>
                      <a:pt x="1102" y="2136"/>
                      <a:pt x="968" y="2269"/>
                    </a:cubicBezTo>
                    <a:cubicBezTo>
                      <a:pt x="868" y="2369"/>
                      <a:pt x="735" y="2503"/>
                      <a:pt x="568" y="2536"/>
                    </a:cubicBezTo>
                    <a:cubicBezTo>
                      <a:pt x="485" y="2569"/>
                      <a:pt x="393" y="2578"/>
                      <a:pt x="297" y="2578"/>
                    </a:cubicBezTo>
                    <a:cubicBezTo>
                      <a:pt x="201" y="2578"/>
                      <a:pt x="101" y="2569"/>
                      <a:pt x="1" y="2569"/>
                    </a:cubicBezTo>
                    <a:cubicBezTo>
                      <a:pt x="168" y="2703"/>
                      <a:pt x="368" y="2803"/>
                      <a:pt x="601" y="2803"/>
                    </a:cubicBezTo>
                    <a:cubicBezTo>
                      <a:pt x="632" y="2807"/>
                      <a:pt x="663" y="2809"/>
                      <a:pt x="693" y="2809"/>
                    </a:cubicBezTo>
                    <a:cubicBezTo>
                      <a:pt x="896" y="2809"/>
                      <a:pt x="1095" y="2719"/>
                      <a:pt x="1268" y="2603"/>
                    </a:cubicBezTo>
                    <a:cubicBezTo>
                      <a:pt x="1469" y="2469"/>
                      <a:pt x="1602" y="2269"/>
                      <a:pt x="1735" y="2102"/>
                    </a:cubicBezTo>
                    <a:cubicBezTo>
                      <a:pt x="1825" y="1968"/>
                      <a:pt x="1899" y="1834"/>
                      <a:pt x="1959" y="1700"/>
                    </a:cubicBezTo>
                    <a:lnTo>
                      <a:pt x="1959" y="1700"/>
                    </a:lnTo>
                    <a:cubicBezTo>
                      <a:pt x="2015" y="1704"/>
                      <a:pt x="2071" y="1707"/>
                      <a:pt x="2127" y="1707"/>
                    </a:cubicBezTo>
                    <a:cubicBezTo>
                      <a:pt x="2233" y="1707"/>
                      <a:pt x="2337" y="1697"/>
                      <a:pt x="2436" y="1669"/>
                    </a:cubicBezTo>
                    <a:cubicBezTo>
                      <a:pt x="2669" y="1602"/>
                      <a:pt x="2903" y="1469"/>
                      <a:pt x="3070" y="1269"/>
                    </a:cubicBezTo>
                    <a:cubicBezTo>
                      <a:pt x="3236" y="1102"/>
                      <a:pt x="3337" y="868"/>
                      <a:pt x="3370" y="668"/>
                    </a:cubicBezTo>
                    <a:cubicBezTo>
                      <a:pt x="3437" y="435"/>
                      <a:pt x="3437" y="201"/>
                      <a:pt x="3403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600" name="Google Shape;600;p39"/>
          <p:cNvSpPr txBox="1">
            <a:spLocks noGrp="1"/>
          </p:cNvSpPr>
          <p:nvPr>
            <p:ph type="title"/>
          </p:nvPr>
        </p:nvSpPr>
        <p:spPr>
          <a:xfrm>
            <a:off x="2152625" y="1673875"/>
            <a:ext cx="5010300" cy="175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5400" dirty="0"/>
              <a:t>H</a:t>
            </a:r>
            <a:r>
              <a:rPr lang="en" sz="5400" dirty="0"/>
              <a:t>eroes</a:t>
            </a:r>
            <a:r>
              <a:rPr lang="en" sz="4800" dirty="0"/>
              <a:t/>
            </a:r>
            <a:br>
              <a:rPr lang="en" sz="4800" dirty="0"/>
            </a:br>
            <a:r>
              <a:rPr lang="en" sz="4000" dirty="0"/>
              <a:t>must</a:t>
            </a:r>
            <a:r>
              <a:rPr lang="en" sz="4800" dirty="0"/>
              <a:t> …</a:t>
            </a:r>
            <a:endParaRPr sz="4800" dirty="0"/>
          </a:p>
        </p:txBody>
      </p:sp>
      <p:sp>
        <p:nvSpPr>
          <p:cNvPr id="601" name="Google Shape;601;p39"/>
          <p:cNvSpPr/>
          <p:nvPr/>
        </p:nvSpPr>
        <p:spPr>
          <a:xfrm>
            <a:off x="-1661775" y="1042075"/>
            <a:ext cx="68400" cy="91800"/>
          </a:xfrm>
          <a:custGeom>
            <a:avLst/>
            <a:gdLst/>
            <a:ahLst/>
            <a:cxnLst/>
            <a:rect l="l" t="t" r="r" b="b"/>
            <a:pathLst>
              <a:path w="2736" h="3672" extrusionOk="0">
                <a:moveTo>
                  <a:pt x="2664" y="0"/>
                </a:moveTo>
                <a:cubicBezTo>
                  <a:pt x="1374" y="0"/>
                  <a:pt x="1535" y="1770"/>
                  <a:pt x="1535" y="1770"/>
                </a:cubicBezTo>
                <a:cubicBezTo>
                  <a:pt x="0" y="2070"/>
                  <a:pt x="534" y="3671"/>
                  <a:pt x="534" y="3671"/>
                </a:cubicBezTo>
                <a:lnTo>
                  <a:pt x="2736" y="2"/>
                </a:lnTo>
                <a:cubicBezTo>
                  <a:pt x="2711" y="1"/>
                  <a:pt x="2687" y="0"/>
                  <a:pt x="2664" y="0"/>
                </a:cubicBezTo>
                <a:close/>
              </a:path>
            </a:pathLst>
          </a:custGeom>
          <a:solidFill>
            <a:srgbClr val="FEFBD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2" name="Google Shape;602;p39"/>
          <p:cNvSpPr/>
          <p:nvPr/>
        </p:nvSpPr>
        <p:spPr>
          <a:xfrm>
            <a:off x="2872339" y="4304566"/>
            <a:ext cx="232741" cy="229408"/>
          </a:xfrm>
          <a:custGeom>
            <a:avLst/>
            <a:gdLst/>
            <a:ahLst/>
            <a:cxnLst/>
            <a:rect l="l" t="t" r="r" b="b"/>
            <a:pathLst>
              <a:path w="8451" h="8330" extrusionOk="0">
                <a:moveTo>
                  <a:pt x="6323" y="1"/>
                </a:moveTo>
                <a:lnTo>
                  <a:pt x="3831" y="1521"/>
                </a:lnTo>
                <a:lnTo>
                  <a:pt x="1095" y="548"/>
                </a:lnTo>
                <a:lnTo>
                  <a:pt x="1764" y="3375"/>
                </a:lnTo>
                <a:lnTo>
                  <a:pt x="1" y="5685"/>
                </a:lnTo>
                <a:lnTo>
                  <a:pt x="2888" y="5928"/>
                </a:lnTo>
                <a:lnTo>
                  <a:pt x="4560" y="8329"/>
                </a:lnTo>
                <a:lnTo>
                  <a:pt x="5685" y="5654"/>
                </a:lnTo>
                <a:lnTo>
                  <a:pt x="8451" y="4803"/>
                </a:lnTo>
                <a:lnTo>
                  <a:pt x="6262" y="2919"/>
                </a:lnTo>
                <a:close/>
              </a:path>
            </a:pathLst>
          </a:custGeom>
          <a:solidFill>
            <a:schemeClr val="lt1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3" name="Google Shape;603;p39"/>
          <p:cNvSpPr/>
          <p:nvPr/>
        </p:nvSpPr>
        <p:spPr>
          <a:xfrm>
            <a:off x="928197" y="3970783"/>
            <a:ext cx="385918" cy="379226"/>
          </a:xfrm>
          <a:custGeom>
            <a:avLst/>
            <a:gdLst/>
            <a:ahLst/>
            <a:cxnLst/>
            <a:rect l="l" t="t" r="r" b="b"/>
            <a:pathLst>
              <a:path w="14013" h="13770" extrusionOk="0">
                <a:moveTo>
                  <a:pt x="10487" y="0"/>
                </a:moveTo>
                <a:lnTo>
                  <a:pt x="6353" y="2462"/>
                </a:lnTo>
                <a:lnTo>
                  <a:pt x="1824" y="912"/>
                </a:lnTo>
                <a:lnTo>
                  <a:pt x="2918" y="5593"/>
                </a:lnTo>
                <a:lnTo>
                  <a:pt x="0" y="9423"/>
                </a:lnTo>
                <a:lnTo>
                  <a:pt x="4803" y="9818"/>
                </a:lnTo>
                <a:lnTo>
                  <a:pt x="7538" y="13769"/>
                </a:lnTo>
                <a:lnTo>
                  <a:pt x="9423" y="9331"/>
                </a:lnTo>
                <a:lnTo>
                  <a:pt x="14013" y="7933"/>
                </a:lnTo>
                <a:lnTo>
                  <a:pt x="10396" y="4803"/>
                </a:lnTo>
                <a:close/>
              </a:path>
            </a:pathLst>
          </a:custGeom>
          <a:solidFill>
            <a:schemeClr val="accent4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Rectangle 1"/>
          <p:cNvSpPr/>
          <p:nvPr/>
        </p:nvSpPr>
        <p:spPr>
          <a:xfrm>
            <a:off x="564941" y="1160629"/>
            <a:ext cx="2307272" cy="1877437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3200" b="1" u="sng" cap="none" spc="0" dirty="0">
                <a:ln/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________</a:t>
            </a:r>
            <a:r>
              <a:rPr lang="en-US" sz="2800" b="1" cap="none" spc="0" dirty="0">
                <a:ln/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</a:p>
          <a:p>
            <a:pPr algn="ctr"/>
            <a:r>
              <a:rPr lang="en-US" sz="2800" b="1" dirty="0">
                <a:ln/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when there is </a:t>
            </a:r>
            <a:r>
              <a:rPr lang="en-US" sz="2800" b="1" cap="none" spc="0" dirty="0">
                <a:ln/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800" b="1" u="sng" cap="none" spc="0" dirty="0">
                <a:ln/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an  emergency.</a:t>
            </a:r>
          </a:p>
        </p:txBody>
      </p:sp>
      <p:sp>
        <p:nvSpPr>
          <p:cNvPr id="48" name="Rectangle 47"/>
          <p:cNvSpPr/>
          <p:nvPr/>
        </p:nvSpPr>
        <p:spPr>
          <a:xfrm>
            <a:off x="5852844" y="3457436"/>
            <a:ext cx="2620162" cy="1015663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2800" b="1" dirty="0">
                <a:ln/>
                <a:solidFill>
                  <a:schemeClr val="accent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use </a:t>
            </a:r>
            <a:r>
              <a:rPr lang="en-US" sz="3200" b="1" u="sng" dirty="0">
                <a:ln/>
                <a:solidFill>
                  <a:schemeClr val="accent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teamwork</a:t>
            </a:r>
            <a:r>
              <a:rPr lang="en-US" sz="2800" b="1" dirty="0">
                <a:ln/>
                <a:solidFill>
                  <a:schemeClr val="accent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.</a:t>
            </a:r>
            <a:endParaRPr lang="en-US" sz="2800" b="1" u="sng" cap="none" spc="0" dirty="0">
              <a:ln/>
              <a:solidFill>
                <a:schemeClr val="accent6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9" name="Rectangle 48"/>
          <p:cNvSpPr/>
          <p:nvPr/>
        </p:nvSpPr>
        <p:spPr>
          <a:xfrm>
            <a:off x="1086090" y="3581608"/>
            <a:ext cx="3176685" cy="58477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2800" b="1" dirty="0">
                <a:ln/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be </a:t>
            </a:r>
            <a:r>
              <a:rPr lang="en-US" sz="3200" b="1" u="sng" dirty="0">
                <a:ln/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courageous.</a:t>
            </a:r>
            <a:endParaRPr lang="en-US" sz="2800" b="1" u="sng" cap="none" spc="0" dirty="0">
              <a:ln/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6580871" y="1310811"/>
            <a:ext cx="2620162" cy="1815882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2800" b="1" dirty="0">
                <a:ln/>
                <a:solidFill>
                  <a:schemeClr val="accent4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Take</a:t>
            </a:r>
            <a:r>
              <a:rPr lang="en-US" sz="2800" b="1" u="sng" dirty="0">
                <a:ln/>
                <a:solidFill>
                  <a:schemeClr val="accent4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__________ </a:t>
            </a:r>
            <a:r>
              <a:rPr lang="en-US" sz="2800" b="1" dirty="0">
                <a:ln/>
                <a:solidFill>
                  <a:schemeClr val="accent4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on life-saving skills.</a:t>
            </a:r>
            <a:endParaRPr lang="en-US" sz="2400" b="1" cap="none" spc="0" dirty="0">
              <a:ln/>
              <a:solidFill>
                <a:schemeClr val="accent4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2206735" y="22567"/>
            <a:ext cx="4631396" cy="707886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r>
              <a:rPr lang="en-US" sz="4000" b="1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training</a:t>
            </a:r>
            <a:r>
              <a:rPr lang="en-US" sz="4000" b="1" dirty="0"/>
              <a:t>  </a:t>
            </a:r>
            <a:r>
              <a:rPr lang="en-US" sz="4000" b="1" dirty="0">
                <a:solidFill>
                  <a:schemeClr val="accent5"/>
                </a:solidFill>
              </a:rPr>
              <a:t>intervene</a:t>
            </a:r>
            <a:endParaRPr lang="en-US" sz="4000" b="1" dirty="0"/>
          </a:p>
        </p:txBody>
      </p:sp>
    </p:spTree>
    <p:extLst>
      <p:ext uri="{BB962C8B-B14F-4D97-AF65-F5344CB8AC3E}">
        <p14:creationId xmlns:p14="http://schemas.microsoft.com/office/powerpoint/2010/main" val="39866790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1" name="Google Shape;561;p39"/>
          <p:cNvGrpSpPr/>
          <p:nvPr/>
        </p:nvGrpSpPr>
        <p:grpSpPr>
          <a:xfrm>
            <a:off x="2678109" y="766525"/>
            <a:ext cx="3959331" cy="3652745"/>
            <a:chOff x="1826746" y="43916"/>
            <a:chExt cx="5471521" cy="4904888"/>
          </a:xfrm>
        </p:grpSpPr>
        <p:grpSp>
          <p:nvGrpSpPr>
            <p:cNvPr id="562" name="Google Shape;562;p39"/>
            <p:cNvGrpSpPr/>
            <p:nvPr/>
          </p:nvGrpSpPr>
          <p:grpSpPr>
            <a:xfrm>
              <a:off x="1826746" y="455475"/>
              <a:ext cx="5471521" cy="3674829"/>
              <a:chOff x="1826746" y="455475"/>
              <a:chExt cx="5471521" cy="3674829"/>
            </a:xfrm>
          </p:grpSpPr>
          <p:sp>
            <p:nvSpPr>
              <p:cNvPr id="563" name="Google Shape;563;p39"/>
              <p:cNvSpPr/>
              <p:nvPr/>
            </p:nvSpPr>
            <p:spPr>
              <a:xfrm>
                <a:off x="4051349" y="471728"/>
                <a:ext cx="186299" cy="186353"/>
              </a:xfrm>
              <a:custGeom>
                <a:avLst/>
                <a:gdLst/>
                <a:ahLst/>
                <a:cxnLst/>
                <a:rect l="l" t="t" r="r" b="b"/>
                <a:pathLst>
                  <a:path w="3003" h="3004" extrusionOk="0">
                    <a:moveTo>
                      <a:pt x="1502" y="1"/>
                    </a:moveTo>
                    <a:cubicBezTo>
                      <a:pt x="668" y="1"/>
                      <a:pt x="0" y="668"/>
                      <a:pt x="0" y="1502"/>
                    </a:cubicBezTo>
                    <a:cubicBezTo>
                      <a:pt x="0" y="2336"/>
                      <a:pt x="668" y="3003"/>
                      <a:pt x="1502" y="3003"/>
                    </a:cubicBezTo>
                    <a:cubicBezTo>
                      <a:pt x="2335" y="3003"/>
                      <a:pt x="3003" y="2336"/>
                      <a:pt x="3003" y="1502"/>
                    </a:cubicBezTo>
                    <a:cubicBezTo>
                      <a:pt x="3003" y="668"/>
                      <a:pt x="2335" y="1"/>
                      <a:pt x="1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" name="Google Shape;564;p39"/>
              <p:cNvSpPr/>
              <p:nvPr/>
            </p:nvSpPr>
            <p:spPr>
              <a:xfrm>
                <a:off x="4022377" y="455475"/>
                <a:ext cx="240085" cy="204653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3299" extrusionOk="0">
                    <a:moveTo>
                      <a:pt x="2201" y="463"/>
                    </a:moveTo>
                    <a:cubicBezTo>
                      <a:pt x="2474" y="463"/>
                      <a:pt x="2755" y="590"/>
                      <a:pt x="2936" y="797"/>
                    </a:cubicBezTo>
                    <a:cubicBezTo>
                      <a:pt x="3169" y="1063"/>
                      <a:pt x="3169" y="1464"/>
                      <a:pt x="3136" y="1764"/>
                    </a:cubicBezTo>
                    <a:cubicBezTo>
                      <a:pt x="3069" y="2064"/>
                      <a:pt x="3003" y="2331"/>
                      <a:pt x="2836" y="2631"/>
                    </a:cubicBezTo>
                    <a:cubicBezTo>
                      <a:pt x="2702" y="2931"/>
                      <a:pt x="2369" y="3232"/>
                      <a:pt x="1969" y="3232"/>
                    </a:cubicBezTo>
                    <a:cubicBezTo>
                      <a:pt x="1568" y="3232"/>
                      <a:pt x="1235" y="2931"/>
                      <a:pt x="1101" y="2631"/>
                    </a:cubicBezTo>
                    <a:cubicBezTo>
                      <a:pt x="968" y="2298"/>
                      <a:pt x="901" y="2031"/>
                      <a:pt x="901" y="1764"/>
                    </a:cubicBezTo>
                    <a:cubicBezTo>
                      <a:pt x="934" y="1497"/>
                      <a:pt x="1001" y="1197"/>
                      <a:pt x="1201" y="963"/>
                    </a:cubicBezTo>
                    <a:cubicBezTo>
                      <a:pt x="1368" y="763"/>
                      <a:pt x="1635" y="563"/>
                      <a:pt x="1969" y="496"/>
                    </a:cubicBezTo>
                    <a:cubicBezTo>
                      <a:pt x="2044" y="474"/>
                      <a:pt x="2122" y="463"/>
                      <a:pt x="2201" y="463"/>
                    </a:cubicBezTo>
                    <a:close/>
                    <a:moveTo>
                      <a:pt x="1693" y="1"/>
                    </a:moveTo>
                    <a:cubicBezTo>
                      <a:pt x="1312" y="1"/>
                      <a:pt x="930" y="161"/>
                      <a:pt x="634" y="430"/>
                    </a:cubicBezTo>
                    <a:cubicBezTo>
                      <a:pt x="267" y="730"/>
                      <a:pt x="0" y="1264"/>
                      <a:pt x="34" y="1764"/>
                    </a:cubicBezTo>
                    <a:cubicBezTo>
                      <a:pt x="34" y="1997"/>
                      <a:pt x="101" y="2264"/>
                      <a:pt x="201" y="2498"/>
                    </a:cubicBezTo>
                    <a:cubicBezTo>
                      <a:pt x="334" y="2698"/>
                      <a:pt x="501" y="2898"/>
                      <a:pt x="701" y="3032"/>
                    </a:cubicBezTo>
                    <a:cubicBezTo>
                      <a:pt x="1135" y="3265"/>
                      <a:pt x="1568" y="3298"/>
                      <a:pt x="1969" y="3298"/>
                    </a:cubicBezTo>
                    <a:cubicBezTo>
                      <a:pt x="2369" y="3298"/>
                      <a:pt x="2802" y="3265"/>
                      <a:pt x="3203" y="2998"/>
                    </a:cubicBezTo>
                    <a:cubicBezTo>
                      <a:pt x="3636" y="2765"/>
                      <a:pt x="3870" y="2231"/>
                      <a:pt x="3803" y="1764"/>
                    </a:cubicBezTo>
                    <a:cubicBezTo>
                      <a:pt x="3770" y="1264"/>
                      <a:pt x="3436" y="863"/>
                      <a:pt x="3136" y="596"/>
                    </a:cubicBezTo>
                    <a:cubicBezTo>
                      <a:pt x="2802" y="330"/>
                      <a:pt x="2436" y="96"/>
                      <a:pt x="1969" y="29"/>
                    </a:cubicBezTo>
                    <a:cubicBezTo>
                      <a:pt x="1878" y="10"/>
                      <a:pt x="1786" y="1"/>
                      <a:pt x="1693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" name="Google Shape;565;p39"/>
              <p:cNvSpPr/>
              <p:nvPr/>
            </p:nvSpPr>
            <p:spPr>
              <a:xfrm>
                <a:off x="1932272" y="726258"/>
                <a:ext cx="5361901" cy="3321354"/>
              </a:xfrm>
              <a:custGeom>
                <a:avLst/>
                <a:gdLst/>
                <a:ahLst/>
                <a:cxnLst/>
                <a:rect l="l" t="t" r="r" b="b"/>
                <a:pathLst>
                  <a:path w="86430" h="53540" extrusionOk="0">
                    <a:moveTo>
                      <a:pt x="25486" y="1"/>
                    </a:moveTo>
                    <a:cubicBezTo>
                      <a:pt x="20816" y="1"/>
                      <a:pt x="16980" y="3637"/>
                      <a:pt x="16613" y="8240"/>
                    </a:cubicBezTo>
                    <a:cubicBezTo>
                      <a:pt x="15212" y="7640"/>
                      <a:pt x="13644" y="7306"/>
                      <a:pt x="12009" y="7306"/>
                    </a:cubicBezTo>
                    <a:cubicBezTo>
                      <a:pt x="5371" y="7306"/>
                      <a:pt x="1" y="12677"/>
                      <a:pt x="1" y="19315"/>
                    </a:cubicBezTo>
                    <a:cubicBezTo>
                      <a:pt x="1" y="24252"/>
                      <a:pt x="3003" y="28488"/>
                      <a:pt x="7239" y="30323"/>
                    </a:cubicBezTo>
                    <a:cubicBezTo>
                      <a:pt x="6339" y="31790"/>
                      <a:pt x="5838" y="33458"/>
                      <a:pt x="5838" y="35293"/>
                    </a:cubicBezTo>
                    <a:cubicBezTo>
                      <a:pt x="5838" y="40463"/>
                      <a:pt x="10041" y="44666"/>
                      <a:pt x="15212" y="44666"/>
                    </a:cubicBezTo>
                    <a:cubicBezTo>
                      <a:pt x="17346" y="44666"/>
                      <a:pt x="19315" y="43966"/>
                      <a:pt x="20916" y="42731"/>
                    </a:cubicBezTo>
                    <a:cubicBezTo>
                      <a:pt x="22650" y="48969"/>
                      <a:pt x="28388" y="53539"/>
                      <a:pt x="35159" y="53539"/>
                    </a:cubicBezTo>
                    <a:cubicBezTo>
                      <a:pt x="39295" y="53539"/>
                      <a:pt x="43031" y="51838"/>
                      <a:pt x="45733" y="49136"/>
                    </a:cubicBezTo>
                    <a:cubicBezTo>
                      <a:pt x="47802" y="51705"/>
                      <a:pt x="50970" y="53372"/>
                      <a:pt x="54540" y="53372"/>
                    </a:cubicBezTo>
                    <a:cubicBezTo>
                      <a:pt x="58209" y="53372"/>
                      <a:pt x="61478" y="51571"/>
                      <a:pt x="63546" y="48836"/>
                    </a:cubicBezTo>
                    <a:cubicBezTo>
                      <a:pt x="64113" y="49069"/>
                      <a:pt x="64747" y="49169"/>
                      <a:pt x="65381" y="49169"/>
                    </a:cubicBezTo>
                    <a:cubicBezTo>
                      <a:pt x="66081" y="49169"/>
                      <a:pt x="66748" y="49036"/>
                      <a:pt x="67349" y="48802"/>
                    </a:cubicBezTo>
                    <a:cubicBezTo>
                      <a:pt x="67716" y="49670"/>
                      <a:pt x="68616" y="50304"/>
                      <a:pt x="69617" y="50304"/>
                    </a:cubicBezTo>
                    <a:cubicBezTo>
                      <a:pt x="70951" y="50304"/>
                      <a:pt x="72052" y="49203"/>
                      <a:pt x="72052" y="47868"/>
                    </a:cubicBezTo>
                    <a:cubicBezTo>
                      <a:pt x="72052" y="46801"/>
                      <a:pt x="71385" y="45934"/>
                      <a:pt x="70451" y="45567"/>
                    </a:cubicBezTo>
                    <a:cubicBezTo>
                      <a:pt x="70651" y="45033"/>
                      <a:pt x="70751" y="44433"/>
                      <a:pt x="70751" y="43832"/>
                    </a:cubicBezTo>
                    <a:cubicBezTo>
                      <a:pt x="70751" y="43365"/>
                      <a:pt x="70685" y="42898"/>
                      <a:pt x="70551" y="42498"/>
                    </a:cubicBezTo>
                    <a:lnTo>
                      <a:pt x="70551" y="42498"/>
                    </a:lnTo>
                    <a:cubicBezTo>
                      <a:pt x="71018" y="42531"/>
                      <a:pt x="71452" y="42531"/>
                      <a:pt x="71919" y="42531"/>
                    </a:cubicBezTo>
                    <a:cubicBezTo>
                      <a:pt x="79924" y="42531"/>
                      <a:pt x="86429" y="36027"/>
                      <a:pt x="86429" y="28021"/>
                    </a:cubicBezTo>
                    <a:cubicBezTo>
                      <a:pt x="86429" y="21016"/>
                      <a:pt x="81492" y="15178"/>
                      <a:pt x="74921" y="13811"/>
                    </a:cubicBezTo>
                    <a:cubicBezTo>
                      <a:pt x="73853" y="8173"/>
                      <a:pt x="68883" y="3904"/>
                      <a:pt x="62946" y="3904"/>
                    </a:cubicBezTo>
                    <a:cubicBezTo>
                      <a:pt x="60044" y="3904"/>
                      <a:pt x="57375" y="4904"/>
                      <a:pt x="55274" y="6606"/>
                    </a:cubicBezTo>
                    <a:cubicBezTo>
                      <a:pt x="53272" y="4237"/>
                      <a:pt x="50237" y="2703"/>
                      <a:pt x="46868" y="2703"/>
                    </a:cubicBezTo>
                    <a:cubicBezTo>
                      <a:pt x="43799" y="2703"/>
                      <a:pt x="41030" y="3970"/>
                      <a:pt x="39029" y="6005"/>
                    </a:cubicBezTo>
                    <a:cubicBezTo>
                      <a:pt x="38929" y="5638"/>
                      <a:pt x="38762" y="5305"/>
                      <a:pt x="38562" y="4971"/>
                    </a:cubicBezTo>
                    <a:cubicBezTo>
                      <a:pt x="39195" y="4638"/>
                      <a:pt x="39629" y="3970"/>
                      <a:pt x="39629" y="3203"/>
                    </a:cubicBezTo>
                    <a:cubicBezTo>
                      <a:pt x="39629" y="2036"/>
                      <a:pt x="38695" y="1135"/>
                      <a:pt x="37561" y="1135"/>
                    </a:cubicBezTo>
                    <a:cubicBezTo>
                      <a:pt x="36460" y="1135"/>
                      <a:pt x="35593" y="1969"/>
                      <a:pt x="35526" y="3070"/>
                    </a:cubicBezTo>
                    <a:cubicBezTo>
                      <a:pt x="35359" y="3036"/>
                      <a:pt x="35159" y="3036"/>
                      <a:pt x="34992" y="3036"/>
                    </a:cubicBezTo>
                    <a:cubicBezTo>
                      <a:pt x="34158" y="3036"/>
                      <a:pt x="33358" y="3270"/>
                      <a:pt x="32724" y="3704"/>
                    </a:cubicBezTo>
                    <a:cubicBezTo>
                      <a:pt x="31090" y="1469"/>
                      <a:pt x="28454" y="1"/>
                      <a:pt x="2548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" name="Google Shape;566;p39"/>
              <p:cNvSpPr/>
              <p:nvPr/>
            </p:nvSpPr>
            <p:spPr>
              <a:xfrm>
                <a:off x="1901253" y="715030"/>
                <a:ext cx="5397014" cy="3359443"/>
              </a:xfrm>
              <a:custGeom>
                <a:avLst/>
                <a:gdLst/>
                <a:ahLst/>
                <a:cxnLst/>
                <a:rect l="l" t="t" r="r" b="b"/>
                <a:pathLst>
                  <a:path w="86996" h="54154" extrusionOk="0">
                    <a:moveTo>
                      <a:pt x="25965" y="390"/>
                    </a:moveTo>
                    <a:cubicBezTo>
                      <a:pt x="26945" y="390"/>
                      <a:pt x="27926" y="548"/>
                      <a:pt x="28854" y="882"/>
                    </a:cubicBezTo>
                    <a:cubicBezTo>
                      <a:pt x="30522" y="1483"/>
                      <a:pt x="31990" y="2617"/>
                      <a:pt x="32991" y="4018"/>
                    </a:cubicBezTo>
                    <a:lnTo>
                      <a:pt x="33157" y="4218"/>
                    </a:lnTo>
                    <a:lnTo>
                      <a:pt x="33358" y="4085"/>
                    </a:lnTo>
                    <a:cubicBezTo>
                      <a:pt x="33758" y="3851"/>
                      <a:pt x="34158" y="3684"/>
                      <a:pt x="34625" y="3584"/>
                    </a:cubicBezTo>
                    <a:cubicBezTo>
                      <a:pt x="34825" y="3518"/>
                      <a:pt x="35059" y="3484"/>
                      <a:pt x="35292" y="3484"/>
                    </a:cubicBezTo>
                    <a:cubicBezTo>
                      <a:pt x="35339" y="3478"/>
                      <a:pt x="35386" y="3475"/>
                      <a:pt x="35432" y="3475"/>
                    </a:cubicBezTo>
                    <a:cubicBezTo>
                      <a:pt x="35619" y="3475"/>
                      <a:pt x="35806" y="3518"/>
                      <a:pt x="35993" y="3518"/>
                    </a:cubicBezTo>
                    <a:lnTo>
                      <a:pt x="36260" y="3518"/>
                    </a:lnTo>
                    <a:lnTo>
                      <a:pt x="36293" y="3251"/>
                    </a:lnTo>
                    <a:cubicBezTo>
                      <a:pt x="36326" y="2650"/>
                      <a:pt x="36727" y="2050"/>
                      <a:pt x="37260" y="1783"/>
                    </a:cubicBezTo>
                    <a:cubicBezTo>
                      <a:pt x="37498" y="1664"/>
                      <a:pt x="37768" y="1605"/>
                      <a:pt x="38039" y="1605"/>
                    </a:cubicBezTo>
                    <a:cubicBezTo>
                      <a:pt x="38377" y="1605"/>
                      <a:pt x="38717" y="1698"/>
                      <a:pt x="38995" y="1883"/>
                    </a:cubicBezTo>
                    <a:cubicBezTo>
                      <a:pt x="39529" y="2217"/>
                      <a:pt x="39829" y="2817"/>
                      <a:pt x="39795" y="3418"/>
                    </a:cubicBezTo>
                    <a:cubicBezTo>
                      <a:pt x="39795" y="4018"/>
                      <a:pt x="39429" y="4585"/>
                      <a:pt x="38895" y="4852"/>
                    </a:cubicBezTo>
                    <a:lnTo>
                      <a:pt x="38561" y="5052"/>
                    </a:lnTo>
                    <a:lnTo>
                      <a:pt x="38761" y="5352"/>
                    </a:lnTo>
                    <a:cubicBezTo>
                      <a:pt x="38962" y="5652"/>
                      <a:pt x="39095" y="5953"/>
                      <a:pt x="39195" y="6286"/>
                    </a:cubicBezTo>
                    <a:lnTo>
                      <a:pt x="39362" y="6853"/>
                    </a:lnTo>
                    <a:lnTo>
                      <a:pt x="39795" y="6420"/>
                    </a:lnTo>
                    <a:cubicBezTo>
                      <a:pt x="40830" y="5386"/>
                      <a:pt x="42064" y="4552"/>
                      <a:pt x="43431" y="3985"/>
                    </a:cubicBezTo>
                    <a:cubicBezTo>
                      <a:pt x="44691" y="3505"/>
                      <a:pt x="46004" y="3241"/>
                      <a:pt x="47323" y="3241"/>
                    </a:cubicBezTo>
                    <a:cubicBezTo>
                      <a:pt x="47471" y="3241"/>
                      <a:pt x="47620" y="3244"/>
                      <a:pt x="47768" y="3251"/>
                    </a:cubicBezTo>
                    <a:cubicBezTo>
                      <a:pt x="49236" y="3317"/>
                      <a:pt x="50703" y="3684"/>
                      <a:pt x="52038" y="4318"/>
                    </a:cubicBezTo>
                    <a:cubicBezTo>
                      <a:pt x="53372" y="4985"/>
                      <a:pt x="54539" y="5886"/>
                      <a:pt x="55507" y="7020"/>
                    </a:cubicBezTo>
                    <a:lnTo>
                      <a:pt x="55740" y="7287"/>
                    </a:lnTo>
                    <a:lnTo>
                      <a:pt x="56007" y="7053"/>
                    </a:lnTo>
                    <a:cubicBezTo>
                      <a:pt x="57575" y="5786"/>
                      <a:pt x="59476" y="4885"/>
                      <a:pt x="61478" y="4552"/>
                    </a:cubicBezTo>
                    <a:cubicBezTo>
                      <a:pt x="62011" y="4452"/>
                      <a:pt x="62512" y="4418"/>
                      <a:pt x="63012" y="4385"/>
                    </a:cubicBezTo>
                    <a:cubicBezTo>
                      <a:pt x="63112" y="4378"/>
                      <a:pt x="63214" y="4376"/>
                      <a:pt x="63316" y="4376"/>
                    </a:cubicBezTo>
                    <a:cubicBezTo>
                      <a:pt x="63725" y="4376"/>
                      <a:pt x="64146" y="4418"/>
                      <a:pt x="64546" y="4418"/>
                    </a:cubicBezTo>
                    <a:cubicBezTo>
                      <a:pt x="65547" y="4518"/>
                      <a:pt x="66581" y="4752"/>
                      <a:pt x="67549" y="5085"/>
                    </a:cubicBezTo>
                    <a:cubicBezTo>
                      <a:pt x="68516" y="5419"/>
                      <a:pt x="69417" y="5886"/>
                      <a:pt x="70284" y="6453"/>
                    </a:cubicBezTo>
                    <a:cubicBezTo>
                      <a:pt x="71118" y="7053"/>
                      <a:pt x="71885" y="7754"/>
                      <a:pt x="72586" y="8521"/>
                    </a:cubicBezTo>
                    <a:cubicBezTo>
                      <a:pt x="73253" y="9288"/>
                      <a:pt x="73820" y="10156"/>
                      <a:pt x="74287" y="11090"/>
                    </a:cubicBezTo>
                    <a:cubicBezTo>
                      <a:pt x="74720" y="12024"/>
                      <a:pt x="75054" y="12991"/>
                      <a:pt x="75287" y="14025"/>
                    </a:cubicBezTo>
                    <a:lnTo>
                      <a:pt x="75287" y="14092"/>
                    </a:lnTo>
                    <a:lnTo>
                      <a:pt x="75388" y="14125"/>
                    </a:lnTo>
                    <a:cubicBezTo>
                      <a:pt x="76989" y="14459"/>
                      <a:pt x="78523" y="15059"/>
                      <a:pt x="79957" y="15893"/>
                    </a:cubicBezTo>
                    <a:cubicBezTo>
                      <a:pt x="81358" y="16727"/>
                      <a:pt x="82593" y="17828"/>
                      <a:pt x="83627" y="19095"/>
                    </a:cubicBezTo>
                    <a:cubicBezTo>
                      <a:pt x="84661" y="20363"/>
                      <a:pt x="85495" y="21831"/>
                      <a:pt x="86062" y="23365"/>
                    </a:cubicBezTo>
                    <a:cubicBezTo>
                      <a:pt x="86596" y="24900"/>
                      <a:pt x="86896" y="26567"/>
                      <a:pt x="86896" y="28202"/>
                    </a:cubicBezTo>
                    <a:cubicBezTo>
                      <a:pt x="86896" y="30203"/>
                      <a:pt x="86462" y="32205"/>
                      <a:pt x="85628" y="34039"/>
                    </a:cubicBezTo>
                    <a:cubicBezTo>
                      <a:pt x="84828" y="35874"/>
                      <a:pt x="83593" y="37509"/>
                      <a:pt x="82126" y="38843"/>
                    </a:cubicBezTo>
                    <a:cubicBezTo>
                      <a:pt x="80658" y="40211"/>
                      <a:pt x="78857" y="41211"/>
                      <a:pt x="76989" y="41845"/>
                    </a:cubicBezTo>
                    <a:cubicBezTo>
                      <a:pt x="75515" y="42310"/>
                      <a:pt x="73961" y="42535"/>
                      <a:pt x="72421" y="42535"/>
                    </a:cubicBezTo>
                    <a:cubicBezTo>
                      <a:pt x="71973" y="42535"/>
                      <a:pt x="71527" y="42516"/>
                      <a:pt x="71084" y="42479"/>
                    </a:cubicBezTo>
                    <a:lnTo>
                      <a:pt x="70818" y="42445"/>
                    </a:lnTo>
                    <a:lnTo>
                      <a:pt x="70884" y="42712"/>
                    </a:lnTo>
                    <a:cubicBezTo>
                      <a:pt x="71118" y="43680"/>
                      <a:pt x="71084" y="44747"/>
                      <a:pt x="70718" y="45681"/>
                    </a:cubicBezTo>
                    <a:lnTo>
                      <a:pt x="70651" y="45881"/>
                    </a:lnTo>
                    <a:lnTo>
                      <a:pt x="70851" y="45981"/>
                    </a:lnTo>
                    <a:cubicBezTo>
                      <a:pt x="71551" y="46215"/>
                      <a:pt x="72085" y="46849"/>
                      <a:pt x="72252" y="47549"/>
                    </a:cubicBezTo>
                    <a:cubicBezTo>
                      <a:pt x="72419" y="48250"/>
                      <a:pt x="72185" y="49017"/>
                      <a:pt x="71685" y="49551"/>
                    </a:cubicBezTo>
                    <a:cubicBezTo>
                      <a:pt x="71278" y="49958"/>
                      <a:pt x="70694" y="50188"/>
                      <a:pt x="70114" y="50188"/>
                    </a:cubicBezTo>
                    <a:cubicBezTo>
                      <a:pt x="69981" y="50188"/>
                      <a:pt x="69848" y="50176"/>
                      <a:pt x="69717" y="50151"/>
                    </a:cubicBezTo>
                    <a:cubicBezTo>
                      <a:pt x="69016" y="50018"/>
                      <a:pt x="68416" y="49517"/>
                      <a:pt x="68182" y="48850"/>
                    </a:cubicBezTo>
                    <a:lnTo>
                      <a:pt x="68049" y="48550"/>
                    </a:lnTo>
                    <a:lnTo>
                      <a:pt x="67749" y="48683"/>
                    </a:lnTo>
                    <a:cubicBezTo>
                      <a:pt x="67182" y="48900"/>
                      <a:pt x="66573" y="49008"/>
                      <a:pt x="65964" y="49008"/>
                    </a:cubicBezTo>
                    <a:cubicBezTo>
                      <a:pt x="65355" y="49008"/>
                      <a:pt x="64747" y="48900"/>
                      <a:pt x="64180" y="48683"/>
                    </a:cubicBezTo>
                    <a:lnTo>
                      <a:pt x="63913" y="48583"/>
                    </a:lnTo>
                    <a:lnTo>
                      <a:pt x="63746" y="48817"/>
                    </a:lnTo>
                    <a:cubicBezTo>
                      <a:pt x="62745" y="50118"/>
                      <a:pt x="61444" y="51218"/>
                      <a:pt x="59977" y="51986"/>
                    </a:cubicBezTo>
                    <a:cubicBezTo>
                      <a:pt x="58509" y="52719"/>
                      <a:pt x="56841" y="53120"/>
                      <a:pt x="55206" y="53120"/>
                    </a:cubicBezTo>
                    <a:cubicBezTo>
                      <a:pt x="55137" y="53121"/>
                      <a:pt x="55067" y="53122"/>
                      <a:pt x="54997" y="53122"/>
                    </a:cubicBezTo>
                    <a:cubicBezTo>
                      <a:pt x="53402" y="53122"/>
                      <a:pt x="51841" y="52757"/>
                      <a:pt x="50403" y="52086"/>
                    </a:cubicBezTo>
                    <a:cubicBezTo>
                      <a:pt x="48935" y="51385"/>
                      <a:pt x="47601" y="50318"/>
                      <a:pt x="46567" y="49050"/>
                    </a:cubicBezTo>
                    <a:lnTo>
                      <a:pt x="46267" y="48650"/>
                    </a:lnTo>
                    <a:lnTo>
                      <a:pt x="45933" y="49017"/>
                    </a:lnTo>
                    <a:cubicBezTo>
                      <a:pt x="44165" y="50785"/>
                      <a:pt x="41930" y="52119"/>
                      <a:pt x="39529" y="52753"/>
                    </a:cubicBezTo>
                    <a:cubicBezTo>
                      <a:pt x="38328" y="53120"/>
                      <a:pt x="37060" y="53253"/>
                      <a:pt x="35826" y="53287"/>
                    </a:cubicBezTo>
                    <a:cubicBezTo>
                      <a:pt x="34558" y="53287"/>
                      <a:pt x="33324" y="53120"/>
                      <a:pt x="32090" y="52853"/>
                    </a:cubicBezTo>
                    <a:cubicBezTo>
                      <a:pt x="29688" y="52186"/>
                      <a:pt x="27387" y="50952"/>
                      <a:pt x="25619" y="49184"/>
                    </a:cubicBezTo>
                    <a:cubicBezTo>
                      <a:pt x="23784" y="47449"/>
                      <a:pt x="22483" y="45214"/>
                      <a:pt x="21783" y="42812"/>
                    </a:cubicBezTo>
                    <a:lnTo>
                      <a:pt x="21616" y="42245"/>
                    </a:lnTo>
                    <a:lnTo>
                      <a:pt x="21149" y="42612"/>
                    </a:lnTo>
                    <a:cubicBezTo>
                      <a:pt x="19647" y="43777"/>
                      <a:pt x="17750" y="44463"/>
                      <a:pt x="15822" y="44463"/>
                    </a:cubicBezTo>
                    <a:cubicBezTo>
                      <a:pt x="15652" y="44463"/>
                      <a:pt x="15482" y="44458"/>
                      <a:pt x="15311" y="44447"/>
                    </a:cubicBezTo>
                    <a:cubicBezTo>
                      <a:pt x="13243" y="44380"/>
                      <a:pt x="11208" y="43546"/>
                      <a:pt x="9641" y="42145"/>
                    </a:cubicBezTo>
                    <a:cubicBezTo>
                      <a:pt x="8073" y="40744"/>
                      <a:pt x="7005" y="38810"/>
                      <a:pt x="6739" y="36708"/>
                    </a:cubicBezTo>
                    <a:cubicBezTo>
                      <a:pt x="6405" y="34640"/>
                      <a:pt x="6872" y="32472"/>
                      <a:pt x="7973" y="30670"/>
                    </a:cubicBezTo>
                    <a:lnTo>
                      <a:pt x="8173" y="30403"/>
                    </a:lnTo>
                    <a:lnTo>
                      <a:pt x="7873" y="30270"/>
                    </a:lnTo>
                    <a:cubicBezTo>
                      <a:pt x="5037" y="29069"/>
                      <a:pt x="2736" y="26734"/>
                      <a:pt x="1568" y="23865"/>
                    </a:cubicBezTo>
                    <a:cubicBezTo>
                      <a:pt x="401" y="21030"/>
                      <a:pt x="401" y="17728"/>
                      <a:pt x="1602" y="14859"/>
                    </a:cubicBezTo>
                    <a:cubicBezTo>
                      <a:pt x="2802" y="12024"/>
                      <a:pt x="5171" y="9689"/>
                      <a:pt x="8006" y="8521"/>
                    </a:cubicBezTo>
                    <a:cubicBezTo>
                      <a:pt x="9440" y="7921"/>
                      <a:pt x="11008" y="7621"/>
                      <a:pt x="12543" y="7621"/>
                    </a:cubicBezTo>
                    <a:cubicBezTo>
                      <a:pt x="14110" y="7621"/>
                      <a:pt x="15645" y="7921"/>
                      <a:pt x="17079" y="8521"/>
                    </a:cubicBezTo>
                    <a:lnTo>
                      <a:pt x="17246" y="8588"/>
                    </a:lnTo>
                    <a:lnTo>
                      <a:pt x="17246" y="8421"/>
                    </a:lnTo>
                    <a:cubicBezTo>
                      <a:pt x="17413" y="6653"/>
                      <a:pt x="18080" y="4919"/>
                      <a:pt x="19247" y="3551"/>
                    </a:cubicBezTo>
                    <a:cubicBezTo>
                      <a:pt x="20348" y="2183"/>
                      <a:pt x="21916" y="1149"/>
                      <a:pt x="23651" y="682"/>
                    </a:cubicBezTo>
                    <a:cubicBezTo>
                      <a:pt x="24405" y="490"/>
                      <a:pt x="25185" y="390"/>
                      <a:pt x="25965" y="390"/>
                    </a:cubicBezTo>
                    <a:close/>
                    <a:moveTo>
                      <a:pt x="26072" y="0"/>
                    </a:moveTo>
                    <a:cubicBezTo>
                      <a:pt x="25220" y="0"/>
                      <a:pt x="24367" y="117"/>
                      <a:pt x="23551" y="349"/>
                    </a:cubicBezTo>
                    <a:cubicBezTo>
                      <a:pt x="22650" y="615"/>
                      <a:pt x="21816" y="1016"/>
                      <a:pt x="21049" y="1516"/>
                    </a:cubicBezTo>
                    <a:cubicBezTo>
                      <a:pt x="20282" y="2016"/>
                      <a:pt x="19581" y="2650"/>
                      <a:pt x="19014" y="3351"/>
                    </a:cubicBezTo>
                    <a:cubicBezTo>
                      <a:pt x="17851" y="4739"/>
                      <a:pt x="17189" y="6441"/>
                      <a:pt x="16997" y="8213"/>
                    </a:cubicBezTo>
                    <a:lnTo>
                      <a:pt x="16997" y="8213"/>
                    </a:lnTo>
                    <a:cubicBezTo>
                      <a:pt x="15570" y="7641"/>
                      <a:pt x="14040" y="7358"/>
                      <a:pt x="12510" y="7358"/>
                    </a:cubicBezTo>
                    <a:cubicBezTo>
                      <a:pt x="10937" y="7358"/>
                      <a:pt x="9364" y="7658"/>
                      <a:pt x="7906" y="8254"/>
                    </a:cubicBezTo>
                    <a:cubicBezTo>
                      <a:pt x="4971" y="9422"/>
                      <a:pt x="2536" y="11824"/>
                      <a:pt x="1301" y="14759"/>
                    </a:cubicBezTo>
                    <a:cubicBezTo>
                      <a:pt x="34" y="17661"/>
                      <a:pt x="0" y="21063"/>
                      <a:pt x="1168" y="24032"/>
                    </a:cubicBezTo>
                    <a:cubicBezTo>
                      <a:pt x="2296" y="26901"/>
                      <a:pt x="4545" y="29303"/>
                      <a:pt x="7344" y="30635"/>
                    </a:cubicBezTo>
                    <a:lnTo>
                      <a:pt x="7344" y="30635"/>
                    </a:lnTo>
                    <a:cubicBezTo>
                      <a:pt x="6258" y="32483"/>
                      <a:pt x="5787" y="34676"/>
                      <a:pt x="6105" y="36808"/>
                    </a:cubicBezTo>
                    <a:cubicBezTo>
                      <a:pt x="6372" y="39043"/>
                      <a:pt x="7506" y="41145"/>
                      <a:pt x="9174" y="42679"/>
                    </a:cubicBezTo>
                    <a:cubicBezTo>
                      <a:pt x="10008" y="43446"/>
                      <a:pt x="10975" y="44047"/>
                      <a:pt x="12009" y="44480"/>
                    </a:cubicBezTo>
                    <a:cubicBezTo>
                      <a:pt x="13043" y="44947"/>
                      <a:pt x="14177" y="45181"/>
                      <a:pt x="15278" y="45214"/>
                    </a:cubicBezTo>
                    <a:cubicBezTo>
                      <a:pt x="15454" y="45224"/>
                      <a:pt x="15631" y="45230"/>
                      <a:pt x="15807" y="45230"/>
                    </a:cubicBezTo>
                    <a:cubicBezTo>
                      <a:pt x="17711" y="45230"/>
                      <a:pt x="19610" y="44632"/>
                      <a:pt x="21187" y="43575"/>
                    </a:cubicBezTo>
                    <a:lnTo>
                      <a:pt x="21187" y="43575"/>
                    </a:lnTo>
                    <a:cubicBezTo>
                      <a:pt x="21953" y="45926"/>
                      <a:pt x="23257" y="48084"/>
                      <a:pt x="25018" y="49784"/>
                    </a:cubicBezTo>
                    <a:cubicBezTo>
                      <a:pt x="26920" y="51685"/>
                      <a:pt x="29321" y="53020"/>
                      <a:pt x="31856" y="53687"/>
                    </a:cubicBezTo>
                    <a:cubicBezTo>
                      <a:pt x="33157" y="54020"/>
                      <a:pt x="34492" y="54154"/>
                      <a:pt x="35826" y="54154"/>
                    </a:cubicBezTo>
                    <a:cubicBezTo>
                      <a:pt x="37160" y="54154"/>
                      <a:pt x="38461" y="53987"/>
                      <a:pt x="39762" y="53620"/>
                    </a:cubicBezTo>
                    <a:cubicBezTo>
                      <a:pt x="42180" y="52961"/>
                      <a:pt x="44391" y="51651"/>
                      <a:pt x="46200" y="49942"/>
                    </a:cubicBezTo>
                    <a:lnTo>
                      <a:pt x="46200" y="49942"/>
                    </a:lnTo>
                    <a:cubicBezTo>
                      <a:pt x="47256" y="51149"/>
                      <a:pt x="48577" y="52154"/>
                      <a:pt x="50036" y="52853"/>
                    </a:cubicBezTo>
                    <a:cubicBezTo>
                      <a:pt x="51603" y="53588"/>
                      <a:pt x="53291" y="53956"/>
                      <a:pt x="54985" y="53956"/>
                    </a:cubicBezTo>
                    <a:cubicBezTo>
                      <a:pt x="55059" y="53956"/>
                      <a:pt x="55133" y="53955"/>
                      <a:pt x="55206" y="53954"/>
                    </a:cubicBezTo>
                    <a:cubicBezTo>
                      <a:pt x="56974" y="53920"/>
                      <a:pt x="58742" y="53487"/>
                      <a:pt x="60343" y="52653"/>
                    </a:cubicBezTo>
                    <a:cubicBezTo>
                      <a:pt x="61840" y="51889"/>
                      <a:pt x="63153" y="50760"/>
                      <a:pt x="64169" y="49441"/>
                    </a:cubicBezTo>
                    <a:lnTo>
                      <a:pt x="64169" y="49441"/>
                    </a:lnTo>
                    <a:cubicBezTo>
                      <a:pt x="64713" y="49618"/>
                      <a:pt x="65287" y="49706"/>
                      <a:pt x="65859" y="49706"/>
                    </a:cubicBezTo>
                    <a:cubicBezTo>
                      <a:pt x="66484" y="49706"/>
                      <a:pt x="67108" y="49601"/>
                      <a:pt x="67692" y="49396"/>
                    </a:cubicBezTo>
                    <a:lnTo>
                      <a:pt x="67692" y="49396"/>
                    </a:lnTo>
                    <a:cubicBezTo>
                      <a:pt x="68101" y="50090"/>
                      <a:pt x="68820" y="50604"/>
                      <a:pt x="69617" y="50751"/>
                    </a:cubicBezTo>
                    <a:cubicBezTo>
                      <a:pt x="69761" y="50774"/>
                      <a:pt x="69910" y="50785"/>
                      <a:pt x="70059" y="50785"/>
                    </a:cubicBezTo>
                    <a:cubicBezTo>
                      <a:pt x="70358" y="50785"/>
                      <a:pt x="70662" y="50740"/>
                      <a:pt x="70951" y="50651"/>
                    </a:cubicBezTo>
                    <a:cubicBezTo>
                      <a:pt x="71385" y="50485"/>
                      <a:pt x="71785" y="50251"/>
                      <a:pt x="72085" y="49917"/>
                    </a:cubicBezTo>
                    <a:cubicBezTo>
                      <a:pt x="72719" y="49284"/>
                      <a:pt x="72952" y="48316"/>
                      <a:pt x="72752" y="47449"/>
                    </a:cubicBezTo>
                    <a:cubicBezTo>
                      <a:pt x="72538" y="46623"/>
                      <a:pt x="71960" y="45966"/>
                      <a:pt x="71223" y="45631"/>
                    </a:cubicBezTo>
                    <a:lnTo>
                      <a:pt x="71223" y="45631"/>
                    </a:lnTo>
                    <a:cubicBezTo>
                      <a:pt x="71495" y="44737"/>
                      <a:pt x="71527" y="43761"/>
                      <a:pt x="71317" y="42865"/>
                    </a:cubicBezTo>
                    <a:lnTo>
                      <a:pt x="71317" y="42865"/>
                    </a:lnTo>
                    <a:cubicBezTo>
                      <a:pt x="71649" y="42887"/>
                      <a:pt x="71982" y="42898"/>
                      <a:pt x="72315" y="42898"/>
                    </a:cubicBezTo>
                    <a:cubicBezTo>
                      <a:pt x="73933" y="42898"/>
                      <a:pt x="75547" y="42641"/>
                      <a:pt x="77055" y="42112"/>
                    </a:cubicBezTo>
                    <a:cubicBezTo>
                      <a:pt x="78990" y="41445"/>
                      <a:pt x="80758" y="40344"/>
                      <a:pt x="82259" y="38976"/>
                    </a:cubicBezTo>
                    <a:cubicBezTo>
                      <a:pt x="83727" y="37609"/>
                      <a:pt x="84928" y="35941"/>
                      <a:pt x="85762" y="34106"/>
                    </a:cubicBezTo>
                    <a:cubicBezTo>
                      <a:pt x="86562" y="32238"/>
                      <a:pt x="86996" y="30203"/>
                      <a:pt x="86996" y="28202"/>
                    </a:cubicBezTo>
                    <a:cubicBezTo>
                      <a:pt x="86996" y="26534"/>
                      <a:pt x="86696" y="24900"/>
                      <a:pt x="86162" y="23332"/>
                    </a:cubicBezTo>
                    <a:cubicBezTo>
                      <a:pt x="85595" y="21764"/>
                      <a:pt x="84794" y="20296"/>
                      <a:pt x="83760" y="18995"/>
                    </a:cubicBezTo>
                    <a:cubicBezTo>
                      <a:pt x="82726" y="17694"/>
                      <a:pt x="81459" y="16594"/>
                      <a:pt x="80058" y="15726"/>
                    </a:cubicBezTo>
                    <a:cubicBezTo>
                      <a:pt x="78646" y="14840"/>
                      <a:pt x="77137" y="14212"/>
                      <a:pt x="75531" y="13843"/>
                    </a:cubicBezTo>
                    <a:lnTo>
                      <a:pt x="75531" y="13843"/>
                    </a:lnTo>
                    <a:cubicBezTo>
                      <a:pt x="75332" y="12847"/>
                      <a:pt x="75037" y="11854"/>
                      <a:pt x="74587" y="10923"/>
                    </a:cubicBezTo>
                    <a:cubicBezTo>
                      <a:pt x="74120" y="9956"/>
                      <a:pt x="73553" y="9055"/>
                      <a:pt x="72886" y="8254"/>
                    </a:cubicBezTo>
                    <a:cubicBezTo>
                      <a:pt x="72185" y="7420"/>
                      <a:pt x="71418" y="6687"/>
                      <a:pt x="70551" y="6086"/>
                    </a:cubicBezTo>
                    <a:cubicBezTo>
                      <a:pt x="69683" y="5452"/>
                      <a:pt x="68716" y="4952"/>
                      <a:pt x="67715" y="4552"/>
                    </a:cubicBezTo>
                    <a:cubicBezTo>
                      <a:pt x="66715" y="4185"/>
                      <a:pt x="65681" y="3951"/>
                      <a:pt x="64613" y="3818"/>
                    </a:cubicBezTo>
                    <a:cubicBezTo>
                      <a:pt x="64186" y="3818"/>
                      <a:pt x="63738" y="3775"/>
                      <a:pt x="63302" y="3775"/>
                    </a:cubicBezTo>
                    <a:cubicBezTo>
                      <a:pt x="63194" y="3775"/>
                      <a:pt x="63085" y="3778"/>
                      <a:pt x="62979" y="3784"/>
                    </a:cubicBezTo>
                    <a:cubicBezTo>
                      <a:pt x="62445" y="3784"/>
                      <a:pt x="61911" y="3818"/>
                      <a:pt x="61378" y="3918"/>
                    </a:cubicBezTo>
                    <a:cubicBezTo>
                      <a:pt x="59391" y="4233"/>
                      <a:pt x="57464" y="5055"/>
                      <a:pt x="55822" y="6299"/>
                    </a:cubicBezTo>
                    <a:lnTo>
                      <a:pt x="55822" y="6299"/>
                    </a:lnTo>
                    <a:cubicBezTo>
                      <a:pt x="54858" y="5211"/>
                      <a:pt x="53670" y="4302"/>
                      <a:pt x="52338" y="3651"/>
                    </a:cubicBezTo>
                    <a:cubicBezTo>
                      <a:pt x="50937" y="2951"/>
                      <a:pt x="49369" y="2584"/>
                      <a:pt x="47801" y="2517"/>
                    </a:cubicBezTo>
                    <a:cubicBezTo>
                      <a:pt x="47714" y="2515"/>
                      <a:pt x="47627" y="2514"/>
                      <a:pt x="47540" y="2514"/>
                    </a:cubicBezTo>
                    <a:cubicBezTo>
                      <a:pt x="46056" y="2514"/>
                      <a:pt x="44551" y="2784"/>
                      <a:pt x="43165" y="3351"/>
                    </a:cubicBezTo>
                    <a:cubicBezTo>
                      <a:pt x="41893" y="3853"/>
                      <a:pt x="40701" y="4618"/>
                      <a:pt x="39680" y="5575"/>
                    </a:cubicBezTo>
                    <a:lnTo>
                      <a:pt x="39680" y="5575"/>
                    </a:lnTo>
                    <a:cubicBezTo>
                      <a:pt x="39631" y="5468"/>
                      <a:pt x="39577" y="5364"/>
                      <a:pt x="39522" y="5262"/>
                    </a:cubicBezTo>
                    <a:lnTo>
                      <a:pt x="39522" y="5262"/>
                    </a:lnTo>
                    <a:cubicBezTo>
                      <a:pt x="40092" y="4828"/>
                      <a:pt x="40463" y="4140"/>
                      <a:pt x="40463" y="3451"/>
                    </a:cubicBezTo>
                    <a:cubicBezTo>
                      <a:pt x="40496" y="2617"/>
                      <a:pt x="40029" y="1783"/>
                      <a:pt x="39328" y="1349"/>
                    </a:cubicBezTo>
                    <a:cubicBezTo>
                      <a:pt x="38957" y="1120"/>
                      <a:pt x="38530" y="1002"/>
                      <a:pt x="38101" y="1002"/>
                    </a:cubicBezTo>
                    <a:cubicBezTo>
                      <a:pt x="37720" y="1002"/>
                      <a:pt x="37338" y="1094"/>
                      <a:pt x="36993" y="1283"/>
                    </a:cubicBezTo>
                    <a:cubicBezTo>
                      <a:pt x="36344" y="1607"/>
                      <a:pt x="35904" y="2245"/>
                      <a:pt x="35765" y="2942"/>
                    </a:cubicBezTo>
                    <a:lnTo>
                      <a:pt x="35765" y="2942"/>
                    </a:lnTo>
                    <a:cubicBezTo>
                      <a:pt x="35685" y="2939"/>
                      <a:pt x="35605" y="2936"/>
                      <a:pt x="35526" y="2936"/>
                    </a:cubicBezTo>
                    <a:cubicBezTo>
                      <a:pt x="35437" y="2936"/>
                      <a:pt x="35348" y="2939"/>
                      <a:pt x="35259" y="2951"/>
                    </a:cubicBezTo>
                    <a:cubicBezTo>
                      <a:pt x="34992" y="2951"/>
                      <a:pt x="34759" y="2984"/>
                      <a:pt x="34492" y="3051"/>
                    </a:cubicBezTo>
                    <a:cubicBezTo>
                      <a:pt x="34073" y="3162"/>
                      <a:pt x="33655" y="3320"/>
                      <a:pt x="33276" y="3525"/>
                    </a:cubicBezTo>
                    <a:lnTo>
                      <a:pt x="33276" y="3525"/>
                    </a:lnTo>
                    <a:cubicBezTo>
                      <a:pt x="32185" y="2148"/>
                      <a:pt x="30678" y="1056"/>
                      <a:pt x="28988" y="482"/>
                    </a:cubicBezTo>
                    <a:cubicBezTo>
                      <a:pt x="28055" y="159"/>
                      <a:pt x="27064" y="0"/>
                      <a:pt x="26072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" name="Google Shape;567;p39"/>
              <p:cNvSpPr/>
              <p:nvPr/>
            </p:nvSpPr>
            <p:spPr>
              <a:xfrm>
                <a:off x="5820658" y="3939919"/>
                <a:ext cx="173891" cy="173884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2803" extrusionOk="0">
                    <a:moveTo>
                      <a:pt x="1402" y="1"/>
                    </a:moveTo>
                    <a:cubicBezTo>
                      <a:pt x="635" y="1"/>
                      <a:pt x="1" y="634"/>
                      <a:pt x="1" y="1402"/>
                    </a:cubicBezTo>
                    <a:cubicBezTo>
                      <a:pt x="1" y="2202"/>
                      <a:pt x="635" y="2803"/>
                      <a:pt x="1402" y="2803"/>
                    </a:cubicBezTo>
                    <a:cubicBezTo>
                      <a:pt x="2169" y="2803"/>
                      <a:pt x="2803" y="2202"/>
                      <a:pt x="2803" y="1402"/>
                    </a:cubicBezTo>
                    <a:cubicBezTo>
                      <a:pt x="2803" y="634"/>
                      <a:pt x="2169" y="1"/>
                      <a:pt x="14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" name="Google Shape;568;p39"/>
              <p:cNvSpPr/>
              <p:nvPr/>
            </p:nvSpPr>
            <p:spPr>
              <a:xfrm>
                <a:off x="5795843" y="3937872"/>
                <a:ext cx="227678" cy="192433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3102" extrusionOk="0">
                    <a:moveTo>
                      <a:pt x="1802" y="67"/>
                    </a:moveTo>
                    <a:cubicBezTo>
                      <a:pt x="2169" y="67"/>
                      <a:pt x="2502" y="334"/>
                      <a:pt x="2602" y="634"/>
                    </a:cubicBezTo>
                    <a:cubicBezTo>
                      <a:pt x="2736" y="934"/>
                      <a:pt x="2769" y="1201"/>
                      <a:pt x="2769" y="1435"/>
                    </a:cubicBezTo>
                    <a:cubicBezTo>
                      <a:pt x="2769" y="1701"/>
                      <a:pt x="2702" y="1935"/>
                      <a:pt x="2536" y="2168"/>
                    </a:cubicBezTo>
                    <a:cubicBezTo>
                      <a:pt x="2336" y="2369"/>
                      <a:pt x="2102" y="2535"/>
                      <a:pt x="1802" y="2635"/>
                    </a:cubicBezTo>
                    <a:cubicBezTo>
                      <a:pt x="1742" y="2649"/>
                      <a:pt x="1679" y="2655"/>
                      <a:pt x="1615" y="2655"/>
                    </a:cubicBezTo>
                    <a:cubicBezTo>
                      <a:pt x="1360" y="2655"/>
                      <a:pt x="1088" y="2549"/>
                      <a:pt x="901" y="2335"/>
                    </a:cubicBezTo>
                    <a:cubicBezTo>
                      <a:pt x="668" y="2068"/>
                      <a:pt x="701" y="1701"/>
                      <a:pt x="734" y="1435"/>
                    </a:cubicBezTo>
                    <a:cubicBezTo>
                      <a:pt x="801" y="1168"/>
                      <a:pt x="868" y="934"/>
                      <a:pt x="1001" y="634"/>
                    </a:cubicBezTo>
                    <a:cubicBezTo>
                      <a:pt x="1135" y="334"/>
                      <a:pt x="1435" y="67"/>
                      <a:pt x="1802" y="67"/>
                    </a:cubicBezTo>
                    <a:close/>
                    <a:moveTo>
                      <a:pt x="1802" y="0"/>
                    </a:moveTo>
                    <a:cubicBezTo>
                      <a:pt x="1435" y="0"/>
                      <a:pt x="1035" y="34"/>
                      <a:pt x="634" y="267"/>
                    </a:cubicBezTo>
                    <a:cubicBezTo>
                      <a:pt x="234" y="501"/>
                      <a:pt x="1" y="968"/>
                      <a:pt x="34" y="1435"/>
                    </a:cubicBezTo>
                    <a:cubicBezTo>
                      <a:pt x="101" y="1902"/>
                      <a:pt x="434" y="2269"/>
                      <a:pt x="701" y="2535"/>
                    </a:cubicBezTo>
                    <a:cubicBezTo>
                      <a:pt x="1001" y="2802"/>
                      <a:pt x="1368" y="3002"/>
                      <a:pt x="1802" y="3069"/>
                    </a:cubicBezTo>
                    <a:cubicBezTo>
                      <a:pt x="1896" y="3091"/>
                      <a:pt x="1994" y="3102"/>
                      <a:pt x="2092" y="3102"/>
                    </a:cubicBezTo>
                    <a:cubicBezTo>
                      <a:pt x="2445" y="3102"/>
                      <a:pt x="2808" y="2963"/>
                      <a:pt x="3069" y="2702"/>
                    </a:cubicBezTo>
                    <a:cubicBezTo>
                      <a:pt x="3436" y="2402"/>
                      <a:pt x="3670" y="1935"/>
                      <a:pt x="3670" y="1435"/>
                    </a:cubicBezTo>
                    <a:cubicBezTo>
                      <a:pt x="3636" y="1201"/>
                      <a:pt x="3603" y="968"/>
                      <a:pt x="3470" y="734"/>
                    </a:cubicBezTo>
                    <a:cubicBezTo>
                      <a:pt x="3370" y="534"/>
                      <a:pt x="3203" y="367"/>
                      <a:pt x="3003" y="267"/>
                    </a:cubicBezTo>
                    <a:cubicBezTo>
                      <a:pt x="2602" y="34"/>
                      <a:pt x="2169" y="0"/>
                      <a:pt x="1802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" name="Google Shape;569;p39"/>
              <p:cNvSpPr/>
              <p:nvPr/>
            </p:nvSpPr>
            <p:spPr>
              <a:xfrm>
                <a:off x="1851561" y="2636254"/>
                <a:ext cx="198768" cy="198698"/>
              </a:xfrm>
              <a:custGeom>
                <a:avLst/>
                <a:gdLst/>
                <a:ahLst/>
                <a:cxnLst/>
                <a:rect l="l" t="t" r="r" b="b"/>
                <a:pathLst>
                  <a:path w="3204" h="3203" extrusionOk="0">
                    <a:moveTo>
                      <a:pt x="1602" y="1"/>
                    </a:moveTo>
                    <a:cubicBezTo>
                      <a:pt x="701" y="1"/>
                      <a:pt x="1" y="701"/>
                      <a:pt x="1" y="1602"/>
                    </a:cubicBezTo>
                    <a:cubicBezTo>
                      <a:pt x="1" y="2469"/>
                      <a:pt x="701" y="3203"/>
                      <a:pt x="1602" y="3203"/>
                    </a:cubicBezTo>
                    <a:cubicBezTo>
                      <a:pt x="2469" y="3203"/>
                      <a:pt x="3203" y="2469"/>
                      <a:pt x="3203" y="1602"/>
                    </a:cubicBezTo>
                    <a:cubicBezTo>
                      <a:pt x="3203" y="701"/>
                      <a:pt x="2469" y="1"/>
                      <a:pt x="16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" name="Google Shape;570;p39"/>
              <p:cNvSpPr/>
              <p:nvPr/>
            </p:nvSpPr>
            <p:spPr>
              <a:xfrm>
                <a:off x="1826746" y="2634206"/>
                <a:ext cx="250445" cy="216254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3486" extrusionOk="0">
                    <a:moveTo>
                      <a:pt x="2002" y="67"/>
                    </a:moveTo>
                    <a:cubicBezTo>
                      <a:pt x="2402" y="67"/>
                      <a:pt x="2769" y="367"/>
                      <a:pt x="2936" y="701"/>
                    </a:cubicBezTo>
                    <a:cubicBezTo>
                      <a:pt x="3069" y="1034"/>
                      <a:pt x="3136" y="1334"/>
                      <a:pt x="3136" y="1635"/>
                    </a:cubicBezTo>
                    <a:cubicBezTo>
                      <a:pt x="3136" y="1935"/>
                      <a:pt x="3036" y="2235"/>
                      <a:pt x="2836" y="2469"/>
                    </a:cubicBezTo>
                    <a:cubicBezTo>
                      <a:pt x="2636" y="2702"/>
                      <a:pt x="2336" y="2902"/>
                      <a:pt x="2002" y="3002"/>
                    </a:cubicBezTo>
                    <a:cubicBezTo>
                      <a:pt x="1930" y="3015"/>
                      <a:pt x="1855" y="3022"/>
                      <a:pt x="1780" y="3022"/>
                    </a:cubicBezTo>
                    <a:cubicBezTo>
                      <a:pt x="1473" y="3022"/>
                      <a:pt x="1156" y="2910"/>
                      <a:pt x="968" y="2669"/>
                    </a:cubicBezTo>
                    <a:cubicBezTo>
                      <a:pt x="701" y="2369"/>
                      <a:pt x="701" y="1935"/>
                      <a:pt x="734" y="1635"/>
                    </a:cubicBezTo>
                    <a:cubicBezTo>
                      <a:pt x="801" y="1301"/>
                      <a:pt x="901" y="1034"/>
                      <a:pt x="1068" y="701"/>
                    </a:cubicBezTo>
                    <a:cubicBezTo>
                      <a:pt x="1201" y="367"/>
                      <a:pt x="1568" y="67"/>
                      <a:pt x="2002" y="67"/>
                    </a:cubicBezTo>
                    <a:close/>
                    <a:moveTo>
                      <a:pt x="2002" y="0"/>
                    </a:moveTo>
                    <a:cubicBezTo>
                      <a:pt x="1568" y="0"/>
                      <a:pt x="1101" y="34"/>
                      <a:pt x="668" y="300"/>
                    </a:cubicBezTo>
                    <a:cubicBezTo>
                      <a:pt x="234" y="567"/>
                      <a:pt x="1" y="1134"/>
                      <a:pt x="34" y="1635"/>
                    </a:cubicBezTo>
                    <a:cubicBezTo>
                      <a:pt x="101" y="2135"/>
                      <a:pt x="434" y="2569"/>
                      <a:pt x="768" y="2869"/>
                    </a:cubicBezTo>
                    <a:cubicBezTo>
                      <a:pt x="1101" y="3136"/>
                      <a:pt x="1502" y="3369"/>
                      <a:pt x="2002" y="3469"/>
                    </a:cubicBezTo>
                    <a:cubicBezTo>
                      <a:pt x="2079" y="3480"/>
                      <a:pt x="2157" y="3486"/>
                      <a:pt x="2237" y="3486"/>
                    </a:cubicBezTo>
                    <a:cubicBezTo>
                      <a:pt x="2641" y="3486"/>
                      <a:pt x="3068" y="3342"/>
                      <a:pt x="3403" y="3036"/>
                    </a:cubicBezTo>
                    <a:cubicBezTo>
                      <a:pt x="3803" y="2702"/>
                      <a:pt x="4037" y="2168"/>
                      <a:pt x="4037" y="1635"/>
                    </a:cubicBezTo>
                    <a:cubicBezTo>
                      <a:pt x="4037" y="1368"/>
                      <a:pt x="3970" y="1101"/>
                      <a:pt x="3837" y="867"/>
                    </a:cubicBezTo>
                    <a:cubicBezTo>
                      <a:pt x="3703" y="634"/>
                      <a:pt x="3536" y="434"/>
                      <a:pt x="3303" y="300"/>
                    </a:cubicBezTo>
                    <a:cubicBezTo>
                      <a:pt x="2869" y="34"/>
                      <a:pt x="2402" y="0"/>
                      <a:pt x="2002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1" name="Google Shape;571;p39"/>
            <p:cNvGrpSpPr/>
            <p:nvPr/>
          </p:nvGrpSpPr>
          <p:grpSpPr>
            <a:xfrm>
              <a:off x="1883079" y="43916"/>
              <a:ext cx="1079071" cy="1132116"/>
              <a:chOff x="1721220" y="-160098"/>
              <a:chExt cx="1322391" cy="1387227"/>
            </a:xfrm>
          </p:grpSpPr>
          <p:sp>
            <p:nvSpPr>
              <p:cNvPr id="572" name="Google Shape;572;p39"/>
              <p:cNvSpPr/>
              <p:nvPr/>
            </p:nvSpPr>
            <p:spPr>
              <a:xfrm>
                <a:off x="2077129" y="755228"/>
                <a:ext cx="881615" cy="471900"/>
              </a:xfrm>
              <a:custGeom>
                <a:avLst/>
                <a:gdLst/>
                <a:ahLst/>
                <a:cxnLst/>
                <a:rect l="l" t="t" r="r" b="b"/>
                <a:pathLst>
                  <a:path w="14211" h="7607" extrusionOk="0">
                    <a:moveTo>
                      <a:pt x="1" y="1"/>
                    </a:moveTo>
                    <a:cubicBezTo>
                      <a:pt x="1335" y="368"/>
                      <a:pt x="2603" y="801"/>
                      <a:pt x="3904" y="1268"/>
                    </a:cubicBezTo>
                    <a:cubicBezTo>
                      <a:pt x="5171" y="1769"/>
                      <a:pt x="6405" y="2303"/>
                      <a:pt x="7606" y="2903"/>
                    </a:cubicBezTo>
                    <a:lnTo>
                      <a:pt x="8507" y="3370"/>
                    </a:lnTo>
                    <a:lnTo>
                      <a:pt x="9374" y="3870"/>
                    </a:lnTo>
                    <a:cubicBezTo>
                      <a:pt x="9674" y="4037"/>
                      <a:pt x="9941" y="4237"/>
                      <a:pt x="10241" y="4404"/>
                    </a:cubicBezTo>
                    <a:cubicBezTo>
                      <a:pt x="10508" y="4604"/>
                      <a:pt x="10808" y="4771"/>
                      <a:pt x="11075" y="4971"/>
                    </a:cubicBezTo>
                    <a:lnTo>
                      <a:pt x="11909" y="5572"/>
                    </a:lnTo>
                    <a:cubicBezTo>
                      <a:pt x="12176" y="5772"/>
                      <a:pt x="12410" y="6005"/>
                      <a:pt x="12676" y="6205"/>
                    </a:cubicBezTo>
                    <a:cubicBezTo>
                      <a:pt x="13244" y="6639"/>
                      <a:pt x="13677" y="7139"/>
                      <a:pt x="14211" y="7606"/>
                    </a:cubicBezTo>
                    <a:cubicBezTo>
                      <a:pt x="13377" y="6506"/>
                      <a:pt x="12443" y="5471"/>
                      <a:pt x="11342" y="4638"/>
                    </a:cubicBezTo>
                    <a:cubicBezTo>
                      <a:pt x="10275" y="3770"/>
                      <a:pt x="9107" y="3003"/>
                      <a:pt x="7873" y="2403"/>
                    </a:cubicBezTo>
                    <a:cubicBezTo>
                      <a:pt x="6639" y="1769"/>
                      <a:pt x="5338" y="1268"/>
                      <a:pt x="4037" y="868"/>
                    </a:cubicBezTo>
                    <a:cubicBezTo>
                      <a:pt x="2703" y="468"/>
                      <a:pt x="1368" y="168"/>
                      <a:pt x="1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" name="Google Shape;573;p39"/>
              <p:cNvSpPr/>
              <p:nvPr/>
            </p:nvSpPr>
            <p:spPr>
              <a:xfrm>
                <a:off x="2919413" y="260685"/>
                <a:ext cx="124199" cy="951927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15345" extrusionOk="0">
                    <a:moveTo>
                      <a:pt x="33" y="0"/>
                    </a:moveTo>
                    <a:lnTo>
                      <a:pt x="33" y="0"/>
                    </a:lnTo>
                    <a:cubicBezTo>
                      <a:pt x="0" y="2602"/>
                      <a:pt x="200" y="5171"/>
                      <a:pt x="467" y="7739"/>
                    </a:cubicBezTo>
                    <a:cubicBezTo>
                      <a:pt x="634" y="9040"/>
                      <a:pt x="801" y="10308"/>
                      <a:pt x="1068" y="11575"/>
                    </a:cubicBezTo>
                    <a:cubicBezTo>
                      <a:pt x="1301" y="12876"/>
                      <a:pt x="1568" y="14144"/>
                      <a:pt x="2002" y="15345"/>
                    </a:cubicBezTo>
                    <a:cubicBezTo>
                      <a:pt x="1801" y="14077"/>
                      <a:pt x="1635" y="12810"/>
                      <a:pt x="1501" y="11509"/>
                    </a:cubicBezTo>
                    <a:lnTo>
                      <a:pt x="1034" y="7673"/>
                    </a:lnTo>
                    <a:cubicBezTo>
                      <a:pt x="734" y="5137"/>
                      <a:pt x="434" y="2569"/>
                      <a:pt x="33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" name="Google Shape;574;p39"/>
              <p:cNvSpPr/>
              <p:nvPr/>
            </p:nvSpPr>
            <p:spPr>
              <a:xfrm>
                <a:off x="2528266" y="519371"/>
                <a:ext cx="440838" cy="674631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10875" extrusionOk="0">
                    <a:moveTo>
                      <a:pt x="1" y="0"/>
                    </a:moveTo>
                    <a:lnTo>
                      <a:pt x="1902" y="2669"/>
                    </a:lnTo>
                    <a:cubicBezTo>
                      <a:pt x="2536" y="3536"/>
                      <a:pt x="3170" y="4437"/>
                      <a:pt x="3770" y="5304"/>
                    </a:cubicBezTo>
                    <a:cubicBezTo>
                      <a:pt x="4370" y="6205"/>
                      <a:pt x="4971" y="7139"/>
                      <a:pt x="5538" y="8039"/>
                    </a:cubicBezTo>
                    <a:cubicBezTo>
                      <a:pt x="6072" y="8973"/>
                      <a:pt x="6639" y="9907"/>
                      <a:pt x="7106" y="10875"/>
                    </a:cubicBezTo>
                    <a:cubicBezTo>
                      <a:pt x="6839" y="9841"/>
                      <a:pt x="6405" y="8806"/>
                      <a:pt x="5905" y="7839"/>
                    </a:cubicBezTo>
                    <a:cubicBezTo>
                      <a:pt x="5404" y="6838"/>
                      <a:pt x="4837" y="5904"/>
                      <a:pt x="4237" y="5004"/>
                    </a:cubicBezTo>
                    <a:cubicBezTo>
                      <a:pt x="3003" y="3202"/>
                      <a:pt x="1602" y="1501"/>
                      <a:pt x="1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" name="Google Shape;575;p39"/>
              <p:cNvSpPr/>
              <p:nvPr/>
            </p:nvSpPr>
            <p:spPr>
              <a:xfrm>
                <a:off x="1721220" y="-146947"/>
                <a:ext cx="1276856" cy="1105029"/>
              </a:xfrm>
              <a:custGeom>
                <a:avLst/>
                <a:gdLst/>
                <a:ahLst/>
                <a:cxnLst/>
                <a:rect l="l" t="t" r="r" b="b"/>
                <a:pathLst>
                  <a:path w="20582" h="17813" extrusionOk="0">
                    <a:moveTo>
                      <a:pt x="14611" y="0"/>
                    </a:moveTo>
                    <a:cubicBezTo>
                      <a:pt x="12743" y="0"/>
                      <a:pt x="11142" y="1034"/>
                      <a:pt x="10274" y="2502"/>
                    </a:cubicBezTo>
                    <a:cubicBezTo>
                      <a:pt x="9643" y="2186"/>
                      <a:pt x="8936" y="2033"/>
                      <a:pt x="8198" y="2033"/>
                    </a:cubicBezTo>
                    <a:cubicBezTo>
                      <a:pt x="6284" y="2033"/>
                      <a:pt x="4157" y="3060"/>
                      <a:pt x="2569" y="4937"/>
                    </a:cubicBezTo>
                    <a:cubicBezTo>
                      <a:pt x="134" y="7872"/>
                      <a:pt x="0" y="11742"/>
                      <a:pt x="2235" y="13610"/>
                    </a:cubicBezTo>
                    <a:cubicBezTo>
                      <a:pt x="3031" y="14268"/>
                      <a:pt x="4007" y="14588"/>
                      <a:pt x="5053" y="14588"/>
                    </a:cubicBezTo>
                    <a:cubicBezTo>
                      <a:pt x="5278" y="14588"/>
                      <a:pt x="5507" y="14573"/>
                      <a:pt x="5738" y="14544"/>
                    </a:cubicBezTo>
                    <a:cubicBezTo>
                      <a:pt x="6338" y="16445"/>
                      <a:pt x="8073" y="17813"/>
                      <a:pt x="10174" y="17813"/>
                    </a:cubicBezTo>
                    <a:cubicBezTo>
                      <a:pt x="12743" y="17813"/>
                      <a:pt x="14811" y="15711"/>
                      <a:pt x="14811" y="13143"/>
                    </a:cubicBezTo>
                    <a:cubicBezTo>
                      <a:pt x="14811" y="13043"/>
                      <a:pt x="14811" y="12943"/>
                      <a:pt x="14811" y="12843"/>
                    </a:cubicBezTo>
                    <a:cubicBezTo>
                      <a:pt x="15345" y="13143"/>
                      <a:pt x="15978" y="13343"/>
                      <a:pt x="16679" y="13343"/>
                    </a:cubicBezTo>
                    <a:cubicBezTo>
                      <a:pt x="18847" y="13343"/>
                      <a:pt x="20582" y="11575"/>
                      <a:pt x="20582" y="9440"/>
                    </a:cubicBezTo>
                    <a:cubicBezTo>
                      <a:pt x="20582" y="8306"/>
                      <a:pt x="20115" y="7305"/>
                      <a:pt x="19347" y="6571"/>
                    </a:cubicBezTo>
                    <a:cubicBezTo>
                      <a:pt x="19514" y="6104"/>
                      <a:pt x="19614" y="5571"/>
                      <a:pt x="19614" y="5004"/>
                    </a:cubicBezTo>
                    <a:cubicBezTo>
                      <a:pt x="19614" y="2235"/>
                      <a:pt x="17379" y="0"/>
                      <a:pt x="146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" name="Google Shape;576;p39"/>
              <p:cNvSpPr/>
              <p:nvPr/>
            </p:nvSpPr>
            <p:spPr>
              <a:xfrm>
                <a:off x="1750192" y="-160098"/>
                <a:ext cx="1260292" cy="1136109"/>
              </a:xfrm>
              <a:custGeom>
                <a:avLst/>
                <a:gdLst/>
                <a:ahLst/>
                <a:cxnLst/>
                <a:rect l="l" t="t" r="r" b="b"/>
                <a:pathLst>
                  <a:path w="20315" h="18314" extrusionOk="0">
                    <a:moveTo>
                      <a:pt x="14193" y="450"/>
                    </a:moveTo>
                    <a:cubicBezTo>
                      <a:pt x="14843" y="450"/>
                      <a:pt x="15498" y="586"/>
                      <a:pt x="16112" y="846"/>
                    </a:cubicBezTo>
                    <a:cubicBezTo>
                      <a:pt x="17179" y="1313"/>
                      <a:pt x="18080" y="2180"/>
                      <a:pt x="18580" y="3281"/>
                    </a:cubicBezTo>
                    <a:cubicBezTo>
                      <a:pt x="19081" y="4348"/>
                      <a:pt x="19181" y="5616"/>
                      <a:pt x="18847" y="6817"/>
                    </a:cubicBezTo>
                    <a:cubicBezTo>
                      <a:pt x="19514" y="7484"/>
                      <a:pt x="19915" y="8351"/>
                      <a:pt x="19981" y="9285"/>
                    </a:cubicBezTo>
                    <a:cubicBezTo>
                      <a:pt x="20048" y="10186"/>
                      <a:pt x="19748" y="11120"/>
                      <a:pt x="19214" y="11820"/>
                    </a:cubicBezTo>
                    <a:cubicBezTo>
                      <a:pt x="18680" y="12554"/>
                      <a:pt x="17880" y="13055"/>
                      <a:pt x="17012" y="13221"/>
                    </a:cubicBezTo>
                    <a:cubicBezTo>
                      <a:pt x="16772" y="13268"/>
                      <a:pt x="16525" y="13291"/>
                      <a:pt x="16279" y="13291"/>
                    </a:cubicBezTo>
                    <a:cubicBezTo>
                      <a:pt x="15639" y="13291"/>
                      <a:pt x="14998" y="13134"/>
                      <a:pt x="14444" y="12821"/>
                    </a:cubicBezTo>
                    <a:lnTo>
                      <a:pt x="14044" y="12588"/>
                    </a:lnTo>
                    <a:lnTo>
                      <a:pt x="14044" y="13088"/>
                    </a:lnTo>
                    <a:cubicBezTo>
                      <a:pt x="14110" y="14122"/>
                      <a:pt x="13777" y="15223"/>
                      <a:pt x="13143" y="16023"/>
                    </a:cubicBezTo>
                    <a:cubicBezTo>
                      <a:pt x="12476" y="16857"/>
                      <a:pt x="11542" y="17458"/>
                      <a:pt x="10508" y="17625"/>
                    </a:cubicBezTo>
                    <a:cubicBezTo>
                      <a:pt x="10220" y="17690"/>
                      <a:pt x="9927" y="17721"/>
                      <a:pt x="9635" y="17721"/>
                    </a:cubicBezTo>
                    <a:cubicBezTo>
                      <a:pt x="8877" y="17721"/>
                      <a:pt x="8122" y="17509"/>
                      <a:pt x="7472" y="17124"/>
                    </a:cubicBezTo>
                    <a:cubicBezTo>
                      <a:pt x="6538" y="16590"/>
                      <a:pt x="5838" y="15690"/>
                      <a:pt x="5504" y="14689"/>
                    </a:cubicBezTo>
                    <a:lnTo>
                      <a:pt x="5438" y="14489"/>
                    </a:lnTo>
                    <a:lnTo>
                      <a:pt x="5237" y="14522"/>
                    </a:lnTo>
                    <a:cubicBezTo>
                      <a:pt x="5029" y="14546"/>
                      <a:pt x="4819" y="14559"/>
                      <a:pt x="4608" y="14559"/>
                    </a:cubicBezTo>
                    <a:cubicBezTo>
                      <a:pt x="3943" y="14559"/>
                      <a:pt x="3277" y="14434"/>
                      <a:pt x="2669" y="14155"/>
                    </a:cubicBezTo>
                    <a:cubicBezTo>
                      <a:pt x="2302" y="13989"/>
                      <a:pt x="1935" y="13722"/>
                      <a:pt x="1601" y="13422"/>
                    </a:cubicBezTo>
                    <a:cubicBezTo>
                      <a:pt x="1435" y="13288"/>
                      <a:pt x="1335" y="13088"/>
                      <a:pt x="1168" y="12921"/>
                    </a:cubicBezTo>
                    <a:cubicBezTo>
                      <a:pt x="1068" y="12754"/>
                      <a:pt x="934" y="12588"/>
                      <a:pt x="834" y="12354"/>
                    </a:cubicBezTo>
                    <a:cubicBezTo>
                      <a:pt x="434" y="11587"/>
                      <a:pt x="267" y="10686"/>
                      <a:pt x="301" y="9786"/>
                    </a:cubicBezTo>
                    <a:cubicBezTo>
                      <a:pt x="334" y="8885"/>
                      <a:pt x="601" y="7984"/>
                      <a:pt x="968" y="7150"/>
                    </a:cubicBezTo>
                    <a:cubicBezTo>
                      <a:pt x="1702" y="5516"/>
                      <a:pt x="3002" y="4082"/>
                      <a:pt x="4604" y="3248"/>
                    </a:cubicBezTo>
                    <a:cubicBezTo>
                      <a:pt x="5404" y="2847"/>
                      <a:pt x="6271" y="2547"/>
                      <a:pt x="7139" y="2480"/>
                    </a:cubicBezTo>
                    <a:cubicBezTo>
                      <a:pt x="7310" y="2461"/>
                      <a:pt x="7481" y="2452"/>
                      <a:pt x="7651" y="2452"/>
                    </a:cubicBezTo>
                    <a:cubicBezTo>
                      <a:pt x="8376" y="2452"/>
                      <a:pt x="9086" y="2623"/>
                      <a:pt x="9707" y="2947"/>
                    </a:cubicBezTo>
                    <a:lnTo>
                      <a:pt x="9907" y="3047"/>
                    </a:lnTo>
                    <a:lnTo>
                      <a:pt x="10007" y="2847"/>
                    </a:lnTo>
                    <a:cubicBezTo>
                      <a:pt x="10608" y="1847"/>
                      <a:pt x="11575" y="1079"/>
                      <a:pt x="12676" y="712"/>
                    </a:cubicBezTo>
                    <a:cubicBezTo>
                      <a:pt x="13163" y="535"/>
                      <a:pt x="13676" y="450"/>
                      <a:pt x="14193" y="450"/>
                    </a:cubicBezTo>
                    <a:close/>
                    <a:moveTo>
                      <a:pt x="14077" y="1"/>
                    </a:moveTo>
                    <a:cubicBezTo>
                      <a:pt x="13547" y="1"/>
                      <a:pt x="13017" y="81"/>
                      <a:pt x="12509" y="245"/>
                    </a:cubicBezTo>
                    <a:cubicBezTo>
                      <a:pt x="11375" y="592"/>
                      <a:pt x="10359" y="1386"/>
                      <a:pt x="9716" y="2429"/>
                    </a:cubicBezTo>
                    <a:lnTo>
                      <a:pt x="9716" y="2429"/>
                    </a:lnTo>
                    <a:cubicBezTo>
                      <a:pt x="9338" y="2267"/>
                      <a:pt x="8939" y="2137"/>
                      <a:pt x="8540" y="2080"/>
                    </a:cubicBezTo>
                    <a:cubicBezTo>
                      <a:pt x="8270" y="2061"/>
                      <a:pt x="7989" y="2042"/>
                      <a:pt x="7710" y="2042"/>
                    </a:cubicBezTo>
                    <a:cubicBezTo>
                      <a:pt x="7506" y="2042"/>
                      <a:pt x="7303" y="2052"/>
                      <a:pt x="7105" y="2080"/>
                    </a:cubicBezTo>
                    <a:cubicBezTo>
                      <a:pt x="6171" y="2214"/>
                      <a:pt x="5271" y="2547"/>
                      <a:pt x="4470" y="3014"/>
                    </a:cubicBezTo>
                    <a:cubicBezTo>
                      <a:pt x="2869" y="3948"/>
                      <a:pt x="1601" y="5416"/>
                      <a:pt x="801" y="7084"/>
                    </a:cubicBezTo>
                    <a:cubicBezTo>
                      <a:pt x="401" y="7918"/>
                      <a:pt x="167" y="8818"/>
                      <a:pt x="67" y="9752"/>
                    </a:cubicBezTo>
                    <a:cubicBezTo>
                      <a:pt x="0" y="10686"/>
                      <a:pt x="134" y="11654"/>
                      <a:pt x="534" y="12521"/>
                    </a:cubicBezTo>
                    <a:cubicBezTo>
                      <a:pt x="634" y="12721"/>
                      <a:pt x="768" y="12921"/>
                      <a:pt x="901" y="13155"/>
                    </a:cubicBezTo>
                    <a:cubicBezTo>
                      <a:pt x="1034" y="13321"/>
                      <a:pt x="1168" y="13522"/>
                      <a:pt x="1335" y="13688"/>
                    </a:cubicBezTo>
                    <a:cubicBezTo>
                      <a:pt x="1668" y="14055"/>
                      <a:pt x="2068" y="14322"/>
                      <a:pt x="2502" y="14556"/>
                    </a:cubicBezTo>
                    <a:cubicBezTo>
                      <a:pt x="3189" y="14899"/>
                      <a:pt x="3938" y="15054"/>
                      <a:pt x="4701" y="15054"/>
                    </a:cubicBezTo>
                    <a:cubicBezTo>
                      <a:pt x="4832" y="15054"/>
                      <a:pt x="4964" y="15050"/>
                      <a:pt x="5096" y="15041"/>
                    </a:cubicBezTo>
                    <a:lnTo>
                      <a:pt x="5096" y="15041"/>
                    </a:lnTo>
                    <a:cubicBezTo>
                      <a:pt x="5455" y="16098"/>
                      <a:pt x="6195" y="17024"/>
                      <a:pt x="7172" y="17591"/>
                    </a:cubicBezTo>
                    <a:cubicBezTo>
                      <a:pt x="7918" y="18064"/>
                      <a:pt x="8812" y="18314"/>
                      <a:pt x="9703" y="18314"/>
                    </a:cubicBezTo>
                    <a:cubicBezTo>
                      <a:pt x="10007" y="18314"/>
                      <a:pt x="10311" y="18284"/>
                      <a:pt x="10608" y="18225"/>
                    </a:cubicBezTo>
                    <a:cubicBezTo>
                      <a:pt x="11775" y="17992"/>
                      <a:pt x="12876" y="17358"/>
                      <a:pt x="13610" y="16390"/>
                    </a:cubicBezTo>
                    <a:cubicBezTo>
                      <a:pt x="14253" y="15572"/>
                      <a:pt x="14614" y="14524"/>
                      <a:pt x="14627" y="13492"/>
                    </a:cubicBezTo>
                    <a:lnTo>
                      <a:pt x="14627" y="13492"/>
                    </a:lnTo>
                    <a:cubicBezTo>
                      <a:pt x="15114" y="13692"/>
                      <a:pt x="15644" y="13785"/>
                      <a:pt x="16173" y="13785"/>
                    </a:cubicBezTo>
                    <a:cubicBezTo>
                      <a:pt x="16490" y="13785"/>
                      <a:pt x="16806" y="13752"/>
                      <a:pt x="17113" y="13688"/>
                    </a:cubicBezTo>
                    <a:cubicBezTo>
                      <a:pt x="18080" y="13455"/>
                      <a:pt x="18947" y="12854"/>
                      <a:pt x="19514" y="12054"/>
                    </a:cubicBezTo>
                    <a:cubicBezTo>
                      <a:pt x="20081" y="11220"/>
                      <a:pt x="20315" y="10219"/>
                      <a:pt x="20215" y="9252"/>
                    </a:cubicBezTo>
                    <a:cubicBezTo>
                      <a:pt x="20081" y="8318"/>
                      <a:pt x="19614" y="7384"/>
                      <a:pt x="18914" y="6783"/>
                    </a:cubicBezTo>
                    <a:cubicBezTo>
                      <a:pt x="19114" y="6250"/>
                      <a:pt x="19247" y="5616"/>
                      <a:pt x="19214" y="4982"/>
                    </a:cubicBezTo>
                    <a:cubicBezTo>
                      <a:pt x="19214" y="4382"/>
                      <a:pt x="19081" y="3748"/>
                      <a:pt x="18847" y="3148"/>
                    </a:cubicBezTo>
                    <a:cubicBezTo>
                      <a:pt x="18380" y="1980"/>
                      <a:pt x="17446" y="1013"/>
                      <a:pt x="16279" y="479"/>
                    </a:cubicBezTo>
                    <a:cubicBezTo>
                      <a:pt x="15591" y="165"/>
                      <a:pt x="14835" y="1"/>
                      <a:pt x="14077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" name="Google Shape;577;p39"/>
              <p:cNvSpPr/>
              <p:nvPr/>
            </p:nvSpPr>
            <p:spPr>
              <a:xfrm>
                <a:off x="1942632" y="157211"/>
                <a:ext cx="200815" cy="409803"/>
              </a:xfrm>
              <a:custGeom>
                <a:avLst/>
                <a:gdLst/>
                <a:ahLst/>
                <a:cxnLst/>
                <a:rect l="l" t="t" r="r" b="b"/>
                <a:pathLst>
                  <a:path w="3237" h="6606" extrusionOk="0">
                    <a:moveTo>
                      <a:pt x="3103" y="1"/>
                    </a:moveTo>
                    <a:cubicBezTo>
                      <a:pt x="3103" y="1"/>
                      <a:pt x="2369" y="735"/>
                      <a:pt x="2803" y="1746"/>
                    </a:cubicBezTo>
                    <a:lnTo>
                      <a:pt x="2803" y="1746"/>
                    </a:lnTo>
                    <a:lnTo>
                      <a:pt x="3103" y="1"/>
                    </a:lnTo>
                    <a:close/>
                    <a:moveTo>
                      <a:pt x="2803" y="1746"/>
                    </a:moveTo>
                    <a:lnTo>
                      <a:pt x="2673" y="2502"/>
                    </a:lnTo>
                    <a:lnTo>
                      <a:pt x="2673" y="2502"/>
                    </a:lnTo>
                    <a:cubicBezTo>
                      <a:pt x="3005" y="2412"/>
                      <a:pt x="3236" y="2402"/>
                      <a:pt x="3236" y="2402"/>
                    </a:cubicBezTo>
                    <a:cubicBezTo>
                      <a:pt x="3031" y="2175"/>
                      <a:pt x="2892" y="1955"/>
                      <a:pt x="2803" y="1746"/>
                    </a:cubicBezTo>
                    <a:close/>
                    <a:moveTo>
                      <a:pt x="2673" y="2502"/>
                    </a:moveTo>
                    <a:cubicBezTo>
                      <a:pt x="2114" y="2656"/>
                      <a:pt x="1270" y="3041"/>
                      <a:pt x="768" y="4003"/>
                    </a:cubicBezTo>
                    <a:cubicBezTo>
                      <a:pt x="1" y="5571"/>
                      <a:pt x="1969" y="6605"/>
                      <a:pt x="1969" y="6605"/>
                    </a:cubicBezTo>
                    <a:lnTo>
                      <a:pt x="2673" y="2502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" name="Google Shape;578;p39"/>
              <p:cNvSpPr/>
              <p:nvPr/>
            </p:nvSpPr>
            <p:spPr>
              <a:xfrm>
                <a:off x="1963353" y="157211"/>
                <a:ext cx="211114" cy="409803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6606" extrusionOk="0">
                    <a:moveTo>
                      <a:pt x="2769" y="1"/>
                    </a:moveTo>
                    <a:lnTo>
                      <a:pt x="2769" y="1"/>
                    </a:lnTo>
                    <a:cubicBezTo>
                      <a:pt x="2602" y="134"/>
                      <a:pt x="2435" y="334"/>
                      <a:pt x="2335" y="534"/>
                    </a:cubicBezTo>
                    <a:cubicBezTo>
                      <a:pt x="2235" y="734"/>
                      <a:pt x="2168" y="1001"/>
                      <a:pt x="2202" y="1235"/>
                    </a:cubicBezTo>
                    <a:cubicBezTo>
                      <a:pt x="2202" y="1468"/>
                      <a:pt x="2235" y="1735"/>
                      <a:pt x="2335" y="1935"/>
                    </a:cubicBezTo>
                    <a:cubicBezTo>
                      <a:pt x="2375" y="2029"/>
                      <a:pt x="2421" y="2118"/>
                      <a:pt x="2472" y="2203"/>
                    </a:cubicBezTo>
                    <a:lnTo>
                      <a:pt x="2472" y="2203"/>
                    </a:lnTo>
                    <a:cubicBezTo>
                      <a:pt x="2044" y="2273"/>
                      <a:pt x="1653" y="2443"/>
                      <a:pt x="1301" y="2669"/>
                    </a:cubicBezTo>
                    <a:cubicBezTo>
                      <a:pt x="801" y="2969"/>
                      <a:pt x="400" y="3436"/>
                      <a:pt x="200" y="3937"/>
                    </a:cubicBezTo>
                    <a:cubicBezTo>
                      <a:pt x="67" y="4237"/>
                      <a:pt x="0" y="4537"/>
                      <a:pt x="33" y="4837"/>
                    </a:cubicBezTo>
                    <a:cubicBezTo>
                      <a:pt x="100" y="5138"/>
                      <a:pt x="200" y="5404"/>
                      <a:pt x="367" y="5638"/>
                    </a:cubicBezTo>
                    <a:cubicBezTo>
                      <a:pt x="701" y="6105"/>
                      <a:pt x="1168" y="6405"/>
                      <a:pt x="1635" y="6605"/>
                    </a:cubicBezTo>
                    <a:cubicBezTo>
                      <a:pt x="1234" y="6272"/>
                      <a:pt x="867" y="5905"/>
                      <a:pt x="667" y="5471"/>
                    </a:cubicBezTo>
                    <a:cubicBezTo>
                      <a:pt x="567" y="5238"/>
                      <a:pt x="500" y="5038"/>
                      <a:pt x="500" y="4804"/>
                    </a:cubicBezTo>
                    <a:cubicBezTo>
                      <a:pt x="500" y="4571"/>
                      <a:pt x="567" y="4370"/>
                      <a:pt x="667" y="4170"/>
                    </a:cubicBezTo>
                    <a:cubicBezTo>
                      <a:pt x="867" y="3737"/>
                      <a:pt x="1201" y="3403"/>
                      <a:pt x="1601" y="3136"/>
                    </a:cubicBezTo>
                    <a:cubicBezTo>
                      <a:pt x="1968" y="2869"/>
                      <a:pt x="2469" y="2703"/>
                      <a:pt x="2936" y="2636"/>
                    </a:cubicBezTo>
                    <a:lnTo>
                      <a:pt x="3403" y="2569"/>
                    </a:lnTo>
                    <a:lnTo>
                      <a:pt x="3102" y="2236"/>
                    </a:lnTo>
                    <a:lnTo>
                      <a:pt x="2902" y="2002"/>
                    </a:lnTo>
                    <a:cubicBezTo>
                      <a:pt x="2835" y="1935"/>
                      <a:pt x="2769" y="1835"/>
                      <a:pt x="2702" y="1769"/>
                    </a:cubicBezTo>
                    <a:cubicBezTo>
                      <a:pt x="2602" y="1602"/>
                      <a:pt x="2535" y="1402"/>
                      <a:pt x="2502" y="1201"/>
                    </a:cubicBezTo>
                    <a:cubicBezTo>
                      <a:pt x="2435" y="801"/>
                      <a:pt x="2535" y="368"/>
                      <a:pt x="2769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" name="Google Shape;579;p39"/>
              <p:cNvSpPr/>
              <p:nvPr/>
            </p:nvSpPr>
            <p:spPr>
              <a:xfrm>
                <a:off x="2658669" y="227559"/>
                <a:ext cx="105588" cy="260795"/>
              </a:xfrm>
              <a:custGeom>
                <a:avLst/>
                <a:gdLst/>
                <a:ahLst/>
                <a:cxnLst/>
                <a:rect l="l" t="t" r="r" b="b"/>
                <a:pathLst>
                  <a:path w="1702" h="4204" extrusionOk="0">
                    <a:moveTo>
                      <a:pt x="0" y="1"/>
                    </a:moveTo>
                    <a:lnTo>
                      <a:pt x="567" y="4204"/>
                    </a:lnTo>
                    <a:cubicBezTo>
                      <a:pt x="1701" y="3437"/>
                      <a:pt x="434" y="2102"/>
                      <a:pt x="434" y="2102"/>
                    </a:cubicBezTo>
                    <a:cubicBezTo>
                      <a:pt x="1401" y="90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EF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" name="Google Shape;580;p39"/>
              <p:cNvSpPr/>
              <p:nvPr/>
            </p:nvSpPr>
            <p:spPr>
              <a:xfrm>
                <a:off x="2658669" y="227559"/>
                <a:ext cx="76616" cy="260795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420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67" y="334"/>
                      <a:pt x="467" y="668"/>
                      <a:pt x="534" y="1001"/>
                    </a:cubicBezTo>
                    <a:cubicBezTo>
                      <a:pt x="534" y="1168"/>
                      <a:pt x="534" y="1335"/>
                      <a:pt x="467" y="1502"/>
                    </a:cubicBezTo>
                    <a:cubicBezTo>
                      <a:pt x="400" y="1635"/>
                      <a:pt x="300" y="1769"/>
                      <a:pt x="200" y="1935"/>
                    </a:cubicBezTo>
                    <a:lnTo>
                      <a:pt x="67" y="2136"/>
                    </a:lnTo>
                    <a:lnTo>
                      <a:pt x="234" y="2302"/>
                    </a:lnTo>
                    <a:cubicBezTo>
                      <a:pt x="334" y="2436"/>
                      <a:pt x="467" y="2569"/>
                      <a:pt x="567" y="2736"/>
                    </a:cubicBezTo>
                    <a:cubicBezTo>
                      <a:pt x="667" y="2869"/>
                      <a:pt x="734" y="3036"/>
                      <a:pt x="801" y="3203"/>
                    </a:cubicBezTo>
                    <a:cubicBezTo>
                      <a:pt x="834" y="3370"/>
                      <a:pt x="867" y="3537"/>
                      <a:pt x="834" y="3703"/>
                    </a:cubicBezTo>
                    <a:cubicBezTo>
                      <a:pt x="801" y="3870"/>
                      <a:pt x="701" y="4037"/>
                      <a:pt x="567" y="4204"/>
                    </a:cubicBezTo>
                    <a:cubicBezTo>
                      <a:pt x="767" y="4137"/>
                      <a:pt x="967" y="4004"/>
                      <a:pt x="1101" y="3803"/>
                    </a:cubicBezTo>
                    <a:cubicBezTo>
                      <a:pt x="1201" y="3603"/>
                      <a:pt x="1234" y="3336"/>
                      <a:pt x="1234" y="3103"/>
                    </a:cubicBezTo>
                    <a:cubicBezTo>
                      <a:pt x="1201" y="2869"/>
                      <a:pt x="1101" y="2669"/>
                      <a:pt x="1001" y="2469"/>
                    </a:cubicBezTo>
                    <a:cubicBezTo>
                      <a:pt x="933" y="2333"/>
                      <a:pt x="865" y="2212"/>
                      <a:pt x="775" y="2086"/>
                    </a:cubicBezTo>
                    <a:lnTo>
                      <a:pt x="775" y="2086"/>
                    </a:lnTo>
                    <a:cubicBezTo>
                      <a:pt x="865" y="1958"/>
                      <a:pt x="945" y="1811"/>
                      <a:pt x="967" y="1635"/>
                    </a:cubicBezTo>
                    <a:cubicBezTo>
                      <a:pt x="1034" y="1402"/>
                      <a:pt x="1034" y="1135"/>
                      <a:pt x="934" y="901"/>
                    </a:cubicBezTo>
                    <a:cubicBezTo>
                      <a:pt x="867" y="668"/>
                      <a:pt x="734" y="468"/>
                      <a:pt x="567" y="334"/>
                    </a:cubicBezTo>
                    <a:cubicBezTo>
                      <a:pt x="400" y="168"/>
                      <a:pt x="200" y="67"/>
                      <a:pt x="0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1" name="Google Shape;581;p39"/>
            <p:cNvGrpSpPr/>
            <p:nvPr/>
          </p:nvGrpSpPr>
          <p:grpSpPr>
            <a:xfrm>
              <a:off x="4251971" y="3874563"/>
              <a:ext cx="905756" cy="1074241"/>
              <a:chOff x="3794762" y="3697796"/>
              <a:chExt cx="1320344" cy="1565950"/>
            </a:xfrm>
          </p:grpSpPr>
          <p:sp>
            <p:nvSpPr>
              <p:cNvPr id="582" name="Google Shape;582;p39"/>
              <p:cNvSpPr/>
              <p:nvPr/>
            </p:nvSpPr>
            <p:spPr>
              <a:xfrm>
                <a:off x="4543864" y="3741283"/>
                <a:ext cx="399459" cy="916753"/>
              </a:xfrm>
              <a:custGeom>
                <a:avLst/>
                <a:gdLst/>
                <a:ahLst/>
                <a:cxnLst/>
                <a:rect l="l" t="t" r="r" b="b"/>
                <a:pathLst>
                  <a:path w="6439" h="14778" extrusionOk="0">
                    <a:moveTo>
                      <a:pt x="34" y="0"/>
                    </a:moveTo>
                    <a:cubicBezTo>
                      <a:pt x="0" y="1368"/>
                      <a:pt x="101" y="2769"/>
                      <a:pt x="434" y="4103"/>
                    </a:cubicBezTo>
                    <a:cubicBezTo>
                      <a:pt x="734" y="5438"/>
                      <a:pt x="1168" y="6772"/>
                      <a:pt x="1768" y="8006"/>
                    </a:cubicBezTo>
                    <a:cubicBezTo>
                      <a:pt x="2369" y="9274"/>
                      <a:pt x="3036" y="10474"/>
                      <a:pt x="3803" y="11609"/>
                    </a:cubicBezTo>
                    <a:cubicBezTo>
                      <a:pt x="4604" y="12743"/>
                      <a:pt x="5471" y="13810"/>
                      <a:pt x="6438" y="14778"/>
                    </a:cubicBezTo>
                    <a:cubicBezTo>
                      <a:pt x="5638" y="13677"/>
                      <a:pt x="4904" y="12509"/>
                      <a:pt x="4170" y="11375"/>
                    </a:cubicBezTo>
                    <a:cubicBezTo>
                      <a:pt x="3503" y="10208"/>
                      <a:pt x="2836" y="9007"/>
                      <a:pt x="2269" y="7773"/>
                    </a:cubicBezTo>
                    <a:lnTo>
                      <a:pt x="1868" y="6839"/>
                    </a:lnTo>
                    <a:lnTo>
                      <a:pt x="1502" y="5905"/>
                    </a:lnTo>
                    <a:cubicBezTo>
                      <a:pt x="1368" y="5604"/>
                      <a:pt x="1268" y="5271"/>
                      <a:pt x="1168" y="4971"/>
                    </a:cubicBezTo>
                    <a:cubicBezTo>
                      <a:pt x="1068" y="4637"/>
                      <a:pt x="934" y="4303"/>
                      <a:pt x="834" y="4003"/>
                    </a:cubicBezTo>
                    <a:lnTo>
                      <a:pt x="568" y="3002"/>
                    </a:lnTo>
                    <a:cubicBezTo>
                      <a:pt x="501" y="2669"/>
                      <a:pt x="434" y="2335"/>
                      <a:pt x="367" y="2035"/>
                    </a:cubicBezTo>
                    <a:cubicBezTo>
                      <a:pt x="201" y="1368"/>
                      <a:pt x="167" y="667"/>
                      <a:pt x="34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" name="Google Shape;583;p39"/>
              <p:cNvSpPr/>
              <p:nvPr/>
            </p:nvSpPr>
            <p:spPr>
              <a:xfrm>
                <a:off x="3974795" y="3697796"/>
                <a:ext cx="496672" cy="821592"/>
              </a:xfrm>
              <a:custGeom>
                <a:avLst/>
                <a:gdLst/>
                <a:ahLst/>
                <a:cxnLst/>
                <a:rect l="l" t="t" r="r" b="b"/>
                <a:pathLst>
                  <a:path w="8006" h="13244" extrusionOk="0">
                    <a:moveTo>
                      <a:pt x="8006" y="1"/>
                    </a:moveTo>
                    <a:lnTo>
                      <a:pt x="8006" y="1"/>
                    </a:lnTo>
                    <a:cubicBezTo>
                      <a:pt x="7372" y="1135"/>
                      <a:pt x="6672" y="2236"/>
                      <a:pt x="6005" y="3337"/>
                    </a:cubicBezTo>
                    <a:lnTo>
                      <a:pt x="4003" y="6606"/>
                    </a:lnTo>
                    <a:cubicBezTo>
                      <a:pt x="2635" y="8807"/>
                      <a:pt x="1268" y="10975"/>
                      <a:pt x="0" y="13244"/>
                    </a:cubicBezTo>
                    <a:cubicBezTo>
                      <a:pt x="1635" y="11242"/>
                      <a:pt x="3102" y="9107"/>
                      <a:pt x="4470" y="6906"/>
                    </a:cubicBezTo>
                    <a:cubicBezTo>
                      <a:pt x="5137" y="5805"/>
                      <a:pt x="5804" y="4704"/>
                      <a:pt x="6405" y="3537"/>
                    </a:cubicBezTo>
                    <a:cubicBezTo>
                      <a:pt x="7005" y="2403"/>
                      <a:pt x="7572" y="1235"/>
                      <a:pt x="8006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" name="Google Shape;584;p39"/>
              <p:cNvSpPr/>
              <p:nvPr/>
            </p:nvSpPr>
            <p:spPr>
              <a:xfrm>
                <a:off x="4421775" y="3757846"/>
                <a:ext cx="95228" cy="805028"/>
              </a:xfrm>
              <a:custGeom>
                <a:avLst/>
                <a:gdLst/>
                <a:ahLst/>
                <a:cxnLst/>
                <a:rect l="l" t="t" r="r" b="b"/>
                <a:pathLst>
                  <a:path w="1535" h="12977" extrusionOk="0">
                    <a:moveTo>
                      <a:pt x="1535" y="0"/>
                    </a:moveTo>
                    <a:lnTo>
                      <a:pt x="1535" y="0"/>
                    </a:lnTo>
                    <a:cubicBezTo>
                      <a:pt x="1101" y="1034"/>
                      <a:pt x="801" y="2068"/>
                      <a:pt x="567" y="3169"/>
                    </a:cubicBezTo>
                    <a:cubicBezTo>
                      <a:pt x="367" y="4237"/>
                      <a:pt x="234" y="5337"/>
                      <a:pt x="134" y="6405"/>
                    </a:cubicBezTo>
                    <a:cubicBezTo>
                      <a:pt x="0" y="8606"/>
                      <a:pt x="34" y="10808"/>
                      <a:pt x="334" y="12976"/>
                    </a:cubicBezTo>
                    <a:lnTo>
                      <a:pt x="501" y="9707"/>
                    </a:lnTo>
                    <a:cubicBezTo>
                      <a:pt x="567" y="8606"/>
                      <a:pt x="634" y="7539"/>
                      <a:pt x="701" y="6471"/>
                    </a:cubicBezTo>
                    <a:cubicBezTo>
                      <a:pt x="768" y="5371"/>
                      <a:pt x="901" y="4303"/>
                      <a:pt x="1001" y="3236"/>
                    </a:cubicBezTo>
                    <a:cubicBezTo>
                      <a:pt x="1168" y="2168"/>
                      <a:pt x="1301" y="1068"/>
                      <a:pt x="1535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" name="Google Shape;585;p39"/>
              <p:cNvSpPr/>
              <p:nvPr/>
            </p:nvSpPr>
            <p:spPr>
              <a:xfrm>
                <a:off x="3794762" y="4241905"/>
                <a:ext cx="1320344" cy="1015761"/>
              </a:xfrm>
              <a:custGeom>
                <a:avLst/>
                <a:gdLst/>
                <a:ahLst/>
                <a:cxnLst/>
                <a:rect l="l" t="t" r="r" b="b"/>
                <a:pathLst>
                  <a:path w="21283" h="16374" extrusionOk="0">
                    <a:moveTo>
                      <a:pt x="6781" y="1"/>
                    </a:moveTo>
                    <a:cubicBezTo>
                      <a:pt x="5621" y="1"/>
                      <a:pt x="4473" y="508"/>
                      <a:pt x="3703" y="1470"/>
                    </a:cubicBezTo>
                    <a:cubicBezTo>
                      <a:pt x="3002" y="2371"/>
                      <a:pt x="2769" y="3439"/>
                      <a:pt x="2902" y="4473"/>
                    </a:cubicBezTo>
                    <a:cubicBezTo>
                      <a:pt x="2469" y="4773"/>
                      <a:pt x="2068" y="5106"/>
                      <a:pt x="1735" y="5540"/>
                    </a:cubicBezTo>
                    <a:cubicBezTo>
                      <a:pt x="0" y="7708"/>
                      <a:pt x="367" y="10844"/>
                      <a:pt x="2535" y="12578"/>
                    </a:cubicBezTo>
                    <a:cubicBezTo>
                      <a:pt x="3449" y="13301"/>
                      <a:pt x="4553" y="13658"/>
                      <a:pt x="5647" y="13658"/>
                    </a:cubicBezTo>
                    <a:cubicBezTo>
                      <a:pt x="6271" y="13658"/>
                      <a:pt x="6891" y="13542"/>
                      <a:pt x="7472" y="13312"/>
                    </a:cubicBezTo>
                    <a:cubicBezTo>
                      <a:pt x="8341" y="15185"/>
                      <a:pt x="10579" y="16374"/>
                      <a:pt x="13181" y="16374"/>
                    </a:cubicBezTo>
                    <a:cubicBezTo>
                      <a:pt x="13776" y="16374"/>
                      <a:pt x="14390" y="16311"/>
                      <a:pt x="15011" y="16181"/>
                    </a:cubicBezTo>
                    <a:cubicBezTo>
                      <a:pt x="18747" y="15414"/>
                      <a:pt x="21282" y="12478"/>
                      <a:pt x="20682" y="9610"/>
                    </a:cubicBezTo>
                    <a:cubicBezTo>
                      <a:pt x="20415" y="8375"/>
                      <a:pt x="19648" y="7375"/>
                      <a:pt x="18513" y="6708"/>
                    </a:cubicBezTo>
                    <a:cubicBezTo>
                      <a:pt x="19214" y="4840"/>
                      <a:pt x="18680" y="2705"/>
                      <a:pt x="17079" y="1404"/>
                    </a:cubicBezTo>
                    <a:cubicBezTo>
                      <a:pt x="16212" y="721"/>
                      <a:pt x="15186" y="390"/>
                      <a:pt x="14172" y="390"/>
                    </a:cubicBezTo>
                    <a:cubicBezTo>
                      <a:pt x="12806" y="390"/>
                      <a:pt x="11460" y="989"/>
                      <a:pt x="10541" y="2138"/>
                    </a:cubicBezTo>
                    <a:cubicBezTo>
                      <a:pt x="10474" y="2238"/>
                      <a:pt x="10408" y="2304"/>
                      <a:pt x="10374" y="2404"/>
                    </a:cubicBezTo>
                    <a:cubicBezTo>
                      <a:pt x="10107" y="1804"/>
                      <a:pt x="9740" y="1270"/>
                      <a:pt x="9207" y="837"/>
                    </a:cubicBezTo>
                    <a:cubicBezTo>
                      <a:pt x="8488" y="273"/>
                      <a:pt x="7631" y="1"/>
                      <a:pt x="678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" name="Google Shape;586;p39"/>
              <p:cNvSpPr/>
              <p:nvPr/>
            </p:nvSpPr>
            <p:spPr>
              <a:xfrm>
                <a:off x="3815420" y="4230181"/>
                <a:ext cx="1281012" cy="1033565"/>
              </a:xfrm>
              <a:custGeom>
                <a:avLst/>
                <a:gdLst/>
                <a:ahLst/>
                <a:cxnLst/>
                <a:rect l="l" t="t" r="r" b="b"/>
                <a:pathLst>
                  <a:path w="20649" h="16661" extrusionOk="0">
                    <a:moveTo>
                      <a:pt x="6381" y="401"/>
                    </a:moveTo>
                    <a:cubicBezTo>
                      <a:pt x="6954" y="401"/>
                      <a:pt x="7525" y="535"/>
                      <a:pt x="8040" y="792"/>
                    </a:cubicBezTo>
                    <a:cubicBezTo>
                      <a:pt x="8807" y="1192"/>
                      <a:pt x="9474" y="1860"/>
                      <a:pt x="9774" y="2694"/>
                    </a:cubicBezTo>
                    <a:lnTo>
                      <a:pt x="9975" y="3161"/>
                    </a:lnTo>
                    <a:lnTo>
                      <a:pt x="10241" y="2727"/>
                    </a:lnTo>
                    <a:cubicBezTo>
                      <a:pt x="10875" y="1860"/>
                      <a:pt x="11776" y="1259"/>
                      <a:pt x="12810" y="992"/>
                    </a:cubicBezTo>
                    <a:cubicBezTo>
                      <a:pt x="13139" y="918"/>
                      <a:pt x="13475" y="881"/>
                      <a:pt x="13810" y="881"/>
                    </a:cubicBezTo>
                    <a:cubicBezTo>
                      <a:pt x="14528" y="881"/>
                      <a:pt x="15242" y="1051"/>
                      <a:pt x="15879" y="1393"/>
                    </a:cubicBezTo>
                    <a:cubicBezTo>
                      <a:pt x="16813" y="1860"/>
                      <a:pt x="17547" y="2694"/>
                      <a:pt x="17947" y="3694"/>
                    </a:cubicBezTo>
                    <a:cubicBezTo>
                      <a:pt x="18314" y="4662"/>
                      <a:pt x="18314" y="5796"/>
                      <a:pt x="17947" y="6796"/>
                    </a:cubicBezTo>
                    <a:lnTo>
                      <a:pt x="17880" y="6997"/>
                    </a:lnTo>
                    <a:lnTo>
                      <a:pt x="18047" y="7097"/>
                    </a:lnTo>
                    <a:cubicBezTo>
                      <a:pt x="18814" y="7530"/>
                      <a:pt x="19448" y="8197"/>
                      <a:pt x="19848" y="8965"/>
                    </a:cubicBezTo>
                    <a:cubicBezTo>
                      <a:pt x="20015" y="9365"/>
                      <a:pt x="20182" y="9765"/>
                      <a:pt x="20215" y="10199"/>
                    </a:cubicBezTo>
                    <a:cubicBezTo>
                      <a:pt x="20249" y="10432"/>
                      <a:pt x="20249" y="10633"/>
                      <a:pt x="20249" y="10866"/>
                    </a:cubicBezTo>
                    <a:cubicBezTo>
                      <a:pt x="20215" y="11066"/>
                      <a:pt x="20215" y="11300"/>
                      <a:pt x="20182" y="11533"/>
                    </a:cubicBezTo>
                    <a:cubicBezTo>
                      <a:pt x="19982" y="12400"/>
                      <a:pt x="19581" y="13201"/>
                      <a:pt x="18981" y="13868"/>
                    </a:cubicBezTo>
                    <a:cubicBezTo>
                      <a:pt x="18381" y="14569"/>
                      <a:pt x="17647" y="15102"/>
                      <a:pt x="16813" y="15536"/>
                    </a:cubicBezTo>
                    <a:cubicBezTo>
                      <a:pt x="15628" y="16128"/>
                      <a:pt x="14279" y="16465"/>
                      <a:pt x="12942" y="16465"/>
                    </a:cubicBezTo>
                    <a:cubicBezTo>
                      <a:pt x="12471" y="16465"/>
                      <a:pt x="12002" y="16423"/>
                      <a:pt x="11542" y="16337"/>
                    </a:cubicBezTo>
                    <a:cubicBezTo>
                      <a:pt x="10675" y="16137"/>
                      <a:pt x="9808" y="15836"/>
                      <a:pt x="9074" y="15336"/>
                    </a:cubicBezTo>
                    <a:cubicBezTo>
                      <a:pt x="8340" y="14869"/>
                      <a:pt x="7740" y="14168"/>
                      <a:pt x="7373" y="13401"/>
                    </a:cubicBezTo>
                    <a:lnTo>
                      <a:pt x="7273" y="13168"/>
                    </a:lnTo>
                    <a:lnTo>
                      <a:pt x="7039" y="13268"/>
                    </a:lnTo>
                    <a:cubicBezTo>
                      <a:pt x="6483" y="13476"/>
                      <a:pt x="5882" y="13585"/>
                      <a:pt x="5278" y="13585"/>
                    </a:cubicBezTo>
                    <a:cubicBezTo>
                      <a:pt x="4722" y="13585"/>
                      <a:pt x="4164" y="13493"/>
                      <a:pt x="3637" y="13301"/>
                    </a:cubicBezTo>
                    <a:cubicBezTo>
                      <a:pt x="2536" y="12901"/>
                      <a:pt x="1602" y="12067"/>
                      <a:pt x="1068" y="11033"/>
                    </a:cubicBezTo>
                    <a:cubicBezTo>
                      <a:pt x="501" y="10032"/>
                      <a:pt x="334" y="8765"/>
                      <a:pt x="601" y="7597"/>
                    </a:cubicBezTo>
                    <a:cubicBezTo>
                      <a:pt x="901" y="6463"/>
                      <a:pt x="1569" y="5395"/>
                      <a:pt x="2603" y="4695"/>
                    </a:cubicBezTo>
                    <a:cubicBezTo>
                      <a:pt x="2503" y="3728"/>
                      <a:pt x="2736" y="2794"/>
                      <a:pt x="3270" y="2026"/>
                    </a:cubicBezTo>
                    <a:cubicBezTo>
                      <a:pt x="3770" y="1293"/>
                      <a:pt x="4571" y="725"/>
                      <a:pt x="5438" y="525"/>
                    </a:cubicBezTo>
                    <a:cubicBezTo>
                      <a:pt x="5747" y="442"/>
                      <a:pt x="6065" y="401"/>
                      <a:pt x="6381" y="401"/>
                    </a:cubicBezTo>
                    <a:close/>
                    <a:moveTo>
                      <a:pt x="6481" y="0"/>
                    </a:moveTo>
                    <a:cubicBezTo>
                      <a:pt x="6091" y="0"/>
                      <a:pt x="5704" y="54"/>
                      <a:pt x="5338" y="158"/>
                    </a:cubicBezTo>
                    <a:cubicBezTo>
                      <a:pt x="4404" y="459"/>
                      <a:pt x="3570" y="1092"/>
                      <a:pt x="3070" y="1893"/>
                    </a:cubicBezTo>
                    <a:cubicBezTo>
                      <a:pt x="2569" y="2727"/>
                      <a:pt x="2369" y="3761"/>
                      <a:pt x="2536" y="4662"/>
                    </a:cubicBezTo>
                    <a:cubicBezTo>
                      <a:pt x="2036" y="4962"/>
                      <a:pt x="1535" y="5362"/>
                      <a:pt x="1168" y="5862"/>
                    </a:cubicBezTo>
                    <a:cubicBezTo>
                      <a:pt x="801" y="6363"/>
                      <a:pt x="501" y="6930"/>
                      <a:pt x="334" y="7530"/>
                    </a:cubicBezTo>
                    <a:cubicBezTo>
                      <a:pt x="1" y="8765"/>
                      <a:pt x="101" y="10099"/>
                      <a:pt x="668" y="11233"/>
                    </a:cubicBezTo>
                    <a:cubicBezTo>
                      <a:pt x="1268" y="12367"/>
                      <a:pt x="2269" y="13301"/>
                      <a:pt x="3470" y="13768"/>
                    </a:cubicBezTo>
                    <a:cubicBezTo>
                      <a:pt x="4039" y="13990"/>
                      <a:pt x="4646" y="14099"/>
                      <a:pt x="5255" y="14099"/>
                    </a:cubicBezTo>
                    <a:cubicBezTo>
                      <a:pt x="5856" y="14099"/>
                      <a:pt x="6458" y="13993"/>
                      <a:pt x="7028" y="13784"/>
                    </a:cubicBezTo>
                    <a:lnTo>
                      <a:pt x="7028" y="13784"/>
                    </a:lnTo>
                    <a:cubicBezTo>
                      <a:pt x="7216" y="14147"/>
                      <a:pt x="7453" y="14483"/>
                      <a:pt x="7740" y="14769"/>
                    </a:cubicBezTo>
                    <a:cubicBezTo>
                      <a:pt x="8073" y="15102"/>
                      <a:pt x="8440" y="15436"/>
                      <a:pt x="8874" y="15669"/>
                    </a:cubicBezTo>
                    <a:cubicBezTo>
                      <a:pt x="9674" y="16170"/>
                      <a:pt x="10575" y="16437"/>
                      <a:pt x="11509" y="16570"/>
                    </a:cubicBezTo>
                    <a:cubicBezTo>
                      <a:pt x="11925" y="16631"/>
                      <a:pt x="12343" y="16660"/>
                      <a:pt x="12762" y="16660"/>
                    </a:cubicBezTo>
                    <a:cubicBezTo>
                      <a:pt x="14193" y="16660"/>
                      <a:pt x="15623" y="16315"/>
                      <a:pt x="16913" y="15669"/>
                    </a:cubicBezTo>
                    <a:cubicBezTo>
                      <a:pt x="17747" y="15269"/>
                      <a:pt x="18514" y="14702"/>
                      <a:pt x="19148" y="14035"/>
                    </a:cubicBezTo>
                    <a:cubicBezTo>
                      <a:pt x="19782" y="13368"/>
                      <a:pt x="20249" y="12501"/>
                      <a:pt x="20482" y="11600"/>
                    </a:cubicBezTo>
                    <a:cubicBezTo>
                      <a:pt x="20549" y="11366"/>
                      <a:pt x="20582" y="11133"/>
                      <a:pt x="20615" y="10899"/>
                    </a:cubicBezTo>
                    <a:cubicBezTo>
                      <a:pt x="20615" y="10633"/>
                      <a:pt x="20649" y="10399"/>
                      <a:pt x="20582" y="10166"/>
                    </a:cubicBezTo>
                    <a:cubicBezTo>
                      <a:pt x="20549" y="9699"/>
                      <a:pt x="20415" y="9198"/>
                      <a:pt x="20215" y="8765"/>
                    </a:cubicBezTo>
                    <a:cubicBezTo>
                      <a:pt x="19844" y="7959"/>
                      <a:pt x="19213" y="7269"/>
                      <a:pt x="18484" y="6774"/>
                    </a:cubicBezTo>
                    <a:lnTo>
                      <a:pt x="18484" y="6774"/>
                    </a:lnTo>
                    <a:cubicBezTo>
                      <a:pt x="18850" y="5719"/>
                      <a:pt x="18856" y="4532"/>
                      <a:pt x="18447" y="3494"/>
                    </a:cubicBezTo>
                    <a:cubicBezTo>
                      <a:pt x="18047" y="2360"/>
                      <a:pt x="17213" y="1393"/>
                      <a:pt x="16146" y="859"/>
                    </a:cubicBezTo>
                    <a:cubicBezTo>
                      <a:pt x="15430" y="478"/>
                      <a:pt x="14638" y="278"/>
                      <a:pt x="13843" y="278"/>
                    </a:cubicBezTo>
                    <a:cubicBezTo>
                      <a:pt x="13452" y="278"/>
                      <a:pt x="13061" y="326"/>
                      <a:pt x="12676" y="425"/>
                    </a:cubicBezTo>
                    <a:cubicBezTo>
                      <a:pt x="11651" y="689"/>
                      <a:pt x="10728" y="1262"/>
                      <a:pt x="10067" y="2075"/>
                    </a:cubicBezTo>
                    <a:lnTo>
                      <a:pt x="10067" y="2075"/>
                    </a:lnTo>
                    <a:cubicBezTo>
                      <a:pt x="9645" y="1332"/>
                      <a:pt x="9002" y="731"/>
                      <a:pt x="8240" y="392"/>
                    </a:cubicBezTo>
                    <a:cubicBezTo>
                      <a:pt x="7693" y="128"/>
                      <a:pt x="7084" y="0"/>
                      <a:pt x="6481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" name="Google Shape;587;p39"/>
              <p:cNvSpPr/>
              <p:nvPr/>
            </p:nvSpPr>
            <p:spPr>
              <a:xfrm>
                <a:off x="4525253" y="4813186"/>
                <a:ext cx="366331" cy="277358"/>
              </a:xfrm>
              <a:custGeom>
                <a:avLst/>
                <a:gdLst/>
                <a:ahLst/>
                <a:cxnLst/>
                <a:rect l="l" t="t" r="r" b="b"/>
                <a:pathLst>
                  <a:path w="5905" h="4471" extrusionOk="0">
                    <a:moveTo>
                      <a:pt x="5004" y="0"/>
                    </a:moveTo>
                    <a:lnTo>
                      <a:pt x="1900" y="2773"/>
                    </a:lnTo>
                    <a:lnTo>
                      <a:pt x="1900" y="2773"/>
                    </a:lnTo>
                    <a:cubicBezTo>
                      <a:pt x="1587" y="2638"/>
                      <a:pt x="1401" y="2502"/>
                      <a:pt x="1401" y="2502"/>
                    </a:cubicBezTo>
                    <a:lnTo>
                      <a:pt x="1401" y="2502"/>
                    </a:lnTo>
                    <a:cubicBezTo>
                      <a:pt x="1418" y="2807"/>
                      <a:pt x="1389" y="3064"/>
                      <a:pt x="1330" y="3283"/>
                    </a:cubicBezTo>
                    <a:lnTo>
                      <a:pt x="1330" y="3283"/>
                    </a:lnTo>
                    <a:lnTo>
                      <a:pt x="1900" y="2773"/>
                    </a:lnTo>
                    <a:lnTo>
                      <a:pt x="1900" y="2773"/>
                    </a:lnTo>
                    <a:cubicBezTo>
                      <a:pt x="2209" y="2906"/>
                      <a:pt x="2641" y="3038"/>
                      <a:pt x="3141" y="3038"/>
                    </a:cubicBezTo>
                    <a:cubicBezTo>
                      <a:pt x="3510" y="3038"/>
                      <a:pt x="3916" y="2966"/>
                      <a:pt x="4337" y="2769"/>
                    </a:cubicBezTo>
                    <a:cubicBezTo>
                      <a:pt x="5904" y="2035"/>
                      <a:pt x="5004" y="1"/>
                      <a:pt x="5004" y="0"/>
                    </a:cubicBezTo>
                    <a:close/>
                    <a:moveTo>
                      <a:pt x="1330" y="3283"/>
                    </a:moveTo>
                    <a:lnTo>
                      <a:pt x="0" y="4470"/>
                    </a:lnTo>
                    <a:cubicBezTo>
                      <a:pt x="0" y="4470"/>
                      <a:pt x="1037" y="4355"/>
                      <a:pt x="1330" y="328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" name="Google Shape;588;p39"/>
              <p:cNvSpPr/>
              <p:nvPr/>
            </p:nvSpPr>
            <p:spPr>
              <a:xfrm>
                <a:off x="4525253" y="4813186"/>
                <a:ext cx="337360" cy="277358"/>
              </a:xfrm>
              <a:custGeom>
                <a:avLst/>
                <a:gdLst/>
                <a:ahLst/>
                <a:cxnLst/>
                <a:rect l="l" t="t" r="r" b="b"/>
                <a:pathLst>
                  <a:path w="5438" h="4471" extrusionOk="0">
                    <a:moveTo>
                      <a:pt x="5004" y="0"/>
                    </a:moveTo>
                    <a:cubicBezTo>
                      <a:pt x="5104" y="501"/>
                      <a:pt x="5171" y="1034"/>
                      <a:pt x="5071" y="1501"/>
                    </a:cubicBezTo>
                    <a:cubicBezTo>
                      <a:pt x="5004" y="1735"/>
                      <a:pt x="4904" y="1935"/>
                      <a:pt x="4770" y="2102"/>
                    </a:cubicBezTo>
                    <a:cubicBezTo>
                      <a:pt x="4637" y="2269"/>
                      <a:pt x="4470" y="2402"/>
                      <a:pt x="4270" y="2502"/>
                    </a:cubicBezTo>
                    <a:cubicBezTo>
                      <a:pt x="3907" y="2670"/>
                      <a:pt x="3497" y="2744"/>
                      <a:pt x="3099" y="2744"/>
                    </a:cubicBezTo>
                    <a:cubicBezTo>
                      <a:pt x="3021" y="2744"/>
                      <a:pt x="2945" y="2741"/>
                      <a:pt x="2869" y="2736"/>
                    </a:cubicBezTo>
                    <a:cubicBezTo>
                      <a:pt x="2402" y="2702"/>
                      <a:pt x="1935" y="2535"/>
                      <a:pt x="1535" y="2302"/>
                    </a:cubicBezTo>
                    <a:lnTo>
                      <a:pt x="1134" y="2068"/>
                    </a:lnTo>
                    <a:lnTo>
                      <a:pt x="1134" y="2502"/>
                    </a:lnTo>
                    <a:lnTo>
                      <a:pt x="1168" y="2836"/>
                    </a:lnTo>
                    <a:cubicBezTo>
                      <a:pt x="1168" y="2936"/>
                      <a:pt x="1168" y="3036"/>
                      <a:pt x="1134" y="3136"/>
                    </a:cubicBezTo>
                    <a:cubicBezTo>
                      <a:pt x="1134" y="3336"/>
                      <a:pt x="1068" y="3503"/>
                      <a:pt x="968" y="3703"/>
                    </a:cubicBezTo>
                    <a:cubicBezTo>
                      <a:pt x="801" y="4037"/>
                      <a:pt x="434" y="4303"/>
                      <a:pt x="0" y="4470"/>
                    </a:cubicBezTo>
                    <a:cubicBezTo>
                      <a:pt x="234" y="4470"/>
                      <a:pt x="467" y="4403"/>
                      <a:pt x="667" y="4303"/>
                    </a:cubicBezTo>
                    <a:cubicBezTo>
                      <a:pt x="868" y="4203"/>
                      <a:pt x="1068" y="4070"/>
                      <a:pt x="1234" y="3870"/>
                    </a:cubicBezTo>
                    <a:cubicBezTo>
                      <a:pt x="1368" y="3670"/>
                      <a:pt x="1501" y="3436"/>
                      <a:pt x="1535" y="3203"/>
                    </a:cubicBezTo>
                    <a:cubicBezTo>
                      <a:pt x="1562" y="3109"/>
                      <a:pt x="1583" y="3015"/>
                      <a:pt x="1599" y="2921"/>
                    </a:cubicBezTo>
                    <a:lnTo>
                      <a:pt x="1599" y="2921"/>
                    </a:lnTo>
                    <a:cubicBezTo>
                      <a:pt x="1983" y="3125"/>
                      <a:pt x="2380" y="3252"/>
                      <a:pt x="2836" y="3303"/>
                    </a:cubicBezTo>
                    <a:cubicBezTo>
                      <a:pt x="2933" y="3314"/>
                      <a:pt x="3030" y="3320"/>
                      <a:pt x="3127" y="3320"/>
                    </a:cubicBezTo>
                    <a:cubicBezTo>
                      <a:pt x="3595" y="3320"/>
                      <a:pt x="4056" y="3190"/>
                      <a:pt x="4470" y="2969"/>
                    </a:cubicBezTo>
                    <a:cubicBezTo>
                      <a:pt x="4737" y="2836"/>
                      <a:pt x="4970" y="2636"/>
                      <a:pt x="5137" y="2369"/>
                    </a:cubicBezTo>
                    <a:cubicBezTo>
                      <a:pt x="5304" y="2102"/>
                      <a:pt x="5404" y="1835"/>
                      <a:pt x="5404" y="1535"/>
                    </a:cubicBezTo>
                    <a:cubicBezTo>
                      <a:pt x="5437" y="968"/>
                      <a:pt x="5271" y="434"/>
                      <a:pt x="5004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589;p39"/>
              <p:cNvSpPr/>
              <p:nvPr/>
            </p:nvSpPr>
            <p:spPr>
              <a:xfrm>
                <a:off x="4142420" y="4479686"/>
                <a:ext cx="153171" cy="230088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3709" extrusionOk="0">
                    <a:moveTo>
                      <a:pt x="2095" y="1"/>
                    </a:moveTo>
                    <a:cubicBezTo>
                      <a:pt x="1999" y="1"/>
                      <a:pt x="1900" y="11"/>
                      <a:pt x="1801" y="39"/>
                    </a:cubicBezTo>
                    <a:cubicBezTo>
                      <a:pt x="1568" y="139"/>
                      <a:pt x="1368" y="306"/>
                      <a:pt x="1268" y="506"/>
                    </a:cubicBezTo>
                    <a:cubicBezTo>
                      <a:pt x="1134" y="706"/>
                      <a:pt x="1068" y="940"/>
                      <a:pt x="1001" y="1140"/>
                    </a:cubicBezTo>
                    <a:cubicBezTo>
                      <a:pt x="979" y="1294"/>
                      <a:pt x="971" y="1433"/>
                      <a:pt x="969" y="1577"/>
                    </a:cubicBezTo>
                    <a:lnTo>
                      <a:pt x="969" y="1577"/>
                    </a:lnTo>
                    <a:cubicBezTo>
                      <a:pt x="816" y="1629"/>
                      <a:pt x="667" y="1696"/>
                      <a:pt x="534" y="1807"/>
                    </a:cubicBezTo>
                    <a:cubicBezTo>
                      <a:pt x="334" y="1974"/>
                      <a:pt x="167" y="2174"/>
                      <a:pt x="100" y="2408"/>
                    </a:cubicBezTo>
                    <a:cubicBezTo>
                      <a:pt x="0" y="2641"/>
                      <a:pt x="0" y="2875"/>
                      <a:pt x="34" y="3108"/>
                    </a:cubicBezTo>
                    <a:cubicBezTo>
                      <a:pt x="67" y="3308"/>
                      <a:pt x="134" y="3542"/>
                      <a:pt x="267" y="3708"/>
                    </a:cubicBezTo>
                    <a:cubicBezTo>
                      <a:pt x="267" y="3275"/>
                      <a:pt x="334" y="2875"/>
                      <a:pt x="501" y="2574"/>
                    </a:cubicBezTo>
                    <a:cubicBezTo>
                      <a:pt x="601" y="2441"/>
                      <a:pt x="701" y="2341"/>
                      <a:pt x="834" y="2241"/>
                    </a:cubicBezTo>
                    <a:cubicBezTo>
                      <a:pt x="968" y="2174"/>
                      <a:pt x="1134" y="2107"/>
                      <a:pt x="1301" y="2074"/>
                    </a:cubicBezTo>
                    <a:lnTo>
                      <a:pt x="1535" y="2007"/>
                    </a:lnTo>
                    <a:lnTo>
                      <a:pt x="1535" y="1774"/>
                    </a:lnTo>
                    <a:cubicBezTo>
                      <a:pt x="1535" y="1607"/>
                      <a:pt x="1535" y="1407"/>
                      <a:pt x="1535" y="1240"/>
                    </a:cubicBezTo>
                    <a:cubicBezTo>
                      <a:pt x="1568" y="1040"/>
                      <a:pt x="1601" y="873"/>
                      <a:pt x="1635" y="706"/>
                    </a:cubicBezTo>
                    <a:cubicBezTo>
                      <a:pt x="1701" y="540"/>
                      <a:pt x="1801" y="406"/>
                      <a:pt x="1935" y="273"/>
                    </a:cubicBezTo>
                    <a:cubicBezTo>
                      <a:pt x="2068" y="173"/>
                      <a:pt x="2235" y="106"/>
                      <a:pt x="2469" y="39"/>
                    </a:cubicBezTo>
                    <a:cubicBezTo>
                      <a:pt x="2353" y="20"/>
                      <a:pt x="2226" y="1"/>
                      <a:pt x="2095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0" name="Google Shape;590;p39"/>
            <p:cNvGrpSpPr/>
            <p:nvPr/>
          </p:nvGrpSpPr>
          <p:grpSpPr>
            <a:xfrm>
              <a:off x="6195089" y="129616"/>
              <a:ext cx="1102993" cy="1368549"/>
              <a:chOff x="6195241" y="-45023"/>
              <a:chExt cx="1243790" cy="1543245"/>
            </a:xfrm>
          </p:grpSpPr>
          <p:sp>
            <p:nvSpPr>
              <p:cNvPr id="591" name="Google Shape;591;p39"/>
              <p:cNvSpPr/>
              <p:nvPr/>
            </p:nvSpPr>
            <p:spPr>
              <a:xfrm>
                <a:off x="6300766" y="432460"/>
                <a:ext cx="113901" cy="997461"/>
              </a:xfrm>
              <a:custGeom>
                <a:avLst/>
                <a:gdLst/>
                <a:ahLst/>
                <a:cxnLst/>
                <a:rect l="l" t="t" r="r" b="b"/>
                <a:pathLst>
                  <a:path w="1836" h="1607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34" y="1334"/>
                      <a:pt x="568" y="2669"/>
                      <a:pt x="801" y="4003"/>
                    </a:cubicBezTo>
                    <a:cubicBezTo>
                      <a:pt x="1001" y="5337"/>
                      <a:pt x="1135" y="6672"/>
                      <a:pt x="1202" y="8039"/>
                    </a:cubicBezTo>
                    <a:lnTo>
                      <a:pt x="1235" y="9040"/>
                    </a:lnTo>
                    <a:lnTo>
                      <a:pt x="1202" y="10074"/>
                    </a:lnTo>
                    <a:cubicBezTo>
                      <a:pt x="1202" y="10408"/>
                      <a:pt x="1168" y="10741"/>
                      <a:pt x="1168" y="11075"/>
                    </a:cubicBezTo>
                    <a:cubicBezTo>
                      <a:pt x="1135" y="11408"/>
                      <a:pt x="1135" y="11742"/>
                      <a:pt x="1068" y="12075"/>
                    </a:cubicBezTo>
                    <a:lnTo>
                      <a:pt x="935" y="13076"/>
                    </a:lnTo>
                    <a:cubicBezTo>
                      <a:pt x="901" y="13443"/>
                      <a:pt x="835" y="13743"/>
                      <a:pt x="768" y="14077"/>
                    </a:cubicBezTo>
                    <a:cubicBezTo>
                      <a:pt x="701" y="14777"/>
                      <a:pt x="434" y="15411"/>
                      <a:pt x="301" y="16078"/>
                    </a:cubicBezTo>
                    <a:cubicBezTo>
                      <a:pt x="868" y="14844"/>
                      <a:pt x="1302" y="13510"/>
                      <a:pt x="1502" y="12142"/>
                    </a:cubicBezTo>
                    <a:cubicBezTo>
                      <a:pt x="1735" y="10775"/>
                      <a:pt x="1835" y="9407"/>
                      <a:pt x="1735" y="8006"/>
                    </a:cubicBezTo>
                    <a:cubicBezTo>
                      <a:pt x="1669" y="6638"/>
                      <a:pt x="1502" y="5271"/>
                      <a:pt x="1202" y="3903"/>
                    </a:cubicBezTo>
                    <a:cubicBezTo>
                      <a:pt x="935" y="2569"/>
                      <a:pt x="534" y="1234"/>
                      <a:pt x="1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" name="Google Shape;592;p39"/>
              <p:cNvSpPr/>
              <p:nvPr/>
            </p:nvSpPr>
            <p:spPr>
              <a:xfrm>
                <a:off x="6373226" y="927003"/>
                <a:ext cx="769885" cy="571218"/>
              </a:xfrm>
              <a:custGeom>
                <a:avLst/>
                <a:gdLst/>
                <a:ahLst/>
                <a:cxnLst/>
                <a:rect l="l" t="t" r="r" b="b"/>
                <a:pathLst>
                  <a:path w="12410" h="9208" extrusionOk="0">
                    <a:moveTo>
                      <a:pt x="12409" y="1"/>
                    </a:moveTo>
                    <a:lnTo>
                      <a:pt x="12409" y="1"/>
                    </a:lnTo>
                    <a:cubicBezTo>
                      <a:pt x="10141" y="1235"/>
                      <a:pt x="7973" y="2669"/>
                      <a:pt x="5871" y="4170"/>
                    </a:cubicBezTo>
                    <a:cubicBezTo>
                      <a:pt x="4837" y="4937"/>
                      <a:pt x="3803" y="5705"/>
                      <a:pt x="2836" y="6539"/>
                    </a:cubicBezTo>
                    <a:cubicBezTo>
                      <a:pt x="1835" y="7372"/>
                      <a:pt x="867" y="8240"/>
                      <a:pt x="0" y="9207"/>
                    </a:cubicBezTo>
                    <a:cubicBezTo>
                      <a:pt x="1001" y="8407"/>
                      <a:pt x="2068" y="7673"/>
                      <a:pt x="3102" y="6905"/>
                    </a:cubicBezTo>
                    <a:lnTo>
                      <a:pt x="6205" y="4637"/>
                    </a:lnTo>
                    <a:cubicBezTo>
                      <a:pt x="8306" y="3103"/>
                      <a:pt x="10374" y="1602"/>
                      <a:pt x="12409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" name="Google Shape;593;p39"/>
              <p:cNvSpPr/>
              <p:nvPr/>
            </p:nvSpPr>
            <p:spPr>
              <a:xfrm>
                <a:off x="6352506" y="709695"/>
                <a:ext cx="374644" cy="716070"/>
              </a:xfrm>
              <a:custGeom>
                <a:avLst/>
                <a:gdLst/>
                <a:ahLst/>
                <a:cxnLst/>
                <a:rect l="l" t="t" r="r" b="b"/>
                <a:pathLst>
                  <a:path w="6039" h="11543" extrusionOk="0">
                    <a:moveTo>
                      <a:pt x="6038" y="1"/>
                    </a:moveTo>
                    <a:lnTo>
                      <a:pt x="4637" y="2970"/>
                    </a:lnTo>
                    <a:cubicBezTo>
                      <a:pt x="4170" y="3937"/>
                      <a:pt x="3703" y="4938"/>
                      <a:pt x="3236" y="5905"/>
                    </a:cubicBezTo>
                    <a:cubicBezTo>
                      <a:pt x="2736" y="6873"/>
                      <a:pt x="2236" y="7807"/>
                      <a:pt x="1702" y="8774"/>
                    </a:cubicBezTo>
                    <a:cubicBezTo>
                      <a:pt x="1168" y="9708"/>
                      <a:pt x="634" y="10642"/>
                      <a:pt x="1" y="11543"/>
                    </a:cubicBezTo>
                    <a:cubicBezTo>
                      <a:pt x="801" y="10775"/>
                      <a:pt x="1468" y="9908"/>
                      <a:pt x="2102" y="8974"/>
                    </a:cubicBezTo>
                    <a:cubicBezTo>
                      <a:pt x="2703" y="8073"/>
                      <a:pt x="3236" y="7106"/>
                      <a:pt x="3737" y="6139"/>
                    </a:cubicBezTo>
                    <a:cubicBezTo>
                      <a:pt x="4704" y="4171"/>
                      <a:pt x="5505" y="2136"/>
                      <a:pt x="6038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" name="Google Shape;594;p39"/>
              <p:cNvSpPr/>
              <p:nvPr/>
            </p:nvSpPr>
            <p:spPr>
              <a:xfrm>
                <a:off x="6195241" y="-40619"/>
                <a:ext cx="1243790" cy="1150997"/>
              </a:xfrm>
              <a:custGeom>
                <a:avLst/>
                <a:gdLst/>
                <a:ahLst/>
                <a:cxnLst/>
                <a:rect l="l" t="t" r="r" b="b"/>
                <a:pathLst>
                  <a:path w="20049" h="18554" extrusionOk="0">
                    <a:moveTo>
                      <a:pt x="6908" y="1"/>
                    </a:moveTo>
                    <a:cubicBezTo>
                      <a:pt x="3842" y="1"/>
                      <a:pt x="1256" y="1646"/>
                      <a:pt x="801" y="4090"/>
                    </a:cubicBezTo>
                    <a:cubicBezTo>
                      <a:pt x="568" y="5324"/>
                      <a:pt x="901" y="6559"/>
                      <a:pt x="1702" y="7626"/>
                    </a:cubicBezTo>
                    <a:cubicBezTo>
                      <a:pt x="334" y="9060"/>
                      <a:pt x="0" y="11262"/>
                      <a:pt x="1001" y="13063"/>
                    </a:cubicBezTo>
                    <a:cubicBezTo>
                      <a:pt x="1865" y="14587"/>
                      <a:pt x="3458" y="15444"/>
                      <a:pt x="5093" y="15444"/>
                    </a:cubicBezTo>
                    <a:cubicBezTo>
                      <a:pt x="5856" y="15444"/>
                      <a:pt x="6628" y="15257"/>
                      <a:pt x="7339" y="14865"/>
                    </a:cubicBezTo>
                    <a:cubicBezTo>
                      <a:pt x="7439" y="14798"/>
                      <a:pt x="7506" y="14731"/>
                      <a:pt x="7606" y="14698"/>
                    </a:cubicBezTo>
                    <a:cubicBezTo>
                      <a:pt x="7606" y="15332"/>
                      <a:pt x="7773" y="15965"/>
                      <a:pt x="8106" y="16566"/>
                    </a:cubicBezTo>
                    <a:cubicBezTo>
                      <a:pt x="8811" y="17838"/>
                      <a:pt x="10149" y="18553"/>
                      <a:pt x="11522" y="18553"/>
                    </a:cubicBezTo>
                    <a:cubicBezTo>
                      <a:pt x="12164" y="18553"/>
                      <a:pt x="12814" y="18397"/>
                      <a:pt x="13410" y="18067"/>
                    </a:cubicBezTo>
                    <a:cubicBezTo>
                      <a:pt x="14377" y="17500"/>
                      <a:pt x="15045" y="16599"/>
                      <a:pt x="15278" y="15599"/>
                    </a:cubicBezTo>
                    <a:cubicBezTo>
                      <a:pt x="15812" y="15498"/>
                      <a:pt x="16312" y="15332"/>
                      <a:pt x="16779" y="15031"/>
                    </a:cubicBezTo>
                    <a:cubicBezTo>
                      <a:pt x="19214" y="13697"/>
                      <a:pt x="20048" y="10662"/>
                      <a:pt x="18714" y="8260"/>
                    </a:cubicBezTo>
                    <a:cubicBezTo>
                      <a:pt x="17813" y="6625"/>
                      <a:pt x="16145" y="5725"/>
                      <a:pt x="14411" y="5691"/>
                    </a:cubicBezTo>
                    <a:cubicBezTo>
                      <a:pt x="14311" y="3156"/>
                      <a:pt x="11876" y="788"/>
                      <a:pt x="8540" y="154"/>
                    </a:cubicBezTo>
                    <a:cubicBezTo>
                      <a:pt x="7987" y="50"/>
                      <a:pt x="7440" y="1"/>
                      <a:pt x="69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" name="Google Shape;595;p39"/>
              <p:cNvSpPr/>
              <p:nvPr/>
            </p:nvSpPr>
            <p:spPr>
              <a:xfrm>
                <a:off x="6201444" y="-45023"/>
                <a:ext cx="1212709" cy="1165824"/>
              </a:xfrm>
              <a:custGeom>
                <a:avLst/>
                <a:gdLst/>
                <a:ahLst/>
                <a:cxnLst/>
                <a:rect l="l" t="t" r="r" b="b"/>
                <a:pathLst>
                  <a:path w="19548" h="18793" extrusionOk="0">
                    <a:moveTo>
                      <a:pt x="6894" y="190"/>
                    </a:moveTo>
                    <a:cubicBezTo>
                      <a:pt x="8453" y="190"/>
                      <a:pt x="10017" y="631"/>
                      <a:pt x="11309" y="1493"/>
                    </a:cubicBezTo>
                    <a:cubicBezTo>
                      <a:pt x="12076" y="1960"/>
                      <a:pt x="12743" y="2593"/>
                      <a:pt x="13243" y="3327"/>
                    </a:cubicBezTo>
                    <a:cubicBezTo>
                      <a:pt x="13744" y="4061"/>
                      <a:pt x="14044" y="4928"/>
                      <a:pt x="14077" y="5762"/>
                    </a:cubicBezTo>
                    <a:lnTo>
                      <a:pt x="14077" y="5996"/>
                    </a:lnTo>
                    <a:lnTo>
                      <a:pt x="14311" y="5996"/>
                    </a:lnTo>
                    <a:cubicBezTo>
                      <a:pt x="15478" y="6029"/>
                      <a:pt x="16612" y="6496"/>
                      <a:pt x="17480" y="7263"/>
                    </a:cubicBezTo>
                    <a:cubicBezTo>
                      <a:pt x="18347" y="8064"/>
                      <a:pt x="18881" y="9165"/>
                      <a:pt x="19014" y="10332"/>
                    </a:cubicBezTo>
                    <a:cubicBezTo>
                      <a:pt x="19148" y="11500"/>
                      <a:pt x="18814" y="12734"/>
                      <a:pt x="18113" y="13668"/>
                    </a:cubicBezTo>
                    <a:cubicBezTo>
                      <a:pt x="17413" y="14635"/>
                      <a:pt x="16379" y="15369"/>
                      <a:pt x="15178" y="15636"/>
                    </a:cubicBezTo>
                    <a:cubicBezTo>
                      <a:pt x="14878" y="16570"/>
                      <a:pt x="14344" y="17337"/>
                      <a:pt x="13544" y="17838"/>
                    </a:cubicBezTo>
                    <a:cubicBezTo>
                      <a:pt x="12931" y="18237"/>
                      <a:pt x="12213" y="18445"/>
                      <a:pt x="11507" y="18445"/>
                    </a:cubicBezTo>
                    <a:cubicBezTo>
                      <a:pt x="11328" y="18445"/>
                      <a:pt x="11150" y="18432"/>
                      <a:pt x="10975" y="18405"/>
                    </a:cubicBezTo>
                    <a:cubicBezTo>
                      <a:pt x="10074" y="18305"/>
                      <a:pt x="9240" y="17838"/>
                      <a:pt x="8673" y="17171"/>
                    </a:cubicBezTo>
                    <a:cubicBezTo>
                      <a:pt x="8106" y="16503"/>
                      <a:pt x="7739" y="15636"/>
                      <a:pt x="7773" y="14769"/>
                    </a:cubicBezTo>
                    <a:lnTo>
                      <a:pt x="7773" y="14268"/>
                    </a:lnTo>
                    <a:lnTo>
                      <a:pt x="7339" y="14535"/>
                    </a:lnTo>
                    <a:cubicBezTo>
                      <a:pt x="6656" y="14982"/>
                      <a:pt x="5827" y="15222"/>
                      <a:pt x="5001" y="15222"/>
                    </a:cubicBezTo>
                    <a:cubicBezTo>
                      <a:pt x="4779" y="15222"/>
                      <a:pt x="4556" y="15205"/>
                      <a:pt x="4337" y="15169"/>
                    </a:cubicBezTo>
                    <a:cubicBezTo>
                      <a:pt x="3303" y="15002"/>
                      <a:pt x="2302" y="14469"/>
                      <a:pt x="1635" y="13668"/>
                    </a:cubicBezTo>
                    <a:cubicBezTo>
                      <a:pt x="968" y="12867"/>
                      <a:pt x="568" y="11800"/>
                      <a:pt x="601" y="10733"/>
                    </a:cubicBezTo>
                    <a:cubicBezTo>
                      <a:pt x="634" y="9699"/>
                      <a:pt x="1068" y="8631"/>
                      <a:pt x="1768" y="7864"/>
                    </a:cubicBezTo>
                    <a:lnTo>
                      <a:pt x="1902" y="7697"/>
                    </a:lnTo>
                    <a:lnTo>
                      <a:pt x="1802" y="7530"/>
                    </a:lnTo>
                    <a:cubicBezTo>
                      <a:pt x="1268" y="6830"/>
                      <a:pt x="901" y="5996"/>
                      <a:pt x="834" y="5129"/>
                    </a:cubicBezTo>
                    <a:cubicBezTo>
                      <a:pt x="834" y="4695"/>
                      <a:pt x="868" y="4261"/>
                      <a:pt x="968" y="3828"/>
                    </a:cubicBezTo>
                    <a:cubicBezTo>
                      <a:pt x="1001" y="3628"/>
                      <a:pt x="1101" y="3427"/>
                      <a:pt x="1201" y="3227"/>
                    </a:cubicBezTo>
                    <a:cubicBezTo>
                      <a:pt x="1301" y="3027"/>
                      <a:pt x="1368" y="2827"/>
                      <a:pt x="1502" y="2660"/>
                    </a:cubicBezTo>
                    <a:cubicBezTo>
                      <a:pt x="2002" y="1926"/>
                      <a:pt x="2702" y="1326"/>
                      <a:pt x="3536" y="926"/>
                    </a:cubicBezTo>
                    <a:cubicBezTo>
                      <a:pt x="4337" y="525"/>
                      <a:pt x="5204" y="292"/>
                      <a:pt x="6138" y="225"/>
                    </a:cubicBezTo>
                    <a:cubicBezTo>
                      <a:pt x="6389" y="202"/>
                      <a:pt x="6642" y="190"/>
                      <a:pt x="6894" y="190"/>
                    </a:cubicBezTo>
                    <a:close/>
                    <a:moveTo>
                      <a:pt x="6793" y="0"/>
                    </a:moveTo>
                    <a:cubicBezTo>
                      <a:pt x="6563" y="0"/>
                      <a:pt x="6333" y="8"/>
                      <a:pt x="6105" y="25"/>
                    </a:cubicBezTo>
                    <a:cubicBezTo>
                      <a:pt x="5171" y="92"/>
                      <a:pt x="4270" y="325"/>
                      <a:pt x="3403" y="725"/>
                    </a:cubicBezTo>
                    <a:cubicBezTo>
                      <a:pt x="2569" y="1092"/>
                      <a:pt x="1802" y="1693"/>
                      <a:pt x="1235" y="2460"/>
                    </a:cubicBezTo>
                    <a:cubicBezTo>
                      <a:pt x="1101" y="2660"/>
                      <a:pt x="1001" y="2860"/>
                      <a:pt x="868" y="3060"/>
                    </a:cubicBezTo>
                    <a:cubicBezTo>
                      <a:pt x="768" y="3294"/>
                      <a:pt x="668" y="3494"/>
                      <a:pt x="601" y="3728"/>
                    </a:cubicBezTo>
                    <a:cubicBezTo>
                      <a:pt x="468" y="4195"/>
                      <a:pt x="401" y="4695"/>
                      <a:pt x="401" y="5162"/>
                    </a:cubicBezTo>
                    <a:cubicBezTo>
                      <a:pt x="463" y="6066"/>
                      <a:pt x="788" y="6941"/>
                      <a:pt x="1266" y="7678"/>
                    </a:cubicBezTo>
                    <a:lnTo>
                      <a:pt x="1266" y="7678"/>
                    </a:lnTo>
                    <a:cubicBezTo>
                      <a:pt x="545" y="8499"/>
                      <a:pt x="99" y="9601"/>
                      <a:pt x="67" y="10733"/>
                    </a:cubicBezTo>
                    <a:cubicBezTo>
                      <a:pt x="1" y="11933"/>
                      <a:pt x="401" y="13134"/>
                      <a:pt x="1168" y="14035"/>
                    </a:cubicBezTo>
                    <a:cubicBezTo>
                      <a:pt x="1935" y="14969"/>
                      <a:pt x="3069" y="15603"/>
                      <a:pt x="4237" y="15736"/>
                    </a:cubicBezTo>
                    <a:cubicBezTo>
                      <a:pt x="4489" y="15779"/>
                      <a:pt x="4746" y="15801"/>
                      <a:pt x="5003" y="15801"/>
                    </a:cubicBezTo>
                    <a:cubicBezTo>
                      <a:pt x="5790" y="15801"/>
                      <a:pt x="6582" y="15601"/>
                      <a:pt x="7265" y="15210"/>
                    </a:cubicBezTo>
                    <a:lnTo>
                      <a:pt x="7265" y="15210"/>
                    </a:lnTo>
                    <a:cubicBezTo>
                      <a:pt x="7364" y="16051"/>
                      <a:pt x="7743" y="16846"/>
                      <a:pt x="8340" y="17471"/>
                    </a:cubicBezTo>
                    <a:cubicBezTo>
                      <a:pt x="8974" y="18238"/>
                      <a:pt x="9941" y="18705"/>
                      <a:pt x="10908" y="18772"/>
                    </a:cubicBezTo>
                    <a:cubicBezTo>
                      <a:pt x="11047" y="18786"/>
                      <a:pt x="11185" y="18792"/>
                      <a:pt x="11322" y="18792"/>
                    </a:cubicBezTo>
                    <a:cubicBezTo>
                      <a:pt x="12181" y="18792"/>
                      <a:pt x="13016" y="18527"/>
                      <a:pt x="13677" y="18038"/>
                    </a:cubicBezTo>
                    <a:cubicBezTo>
                      <a:pt x="14478" y="17471"/>
                      <a:pt x="15045" y="16570"/>
                      <a:pt x="15211" y="15670"/>
                    </a:cubicBezTo>
                    <a:cubicBezTo>
                      <a:pt x="15778" y="15603"/>
                      <a:pt x="16412" y="15403"/>
                      <a:pt x="16946" y="15069"/>
                    </a:cubicBezTo>
                    <a:cubicBezTo>
                      <a:pt x="17480" y="14769"/>
                      <a:pt x="17947" y="14369"/>
                      <a:pt x="18347" y="13868"/>
                    </a:cubicBezTo>
                    <a:cubicBezTo>
                      <a:pt x="19148" y="12867"/>
                      <a:pt x="19548" y="11567"/>
                      <a:pt x="19448" y="10299"/>
                    </a:cubicBezTo>
                    <a:cubicBezTo>
                      <a:pt x="19314" y="9031"/>
                      <a:pt x="18747" y="7797"/>
                      <a:pt x="17813" y="6930"/>
                    </a:cubicBezTo>
                    <a:cubicBezTo>
                      <a:pt x="16930" y="6079"/>
                      <a:pt x="15749" y="5585"/>
                      <a:pt x="14524" y="5533"/>
                    </a:cubicBezTo>
                    <a:lnTo>
                      <a:pt x="14524" y="5533"/>
                    </a:lnTo>
                    <a:cubicBezTo>
                      <a:pt x="14478" y="5119"/>
                      <a:pt x="14385" y="4728"/>
                      <a:pt x="14244" y="4361"/>
                    </a:cubicBezTo>
                    <a:cubicBezTo>
                      <a:pt x="14044" y="3894"/>
                      <a:pt x="13844" y="3494"/>
                      <a:pt x="13544" y="3094"/>
                    </a:cubicBezTo>
                    <a:cubicBezTo>
                      <a:pt x="12976" y="2327"/>
                      <a:pt x="12243" y="1726"/>
                      <a:pt x="11442" y="1259"/>
                    </a:cubicBezTo>
                    <a:cubicBezTo>
                      <a:pt x="10040" y="412"/>
                      <a:pt x="8408" y="0"/>
                      <a:pt x="6793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" name="Google Shape;596;p39"/>
              <p:cNvSpPr/>
              <p:nvPr/>
            </p:nvSpPr>
            <p:spPr>
              <a:xfrm>
                <a:off x="6455984" y="185871"/>
                <a:ext cx="395303" cy="143177"/>
              </a:xfrm>
              <a:custGeom>
                <a:avLst/>
                <a:gdLst/>
                <a:ahLst/>
                <a:cxnLst/>
                <a:rect l="l" t="t" r="r" b="b"/>
                <a:pathLst>
                  <a:path w="6372" h="2308" extrusionOk="0">
                    <a:moveTo>
                      <a:pt x="6005" y="31"/>
                    </a:moveTo>
                    <a:cubicBezTo>
                      <a:pt x="5660" y="31"/>
                      <a:pt x="5136" y="133"/>
                      <a:pt x="4721" y="654"/>
                    </a:cubicBezTo>
                    <a:lnTo>
                      <a:pt x="4721" y="654"/>
                    </a:lnTo>
                    <a:lnTo>
                      <a:pt x="6372" y="72"/>
                    </a:lnTo>
                    <a:cubicBezTo>
                      <a:pt x="6372" y="72"/>
                      <a:pt x="6225" y="31"/>
                      <a:pt x="6005" y="31"/>
                    </a:cubicBezTo>
                    <a:close/>
                    <a:moveTo>
                      <a:pt x="4721" y="654"/>
                    </a:moveTo>
                    <a:lnTo>
                      <a:pt x="3974" y="918"/>
                    </a:lnTo>
                    <a:lnTo>
                      <a:pt x="3974" y="918"/>
                    </a:lnTo>
                    <a:cubicBezTo>
                      <a:pt x="4216" y="1169"/>
                      <a:pt x="4337" y="1373"/>
                      <a:pt x="4337" y="1373"/>
                    </a:cubicBezTo>
                    <a:cubicBezTo>
                      <a:pt x="4443" y="1073"/>
                      <a:pt x="4575" y="838"/>
                      <a:pt x="4721" y="654"/>
                    </a:cubicBezTo>
                    <a:close/>
                    <a:moveTo>
                      <a:pt x="1904" y="1"/>
                    </a:moveTo>
                    <a:cubicBezTo>
                      <a:pt x="1848" y="1"/>
                      <a:pt x="1792" y="2"/>
                      <a:pt x="1735" y="6"/>
                    </a:cubicBezTo>
                    <a:cubicBezTo>
                      <a:pt x="0" y="72"/>
                      <a:pt x="34" y="2307"/>
                      <a:pt x="34" y="2307"/>
                    </a:cubicBezTo>
                    <a:lnTo>
                      <a:pt x="3974" y="918"/>
                    </a:lnTo>
                    <a:lnTo>
                      <a:pt x="3974" y="918"/>
                    </a:lnTo>
                    <a:cubicBezTo>
                      <a:pt x="3590" y="518"/>
                      <a:pt x="2900" y="1"/>
                      <a:pt x="19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" name="Google Shape;597;p39"/>
              <p:cNvSpPr/>
              <p:nvPr/>
            </p:nvSpPr>
            <p:spPr>
              <a:xfrm>
                <a:off x="6453937" y="168563"/>
                <a:ext cx="397350" cy="160485"/>
              </a:xfrm>
              <a:custGeom>
                <a:avLst/>
                <a:gdLst/>
                <a:ahLst/>
                <a:cxnLst/>
                <a:rect l="l" t="t" r="r" b="b"/>
                <a:pathLst>
                  <a:path w="6405" h="2587" extrusionOk="0">
                    <a:moveTo>
                      <a:pt x="1993" y="1"/>
                    </a:moveTo>
                    <a:cubicBezTo>
                      <a:pt x="1896" y="1"/>
                      <a:pt x="1799" y="6"/>
                      <a:pt x="1701" y="18"/>
                    </a:cubicBezTo>
                    <a:cubicBezTo>
                      <a:pt x="1401" y="51"/>
                      <a:pt x="1101" y="151"/>
                      <a:pt x="834" y="318"/>
                    </a:cubicBezTo>
                    <a:cubicBezTo>
                      <a:pt x="601" y="518"/>
                      <a:pt x="400" y="752"/>
                      <a:pt x="300" y="985"/>
                    </a:cubicBezTo>
                    <a:cubicBezTo>
                      <a:pt x="33" y="1519"/>
                      <a:pt x="0" y="2086"/>
                      <a:pt x="67" y="2586"/>
                    </a:cubicBezTo>
                    <a:cubicBezTo>
                      <a:pt x="167" y="2086"/>
                      <a:pt x="334" y="1586"/>
                      <a:pt x="601" y="1185"/>
                    </a:cubicBezTo>
                    <a:cubicBezTo>
                      <a:pt x="734" y="985"/>
                      <a:pt x="901" y="818"/>
                      <a:pt x="1101" y="718"/>
                    </a:cubicBezTo>
                    <a:cubicBezTo>
                      <a:pt x="1301" y="618"/>
                      <a:pt x="1501" y="551"/>
                      <a:pt x="1735" y="551"/>
                    </a:cubicBezTo>
                    <a:cubicBezTo>
                      <a:pt x="1793" y="547"/>
                      <a:pt x="1851" y="545"/>
                      <a:pt x="1910" y="545"/>
                    </a:cubicBezTo>
                    <a:cubicBezTo>
                      <a:pt x="2318" y="545"/>
                      <a:pt x="2723" y="647"/>
                      <a:pt x="3102" y="852"/>
                    </a:cubicBezTo>
                    <a:cubicBezTo>
                      <a:pt x="3503" y="1052"/>
                      <a:pt x="3903" y="1385"/>
                      <a:pt x="4170" y="1752"/>
                    </a:cubicBezTo>
                    <a:lnTo>
                      <a:pt x="4470" y="2153"/>
                    </a:lnTo>
                    <a:lnTo>
                      <a:pt x="4603" y="1719"/>
                    </a:lnTo>
                    <a:lnTo>
                      <a:pt x="4703" y="1419"/>
                    </a:lnTo>
                    <a:cubicBezTo>
                      <a:pt x="4737" y="1352"/>
                      <a:pt x="4770" y="1252"/>
                      <a:pt x="4837" y="1152"/>
                    </a:cubicBezTo>
                    <a:cubicBezTo>
                      <a:pt x="4937" y="985"/>
                      <a:pt x="5070" y="818"/>
                      <a:pt x="5204" y="685"/>
                    </a:cubicBezTo>
                    <a:cubicBezTo>
                      <a:pt x="5473" y="475"/>
                      <a:pt x="5851" y="346"/>
                      <a:pt x="6263" y="346"/>
                    </a:cubicBezTo>
                    <a:cubicBezTo>
                      <a:pt x="6310" y="346"/>
                      <a:pt x="6357" y="348"/>
                      <a:pt x="6405" y="351"/>
                    </a:cubicBezTo>
                    <a:cubicBezTo>
                      <a:pt x="6230" y="276"/>
                      <a:pt x="6073" y="239"/>
                      <a:pt x="5907" y="239"/>
                    </a:cubicBezTo>
                    <a:cubicBezTo>
                      <a:pt x="5852" y="239"/>
                      <a:pt x="5796" y="243"/>
                      <a:pt x="5738" y="251"/>
                    </a:cubicBezTo>
                    <a:cubicBezTo>
                      <a:pt x="5504" y="251"/>
                      <a:pt x="5237" y="318"/>
                      <a:pt x="5037" y="451"/>
                    </a:cubicBezTo>
                    <a:cubicBezTo>
                      <a:pt x="4837" y="551"/>
                      <a:pt x="4637" y="718"/>
                      <a:pt x="4503" y="918"/>
                    </a:cubicBezTo>
                    <a:cubicBezTo>
                      <a:pt x="4437" y="998"/>
                      <a:pt x="4381" y="1084"/>
                      <a:pt x="4331" y="1170"/>
                    </a:cubicBezTo>
                    <a:lnTo>
                      <a:pt x="4331" y="1170"/>
                    </a:lnTo>
                    <a:cubicBezTo>
                      <a:pt x="4066" y="831"/>
                      <a:pt x="3739" y="553"/>
                      <a:pt x="3336" y="351"/>
                    </a:cubicBezTo>
                    <a:cubicBezTo>
                      <a:pt x="2921" y="130"/>
                      <a:pt x="2461" y="1"/>
                      <a:pt x="1993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" name="Google Shape;598;p39"/>
              <p:cNvSpPr/>
              <p:nvPr/>
            </p:nvSpPr>
            <p:spPr>
              <a:xfrm>
                <a:off x="6834661" y="680724"/>
                <a:ext cx="211176" cy="167122"/>
              </a:xfrm>
              <a:custGeom>
                <a:avLst/>
                <a:gdLst/>
                <a:ahLst/>
                <a:cxnLst/>
                <a:rect l="l" t="t" r="r" b="b"/>
                <a:pathLst>
                  <a:path w="3404" h="2694" extrusionOk="0">
                    <a:moveTo>
                      <a:pt x="3403" y="1"/>
                    </a:moveTo>
                    <a:lnTo>
                      <a:pt x="1" y="2569"/>
                    </a:lnTo>
                    <a:cubicBezTo>
                      <a:pt x="175" y="2657"/>
                      <a:pt x="336" y="2694"/>
                      <a:pt x="484" y="2694"/>
                    </a:cubicBezTo>
                    <a:cubicBezTo>
                      <a:pt x="1354" y="2694"/>
                      <a:pt x="1769" y="1402"/>
                      <a:pt x="1769" y="1402"/>
                    </a:cubicBezTo>
                    <a:cubicBezTo>
                      <a:pt x="1882" y="1422"/>
                      <a:pt x="1988" y="1431"/>
                      <a:pt x="2087" y="1431"/>
                    </a:cubicBezTo>
                    <a:cubicBezTo>
                      <a:pt x="3317" y="1431"/>
                      <a:pt x="3403" y="1"/>
                      <a:pt x="3403" y="1"/>
                    </a:cubicBezTo>
                    <a:close/>
                  </a:path>
                </a:pathLst>
              </a:custGeom>
              <a:solidFill>
                <a:srgbClr val="FEF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" name="Google Shape;599;p39"/>
              <p:cNvSpPr/>
              <p:nvPr/>
            </p:nvSpPr>
            <p:spPr>
              <a:xfrm>
                <a:off x="6834661" y="680724"/>
                <a:ext cx="213223" cy="174318"/>
              </a:xfrm>
              <a:custGeom>
                <a:avLst/>
                <a:gdLst/>
                <a:ahLst/>
                <a:cxnLst/>
                <a:rect l="l" t="t" r="r" b="b"/>
                <a:pathLst>
                  <a:path w="3437" h="2810" extrusionOk="0">
                    <a:moveTo>
                      <a:pt x="3403" y="1"/>
                    </a:moveTo>
                    <a:cubicBezTo>
                      <a:pt x="3236" y="401"/>
                      <a:pt x="3036" y="735"/>
                      <a:pt x="2769" y="968"/>
                    </a:cubicBezTo>
                    <a:cubicBezTo>
                      <a:pt x="2636" y="1068"/>
                      <a:pt x="2469" y="1135"/>
                      <a:pt x="2336" y="1135"/>
                    </a:cubicBezTo>
                    <a:cubicBezTo>
                      <a:pt x="2280" y="1146"/>
                      <a:pt x="2225" y="1150"/>
                      <a:pt x="2168" y="1150"/>
                    </a:cubicBezTo>
                    <a:cubicBezTo>
                      <a:pt x="2054" y="1150"/>
                      <a:pt x="1936" y="1135"/>
                      <a:pt x="1802" y="1135"/>
                    </a:cubicBezTo>
                    <a:lnTo>
                      <a:pt x="1569" y="1102"/>
                    </a:lnTo>
                    <a:lnTo>
                      <a:pt x="1502" y="1335"/>
                    </a:lnTo>
                    <a:cubicBezTo>
                      <a:pt x="1435" y="1469"/>
                      <a:pt x="1368" y="1669"/>
                      <a:pt x="1268" y="1836"/>
                    </a:cubicBezTo>
                    <a:cubicBezTo>
                      <a:pt x="1202" y="2002"/>
                      <a:pt x="1102" y="2136"/>
                      <a:pt x="968" y="2269"/>
                    </a:cubicBezTo>
                    <a:cubicBezTo>
                      <a:pt x="868" y="2369"/>
                      <a:pt x="735" y="2503"/>
                      <a:pt x="568" y="2536"/>
                    </a:cubicBezTo>
                    <a:cubicBezTo>
                      <a:pt x="485" y="2569"/>
                      <a:pt x="393" y="2578"/>
                      <a:pt x="297" y="2578"/>
                    </a:cubicBezTo>
                    <a:cubicBezTo>
                      <a:pt x="201" y="2578"/>
                      <a:pt x="101" y="2569"/>
                      <a:pt x="1" y="2569"/>
                    </a:cubicBezTo>
                    <a:cubicBezTo>
                      <a:pt x="168" y="2703"/>
                      <a:pt x="368" y="2803"/>
                      <a:pt x="601" y="2803"/>
                    </a:cubicBezTo>
                    <a:cubicBezTo>
                      <a:pt x="632" y="2807"/>
                      <a:pt x="663" y="2809"/>
                      <a:pt x="693" y="2809"/>
                    </a:cubicBezTo>
                    <a:cubicBezTo>
                      <a:pt x="896" y="2809"/>
                      <a:pt x="1095" y="2719"/>
                      <a:pt x="1268" y="2603"/>
                    </a:cubicBezTo>
                    <a:cubicBezTo>
                      <a:pt x="1469" y="2469"/>
                      <a:pt x="1602" y="2269"/>
                      <a:pt x="1735" y="2102"/>
                    </a:cubicBezTo>
                    <a:cubicBezTo>
                      <a:pt x="1825" y="1968"/>
                      <a:pt x="1899" y="1834"/>
                      <a:pt x="1959" y="1700"/>
                    </a:cubicBezTo>
                    <a:lnTo>
                      <a:pt x="1959" y="1700"/>
                    </a:lnTo>
                    <a:cubicBezTo>
                      <a:pt x="2015" y="1704"/>
                      <a:pt x="2071" y="1707"/>
                      <a:pt x="2127" y="1707"/>
                    </a:cubicBezTo>
                    <a:cubicBezTo>
                      <a:pt x="2233" y="1707"/>
                      <a:pt x="2337" y="1697"/>
                      <a:pt x="2436" y="1669"/>
                    </a:cubicBezTo>
                    <a:cubicBezTo>
                      <a:pt x="2669" y="1602"/>
                      <a:pt x="2903" y="1469"/>
                      <a:pt x="3070" y="1269"/>
                    </a:cubicBezTo>
                    <a:cubicBezTo>
                      <a:pt x="3236" y="1102"/>
                      <a:pt x="3337" y="868"/>
                      <a:pt x="3370" y="668"/>
                    </a:cubicBezTo>
                    <a:cubicBezTo>
                      <a:pt x="3437" y="435"/>
                      <a:pt x="3437" y="201"/>
                      <a:pt x="3403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600" name="Google Shape;600;p39"/>
          <p:cNvSpPr txBox="1">
            <a:spLocks noGrp="1"/>
          </p:cNvSpPr>
          <p:nvPr>
            <p:ph type="title"/>
          </p:nvPr>
        </p:nvSpPr>
        <p:spPr>
          <a:xfrm>
            <a:off x="2152625" y="1673875"/>
            <a:ext cx="5010300" cy="175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5400" dirty="0"/>
              <a:t>H</a:t>
            </a:r>
            <a:r>
              <a:rPr lang="en" sz="5400" dirty="0"/>
              <a:t>eroes</a:t>
            </a:r>
            <a:r>
              <a:rPr lang="en" sz="4800" dirty="0"/>
              <a:t/>
            </a:r>
            <a:br>
              <a:rPr lang="en" sz="4800" dirty="0"/>
            </a:br>
            <a:r>
              <a:rPr lang="en" sz="4000" dirty="0"/>
              <a:t>must</a:t>
            </a:r>
            <a:r>
              <a:rPr lang="en" sz="4800" dirty="0"/>
              <a:t> …</a:t>
            </a:r>
            <a:endParaRPr sz="4800" dirty="0"/>
          </a:p>
        </p:txBody>
      </p:sp>
      <p:sp>
        <p:nvSpPr>
          <p:cNvPr id="601" name="Google Shape;601;p39"/>
          <p:cNvSpPr/>
          <p:nvPr/>
        </p:nvSpPr>
        <p:spPr>
          <a:xfrm>
            <a:off x="-1661775" y="1042075"/>
            <a:ext cx="68400" cy="91800"/>
          </a:xfrm>
          <a:custGeom>
            <a:avLst/>
            <a:gdLst/>
            <a:ahLst/>
            <a:cxnLst/>
            <a:rect l="l" t="t" r="r" b="b"/>
            <a:pathLst>
              <a:path w="2736" h="3672" extrusionOk="0">
                <a:moveTo>
                  <a:pt x="2664" y="0"/>
                </a:moveTo>
                <a:cubicBezTo>
                  <a:pt x="1374" y="0"/>
                  <a:pt x="1535" y="1770"/>
                  <a:pt x="1535" y="1770"/>
                </a:cubicBezTo>
                <a:cubicBezTo>
                  <a:pt x="0" y="2070"/>
                  <a:pt x="534" y="3671"/>
                  <a:pt x="534" y="3671"/>
                </a:cubicBezTo>
                <a:lnTo>
                  <a:pt x="2736" y="2"/>
                </a:lnTo>
                <a:cubicBezTo>
                  <a:pt x="2711" y="1"/>
                  <a:pt x="2687" y="0"/>
                  <a:pt x="2664" y="0"/>
                </a:cubicBezTo>
                <a:close/>
              </a:path>
            </a:pathLst>
          </a:custGeom>
          <a:solidFill>
            <a:srgbClr val="FEFBD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2" name="Google Shape;602;p39"/>
          <p:cNvSpPr/>
          <p:nvPr/>
        </p:nvSpPr>
        <p:spPr>
          <a:xfrm>
            <a:off x="2872339" y="4304566"/>
            <a:ext cx="232741" cy="229408"/>
          </a:xfrm>
          <a:custGeom>
            <a:avLst/>
            <a:gdLst/>
            <a:ahLst/>
            <a:cxnLst/>
            <a:rect l="l" t="t" r="r" b="b"/>
            <a:pathLst>
              <a:path w="8451" h="8330" extrusionOk="0">
                <a:moveTo>
                  <a:pt x="6323" y="1"/>
                </a:moveTo>
                <a:lnTo>
                  <a:pt x="3831" y="1521"/>
                </a:lnTo>
                <a:lnTo>
                  <a:pt x="1095" y="548"/>
                </a:lnTo>
                <a:lnTo>
                  <a:pt x="1764" y="3375"/>
                </a:lnTo>
                <a:lnTo>
                  <a:pt x="1" y="5685"/>
                </a:lnTo>
                <a:lnTo>
                  <a:pt x="2888" y="5928"/>
                </a:lnTo>
                <a:lnTo>
                  <a:pt x="4560" y="8329"/>
                </a:lnTo>
                <a:lnTo>
                  <a:pt x="5685" y="5654"/>
                </a:lnTo>
                <a:lnTo>
                  <a:pt x="8451" y="4803"/>
                </a:lnTo>
                <a:lnTo>
                  <a:pt x="6262" y="2919"/>
                </a:lnTo>
                <a:close/>
              </a:path>
            </a:pathLst>
          </a:custGeom>
          <a:solidFill>
            <a:schemeClr val="lt1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3" name="Google Shape;603;p39"/>
          <p:cNvSpPr/>
          <p:nvPr/>
        </p:nvSpPr>
        <p:spPr>
          <a:xfrm>
            <a:off x="928197" y="3970783"/>
            <a:ext cx="385918" cy="379226"/>
          </a:xfrm>
          <a:custGeom>
            <a:avLst/>
            <a:gdLst/>
            <a:ahLst/>
            <a:cxnLst/>
            <a:rect l="l" t="t" r="r" b="b"/>
            <a:pathLst>
              <a:path w="14013" h="13770" extrusionOk="0">
                <a:moveTo>
                  <a:pt x="10487" y="0"/>
                </a:moveTo>
                <a:lnTo>
                  <a:pt x="6353" y="2462"/>
                </a:lnTo>
                <a:lnTo>
                  <a:pt x="1824" y="912"/>
                </a:lnTo>
                <a:lnTo>
                  <a:pt x="2918" y="5593"/>
                </a:lnTo>
                <a:lnTo>
                  <a:pt x="0" y="9423"/>
                </a:lnTo>
                <a:lnTo>
                  <a:pt x="4803" y="9818"/>
                </a:lnTo>
                <a:lnTo>
                  <a:pt x="7538" y="13769"/>
                </a:lnTo>
                <a:lnTo>
                  <a:pt x="9423" y="9331"/>
                </a:lnTo>
                <a:lnTo>
                  <a:pt x="14013" y="7933"/>
                </a:lnTo>
                <a:lnTo>
                  <a:pt x="10396" y="4803"/>
                </a:lnTo>
                <a:close/>
              </a:path>
            </a:pathLst>
          </a:custGeom>
          <a:solidFill>
            <a:schemeClr val="accent4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Rectangle 1"/>
          <p:cNvSpPr/>
          <p:nvPr/>
        </p:nvSpPr>
        <p:spPr>
          <a:xfrm>
            <a:off x="564941" y="1160629"/>
            <a:ext cx="2307272" cy="1877437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3200" b="1" u="sng" cap="none" spc="0" dirty="0">
                <a:ln/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intervene</a:t>
            </a:r>
            <a:r>
              <a:rPr lang="en-US" sz="2800" b="1" cap="none" spc="0" dirty="0">
                <a:ln/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</a:p>
          <a:p>
            <a:pPr algn="ctr"/>
            <a:r>
              <a:rPr lang="en-US" sz="2800" b="1" dirty="0">
                <a:ln/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when there is </a:t>
            </a:r>
            <a:r>
              <a:rPr lang="en-US" sz="2800" b="1" cap="none" spc="0" dirty="0">
                <a:ln/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800" b="1" u="sng" cap="none" spc="0" dirty="0">
                <a:ln/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an  emergency.</a:t>
            </a:r>
          </a:p>
        </p:txBody>
      </p:sp>
      <p:sp>
        <p:nvSpPr>
          <p:cNvPr id="48" name="Rectangle 47"/>
          <p:cNvSpPr/>
          <p:nvPr/>
        </p:nvSpPr>
        <p:spPr>
          <a:xfrm>
            <a:off x="5852844" y="3457436"/>
            <a:ext cx="2620162" cy="1015663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2800" b="1" dirty="0">
                <a:ln/>
                <a:solidFill>
                  <a:schemeClr val="accent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use </a:t>
            </a:r>
            <a:r>
              <a:rPr lang="en-US" sz="3200" b="1" u="sng" dirty="0">
                <a:ln/>
                <a:solidFill>
                  <a:schemeClr val="accent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teamwork</a:t>
            </a:r>
            <a:r>
              <a:rPr lang="en-US" sz="2800" b="1" dirty="0">
                <a:ln/>
                <a:solidFill>
                  <a:schemeClr val="accent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.</a:t>
            </a:r>
            <a:endParaRPr lang="en-US" sz="2800" b="1" u="sng" cap="none" spc="0" dirty="0">
              <a:ln/>
              <a:solidFill>
                <a:schemeClr val="accent6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9" name="Rectangle 48"/>
          <p:cNvSpPr/>
          <p:nvPr/>
        </p:nvSpPr>
        <p:spPr>
          <a:xfrm>
            <a:off x="1086090" y="3581608"/>
            <a:ext cx="3176685" cy="58477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2800" b="1" dirty="0">
                <a:ln/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be </a:t>
            </a:r>
            <a:r>
              <a:rPr lang="en-US" sz="3200" b="1" u="sng" dirty="0">
                <a:ln/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courageous.</a:t>
            </a:r>
            <a:endParaRPr lang="en-US" sz="2800" b="1" u="sng" cap="none" spc="0" dirty="0">
              <a:ln/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6580871" y="1310811"/>
            <a:ext cx="2620162" cy="144655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2800" b="1" dirty="0">
                <a:ln/>
                <a:solidFill>
                  <a:schemeClr val="accent4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take</a:t>
            </a:r>
            <a:r>
              <a:rPr lang="en-US" sz="2800" b="1" u="sng" dirty="0">
                <a:ln/>
                <a:solidFill>
                  <a:schemeClr val="accent4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3200" b="1" u="sng" dirty="0">
                <a:ln/>
                <a:solidFill>
                  <a:schemeClr val="accent4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training</a:t>
            </a:r>
            <a:r>
              <a:rPr lang="en-US" sz="2800" b="1" u="sng" dirty="0">
                <a:ln/>
                <a:solidFill>
                  <a:schemeClr val="accent4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800" b="1" dirty="0">
                <a:ln/>
                <a:solidFill>
                  <a:schemeClr val="accent4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on life-saving skills.</a:t>
            </a:r>
            <a:endParaRPr lang="en-US" sz="2400" b="1" cap="none" spc="0" dirty="0">
              <a:ln/>
              <a:solidFill>
                <a:schemeClr val="accent4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2206735" y="22567"/>
            <a:ext cx="4631396" cy="707886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r>
              <a:rPr lang="en-US" sz="4000" b="1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training</a:t>
            </a:r>
            <a:r>
              <a:rPr lang="en-US" sz="4000" b="1" dirty="0"/>
              <a:t>  </a:t>
            </a:r>
            <a:r>
              <a:rPr lang="en-US" sz="4000" b="1" dirty="0">
                <a:solidFill>
                  <a:schemeClr val="accent5"/>
                </a:solidFill>
              </a:rPr>
              <a:t>intervene</a:t>
            </a:r>
            <a:endParaRPr lang="en-US" sz="4000" b="1" dirty="0"/>
          </a:p>
        </p:txBody>
      </p:sp>
    </p:spTree>
    <p:extLst>
      <p:ext uri="{BB962C8B-B14F-4D97-AF65-F5344CB8AC3E}">
        <p14:creationId xmlns:p14="http://schemas.microsoft.com/office/powerpoint/2010/main" val="9598235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" name="Google Shape;542;p38"/>
          <p:cNvGrpSpPr/>
          <p:nvPr/>
        </p:nvGrpSpPr>
        <p:grpSpPr>
          <a:xfrm rot="10800000">
            <a:off x="332846" y="4300884"/>
            <a:ext cx="647990" cy="606249"/>
            <a:chOff x="2813175" y="506150"/>
            <a:chExt cx="451750" cy="422650"/>
          </a:xfrm>
        </p:grpSpPr>
        <p:sp>
          <p:nvSpPr>
            <p:cNvPr id="543" name="Google Shape;543;p38"/>
            <p:cNvSpPr/>
            <p:nvPr/>
          </p:nvSpPr>
          <p:spPr>
            <a:xfrm>
              <a:off x="2813175" y="620900"/>
              <a:ext cx="158450" cy="152875"/>
            </a:xfrm>
            <a:custGeom>
              <a:avLst/>
              <a:gdLst/>
              <a:ahLst/>
              <a:cxnLst/>
              <a:rect l="l" t="t" r="r" b="b"/>
              <a:pathLst>
                <a:path w="6338" h="6115" extrusionOk="0">
                  <a:moveTo>
                    <a:pt x="5190" y="1"/>
                  </a:moveTo>
                  <a:lnTo>
                    <a:pt x="1" y="6115"/>
                  </a:lnTo>
                  <a:lnTo>
                    <a:pt x="6338" y="2398"/>
                  </a:lnTo>
                  <a:lnTo>
                    <a:pt x="5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38"/>
            <p:cNvSpPr/>
            <p:nvPr/>
          </p:nvSpPr>
          <p:spPr>
            <a:xfrm>
              <a:off x="2923225" y="661575"/>
              <a:ext cx="161450" cy="93800"/>
            </a:xfrm>
            <a:custGeom>
              <a:avLst/>
              <a:gdLst/>
              <a:ahLst/>
              <a:cxnLst/>
              <a:rect l="l" t="t" r="r" b="b"/>
              <a:pathLst>
                <a:path w="6458" h="3752" extrusionOk="0">
                  <a:moveTo>
                    <a:pt x="5926" y="1"/>
                  </a:moveTo>
                  <a:lnTo>
                    <a:pt x="0" y="3752"/>
                  </a:lnTo>
                  <a:lnTo>
                    <a:pt x="0" y="3752"/>
                  </a:lnTo>
                  <a:lnTo>
                    <a:pt x="6457" y="2416"/>
                  </a:lnTo>
                  <a:lnTo>
                    <a:pt x="59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38"/>
            <p:cNvSpPr/>
            <p:nvPr/>
          </p:nvSpPr>
          <p:spPr>
            <a:xfrm>
              <a:off x="2848725" y="506150"/>
              <a:ext cx="74525" cy="173450"/>
            </a:xfrm>
            <a:custGeom>
              <a:avLst/>
              <a:gdLst/>
              <a:ahLst/>
              <a:cxnLst/>
              <a:rect l="l" t="t" r="r" b="b"/>
              <a:pathLst>
                <a:path w="2981" h="6938" extrusionOk="0">
                  <a:moveTo>
                    <a:pt x="1302" y="1"/>
                  </a:moveTo>
                  <a:lnTo>
                    <a:pt x="0" y="6937"/>
                  </a:lnTo>
                  <a:lnTo>
                    <a:pt x="2980" y="1285"/>
                  </a:lnTo>
                  <a:lnTo>
                    <a:pt x="13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38"/>
            <p:cNvSpPr/>
            <p:nvPr/>
          </p:nvSpPr>
          <p:spPr>
            <a:xfrm>
              <a:off x="3071800" y="823000"/>
              <a:ext cx="111350" cy="105800"/>
            </a:xfrm>
            <a:custGeom>
              <a:avLst/>
              <a:gdLst/>
              <a:ahLst/>
              <a:cxnLst/>
              <a:rect l="l" t="t" r="r" b="b"/>
              <a:pathLst>
                <a:path w="4454" h="4232" extrusionOk="0">
                  <a:moveTo>
                    <a:pt x="840" y="1"/>
                  </a:moveTo>
                  <a:lnTo>
                    <a:pt x="891" y="1456"/>
                  </a:lnTo>
                  <a:lnTo>
                    <a:pt x="0" y="2604"/>
                  </a:lnTo>
                  <a:lnTo>
                    <a:pt x="1405" y="3032"/>
                  </a:lnTo>
                  <a:lnTo>
                    <a:pt x="2227" y="4231"/>
                  </a:lnTo>
                  <a:lnTo>
                    <a:pt x="3049" y="3032"/>
                  </a:lnTo>
                  <a:lnTo>
                    <a:pt x="4453" y="2604"/>
                  </a:lnTo>
                  <a:lnTo>
                    <a:pt x="3563" y="1456"/>
                  </a:lnTo>
                  <a:lnTo>
                    <a:pt x="3597" y="1"/>
                  </a:lnTo>
                  <a:lnTo>
                    <a:pt x="2227" y="48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38"/>
            <p:cNvSpPr/>
            <p:nvPr/>
          </p:nvSpPr>
          <p:spPr>
            <a:xfrm>
              <a:off x="3089350" y="838000"/>
              <a:ext cx="75825" cy="71950"/>
            </a:xfrm>
            <a:custGeom>
              <a:avLst/>
              <a:gdLst/>
              <a:ahLst/>
              <a:cxnLst/>
              <a:rect l="l" t="t" r="r" b="b"/>
              <a:pathLst>
                <a:path w="3033" h="2878" extrusionOk="0">
                  <a:moveTo>
                    <a:pt x="583" y="0"/>
                  </a:moveTo>
                  <a:lnTo>
                    <a:pt x="617" y="993"/>
                  </a:lnTo>
                  <a:lnTo>
                    <a:pt x="1" y="1781"/>
                  </a:lnTo>
                  <a:lnTo>
                    <a:pt x="960" y="2072"/>
                  </a:lnTo>
                  <a:lnTo>
                    <a:pt x="1525" y="2877"/>
                  </a:lnTo>
                  <a:lnTo>
                    <a:pt x="2090" y="2072"/>
                  </a:lnTo>
                  <a:lnTo>
                    <a:pt x="3032" y="1781"/>
                  </a:lnTo>
                  <a:lnTo>
                    <a:pt x="2433" y="993"/>
                  </a:lnTo>
                  <a:lnTo>
                    <a:pt x="2467" y="0"/>
                  </a:lnTo>
                  <a:lnTo>
                    <a:pt x="1525" y="325"/>
                  </a:lnTo>
                  <a:lnTo>
                    <a:pt x="58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38"/>
            <p:cNvSpPr/>
            <p:nvPr/>
          </p:nvSpPr>
          <p:spPr>
            <a:xfrm>
              <a:off x="3127450" y="639325"/>
              <a:ext cx="137475" cy="140025"/>
            </a:xfrm>
            <a:custGeom>
              <a:avLst/>
              <a:gdLst/>
              <a:ahLst/>
              <a:cxnLst/>
              <a:rect l="l" t="t" r="r" b="b"/>
              <a:pathLst>
                <a:path w="5499" h="5601" extrusionOk="0">
                  <a:moveTo>
                    <a:pt x="2313" y="0"/>
                  </a:moveTo>
                  <a:lnTo>
                    <a:pt x="1628" y="1713"/>
                  </a:lnTo>
                  <a:lnTo>
                    <a:pt x="1" y="2586"/>
                  </a:lnTo>
                  <a:lnTo>
                    <a:pt x="1405" y="3785"/>
                  </a:lnTo>
                  <a:lnTo>
                    <a:pt x="1748" y="5601"/>
                  </a:lnTo>
                  <a:lnTo>
                    <a:pt x="3324" y="4642"/>
                  </a:lnTo>
                  <a:lnTo>
                    <a:pt x="5156" y="4881"/>
                  </a:lnTo>
                  <a:lnTo>
                    <a:pt x="4711" y="3083"/>
                  </a:lnTo>
                  <a:lnTo>
                    <a:pt x="5499" y="1405"/>
                  </a:lnTo>
                  <a:lnTo>
                    <a:pt x="3666" y="1267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38"/>
            <p:cNvSpPr/>
            <p:nvPr/>
          </p:nvSpPr>
          <p:spPr>
            <a:xfrm>
              <a:off x="3150575" y="662425"/>
              <a:ext cx="94225" cy="95525"/>
            </a:xfrm>
            <a:custGeom>
              <a:avLst/>
              <a:gdLst/>
              <a:ahLst/>
              <a:cxnLst/>
              <a:rect l="l" t="t" r="r" b="b"/>
              <a:pathLst>
                <a:path w="3769" h="3821" extrusionOk="0">
                  <a:moveTo>
                    <a:pt x="1594" y="1"/>
                  </a:moveTo>
                  <a:lnTo>
                    <a:pt x="1114" y="1166"/>
                  </a:lnTo>
                  <a:lnTo>
                    <a:pt x="1" y="1765"/>
                  </a:lnTo>
                  <a:lnTo>
                    <a:pt x="977" y="2587"/>
                  </a:lnTo>
                  <a:lnTo>
                    <a:pt x="1200" y="3820"/>
                  </a:lnTo>
                  <a:lnTo>
                    <a:pt x="2279" y="3152"/>
                  </a:lnTo>
                  <a:lnTo>
                    <a:pt x="3529" y="3324"/>
                  </a:lnTo>
                  <a:lnTo>
                    <a:pt x="3221" y="2090"/>
                  </a:lnTo>
                  <a:lnTo>
                    <a:pt x="3769" y="960"/>
                  </a:lnTo>
                  <a:lnTo>
                    <a:pt x="2518" y="857"/>
                  </a:lnTo>
                  <a:lnTo>
                    <a:pt x="159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0" name="Google Shape;550;p38"/>
          <p:cNvGrpSpPr/>
          <p:nvPr/>
        </p:nvGrpSpPr>
        <p:grpSpPr>
          <a:xfrm>
            <a:off x="332845" y="956297"/>
            <a:ext cx="647990" cy="681770"/>
            <a:chOff x="870550" y="362275"/>
            <a:chExt cx="451750" cy="475300"/>
          </a:xfrm>
        </p:grpSpPr>
        <p:sp>
          <p:nvSpPr>
            <p:cNvPr id="551" name="Google Shape;551;p38"/>
            <p:cNvSpPr/>
            <p:nvPr/>
          </p:nvSpPr>
          <p:spPr>
            <a:xfrm>
              <a:off x="963875" y="525000"/>
              <a:ext cx="257375" cy="191850"/>
            </a:xfrm>
            <a:custGeom>
              <a:avLst/>
              <a:gdLst/>
              <a:ahLst/>
              <a:cxnLst/>
              <a:rect l="l" t="t" r="r" b="b"/>
              <a:pathLst>
                <a:path w="10295" h="7674" extrusionOk="0">
                  <a:moveTo>
                    <a:pt x="2022" y="0"/>
                  </a:moveTo>
                  <a:lnTo>
                    <a:pt x="1" y="2912"/>
                  </a:lnTo>
                  <a:lnTo>
                    <a:pt x="10294" y="7673"/>
                  </a:lnTo>
                  <a:lnTo>
                    <a:pt x="20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38"/>
            <p:cNvSpPr/>
            <p:nvPr/>
          </p:nvSpPr>
          <p:spPr>
            <a:xfrm>
              <a:off x="1058075" y="362275"/>
              <a:ext cx="128475" cy="269350"/>
            </a:xfrm>
            <a:custGeom>
              <a:avLst/>
              <a:gdLst/>
              <a:ahLst/>
              <a:cxnLst/>
              <a:rect l="l" t="t" r="r" b="b"/>
              <a:pathLst>
                <a:path w="5139" h="10774" extrusionOk="0">
                  <a:moveTo>
                    <a:pt x="3837" y="1"/>
                  </a:moveTo>
                  <a:lnTo>
                    <a:pt x="1" y="1559"/>
                  </a:lnTo>
                  <a:lnTo>
                    <a:pt x="5139" y="10774"/>
                  </a:lnTo>
                  <a:lnTo>
                    <a:pt x="38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38"/>
            <p:cNvSpPr/>
            <p:nvPr/>
          </p:nvSpPr>
          <p:spPr>
            <a:xfrm>
              <a:off x="870550" y="729225"/>
              <a:ext cx="110925" cy="108350"/>
            </a:xfrm>
            <a:custGeom>
              <a:avLst/>
              <a:gdLst/>
              <a:ahLst/>
              <a:cxnLst/>
              <a:rect l="l" t="t" r="r" b="b"/>
              <a:pathLst>
                <a:path w="4437" h="4334" extrusionOk="0">
                  <a:moveTo>
                    <a:pt x="2073" y="1"/>
                  </a:moveTo>
                  <a:lnTo>
                    <a:pt x="1353" y="1268"/>
                  </a:lnTo>
                  <a:lnTo>
                    <a:pt x="0" y="1816"/>
                  </a:lnTo>
                  <a:lnTo>
                    <a:pt x="994" y="2878"/>
                  </a:lnTo>
                  <a:lnTo>
                    <a:pt x="1079" y="4334"/>
                  </a:lnTo>
                  <a:lnTo>
                    <a:pt x="2415" y="3734"/>
                  </a:lnTo>
                  <a:lnTo>
                    <a:pt x="3819" y="4094"/>
                  </a:lnTo>
                  <a:lnTo>
                    <a:pt x="3648" y="2638"/>
                  </a:lnTo>
                  <a:lnTo>
                    <a:pt x="4436" y="1405"/>
                  </a:lnTo>
                  <a:lnTo>
                    <a:pt x="2997" y="1131"/>
                  </a:lnTo>
                  <a:lnTo>
                    <a:pt x="207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38"/>
            <p:cNvSpPr/>
            <p:nvPr/>
          </p:nvSpPr>
          <p:spPr>
            <a:xfrm>
              <a:off x="888525" y="747650"/>
              <a:ext cx="75800" cy="74100"/>
            </a:xfrm>
            <a:custGeom>
              <a:avLst/>
              <a:gdLst/>
              <a:ahLst/>
              <a:cxnLst/>
              <a:rect l="l" t="t" r="r" b="b"/>
              <a:pathLst>
                <a:path w="3032" h="2964" extrusionOk="0">
                  <a:moveTo>
                    <a:pt x="1422" y="0"/>
                  </a:moveTo>
                  <a:lnTo>
                    <a:pt x="942" y="874"/>
                  </a:lnTo>
                  <a:lnTo>
                    <a:pt x="0" y="1233"/>
                  </a:lnTo>
                  <a:lnTo>
                    <a:pt x="686" y="1970"/>
                  </a:lnTo>
                  <a:lnTo>
                    <a:pt x="754" y="2963"/>
                  </a:lnTo>
                  <a:lnTo>
                    <a:pt x="1645" y="2552"/>
                  </a:lnTo>
                  <a:lnTo>
                    <a:pt x="2621" y="2792"/>
                  </a:lnTo>
                  <a:lnTo>
                    <a:pt x="2501" y="1816"/>
                  </a:lnTo>
                  <a:lnTo>
                    <a:pt x="3032" y="976"/>
                  </a:lnTo>
                  <a:lnTo>
                    <a:pt x="2056" y="771"/>
                  </a:lnTo>
                  <a:lnTo>
                    <a:pt x="14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38"/>
            <p:cNvSpPr/>
            <p:nvPr/>
          </p:nvSpPr>
          <p:spPr>
            <a:xfrm>
              <a:off x="1184825" y="403825"/>
              <a:ext cx="137475" cy="140025"/>
            </a:xfrm>
            <a:custGeom>
              <a:avLst/>
              <a:gdLst/>
              <a:ahLst/>
              <a:cxnLst/>
              <a:rect l="l" t="t" r="r" b="b"/>
              <a:pathLst>
                <a:path w="5499" h="5601" extrusionOk="0">
                  <a:moveTo>
                    <a:pt x="2313" y="0"/>
                  </a:moveTo>
                  <a:lnTo>
                    <a:pt x="1610" y="1696"/>
                  </a:lnTo>
                  <a:lnTo>
                    <a:pt x="0" y="2586"/>
                  </a:lnTo>
                  <a:lnTo>
                    <a:pt x="1405" y="3785"/>
                  </a:lnTo>
                  <a:lnTo>
                    <a:pt x="1747" y="5601"/>
                  </a:lnTo>
                  <a:lnTo>
                    <a:pt x="3323" y="4625"/>
                  </a:lnTo>
                  <a:lnTo>
                    <a:pt x="5156" y="4864"/>
                  </a:lnTo>
                  <a:lnTo>
                    <a:pt x="4710" y="3066"/>
                  </a:lnTo>
                  <a:lnTo>
                    <a:pt x="5498" y="1405"/>
                  </a:lnTo>
                  <a:lnTo>
                    <a:pt x="3666" y="1268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38"/>
            <p:cNvSpPr/>
            <p:nvPr/>
          </p:nvSpPr>
          <p:spPr>
            <a:xfrm>
              <a:off x="1207950" y="426500"/>
              <a:ext cx="94225" cy="95950"/>
            </a:xfrm>
            <a:custGeom>
              <a:avLst/>
              <a:gdLst/>
              <a:ahLst/>
              <a:cxnLst/>
              <a:rect l="l" t="t" r="r" b="b"/>
              <a:pathLst>
                <a:path w="3769" h="3838" extrusionOk="0">
                  <a:moveTo>
                    <a:pt x="1593" y="1"/>
                  </a:moveTo>
                  <a:lnTo>
                    <a:pt x="1114" y="1166"/>
                  </a:lnTo>
                  <a:lnTo>
                    <a:pt x="0" y="1782"/>
                  </a:lnTo>
                  <a:lnTo>
                    <a:pt x="959" y="2587"/>
                  </a:lnTo>
                  <a:lnTo>
                    <a:pt x="1199" y="3837"/>
                  </a:lnTo>
                  <a:lnTo>
                    <a:pt x="2278" y="3169"/>
                  </a:lnTo>
                  <a:lnTo>
                    <a:pt x="3528" y="3324"/>
                  </a:lnTo>
                  <a:lnTo>
                    <a:pt x="3220" y="2108"/>
                  </a:lnTo>
                  <a:lnTo>
                    <a:pt x="3768" y="960"/>
                  </a:lnTo>
                  <a:lnTo>
                    <a:pt x="2501" y="874"/>
                  </a:lnTo>
                  <a:lnTo>
                    <a:pt x="15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2893" y="261117"/>
            <a:ext cx="8614168" cy="4639301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" name="Google Shape;542;p38"/>
          <p:cNvGrpSpPr/>
          <p:nvPr/>
        </p:nvGrpSpPr>
        <p:grpSpPr>
          <a:xfrm rot="10800000">
            <a:off x="332846" y="4300884"/>
            <a:ext cx="647990" cy="606249"/>
            <a:chOff x="2813175" y="506150"/>
            <a:chExt cx="451750" cy="422650"/>
          </a:xfrm>
        </p:grpSpPr>
        <p:sp>
          <p:nvSpPr>
            <p:cNvPr id="543" name="Google Shape;543;p38"/>
            <p:cNvSpPr/>
            <p:nvPr/>
          </p:nvSpPr>
          <p:spPr>
            <a:xfrm>
              <a:off x="2813175" y="620900"/>
              <a:ext cx="158450" cy="152875"/>
            </a:xfrm>
            <a:custGeom>
              <a:avLst/>
              <a:gdLst/>
              <a:ahLst/>
              <a:cxnLst/>
              <a:rect l="l" t="t" r="r" b="b"/>
              <a:pathLst>
                <a:path w="6338" h="6115" extrusionOk="0">
                  <a:moveTo>
                    <a:pt x="5190" y="1"/>
                  </a:moveTo>
                  <a:lnTo>
                    <a:pt x="1" y="6115"/>
                  </a:lnTo>
                  <a:lnTo>
                    <a:pt x="6338" y="2398"/>
                  </a:lnTo>
                  <a:lnTo>
                    <a:pt x="5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38"/>
            <p:cNvSpPr/>
            <p:nvPr/>
          </p:nvSpPr>
          <p:spPr>
            <a:xfrm>
              <a:off x="2923225" y="661575"/>
              <a:ext cx="161450" cy="93800"/>
            </a:xfrm>
            <a:custGeom>
              <a:avLst/>
              <a:gdLst/>
              <a:ahLst/>
              <a:cxnLst/>
              <a:rect l="l" t="t" r="r" b="b"/>
              <a:pathLst>
                <a:path w="6458" h="3752" extrusionOk="0">
                  <a:moveTo>
                    <a:pt x="5926" y="1"/>
                  </a:moveTo>
                  <a:lnTo>
                    <a:pt x="0" y="3752"/>
                  </a:lnTo>
                  <a:lnTo>
                    <a:pt x="0" y="3752"/>
                  </a:lnTo>
                  <a:lnTo>
                    <a:pt x="6457" y="2416"/>
                  </a:lnTo>
                  <a:lnTo>
                    <a:pt x="59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38"/>
            <p:cNvSpPr/>
            <p:nvPr/>
          </p:nvSpPr>
          <p:spPr>
            <a:xfrm>
              <a:off x="2848725" y="506150"/>
              <a:ext cx="74525" cy="173450"/>
            </a:xfrm>
            <a:custGeom>
              <a:avLst/>
              <a:gdLst/>
              <a:ahLst/>
              <a:cxnLst/>
              <a:rect l="l" t="t" r="r" b="b"/>
              <a:pathLst>
                <a:path w="2981" h="6938" extrusionOk="0">
                  <a:moveTo>
                    <a:pt x="1302" y="1"/>
                  </a:moveTo>
                  <a:lnTo>
                    <a:pt x="0" y="6937"/>
                  </a:lnTo>
                  <a:lnTo>
                    <a:pt x="2980" y="1285"/>
                  </a:lnTo>
                  <a:lnTo>
                    <a:pt x="13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38"/>
            <p:cNvSpPr/>
            <p:nvPr/>
          </p:nvSpPr>
          <p:spPr>
            <a:xfrm>
              <a:off x="3071800" y="823000"/>
              <a:ext cx="111350" cy="105800"/>
            </a:xfrm>
            <a:custGeom>
              <a:avLst/>
              <a:gdLst/>
              <a:ahLst/>
              <a:cxnLst/>
              <a:rect l="l" t="t" r="r" b="b"/>
              <a:pathLst>
                <a:path w="4454" h="4232" extrusionOk="0">
                  <a:moveTo>
                    <a:pt x="840" y="1"/>
                  </a:moveTo>
                  <a:lnTo>
                    <a:pt x="891" y="1456"/>
                  </a:lnTo>
                  <a:lnTo>
                    <a:pt x="0" y="2604"/>
                  </a:lnTo>
                  <a:lnTo>
                    <a:pt x="1405" y="3032"/>
                  </a:lnTo>
                  <a:lnTo>
                    <a:pt x="2227" y="4231"/>
                  </a:lnTo>
                  <a:lnTo>
                    <a:pt x="3049" y="3032"/>
                  </a:lnTo>
                  <a:lnTo>
                    <a:pt x="4453" y="2604"/>
                  </a:lnTo>
                  <a:lnTo>
                    <a:pt x="3563" y="1456"/>
                  </a:lnTo>
                  <a:lnTo>
                    <a:pt x="3597" y="1"/>
                  </a:lnTo>
                  <a:lnTo>
                    <a:pt x="2227" y="48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38"/>
            <p:cNvSpPr/>
            <p:nvPr/>
          </p:nvSpPr>
          <p:spPr>
            <a:xfrm>
              <a:off x="3089350" y="838000"/>
              <a:ext cx="75825" cy="71950"/>
            </a:xfrm>
            <a:custGeom>
              <a:avLst/>
              <a:gdLst/>
              <a:ahLst/>
              <a:cxnLst/>
              <a:rect l="l" t="t" r="r" b="b"/>
              <a:pathLst>
                <a:path w="3033" h="2878" extrusionOk="0">
                  <a:moveTo>
                    <a:pt x="583" y="0"/>
                  </a:moveTo>
                  <a:lnTo>
                    <a:pt x="617" y="993"/>
                  </a:lnTo>
                  <a:lnTo>
                    <a:pt x="1" y="1781"/>
                  </a:lnTo>
                  <a:lnTo>
                    <a:pt x="960" y="2072"/>
                  </a:lnTo>
                  <a:lnTo>
                    <a:pt x="1525" y="2877"/>
                  </a:lnTo>
                  <a:lnTo>
                    <a:pt x="2090" y="2072"/>
                  </a:lnTo>
                  <a:lnTo>
                    <a:pt x="3032" y="1781"/>
                  </a:lnTo>
                  <a:lnTo>
                    <a:pt x="2433" y="993"/>
                  </a:lnTo>
                  <a:lnTo>
                    <a:pt x="2467" y="0"/>
                  </a:lnTo>
                  <a:lnTo>
                    <a:pt x="1525" y="325"/>
                  </a:lnTo>
                  <a:lnTo>
                    <a:pt x="58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38"/>
            <p:cNvSpPr/>
            <p:nvPr/>
          </p:nvSpPr>
          <p:spPr>
            <a:xfrm>
              <a:off x="3127450" y="639325"/>
              <a:ext cx="137475" cy="140025"/>
            </a:xfrm>
            <a:custGeom>
              <a:avLst/>
              <a:gdLst/>
              <a:ahLst/>
              <a:cxnLst/>
              <a:rect l="l" t="t" r="r" b="b"/>
              <a:pathLst>
                <a:path w="5499" h="5601" extrusionOk="0">
                  <a:moveTo>
                    <a:pt x="2313" y="0"/>
                  </a:moveTo>
                  <a:lnTo>
                    <a:pt x="1628" y="1713"/>
                  </a:lnTo>
                  <a:lnTo>
                    <a:pt x="1" y="2586"/>
                  </a:lnTo>
                  <a:lnTo>
                    <a:pt x="1405" y="3785"/>
                  </a:lnTo>
                  <a:lnTo>
                    <a:pt x="1748" y="5601"/>
                  </a:lnTo>
                  <a:lnTo>
                    <a:pt x="3324" y="4642"/>
                  </a:lnTo>
                  <a:lnTo>
                    <a:pt x="5156" y="4881"/>
                  </a:lnTo>
                  <a:lnTo>
                    <a:pt x="4711" y="3083"/>
                  </a:lnTo>
                  <a:lnTo>
                    <a:pt x="5499" y="1405"/>
                  </a:lnTo>
                  <a:lnTo>
                    <a:pt x="3666" y="1267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38"/>
            <p:cNvSpPr/>
            <p:nvPr/>
          </p:nvSpPr>
          <p:spPr>
            <a:xfrm>
              <a:off x="3150575" y="662425"/>
              <a:ext cx="94225" cy="95525"/>
            </a:xfrm>
            <a:custGeom>
              <a:avLst/>
              <a:gdLst/>
              <a:ahLst/>
              <a:cxnLst/>
              <a:rect l="l" t="t" r="r" b="b"/>
              <a:pathLst>
                <a:path w="3769" h="3821" extrusionOk="0">
                  <a:moveTo>
                    <a:pt x="1594" y="1"/>
                  </a:moveTo>
                  <a:lnTo>
                    <a:pt x="1114" y="1166"/>
                  </a:lnTo>
                  <a:lnTo>
                    <a:pt x="1" y="1765"/>
                  </a:lnTo>
                  <a:lnTo>
                    <a:pt x="977" y="2587"/>
                  </a:lnTo>
                  <a:lnTo>
                    <a:pt x="1200" y="3820"/>
                  </a:lnTo>
                  <a:lnTo>
                    <a:pt x="2279" y="3152"/>
                  </a:lnTo>
                  <a:lnTo>
                    <a:pt x="3529" y="3324"/>
                  </a:lnTo>
                  <a:lnTo>
                    <a:pt x="3221" y="2090"/>
                  </a:lnTo>
                  <a:lnTo>
                    <a:pt x="3769" y="960"/>
                  </a:lnTo>
                  <a:lnTo>
                    <a:pt x="2518" y="857"/>
                  </a:lnTo>
                  <a:lnTo>
                    <a:pt x="159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0" name="Google Shape;550;p38"/>
          <p:cNvGrpSpPr/>
          <p:nvPr/>
        </p:nvGrpSpPr>
        <p:grpSpPr>
          <a:xfrm>
            <a:off x="332845" y="956297"/>
            <a:ext cx="647990" cy="681770"/>
            <a:chOff x="870550" y="362275"/>
            <a:chExt cx="451750" cy="475300"/>
          </a:xfrm>
        </p:grpSpPr>
        <p:sp>
          <p:nvSpPr>
            <p:cNvPr id="551" name="Google Shape;551;p38"/>
            <p:cNvSpPr/>
            <p:nvPr/>
          </p:nvSpPr>
          <p:spPr>
            <a:xfrm>
              <a:off x="963875" y="525000"/>
              <a:ext cx="257375" cy="191850"/>
            </a:xfrm>
            <a:custGeom>
              <a:avLst/>
              <a:gdLst/>
              <a:ahLst/>
              <a:cxnLst/>
              <a:rect l="l" t="t" r="r" b="b"/>
              <a:pathLst>
                <a:path w="10295" h="7674" extrusionOk="0">
                  <a:moveTo>
                    <a:pt x="2022" y="0"/>
                  </a:moveTo>
                  <a:lnTo>
                    <a:pt x="1" y="2912"/>
                  </a:lnTo>
                  <a:lnTo>
                    <a:pt x="10294" y="7673"/>
                  </a:lnTo>
                  <a:lnTo>
                    <a:pt x="20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38"/>
            <p:cNvSpPr/>
            <p:nvPr/>
          </p:nvSpPr>
          <p:spPr>
            <a:xfrm>
              <a:off x="1058075" y="362275"/>
              <a:ext cx="128475" cy="269350"/>
            </a:xfrm>
            <a:custGeom>
              <a:avLst/>
              <a:gdLst/>
              <a:ahLst/>
              <a:cxnLst/>
              <a:rect l="l" t="t" r="r" b="b"/>
              <a:pathLst>
                <a:path w="5139" h="10774" extrusionOk="0">
                  <a:moveTo>
                    <a:pt x="3837" y="1"/>
                  </a:moveTo>
                  <a:lnTo>
                    <a:pt x="1" y="1559"/>
                  </a:lnTo>
                  <a:lnTo>
                    <a:pt x="5139" y="10774"/>
                  </a:lnTo>
                  <a:lnTo>
                    <a:pt x="38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38"/>
            <p:cNvSpPr/>
            <p:nvPr/>
          </p:nvSpPr>
          <p:spPr>
            <a:xfrm>
              <a:off x="870550" y="729225"/>
              <a:ext cx="110925" cy="108350"/>
            </a:xfrm>
            <a:custGeom>
              <a:avLst/>
              <a:gdLst/>
              <a:ahLst/>
              <a:cxnLst/>
              <a:rect l="l" t="t" r="r" b="b"/>
              <a:pathLst>
                <a:path w="4437" h="4334" extrusionOk="0">
                  <a:moveTo>
                    <a:pt x="2073" y="1"/>
                  </a:moveTo>
                  <a:lnTo>
                    <a:pt x="1353" y="1268"/>
                  </a:lnTo>
                  <a:lnTo>
                    <a:pt x="0" y="1816"/>
                  </a:lnTo>
                  <a:lnTo>
                    <a:pt x="994" y="2878"/>
                  </a:lnTo>
                  <a:lnTo>
                    <a:pt x="1079" y="4334"/>
                  </a:lnTo>
                  <a:lnTo>
                    <a:pt x="2415" y="3734"/>
                  </a:lnTo>
                  <a:lnTo>
                    <a:pt x="3819" y="4094"/>
                  </a:lnTo>
                  <a:lnTo>
                    <a:pt x="3648" y="2638"/>
                  </a:lnTo>
                  <a:lnTo>
                    <a:pt x="4436" y="1405"/>
                  </a:lnTo>
                  <a:lnTo>
                    <a:pt x="2997" y="1131"/>
                  </a:lnTo>
                  <a:lnTo>
                    <a:pt x="207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38"/>
            <p:cNvSpPr/>
            <p:nvPr/>
          </p:nvSpPr>
          <p:spPr>
            <a:xfrm>
              <a:off x="888525" y="747650"/>
              <a:ext cx="75800" cy="74100"/>
            </a:xfrm>
            <a:custGeom>
              <a:avLst/>
              <a:gdLst/>
              <a:ahLst/>
              <a:cxnLst/>
              <a:rect l="l" t="t" r="r" b="b"/>
              <a:pathLst>
                <a:path w="3032" h="2964" extrusionOk="0">
                  <a:moveTo>
                    <a:pt x="1422" y="0"/>
                  </a:moveTo>
                  <a:lnTo>
                    <a:pt x="942" y="874"/>
                  </a:lnTo>
                  <a:lnTo>
                    <a:pt x="0" y="1233"/>
                  </a:lnTo>
                  <a:lnTo>
                    <a:pt x="686" y="1970"/>
                  </a:lnTo>
                  <a:lnTo>
                    <a:pt x="754" y="2963"/>
                  </a:lnTo>
                  <a:lnTo>
                    <a:pt x="1645" y="2552"/>
                  </a:lnTo>
                  <a:lnTo>
                    <a:pt x="2621" y="2792"/>
                  </a:lnTo>
                  <a:lnTo>
                    <a:pt x="2501" y="1816"/>
                  </a:lnTo>
                  <a:lnTo>
                    <a:pt x="3032" y="976"/>
                  </a:lnTo>
                  <a:lnTo>
                    <a:pt x="2056" y="771"/>
                  </a:lnTo>
                  <a:lnTo>
                    <a:pt x="14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38"/>
            <p:cNvSpPr/>
            <p:nvPr/>
          </p:nvSpPr>
          <p:spPr>
            <a:xfrm>
              <a:off x="1184825" y="403825"/>
              <a:ext cx="137475" cy="140025"/>
            </a:xfrm>
            <a:custGeom>
              <a:avLst/>
              <a:gdLst/>
              <a:ahLst/>
              <a:cxnLst/>
              <a:rect l="l" t="t" r="r" b="b"/>
              <a:pathLst>
                <a:path w="5499" h="5601" extrusionOk="0">
                  <a:moveTo>
                    <a:pt x="2313" y="0"/>
                  </a:moveTo>
                  <a:lnTo>
                    <a:pt x="1610" y="1696"/>
                  </a:lnTo>
                  <a:lnTo>
                    <a:pt x="0" y="2586"/>
                  </a:lnTo>
                  <a:lnTo>
                    <a:pt x="1405" y="3785"/>
                  </a:lnTo>
                  <a:lnTo>
                    <a:pt x="1747" y="5601"/>
                  </a:lnTo>
                  <a:lnTo>
                    <a:pt x="3323" y="4625"/>
                  </a:lnTo>
                  <a:lnTo>
                    <a:pt x="5156" y="4864"/>
                  </a:lnTo>
                  <a:lnTo>
                    <a:pt x="4710" y="3066"/>
                  </a:lnTo>
                  <a:lnTo>
                    <a:pt x="5498" y="1405"/>
                  </a:lnTo>
                  <a:lnTo>
                    <a:pt x="3666" y="1268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38"/>
            <p:cNvSpPr/>
            <p:nvPr/>
          </p:nvSpPr>
          <p:spPr>
            <a:xfrm>
              <a:off x="1207950" y="426500"/>
              <a:ext cx="94225" cy="95950"/>
            </a:xfrm>
            <a:custGeom>
              <a:avLst/>
              <a:gdLst/>
              <a:ahLst/>
              <a:cxnLst/>
              <a:rect l="l" t="t" r="r" b="b"/>
              <a:pathLst>
                <a:path w="3769" h="3838" extrusionOk="0">
                  <a:moveTo>
                    <a:pt x="1593" y="1"/>
                  </a:moveTo>
                  <a:lnTo>
                    <a:pt x="1114" y="1166"/>
                  </a:lnTo>
                  <a:lnTo>
                    <a:pt x="0" y="1782"/>
                  </a:lnTo>
                  <a:lnTo>
                    <a:pt x="959" y="2587"/>
                  </a:lnTo>
                  <a:lnTo>
                    <a:pt x="1199" y="3837"/>
                  </a:lnTo>
                  <a:lnTo>
                    <a:pt x="2278" y="3169"/>
                  </a:lnTo>
                  <a:lnTo>
                    <a:pt x="3528" y="3324"/>
                  </a:lnTo>
                  <a:lnTo>
                    <a:pt x="3220" y="2108"/>
                  </a:lnTo>
                  <a:lnTo>
                    <a:pt x="3768" y="960"/>
                  </a:lnTo>
                  <a:lnTo>
                    <a:pt x="2501" y="874"/>
                  </a:lnTo>
                  <a:lnTo>
                    <a:pt x="15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/>
          <a:srcRect l="3944" b="1536"/>
          <a:stretch/>
        </p:blipFill>
        <p:spPr>
          <a:xfrm>
            <a:off x="4406366" y="197754"/>
            <a:ext cx="4517904" cy="4776317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236500" y="197754"/>
            <a:ext cx="4144083" cy="400110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2000" b="1" cap="none" spc="0" dirty="0">
                <a:ln/>
                <a:solidFill>
                  <a:schemeClr val="accent1"/>
                </a:solidFill>
                <a:effectLst/>
              </a:rPr>
              <a:t>Worksheet – Page </a:t>
            </a:r>
            <a:r>
              <a:rPr lang="en-US" sz="2000" b="1" cap="none" spc="0" dirty="0" smtClean="0">
                <a:ln/>
                <a:solidFill>
                  <a:schemeClr val="accent1"/>
                </a:solidFill>
                <a:effectLst/>
              </a:rPr>
              <a:t>3 </a:t>
            </a:r>
            <a:r>
              <a:rPr lang="en-US" sz="2000" b="1" cap="none" spc="0" dirty="0">
                <a:ln/>
                <a:solidFill>
                  <a:schemeClr val="accent1"/>
                </a:solidFill>
                <a:effectLst/>
              </a:rPr>
              <a:t>– Practice A</a:t>
            </a:r>
          </a:p>
        </p:txBody>
      </p:sp>
    </p:spTree>
    <p:extLst>
      <p:ext uri="{BB962C8B-B14F-4D97-AF65-F5344CB8AC3E}">
        <p14:creationId xmlns:p14="http://schemas.microsoft.com/office/powerpoint/2010/main" val="28039576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720000" y="353466"/>
            <a:ext cx="7870750" cy="758734"/>
          </a:xfrm>
        </p:spPr>
        <p:txBody>
          <a:bodyPr/>
          <a:lstStyle/>
          <a:p>
            <a:r>
              <a:rPr lang="en-US" dirty="0"/>
              <a:t>Warm up: </a:t>
            </a:r>
            <a:br>
              <a:rPr lang="en-US" dirty="0"/>
            </a:br>
            <a:r>
              <a:rPr lang="en-US" dirty="0"/>
              <a:t>Four Pictures One Word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37521" y="1153451"/>
            <a:ext cx="2854258" cy="2854258"/>
          </a:xfrm>
          <a:prstGeom prst="rect">
            <a:avLst/>
          </a:prstGeom>
        </p:spPr>
      </p:pic>
      <p:sp>
        <p:nvSpPr>
          <p:cNvPr id="8" name="Rectangle 7"/>
          <p:cNvSpPr/>
          <p:nvPr/>
        </p:nvSpPr>
        <p:spPr>
          <a:xfrm>
            <a:off x="679209" y="4077461"/>
            <a:ext cx="3252814" cy="584775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cap="none" spc="50" dirty="0">
                <a:ln w="0"/>
                <a:solidFill>
                  <a:schemeClr val="bg2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_ _ _ _ _ _ _ _ _</a:t>
            </a: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87045" y="1112200"/>
            <a:ext cx="2919933" cy="2919933"/>
          </a:xfrm>
          <a:prstGeom prst="rect">
            <a:avLst/>
          </a:prstGeom>
        </p:spPr>
      </p:pic>
      <p:sp>
        <p:nvSpPr>
          <p:cNvPr id="11" name="Rectangle 10"/>
          <p:cNvSpPr/>
          <p:nvPr/>
        </p:nvSpPr>
        <p:spPr>
          <a:xfrm>
            <a:off x="4837623" y="4069514"/>
            <a:ext cx="2969355" cy="584775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3200" b="1" cap="none" spc="50" dirty="0">
                <a:ln w="0"/>
                <a:solidFill>
                  <a:schemeClr val="bg2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_ _ _ _ _ _ _ _ </a:t>
            </a:r>
          </a:p>
        </p:txBody>
      </p:sp>
      <p:sp>
        <p:nvSpPr>
          <p:cNvPr id="12" name="Rectangle 11"/>
          <p:cNvSpPr/>
          <p:nvPr/>
        </p:nvSpPr>
        <p:spPr>
          <a:xfrm>
            <a:off x="557381" y="3898562"/>
            <a:ext cx="3496470" cy="83099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800" b="1" cap="none" spc="50" dirty="0">
                <a:ln w="0"/>
                <a:solidFill>
                  <a:schemeClr val="bg2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emergency</a:t>
            </a:r>
          </a:p>
        </p:txBody>
      </p:sp>
      <p:sp>
        <p:nvSpPr>
          <p:cNvPr id="13" name="Rectangle 12"/>
          <p:cNvSpPr/>
          <p:nvPr/>
        </p:nvSpPr>
        <p:spPr>
          <a:xfrm>
            <a:off x="4766425" y="3885097"/>
            <a:ext cx="3111750" cy="83099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800" b="1" cap="none" spc="50" dirty="0">
                <a:ln w="0"/>
                <a:solidFill>
                  <a:schemeClr val="bg2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teamwork</a:t>
            </a:r>
          </a:p>
        </p:txBody>
      </p:sp>
    </p:spTree>
    <p:extLst>
      <p:ext uri="{BB962C8B-B14F-4D97-AF65-F5344CB8AC3E}">
        <p14:creationId xmlns:p14="http://schemas.microsoft.com/office/powerpoint/2010/main" val="7120120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" name="Google Shape;542;p38"/>
          <p:cNvGrpSpPr/>
          <p:nvPr/>
        </p:nvGrpSpPr>
        <p:grpSpPr>
          <a:xfrm rot="10800000">
            <a:off x="332846" y="4300884"/>
            <a:ext cx="647990" cy="606249"/>
            <a:chOff x="2813175" y="506150"/>
            <a:chExt cx="451750" cy="422650"/>
          </a:xfrm>
        </p:grpSpPr>
        <p:sp>
          <p:nvSpPr>
            <p:cNvPr id="543" name="Google Shape;543;p38"/>
            <p:cNvSpPr/>
            <p:nvPr/>
          </p:nvSpPr>
          <p:spPr>
            <a:xfrm>
              <a:off x="2813175" y="620900"/>
              <a:ext cx="158450" cy="152875"/>
            </a:xfrm>
            <a:custGeom>
              <a:avLst/>
              <a:gdLst/>
              <a:ahLst/>
              <a:cxnLst/>
              <a:rect l="l" t="t" r="r" b="b"/>
              <a:pathLst>
                <a:path w="6338" h="6115" extrusionOk="0">
                  <a:moveTo>
                    <a:pt x="5190" y="1"/>
                  </a:moveTo>
                  <a:lnTo>
                    <a:pt x="1" y="6115"/>
                  </a:lnTo>
                  <a:lnTo>
                    <a:pt x="6338" y="2398"/>
                  </a:lnTo>
                  <a:lnTo>
                    <a:pt x="5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38"/>
            <p:cNvSpPr/>
            <p:nvPr/>
          </p:nvSpPr>
          <p:spPr>
            <a:xfrm>
              <a:off x="2923225" y="661575"/>
              <a:ext cx="161450" cy="93800"/>
            </a:xfrm>
            <a:custGeom>
              <a:avLst/>
              <a:gdLst/>
              <a:ahLst/>
              <a:cxnLst/>
              <a:rect l="l" t="t" r="r" b="b"/>
              <a:pathLst>
                <a:path w="6458" h="3752" extrusionOk="0">
                  <a:moveTo>
                    <a:pt x="5926" y="1"/>
                  </a:moveTo>
                  <a:lnTo>
                    <a:pt x="0" y="3752"/>
                  </a:lnTo>
                  <a:lnTo>
                    <a:pt x="0" y="3752"/>
                  </a:lnTo>
                  <a:lnTo>
                    <a:pt x="6457" y="2416"/>
                  </a:lnTo>
                  <a:lnTo>
                    <a:pt x="59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38"/>
            <p:cNvSpPr/>
            <p:nvPr/>
          </p:nvSpPr>
          <p:spPr>
            <a:xfrm>
              <a:off x="2848725" y="506150"/>
              <a:ext cx="74525" cy="173450"/>
            </a:xfrm>
            <a:custGeom>
              <a:avLst/>
              <a:gdLst/>
              <a:ahLst/>
              <a:cxnLst/>
              <a:rect l="l" t="t" r="r" b="b"/>
              <a:pathLst>
                <a:path w="2981" h="6938" extrusionOk="0">
                  <a:moveTo>
                    <a:pt x="1302" y="1"/>
                  </a:moveTo>
                  <a:lnTo>
                    <a:pt x="0" y="6937"/>
                  </a:lnTo>
                  <a:lnTo>
                    <a:pt x="2980" y="1285"/>
                  </a:lnTo>
                  <a:lnTo>
                    <a:pt x="13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38"/>
            <p:cNvSpPr/>
            <p:nvPr/>
          </p:nvSpPr>
          <p:spPr>
            <a:xfrm>
              <a:off x="3071800" y="823000"/>
              <a:ext cx="111350" cy="105800"/>
            </a:xfrm>
            <a:custGeom>
              <a:avLst/>
              <a:gdLst/>
              <a:ahLst/>
              <a:cxnLst/>
              <a:rect l="l" t="t" r="r" b="b"/>
              <a:pathLst>
                <a:path w="4454" h="4232" extrusionOk="0">
                  <a:moveTo>
                    <a:pt x="840" y="1"/>
                  </a:moveTo>
                  <a:lnTo>
                    <a:pt x="891" y="1456"/>
                  </a:lnTo>
                  <a:lnTo>
                    <a:pt x="0" y="2604"/>
                  </a:lnTo>
                  <a:lnTo>
                    <a:pt x="1405" y="3032"/>
                  </a:lnTo>
                  <a:lnTo>
                    <a:pt x="2227" y="4231"/>
                  </a:lnTo>
                  <a:lnTo>
                    <a:pt x="3049" y="3032"/>
                  </a:lnTo>
                  <a:lnTo>
                    <a:pt x="4453" y="2604"/>
                  </a:lnTo>
                  <a:lnTo>
                    <a:pt x="3563" y="1456"/>
                  </a:lnTo>
                  <a:lnTo>
                    <a:pt x="3597" y="1"/>
                  </a:lnTo>
                  <a:lnTo>
                    <a:pt x="2227" y="48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38"/>
            <p:cNvSpPr/>
            <p:nvPr/>
          </p:nvSpPr>
          <p:spPr>
            <a:xfrm>
              <a:off x="3089350" y="838000"/>
              <a:ext cx="75825" cy="71950"/>
            </a:xfrm>
            <a:custGeom>
              <a:avLst/>
              <a:gdLst/>
              <a:ahLst/>
              <a:cxnLst/>
              <a:rect l="l" t="t" r="r" b="b"/>
              <a:pathLst>
                <a:path w="3033" h="2878" extrusionOk="0">
                  <a:moveTo>
                    <a:pt x="583" y="0"/>
                  </a:moveTo>
                  <a:lnTo>
                    <a:pt x="617" y="993"/>
                  </a:lnTo>
                  <a:lnTo>
                    <a:pt x="1" y="1781"/>
                  </a:lnTo>
                  <a:lnTo>
                    <a:pt x="960" y="2072"/>
                  </a:lnTo>
                  <a:lnTo>
                    <a:pt x="1525" y="2877"/>
                  </a:lnTo>
                  <a:lnTo>
                    <a:pt x="2090" y="2072"/>
                  </a:lnTo>
                  <a:lnTo>
                    <a:pt x="3032" y="1781"/>
                  </a:lnTo>
                  <a:lnTo>
                    <a:pt x="2433" y="993"/>
                  </a:lnTo>
                  <a:lnTo>
                    <a:pt x="2467" y="0"/>
                  </a:lnTo>
                  <a:lnTo>
                    <a:pt x="1525" y="325"/>
                  </a:lnTo>
                  <a:lnTo>
                    <a:pt x="58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38"/>
            <p:cNvSpPr/>
            <p:nvPr/>
          </p:nvSpPr>
          <p:spPr>
            <a:xfrm>
              <a:off x="3127450" y="639325"/>
              <a:ext cx="137475" cy="140025"/>
            </a:xfrm>
            <a:custGeom>
              <a:avLst/>
              <a:gdLst/>
              <a:ahLst/>
              <a:cxnLst/>
              <a:rect l="l" t="t" r="r" b="b"/>
              <a:pathLst>
                <a:path w="5499" h="5601" extrusionOk="0">
                  <a:moveTo>
                    <a:pt x="2313" y="0"/>
                  </a:moveTo>
                  <a:lnTo>
                    <a:pt x="1628" y="1713"/>
                  </a:lnTo>
                  <a:lnTo>
                    <a:pt x="1" y="2586"/>
                  </a:lnTo>
                  <a:lnTo>
                    <a:pt x="1405" y="3785"/>
                  </a:lnTo>
                  <a:lnTo>
                    <a:pt x="1748" y="5601"/>
                  </a:lnTo>
                  <a:lnTo>
                    <a:pt x="3324" y="4642"/>
                  </a:lnTo>
                  <a:lnTo>
                    <a:pt x="5156" y="4881"/>
                  </a:lnTo>
                  <a:lnTo>
                    <a:pt x="4711" y="3083"/>
                  </a:lnTo>
                  <a:lnTo>
                    <a:pt x="5499" y="1405"/>
                  </a:lnTo>
                  <a:lnTo>
                    <a:pt x="3666" y="1267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38"/>
            <p:cNvSpPr/>
            <p:nvPr/>
          </p:nvSpPr>
          <p:spPr>
            <a:xfrm>
              <a:off x="3150575" y="662425"/>
              <a:ext cx="94225" cy="95525"/>
            </a:xfrm>
            <a:custGeom>
              <a:avLst/>
              <a:gdLst/>
              <a:ahLst/>
              <a:cxnLst/>
              <a:rect l="l" t="t" r="r" b="b"/>
              <a:pathLst>
                <a:path w="3769" h="3821" extrusionOk="0">
                  <a:moveTo>
                    <a:pt x="1594" y="1"/>
                  </a:moveTo>
                  <a:lnTo>
                    <a:pt x="1114" y="1166"/>
                  </a:lnTo>
                  <a:lnTo>
                    <a:pt x="1" y="1765"/>
                  </a:lnTo>
                  <a:lnTo>
                    <a:pt x="977" y="2587"/>
                  </a:lnTo>
                  <a:lnTo>
                    <a:pt x="1200" y="3820"/>
                  </a:lnTo>
                  <a:lnTo>
                    <a:pt x="2279" y="3152"/>
                  </a:lnTo>
                  <a:lnTo>
                    <a:pt x="3529" y="3324"/>
                  </a:lnTo>
                  <a:lnTo>
                    <a:pt x="3221" y="2090"/>
                  </a:lnTo>
                  <a:lnTo>
                    <a:pt x="3769" y="960"/>
                  </a:lnTo>
                  <a:lnTo>
                    <a:pt x="2518" y="857"/>
                  </a:lnTo>
                  <a:lnTo>
                    <a:pt x="159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0" name="Google Shape;550;p38"/>
          <p:cNvGrpSpPr/>
          <p:nvPr/>
        </p:nvGrpSpPr>
        <p:grpSpPr>
          <a:xfrm>
            <a:off x="332845" y="956297"/>
            <a:ext cx="647990" cy="681770"/>
            <a:chOff x="870550" y="362275"/>
            <a:chExt cx="451750" cy="475300"/>
          </a:xfrm>
        </p:grpSpPr>
        <p:sp>
          <p:nvSpPr>
            <p:cNvPr id="551" name="Google Shape;551;p38"/>
            <p:cNvSpPr/>
            <p:nvPr/>
          </p:nvSpPr>
          <p:spPr>
            <a:xfrm>
              <a:off x="963875" y="525000"/>
              <a:ext cx="257375" cy="191850"/>
            </a:xfrm>
            <a:custGeom>
              <a:avLst/>
              <a:gdLst/>
              <a:ahLst/>
              <a:cxnLst/>
              <a:rect l="l" t="t" r="r" b="b"/>
              <a:pathLst>
                <a:path w="10295" h="7674" extrusionOk="0">
                  <a:moveTo>
                    <a:pt x="2022" y="0"/>
                  </a:moveTo>
                  <a:lnTo>
                    <a:pt x="1" y="2912"/>
                  </a:lnTo>
                  <a:lnTo>
                    <a:pt x="10294" y="7673"/>
                  </a:lnTo>
                  <a:lnTo>
                    <a:pt x="20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38"/>
            <p:cNvSpPr/>
            <p:nvPr/>
          </p:nvSpPr>
          <p:spPr>
            <a:xfrm>
              <a:off x="1058075" y="362275"/>
              <a:ext cx="128475" cy="269350"/>
            </a:xfrm>
            <a:custGeom>
              <a:avLst/>
              <a:gdLst/>
              <a:ahLst/>
              <a:cxnLst/>
              <a:rect l="l" t="t" r="r" b="b"/>
              <a:pathLst>
                <a:path w="5139" h="10774" extrusionOk="0">
                  <a:moveTo>
                    <a:pt x="3837" y="1"/>
                  </a:moveTo>
                  <a:lnTo>
                    <a:pt x="1" y="1559"/>
                  </a:lnTo>
                  <a:lnTo>
                    <a:pt x="5139" y="10774"/>
                  </a:lnTo>
                  <a:lnTo>
                    <a:pt x="38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38"/>
            <p:cNvSpPr/>
            <p:nvPr/>
          </p:nvSpPr>
          <p:spPr>
            <a:xfrm>
              <a:off x="870550" y="729225"/>
              <a:ext cx="110925" cy="108350"/>
            </a:xfrm>
            <a:custGeom>
              <a:avLst/>
              <a:gdLst/>
              <a:ahLst/>
              <a:cxnLst/>
              <a:rect l="l" t="t" r="r" b="b"/>
              <a:pathLst>
                <a:path w="4437" h="4334" extrusionOk="0">
                  <a:moveTo>
                    <a:pt x="2073" y="1"/>
                  </a:moveTo>
                  <a:lnTo>
                    <a:pt x="1353" y="1268"/>
                  </a:lnTo>
                  <a:lnTo>
                    <a:pt x="0" y="1816"/>
                  </a:lnTo>
                  <a:lnTo>
                    <a:pt x="994" y="2878"/>
                  </a:lnTo>
                  <a:lnTo>
                    <a:pt x="1079" y="4334"/>
                  </a:lnTo>
                  <a:lnTo>
                    <a:pt x="2415" y="3734"/>
                  </a:lnTo>
                  <a:lnTo>
                    <a:pt x="3819" y="4094"/>
                  </a:lnTo>
                  <a:lnTo>
                    <a:pt x="3648" y="2638"/>
                  </a:lnTo>
                  <a:lnTo>
                    <a:pt x="4436" y="1405"/>
                  </a:lnTo>
                  <a:lnTo>
                    <a:pt x="2997" y="1131"/>
                  </a:lnTo>
                  <a:lnTo>
                    <a:pt x="207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38"/>
            <p:cNvSpPr/>
            <p:nvPr/>
          </p:nvSpPr>
          <p:spPr>
            <a:xfrm>
              <a:off x="888525" y="747650"/>
              <a:ext cx="75800" cy="74100"/>
            </a:xfrm>
            <a:custGeom>
              <a:avLst/>
              <a:gdLst/>
              <a:ahLst/>
              <a:cxnLst/>
              <a:rect l="l" t="t" r="r" b="b"/>
              <a:pathLst>
                <a:path w="3032" h="2964" extrusionOk="0">
                  <a:moveTo>
                    <a:pt x="1422" y="0"/>
                  </a:moveTo>
                  <a:lnTo>
                    <a:pt x="942" y="874"/>
                  </a:lnTo>
                  <a:lnTo>
                    <a:pt x="0" y="1233"/>
                  </a:lnTo>
                  <a:lnTo>
                    <a:pt x="686" y="1970"/>
                  </a:lnTo>
                  <a:lnTo>
                    <a:pt x="754" y="2963"/>
                  </a:lnTo>
                  <a:lnTo>
                    <a:pt x="1645" y="2552"/>
                  </a:lnTo>
                  <a:lnTo>
                    <a:pt x="2621" y="2792"/>
                  </a:lnTo>
                  <a:lnTo>
                    <a:pt x="2501" y="1816"/>
                  </a:lnTo>
                  <a:lnTo>
                    <a:pt x="3032" y="976"/>
                  </a:lnTo>
                  <a:lnTo>
                    <a:pt x="2056" y="771"/>
                  </a:lnTo>
                  <a:lnTo>
                    <a:pt x="14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38"/>
            <p:cNvSpPr/>
            <p:nvPr/>
          </p:nvSpPr>
          <p:spPr>
            <a:xfrm>
              <a:off x="1184825" y="403825"/>
              <a:ext cx="137475" cy="140025"/>
            </a:xfrm>
            <a:custGeom>
              <a:avLst/>
              <a:gdLst/>
              <a:ahLst/>
              <a:cxnLst/>
              <a:rect l="l" t="t" r="r" b="b"/>
              <a:pathLst>
                <a:path w="5499" h="5601" extrusionOk="0">
                  <a:moveTo>
                    <a:pt x="2313" y="0"/>
                  </a:moveTo>
                  <a:lnTo>
                    <a:pt x="1610" y="1696"/>
                  </a:lnTo>
                  <a:lnTo>
                    <a:pt x="0" y="2586"/>
                  </a:lnTo>
                  <a:lnTo>
                    <a:pt x="1405" y="3785"/>
                  </a:lnTo>
                  <a:lnTo>
                    <a:pt x="1747" y="5601"/>
                  </a:lnTo>
                  <a:lnTo>
                    <a:pt x="3323" y="4625"/>
                  </a:lnTo>
                  <a:lnTo>
                    <a:pt x="5156" y="4864"/>
                  </a:lnTo>
                  <a:lnTo>
                    <a:pt x="4710" y="3066"/>
                  </a:lnTo>
                  <a:lnTo>
                    <a:pt x="5498" y="1405"/>
                  </a:lnTo>
                  <a:lnTo>
                    <a:pt x="3666" y="1268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38"/>
            <p:cNvSpPr/>
            <p:nvPr/>
          </p:nvSpPr>
          <p:spPr>
            <a:xfrm>
              <a:off x="1207950" y="426500"/>
              <a:ext cx="94225" cy="95950"/>
            </a:xfrm>
            <a:custGeom>
              <a:avLst/>
              <a:gdLst/>
              <a:ahLst/>
              <a:cxnLst/>
              <a:rect l="l" t="t" r="r" b="b"/>
              <a:pathLst>
                <a:path w="3769" h="3838" extrusionOk="0">
                  <a:moveTo>
                    <a:pt x="1593" y="1"/>
                  </a:moveTo>
                  <a:lnTo>
                    <a:pt x="1114" y="1166"/>
                  </a:lnTo>
                  <a:lnTo>
                    <a:pt x="0" y="1782"/>
                  </a:lnTo>
                  <a:lnTo>
                    <a:pt x="959" y="2587"/>
                  </a:lnTo>
                  <a:lnTo>
                    <a:pt x="1199" y="3837"/>
                  </a:lnTo>
                  <a:lnTo>
                    <a:pt x="2278" y="3169"/>
                  </a:lnTo>
                  <a:lnTo>
                    <a:pt x="3528" y="3324"/>
                  </a:lnTo>
                  <a:lnTo>
                    <a:pt x="3220" y="2108"/>
                  </a:lnTo>
                  <a:lnTo>
                    <a:pt x="3768" y="960"/>
                  </a:lnTo>
                  <a:lnTo>
                    <a:pt x="2501" y="874"/>
                  </a:lnTo>
                  <a:lnTo>
                    <a:pt x="15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/>
          <a:srcRect l="3944" b="1536"/>
          <a:stretch/>
        </p:blipFill>
        <p:spPr>
          <a:xfrm>
            <a:off x="1638421" y="197754"/>
            <a:ext cx="4517904" cy="4776317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199746" y="197754"/>
            <a:ext cx="1369286" cy="400110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2000" b="1" cap="none" spc="0" dirty="0">
                <a:ln/>
                <a:solidFill>
                  <a:schemeClr val="accent1"/>
                </a:solidFill>
                <a:effectLst/>
              </a:rPr>
              <a:t>Feedback</a:t>
            </a:r>
          </a:p>
        </p:txBody>
      </p:sp>
      <p:sp>
        <p:nvSpPr>
          <p:cNvPr id="2" name="Rectangle 1"/>
          <p:cNvSpPr/>
          <p:nvPr/>
        </p:nvSpPr>
        <p:spPr>
          <a:xfrm>
            <a:off x="2523222" y="646564"/>
            <a:ext cx="1454244" cy="36933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800" cap="none" spc="50" dirty="0">
                <a:ln w="0"/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courageous</a:t>
            </a:r>
            <a:endParaRPr lang="en-US" sz="1600" cap="none" spc="50" dirty="0">
              <a:ln w="0"/>
              <a:solidFill>
                <a:schemeClr val="bg2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4458631" y="957973"/>
            <a:ext cx="992579" cy="36933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800" cap="none" spc="50" dirty="0">
                <a:ln w="0"/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training</a:t>
            </a:r>
            <a:endParaRPr lang="en-US" sz="1600" cap="none" spc="50" dirty="0">
              <a:ln w="0"/>
              <a:solidFill>
                <a:schemeClr val="bg2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3433087" y="4361285"/>
            <a:ext cx="1191353" cy="36933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800" cap="none" spc="50" dirty="0">
                <a:ln w="0"/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intervene</a:t>
            </a:r>
            <a:endParaRPr lang="en-US" sz="1600" cap="none" spc="50" dirty="0">
              <a:ln w="0"/>
              <a:solidFill>
                <a:schemeClr val="bg2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1806295" y="1639435"/>
            <a:ext cx="1192954" cy="338554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600" cap="none" spc="50" dirty="0">
                <a:ln w="0"/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Teamwork</a:t>
            </a:r>
          </a:p>
        </p:txBody>
      </p:sp>
      <p:sp>
        <p:nvSpPr>
          <p:cNvPr id="23" name="Rectangle 22"/>
          <p:cNvSpPr/>
          <p:nvPr/>
        </p:nvSpPr>
        <p:spPr>
          <a:xfrm>
            <a:off x="2012061" y="2245549"/>
            <a:ext cx="1191352" cy="36933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800" cap="none" spc="50" dirty="0">
                <a:ln w="0"/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intervene</a:t>
            </a:r>
            <a:endParaRPr lang="en-US" sz="1600" cap="none" spc="50" dirty="0">
              <a:ln w="0"/>
              <a:solidFill>
                <a:schemeClr val="bg2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4572525" y="2585912"/>
            <a:ext cx="1383712" cy="36933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800" cap="none" spc="50" dirty="0">
                <a:ln w="0"/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emergency</a:t>
            </a:r>
            <a:endParaRPr lang="en-US" sz="1600" cap="none" spc="50" dirty="0">
              <a:ln w="0"/>
              <a:solidFill>
                <a:schemeClr val="bg2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3285222" y="2887415"/>
            <a:ext cx="1454244" cy="36933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800" cap="none" spc="50" dirty="0">
                <a:ln w="0"/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courageous</a:t>
            </a:r>
            <a:endParaRPr lang="en-US" sz="1600" cap="none" spc="50" dirty="0">
              <a:ln w="0"/>
              <a:solidFill>
                <a:schemeClr val="bg2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2700621" y="4038209"/>
            <a:ext cx="1236237" cy="36933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800" spc="50" dirty="0">
                <a:ln w="0"/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</a:t>
            </a:r>
            <a:r>
              <a:rPr lang="en-US" sz="1800" cap="none" spc="50" dirty="0">
                <a:ln w="0"/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eamwork</a:t>
            </a:r>
            <a:endParaRPr lang="en-US" sz="1600" cap="none" spc="50" dirty="0">
              <a:ln w="0"/>
              <a:solidFill>
                <a:schemeClr val="bg2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3206046" y="3462812"/>
            <a:ext cx="992579" cy="36933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800" spc="50" dirty="0">
                <a:ln w="0"/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training</a:t>
            </a:r>
            <a:endParaRPr lang="en-US" sz="1600" cap="none" spc="50" dirty="0">
              <a:ln w="0"/>
              <a:solidFill>
                <a:schemeClr val="bg2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2755925" y="1327305"/>
            <a:ext cx="1257074" cy="338554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600" cap="none" spc="50" dirty="0">
                <a:ln w="0"/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emergency</a:t>
            </a:r>
          </a:p>
        </p:txBody>
      </p:sp>
    </p:spTree>
    <p:extLst>
      <p:ext uri="{BB962C8B-B14F-4D97-AF65-F5344CB8AC3E}">
        <p14:creationId xmlns:p14="http://schemas.microsoft.com/office/powerpoint/2010/main" val="35647994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" name="Google Shape;542;p38"/>
          <p:cNvGrpSpPr/>
          <p:nvPr/>
        </p:nvGrpSpPr>
        <p:grpSpPr>
          <a:xfrm rot="10800000">
            <a:off x="332846" y="4300884"/>
            <a:ext cx="647990" cy="606249"/>
            <a:chOff x="2813175" y="506150"/>
            <a:chExt cx="451750" cy="422650"/>
          </a:xfrm>
        </p:grpSpPr>
        <p:sp>
          <p:nvSpPr>
            <p:cNvPr id="543" name="Google Shape;543;p38"/>
            <p:cNvSpPr/>
            <p:nvPr/>
          </p:nvSpPr>
          <p:spPr>
            <a:xfrm>
              <a:off x="2813175" y="620900"/>
              <a:ext cx="158450" cy="152875"/>
            </a:xfrm>
            <a:custGeom>
              <a:avLst/>
              <a:gdLst/>
              <a:ahLst/>
              <a:cxnLst/>
              <a:rect l="l" t="t" r="r" b="b"/>
              <a:pathLst>
                <a:path w="6338" h="6115" extrusionOk="0">
                  <a:moveTo>
                    <a:pt x="5190" y="1"/>
                  </a:moveTo>
                  <a:lnTo>
                    <a:pt x="1" y="6115"/>
                  </a:lnTo>
                  <a:lnTo>
                    <a:pt x="6338" y="2398"/>
                  </a:lnTo>
                  <a:lnTo>
                    <a:pt x="5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38"/>
            <p:cNvSpPr/>
            <p:nvPr/>
          </p:nvSpPr>
          <p:spPr>
            <a:xfrm>
              <a:off x="2923225" y="661575"/>
              <a:ext cx="161450" cy="93800"/>
            </a:xfrm>
            <a:custGeom>
              <a:avLst/>
              <a:gdLst/>
              <a:ahLst/>
              <a:cxnLst/>
              <a:rect l="l" t="t" r="r" b="b"/>
              <a:pathLst>
                <a:path w="6458" h="3752" extrusionOk="0">
                  <a:moveTo>
                    <a:pt x="5926" y="1"/>
                  </a:moveTo>
                  <a:lnTo>
                    <a:pt x="0" y="3752"/>
                  </a:lnTo>
                  <a:lnTo>
                    <a:pt x="0" y="3752"/>
                  </a:lnTo>
                  <a:lnTo>
                    <a:pt x="6457" y="2416"/>
                  </a:lnTo>
                  <a:lnTo>
                    <a:pt x="59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38"/>
            <p:cNvSpPr/>
            <p:nvPr/>
          </p:nvSpPr>
          <p:spPr>
            <a:xfrm>
              <a:off x="2848725" y="506150"/>
              <a:ext cx="74525" cy="173450"/>
            </a:xfrm>
            <a:custGeom>
              <a:avLst/>
              <a:gdLst/>
              <a:ahLst/>
              <a:cxnLst/>
              <a:rect l="l" t="t" r="r" b="b"/>
              <a:pathLst>
                <a:path w="2981" h="6938" extrusionOk="0">
                  <a:moveTo>
                    <a:pt x="1302" y="1"/>
                  </a:moveTo>
                  <a:lnTo>
                    <a:pt x="0" y="6937"/>
                  </a:lnTo>
                  <a:lnTo>
                    <a:pt x="2980" y="1285"/>
                  </a:lnTo>
                  <a:lnTo>
                    <a:pt x="13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38"/>
            <p:cNvSpPr/>
            <p:nvPr/>
          </p:nvSpPr>
          <p:spPr>
            <a:xfrm>
              <a:off x="3071800" y="823000"/>
              <a:ext cx="111350" cy="105800"/>
            </a:xfrm>
            <a:custGeom>
              <a:avLst/>
              <a:gdLst/>
              <a:ahLst/>
              <a:cxnLst/>
              <a:rect l="l" t="t" r="r" b="b"/>
              <a:pathLst>
                <a:path w="4454" h="4232" extrusionOk="0">
                  <a:moveTo>
                    <a:pt x="840" y="1"/>
                  </a:moveTo>
                  <a:lnTo>
                    <a:pt x="891" y="1456"/>
                  </a:lnTo>
                  <a:lnTo>
                    <a:pt x="0" y="2604"/>
                  </a:lnTo>
                  <a:lnTo>
                    <a:pt x="1405" y="3032"/>
                  </a:lnTo>
                  <a:lnTo>
                    <a:pt x="2227" y="4231"/>
                  </a:lnTo>
                  <a:lnTo>
                    <a:pt x="3049" y="3032"/>
                  </a:lnTo>
                  <a:lnTo>
                    <a:pt x="4453" y="2604"/>
                  </a:lnTo>
                  <a:lnTo>
                    <a:pt x="3563" y="1456"/>
                  </a:lnTo>
                  <a:lnTo>
                    <a:pt x="3597" y="1"/>
                  </a:lnTo>
                  <a:lnTo>
                    <a:pt x="2227" y="48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38"/>
            <p:cNvSpPr/>
            <p:nvPr/>
          </p:nvSpPr>
          <p:spPr>
            <a:xfrm>
              <a:off x="3089350" y="838000"/>
              <a:ext cx="75825" cy="71950"/>
            </a:xfrm>
            <a:custGeom>
              <a:avLst/>
              <a:gdLst/>
              <a:ahLst/>
              <a:cxnLst/>
              <a:rect l="l" t="t" r="r" b="b"/>
              <a:pathLst>
                <a:path w="3033" h="2878" extrusionOk="0">
                  <a:moveTo>
                    <a:pt x="583" y="0"/>
                  </a:moveTo>
                  <a:lnTo>
                    <a:pt x="617" y="993"/>
                  </a:lnTo>
                  <a:lnTo>
                    <a:pt x="1" y="1781"/>
                  </a:lnTo>
                  <a:lnTo>
                    <a:pt x="960" y="2072"/>
                  </a:lnTo>
                  <a:lnTo>
                    <a:pt x="1525" y="2877"/>
                  </a:lnTo>
                  <a:lnTo>
                    <a:pt x="2090" y="2072"/>
                  </a:lnTo>
                  <a:lnTo>
                    <a:pt x="3032" y="1781"/>
                  </a:lnTo>
                  <a:lnTo>
                    <a:pt x="2433" y="993"/>
                  </a:lnTo>
                  <a:lnTo>
                    <a:pt x="2467" y="0"/>
                  </a:lnTo>
                  <a:lnTo>
                    <a:pt x="1525" y="325"/>
                  </a:lnTo>
                  <a:lnTo>
                    <a:pt x="58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38"/>
            <p:cNvSpPr/>
            <p:nvPr/>
          </p:nvSpPr>
          <p:spPr>
            <a:xfrm>
              <a:off x="3127450" y="639325"/>
              <a:ext cx="137475" cy="140025"/>
            </a:xfrm>
            <a:custGeom>
              <a:avLst/>
              <a:gdLst/>
              <a:ahLst/>
              <a:cxnLst/>
              <a:rect l="l" t="t" r="r" b="b"/>
              <a:pathLst>
                <a:path w="5499" h="5601" extrusionOk="0">
                  <a:moveTo>
                    <a:pt x="2313" y="0"/>
                  </a:moveTo>
                  <a:lnTo>
                    <a:pt x="1628" y="1713"/>
                  </a:lnTo>
                  <a:lnTo>
                    <a:pt x="1" y="2586"/>
                  </a:lnTo>
                  <a:lnTo>
                    <a:pt x="1405" y="3785"/>
                  </a:lnTo>
                  <a:lnTo>
                    <a:pt x="1748" y="5601"/>
                  </a:lnTo>
                  <a:lnTo>
                    <a:pt x="3324" y="4642"/>
                  </a:lnTo>
                  <a:lnTo>
                    <a:pt x="5156" y="4881"/>
                  </a:lnTo>
                  <a:lnTo>
                    <a:pt x="4711" y="3083"/>
                  </a:lnTo>
                  <a:lnTo>
                    <a:pt x="5499" y="1405"/>
                  </a:lnTo>
                  <a:lnTo>
                    <a:pt x="3666" y="1267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38"/>
            <p:cNvSpPr/>
            <p:nvPr/>
          </p:nvSpPr>
          <p:spPr>
            <a:xfrm>
              <a:off x="3150575" y="662425"/>
              <a:ext cx="94225" cy="95525"/>
            </a:xfrm>
            <a:custGeom>
              <a:avLst/>
              <a:gdLst/>
              <a:ahLst/>
              <a:cxnLst/>
              <a:rect l="l" t="t" r="r" b="b"/>
              <a:pathLst>
                <a:path w="3769" h="3821" extrusionOk="0">
                  <a:moveTo>
                    <a:pt x="1594" y="1"/>
                  </a:moveTo>
                  <a:lnTo>
                    <a:pt x="1114" y="1166"/>
                  </a:lnTo>
                  <a:lnTo>
                    <a:pt x="1" y="1765"/>
                  </a:lnTo>
                  <a:lnTo>
                    <a:pt x="977" y="2587"/>
                  </a:lnTo>
                  <a:lnTo>
                    <a:pt x="1200" y="3820"/>
                  </a:lnTo>
                  <a:lnTo>
                    <a:pt x="2279" y="3152"/>
                  </a:lnTo>
                  <a:lnTo>
                    <a:pt x="3529" y="3324"/>
                  </a:lnTo>
                  <a:lnTo>
                    <a:pt x="3221" y="2090"/>
                  </a:lnTo>
                  <a:lnTo>
                    <a:pt x="3769" y="960"/>
                  </a:lnTo>
                  <a:lnTo>
                    <a:pt x="2518" y="857"/>
                  </a:lnTo>
                  <a:lnTo>
                    <a:pt x="159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0" name="Google Shape;550;p38"/>
          <p:cNvGrpSpPr/>
          <p:nvPr/>
        </p:nvGrpSpPr>
        <p:grpSpPr>
          <a:xfrm>
            <a:off x="332845" y="956297"/>
            <a:ext cx="647990" cy="681770"/>
            <a:chOff x="870550" y="362275"/>
            <a:chExt cx="451750" cy="475300"/>
          </a:xfrm>
        </p:grpSpPr>
        <p:sp>
          <p:nvSpPr>
            <p:cNvPr id="551" name="Google Shape;551;p38"/>
            <p:cNvSpPr/>
            <p:nvPr/>
          </p:nvSpPr>
          <p:spPr>
            <a:xfrm>
              <a:off x="963875" y="525000"/>
              <a:ext cx="257375" cy="191850"/>
            </a:xfrm>
            <a:custGeom>
              <a:avLst/>
              <a:gdLst/>
              <a:ahLst/>
              <a:cxnLst/>
              <a:rect l="l" t="t" r="r" b="b"/>
              <a:pathLst>
                <a:path w="10295" h="7674" extrusionOk="0">
                  <a:moveTo>
                    <a:pt x="2022" y="0"/>
                  </a:moveTo>
                  <a:lnTo>
                    <a:pt x="1" y="2912"/>
                  </a:lnTo>
                  <a:lnTo>
                    <a:pt x="10294" y="7673"/>
                  </a:lnTo>
                  <a:lnTo>
                    <a:pt x="20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38"/>
            <p:cNvSpPr/>
            <p:nvPr/>
          </p:nvSpPr>
          <p:spPr>
            <a:xfrm>
              <a:off x="1058075" y="362275"/>
              <a:ext cx="128475" cy="269350"/>
            </a:xfrm>
            <a:custGeom>
              <a:avLst/>
              <a:gdLst/>
              <a:ahLst/>
              <a:cxnLst/>
              <a:rect l="l" t="t" r="r" b="b"/>
              <a:pathLst>
                <a:path w="5139" h="10774" extrusionOk="0">
                  <a:moveTo>
                    <a:pt x="3837" y="1"/>
                  </a:moveTo>
                  <a:lnTo>
                    <a:pt x="1" y="1559"/>
                  </a:lnTo>
                  <a:lnTo>
                    <a:pt x="5139" y="10774"/>
                  </a:lnTo>
                  <a:lnTo>
                    <a:pt x="38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38"/>
            <p:cNvSpPr/>
            <p:nvPr/>
          </p:nvSpPr>
          <p:spPr>
            <a:xfrm>
              <a:off x="870550" y="729225"/>
              <a:ext cx="110925" cy="108350"/>
            </a:xfrm>
            <a:custGeom>
              <a:avLst/>
              <a:gdLst/>
              <a:ahLst/>
              <a:cxnLst/>
              <a:rect l="l" t="t" r="r" b="b"/>
              <a:pathLst>
                <a:path w="4437" h="4334" extrusionOk="0">
                  <a:moveTo>
                    <a:pt x="2073" y="1"/>
                  </a:moveTo>
                  <a:lnTo>
                    <a:pt x="1353" y="1268"/>
                  </a:lnTo>
                  <a:lnTo>
                    <a:pt x="0" y="1816"/>
                  </a:lnTo>
                  <a:lnTo>
                    <a:pt x="994" y="2878"/>
                  </a:lnTo>
                  <a:lnTo>
                    <a:pt x="1079" y="4334"/>
                  </a:lnTo>
                  <a:lnTo>
                    <a:pt x="2415" y="3734"/>
                  </a:lnTo>
                  <a:lnTo>
                    <a:pt x="3819" y="4094"/>
                  </a:lnTo>
                  <a:lnTo>
                    <a:pt x="3648" y="2638"/>
                  </a:lnTo>
                  <a:lnTo>
                    <a:pt x="4436" y="1405"/>
                  </a:lnTo>
                  <a:lnTo>
                    <a:pt x="2997" y="1131"/>
                  </a:lnTo>
                  <a:lnTo>
                    <a:pt x="207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38"/>
            <p:cNvSpPr/>
            <p:nvPr/>
          </p:nvSpPr>
          <p:spPr>
            <a:xfrm>
              <a:off x="888525" y="747650"/>
              <a:ext cx="75800" cy="74100"/>
            </a:xfrm>
            <a:custGeom>
              <a:avLst/>
              <a:gdLst/>
              <a:ahLst/>
              <a:cxnLst/>
              <a:rect l="l" t="t" r="r" b="b"/>
              <a:pathLst>
                <a:path w="3032" h="2964" extrusionOk="0">
                  <a:moveTo>
                    <a:pt x="1422" y="0"/>
                  </a:moveTo>
                  <a:lnTo>
                    <a:pt x="942" y="874"/>
                  </a:lnTo>
                  <a:lnTo>
                    <a:pt x="0" y="1233"/>
                  </a:lnTo>
                  <a:lnTo>
                    <a:pt x="686" y="1970"/>
                  </a:lnTo>
                  <a:lnTo>
                    <a:pt x="754" y="2963"/>
                  </a:lnTo>
                  <a:lnTo>
                    <a:pt x="1645" y="2552"/>
                  </a:lnTo>
                  <a:lnTo>
                    <a:pt x="2621" y="2792"/>
                  </a:lnTo>
                  <a:lnTo>
                    <a:pt x="2501" y="1816"/>
                  </a:lnTo>
                  <a:lnTo>
                    <a:pt x="3032" y="976"/>
                  </a:lnTo>
                  <a:lnTo>
                    <a:pt x="2056" y="771"/>
                  </a:lnTo>
                  <a:lnTo>
                    <a:pt x="14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38"/>
            <p:cNvSpPr/>
            <p:nvPr/>
          </p:nvSpPr>
          <p:spPr>
            <a:xfrm>
              <a:off x="1184825" y="403825"/>
              <a:ext cx="137475" cy="140025"/>
            </a:xfrm>
            <a:custGeom>
              <a:avLst/>
              <a:gdLst/>
              <a:ahLst/>
              <a:cxnLst/>
              <a:rect l="l" t="t" r="r" b="b"/>
              <a:pathLst>
                <a:path w="5499" h="5601" extrusionOk="0">
                  <a:moveTo>
                    <a:pt x="2313" y="0"/>
                  </a:moveTo>
                  <a:lnTo>
                    <a:pt x="1610" y="1696"/>
                  </a:lnTo>
                  <a:lnTo>
                    <a:pt x="0" y="2586"/>
                  </a:lnTo>
                  <a:lnTo>
                    <a:pt x="1405" y="3785"/>
                  </a:lnTo>
                  <a:lnTo>
                    <a:pt x="1747" y="5601"/>
                  </a:lnTo>
                  <a:lnTo>
                    <a:pt x="3323" y="4625"/>
                  </a:lnTo>
                  <a:lnTo>
                    <a:pt x="5156" y="4864"/>
                  </a:lnTo>
                  <a:lnTo>
                    <a:pt x="4710" y="3066"/>
                  </a:lnTo>
                  <a:lnTo>
                    <a:pt x="5498" y="1405"/>
                  </a:lnTo>
                  <a:lnTo>
                    <a:pt x="3666" y="1268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38"/>
            <p:cNvSpPr/>
            <p:nvPr/>
          </p:nvSpPr>
          <p:spPr>
            <a:xfrm>
              <a:off x="1207950" y="426500"/>
              <a:ext cx="94225" cy="95950"/>
            </a:xfrm>
            <a:custGeom>
              <a:avLst/>
              <a:gdLst/>
              <a:ahLst/>
              <a:cxnLst/>
              <a:rect l="l" t="t" r="r" b="b"/>
              <a:pathLst>
                <a:path w="3769" h="3838" extrusionOk="0">
                  <a:moveTo>
                    <a:pt x="1593" y="1"/>
                  </a:moveTo>
                  <a:lnTo>
                    <a:pt x="1114" y="1166"/>
                  </a:lnTo>
                  <a:lnTo>
                    <a:pt x="0" y="1782"/>
                  </a:lnTo>
                  <a:lnTo>
                    <a:pt x="959" y="2587"/>
                  </a:lnTo>
                  <a:lnTo>
                    <a:pt x="1199" y="3837"/>
                  </a:lnTo>
                  <a:lnTo>
                    <a:pt x="2278" y="3169"/>
                  </a:lnTo>
                  <a:lnTo>
                    <a:pt x="3528" y="3324"/>
                  </a:lnTo>
                  <a:lnTo>
                    <a:pt x="3220" y="2108"/>
                  </a:lnTo>
                  <a:lnTo>
                    <a:pt x="3768" y="960"/>
                  </a:lnTo>
                  <a:lnTo>
                    <a:pt x="2501" y="874"/>
                  </a:lnTo>
                  <a:lnTo>
                    <a:pt x="15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04097" y="197754"/>
            <a:ext cx="4274217" cy="4788844"/>
          </a:xfrm>
          <a:prstGeom prst="rect">
            <a:avLst/>
          </a:prstGeom>
        </p:spPr>
      </p:pic>
      <p:sp>
        <p:nvSpPr>
          <p:cNvPr id="19" name="Rectangle 18"/>
          <p:cNvSpPr/>
          <p:nvPr/>
        </p:nvSpPr>
        <p:spPr>
          <a:xfrm>
            <a:off x="450143" y="197754"/>
            <a:ext cx="4144083" cy="400110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2000" b="1" cap="none" spc="0" dirty="0">
                <a:ln/>
                <a:solidFill>
                  <a:schemeClr val="tx2"/>
                </a:solidFill>
                <a:effectLst/>
              </a:rPr>
              <a:t>Worksheet – Page </a:t>
            </a:r>
            <a:r>
              <a:rPr lang="en-US" sz="2000" b="1" cap="none" spc="0" dirty="0" smtClean="0">
                <a:ln/>
                <a:solidFill>
                  <a:schemeClr val="tx2"/>
                </a:solidFill>
                <a:effectLst/>
              </a:rPr>
              <a:t>3 </a:t>
            </a:r>
            <a:r>
              <a:rPr lang="en-US" sz="2000" b="1" cap="none" spc="0" dirty="0">
                <a:ln/>
                <a:solidFill>
                  <a:schemeClr val="tx2"/>
                </a:solidFill>
                <a:effectLst/>
              </a:rPr>
              <a:t>– Practice </a:t>
            </a:r>
            <a:r>
              <a:rPr lang="en-US" sz="2000" b="1" cap="none" spc="0" dirty="0" smtClean="0">
                <a:ln/>
                <a:solidFill>
                  <a:schemeClr val="tx2"/>
                </a:solidFill>
                <a:effectLst/>
              </a:rPr>
              <a:t>B</a:t>
            </a:r>
            <a:endParaRPr lang="en-US" sz="2000" b="1" cap="none" spc="0" dirty="0">
              <a:ln/>
              <a:solidFill>
                <a:schemeClr val="tx2"/>
              </a:solidFill>
              <a:effectLst/>
            </a:endParaRPr>
          </a:p>
        </p:txBody>
      </p:sp>
    </p:spTree>
    <p:extLst>
      <p:ext uri="{BB962C8B-B14F-4D97-AF65-F5344CB8AC3E}">
        <p14:creationId xmlns:p14="http://schemas.microsoft.com/office/powerpoint/2010/main" val="1782956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" name="Google Shape;542;p38"/>
          <p:cNvGrpSpPr/>
          <p:nvPr/>
        </p:nvGrpSpPr>
        <p:grpSpPr>
          <a:xfrm rot="10800000">
            <a:off x="332846" y="4300884"/>
            <a:ext cx="647990" cy="606249"/>
            <a:chOff x="2813175" y="506150"/>
            <a:chExt cx="451750" cy="422650"/>
          </a:xfrm>
        </p:grpSpPr>
        <p:sp>
          <p:nvSpPr>
            <p:cNvPr id="543" name="Google Shape;543;p38"/>
            <p:cNvSpPr/>
            <p:nvPr/>
          </p:nvSpPr>
          <p:spPr>
            <a:xfrm>
              <a:off x="2813175" y="620900"/>
              <a:ext cx="158450" cy="152875"/>
            </a:xfrm>
            <a:custGeom>
              <a:avLst/>
              <a:gdLst/>
              <a:ahLst/>
              <a:cxnLst/>
              <a:rect l="l" t="t" r="r" b="b"/>
              <a:pathLst>
                <a:path w="6338" h="6115" extrusionOk="0">
                  <a:moveTo>
                    <a:pt x="5190" y="1"/>
                  </a:moveTo>
                  <a:lnTo>
                    <a:pt x="1" y="6115"/>
                  </a:lnTo>
                  <a:lnTo>
                    <a:pt x="6338" y="2398"/>
                  </a:lnTo>
                  <a:lnTo>
                    <a:pt x="5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38"/>
            <p:cNvSpPr/>
            <p:nvPr/>
          </p:nvSpPr>
          <p:spPr>
            <a:xfrm>
              <a:off x="2923225" y="661575"/>
              <a:ext cx="161450" cy="93800"/>
            </a:xfrm>
            <a:custGeom>
              <a:avLst/>
              <a:gdLst/>
              <a:ahLst/>
              <a:cxnLst/>
              <a:rect l="l" t="t" r="r" b="b"/>
              <a:pathLst>
                <a:path w="6458" h="3752" extrusionOk="0">
                  <a:moveTo>
                    <a:pt x="5926" y="1"/>
                  </a:moveTo>
                  <a:lnTo>
                    <a:pt x="0" y="3752"/>
                  </a:lnTo>
                  <a:lnTo>
                    <a:pt x="0" y="3752"/>
                  </a:lnTo>
                  <a:lnTo>
                    <a:pt x="6457" y="2416"/>
                  </a:lnTo>
                  <a:lnTo>
                    <a:pt x="59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38"/>
            <p:cNvSpPr/>
            <p:nvPr/>
          </p:nvSpPr>
          <p:spPr>
            <a:xfrm>
              <a:off x="2848725" y="506150"/>
              <a:ext cx="74525" cy="173450"/>
            </a:xfrm>
            <a:custGeom>
              <a:avLst/>
              <a:gdLst/>
              <a:ahLst/>
              <a:cxnLst/>
              <a:rect l="l" t="t" r="r" b="b"/>
              <a:pathLst>
                <a:path w="2981" h="6938" extrusionOk="0">
                  <a:moveTo>
                    <a:pt x="1302" y="1"/>
                  </a:moveTo>
                  <a:lnTo>
                    <a:pt x="0" y="6937"/>
                  </a:lnTo>
                  <a:lnTo>
                    <a:pt x="2980" y="1285"/>
                  </a:lnTo>
                  <a:lnTo>
                    <a:pt x="13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38"/>
            <p:cNvSpPr/>
            <p:nvPr/>
          </p:nvSpPr>
          <p:spPr>
            <a:xfrm>
              <a:off x="3071800" y="823000"/>
              <a:ext cx="111350" cy="105800"/>
            </a:xfrm>
            <a:custGeom>
              <a:avLst/>
              <a:gdLst/>
              <a:ahLst/>
              <a:cxnLst/>
              <a:rect l="l" t="t" r="r" b="b"/>
              <a:pathLst>
                <a:path w="4454" h="4232" extrusionOk="0">
                  <a:moveTo>
                    <a:pt x="840" y="1"/>
                  </a:moveTo>
                  <a:lnTo>
                    <a:pt x="891" y="1456"/>
                  </a:lnTo>
                  <a:lnTo>
                    <a:pt x="0" y="2604"/>
                  </a:lnTo>
                  <a:lnTo>
                    <a:pt x="1405" y="3032"/>
                  </a:lnTo>
                  <a:lnTo>
                    <a:pt x="2227" y="4231"/>
                  </a:lnTo>
                  <a:lnTo>
                    <a:pt x="3049" y="3032"/>
                  </a:lnTo>
                  <a:lnTo>
                    <a:pt x="4453" y="2604"/>
                  </a:lnTo>
                  <a:lnTo>
                    <a:pt x="3563" y="1456"/>
                  </a:lnTo>
                  <a:lnTo>
                    <a:pt x="3597" y="1"/>
                  </a:lnTo>
                  <a:lnTo>
                    <a:pt x="2227" y="48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38"/>
            <p:cNvSpPr/>
            <p:nvPr/>
          </p:nvSpPr>
          <p:spPr>
            <a:xfrm>
              <a:off x="3089350" y="838000"/>
              <a:ext cx="75825" cy="71950"/>
            </a:xfrm>
            <a:custGeom>
              <a:avLst/>
              <a:gdLst/>
              <a:ahLst/>
              <a:cxnLst/>
              <a:rect l="l" t="t" r="r" b="b"/>
              <a:pathLst>
                <a:path w="3033" h="2878" extrusionOk="0">
                  <a:moveTo>
                    <a:pt x="583" y="0"/>
                  </a:moveTo>
                  <a:lnTo>
                    <a:pt x="617" y="993"/>
                  </a:lnTo>
                  <a:lnTo>
                    <a:pt x="1" y="1781"/>
                  </a:lnTo>
                  <a:lnTo>
                    <a:pt x="960" y="2072"/>
                  </a:lnTo>
                  <a:lnTo>
                    <a:pt x="1525" y="2877"/>
                  </a:lnTo>
                  <a:lnTo>
                    <a:pt x="2090" y="2072"/>
                  </a:lnTo>
                  <a:lnTo>
                    <a:pt x="3032" y="1781"/>
                  </a:lnTo>
                  <a:lnTo>
                    <a:pt x="2433" y="993"/>
                  </a:lnTo>
                  <a:lnTo>
                    <a:pt x="2467" y="0"/>
                  </a:lnTo>
                  <a:lnTo>
                    <a:pt x="1525" y="325"/>
                  </a:lnTo>
                  <a:lnTo>
                    <a:pt x="58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38"/>
            <p:cNvSpPr/>
            <p:nvPr/>
          </p:nvSpPr>
          <p:spPr>
            <a:xfrm>
              <a:off x="3127450" y="639325"/>
              <a:ext cx="137475" cy="140025"/>
            </a:xfrm>
            <a:custGeom>
              <a:avLst/>
              <a:gdLst/>
              <a:ahLst/>
              <a:cxnLst/>
              <a:rect l="l" t="t" r="r" b="b"/>
              <a:pathLst>
                <a:path w="5499" h="5601" extrusionOk="0">
                  <a:moveTo>
                    <a:pt x="2313" y="0"/>
                  </a:moveTo>
                  <a:lnTo>
                    <a:pt x="1628" y="1713"/>
                  </a:lnTo>
                  <a:lnTo>
                    <a:pt x="1" y="2586"/>
                  </a:lnTo>
                  <a:lnTo>
                    <a:pt x="1405" y="3785"/>
                  </a:lnTo>
                  <a:lnTo>
                    <a:pt x="1748" y="5601"/>
                  </a:lnTo>
                  <a:lnTo>
                    <a:pt x="3324" y="4642"/>
                  </a:lnTo>
                  <a:lnTo>
                    <a:pt x="5156" y="4881"/>
                  </a:lnTo>
                  <a:lnTo>
                    <a:pt x="4711" y="3083"/>
                  </a:lnTo>
                  <a:lnTo>
                    <a:pt x="5499" y="1405"/>
                  </a:lnTo>
                  <a:lnTo>
                    <a:pt x="3666" y="1267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38"/>
            <p:cNvSpPr/>
            <p:nvPr/>
          </p:nvSpPr>
          <p:spPr>
            <a:xfrm>
              <a:off x="3150575" y="662425"/>
              <a:ext cx="94225" cy="95525"/>
            </a:xfrm>
            <a:custGeom>
              <a:avLst/>
              <a:gdLst/>
              <a:ahLst/>
              <a:cxnLst/>
              <a:rect l="l" t="t" r="r" b="b"/>
              <a:pathLst>
                <a:path w="3769" h="3821" extrusionOk="0">
                  <a:moveTo>
                    <a:pt x="1594" y="1"/>
                  </a:moveTo>
                  <a:lnTo>
                    <a:pt x="1114" y="1166"/>
                  </a:lnTo>
                  <a:lnTo>
                    <a:pt x="1" y="1765"/>
                  </a:lnTo>
                  <a:lnTo>
                    <a:pt x="977" y="2587"/>
                  </a:lnTo>
                  <a:lnTo>
                    <a:pt x="1200" y="3820"/>
                  </a:lnTo>
                  <a:lnTo>
                    <a:pt x="2279" y="3152"/>
                  </a:lnTo>
                  <a:lnTo>
                    <a:pt x="3529" y="3324"/>
                  </a:lnTo>
                  <a:lnTo>
                    <a:pt x="3221" y="2090"/>
                  </a:lnTo>
                  <a:lnTo>
                    <a:pt x="3769" y="960"/>
                  </a:lnTo>
                  <a:lnTo>
                    <a:pt x="2518" y="857"/>
                  </a:lnTo>
                  <a:lnTo>
                    <a:pt x="159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0" name="Google Shape;550;p38"/>
          <p:cNvGrpSpPr/>
          <p:nvPr/>
        </p:nvGrpSpPr>
        <p:grpSpPr>
          <a:xfrm>
            <a:off x="332845" y="956297"/>
            <a:ext cx="647990" cy="681770"/>
            <a:chOff x="870550" y="362275"/>
            <a:chExt cx="451750" cy="475300"/>
          </a:xfrm>
        </p:grpSpPr>
        <p:sp>
          <p:nvSpPr>
            <p:cNvPr id="551" name="Google Shape;551;p38"/>
            <p:cNvSpPr/>
            <p:nvPr/>
          </p:nvSpPr>
          <p:spPr>
            <a:xfrm>
              <a:off x="963875" y="525000"/>
              <a:ext cx="257375" cy="191850"/>
            </a:xfrm>
            <a:custGeom>
              <a:avLst/>
              <a:gdLst/>
              <a:ahLst/>
              <a:cxnLst/>
              <a:rect l="l" t="t" r="r" b="b"/>
              <a:pathLst>
                <a:path w="10295" h="7674" extrusionOk="0">
                  <a:moveTo>
                    <a:pt x="2022" y="0"/>
                  </a:moveTo>
                  <a:lnTo>
                    <a:pt x="1" y="2912"/>
                  </a:lnTo>
                  <a:lnTo>
                    <a:pt x="10294" y="7673"/>
                  </a:lnTo>
                  <a:lnTo>
                    <a:pt x="20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38"/>
            <p:cNvSpPr/>
            <p:nvPr/>
          </p:nvSpPr>
          <p:spPr>
            <a:xfrm>
              <a:off x="1058075" y="362275"/>
              <a:ext cx="128475" cy="269350"/>
            </a:xfrm>
            <a:custGeom>
              <a:avLst/>
              <a:gdLst/>
              <a:ahLst/>
              <a:cxnLst/>
              <a:rect l="l" t="t" r="r" b="b"/>
              <a:pathLst>
                <a:path w="5139" h="10774" extrusionOk="0">
                  <a:moveTo>
                    <a:pt x="3837" y="1"/>
                  </a:moveTo>
                  <a:lnTo>
                    <a:pt x="1" y="1559"/>
                  </a:lnTo>
                  <a:lnTo>
                    <a:pt x="5139" y="10774"/>
                  </a:lnTo>
                  <a:lnTo>
                    <a:pt x="38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38"/>
            <p:cNvSpPr/>
            <p:nvPr/>
          </p:nvSpPr>
          <p:spPr>
            <a:xfrm>
              <a:off x="870550" y="729225"/>
              <a:ext cx="110925" cy="108350"/>
            </a:xfrm>
            <a:custGeom>
              <a:avLst/>
              <a:gdLst/>
              <a:ahLst/>
              <a:cxnLst/>
              <a:rect l="l" t="t" r="r" b="b"/>
              <a:pathLst>
                <a:path w="4437" h="4334" extrusionOk="0">
                  <a:moveTo>
                    <a:pt x="2073" y="1"/>
                  </a:moveTo>
                  <a:lnTo>
                    <a:pt x="1353" y="1268"/>
                  </a:lnTo>
                  <a:lnTo>
                    <a:pt x="0" y="1816"/>
                  </a:lnTo>
                  <a:lnTo>
                    <a:pt x="994" y="2878"/>
                  </a:lnTo>
                  <a:lnTo>
                    <a:pt x="1079" y="4334"/>
                  </a:lnTo>
                  <a:lnTo>
                    <a:pt x="2415" y="3734"/>
                  </a:lnTo>
                  <a:lnTo>
                    <a:pt x="3819" y="4094"/>
                  </a:lnTo>
                  <a:lnTo>
                    <a:pt x="3648" y="2638"/>
                  </a:lnTo>
                  <a:lnTo>
                    <a:pt x="4436" y="1405"/>
                  </a:lnTo>
                  <a:lnTo>
                    <a:pt x="2997" y="1131"/>
                  </a:lnTo>
                  <a:lnTo>
                    <a:pt x="207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38"/>
            <p:cNvSpPr/>
            <p:nvPr/>
          </p:nvSpPr>
          <p:spPr>
            <a:xfrm>
              <a:off x="888525" y="747650"/>
              <a:ext cx="75800" cy="74100"/>
            </a:xfrm>
            <a:custGeom>
              <a:avLst/>
              <a:gdLst/>
              <a:ahLst/>
              <a:cxnLst/>
              <a:rect l="l" t="t" r="r" b="b"/>
              <a:pathLst>
                <a:path w="3032" h="2964" extrusionOk="0">
                  <a:moveTo>
                    <a:pt x="1422" y="0"/>
                  </a:moveTo>
                  <a:lnTo>
                    <a:pt x="942" y="874"/>
                  </a:lnTo>
                  <a:lnTo>
                    <a:pt x="0" y="1233"/>
                  </a:lnTo>
                  <a:lnTo>
                    <a:pt x="686" y="1970"/>
                  </a:lnTo>
                  <a:lnTo>
                    <a:pt x="754" y="2963"/>
                  </a:lnTo>
                  <a:lnTo>
                    <a:pt x="1645" y="2552"/>
                  </a:lnTo>
                  <a:lnTo>
                    <a:pt x="2621" y="2792"/>
                  </a:lnTo>
                  <a:lnTo>
                    <a:pt x="2501" y="1816"/>
                  </a:lnTo>
                  <a:lnTo>
                    <a:pt x="3032" y="976"/>
                  </a:lnTo>
                  <a:lnTo>
                    <a:pt x="2056" y="771"/>
                  </a:lnTo>
                  <a:lnTo>
                    <a:pt x="14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38"/>
            <p:cNvSpPr/>
            <p:nvPr/>
          </p:nvSpPr>
          <p:spPr>
            <a:xfrm>
              <a:off x="1184825" y="403825"/>
              <a:ext cx="137475" cy="140025"/>
            </a:xfrm>
            <a:custGeom>
              <a:avLst/>
              <a:gdLst/>
              <a:ahLst/>
              <a:cxnLst/>
              <a:rect l="l" t="t" r="r" b="b"/>
              <a:pathLst>
                <a:path w="5499" h="5601" extrusionOk="0">
                  <a:moveTo>
                    <a:pt x="2313" y="0"/>
                  </a:moveTo>
                  <a:lnTo>
                    <a:pt x="1610" y="1696"/>
                  </a:lnTo>
                  <a:lnTo>
                    <a:pt x="0" y="2586"/>
                  </a:lnTo>
                  <a:lnTo>
                    <a:pt x="1405" y="3785"/>
                  </a:lnTo>
                  <a:lnTo>
                    <a:pt x="1747" y="5601"/>
                  </a:lnTo>
                  <a:lnTo>
                    <a:pt x="3323" y="4625"/>
                  </a:lnTo>
                  <a:lnTo>
                    <a:pt x="5156" y="4864"/>
                  </a:lnTo>
                  <a:lnTo>
                    <a:pt x="4710" y="3066"/>
                  </a:lnTo>
                  <a:lnTo>
                    <a:pt x="5498" y="1405"/>
                  </a:lnTo>
                  <a:lnTo>
                    <a:pt x="3666" y="1268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38"/>
            <p:cNvSpPr/>
            <p:nvPr/>
          </p:nvSpPr>
          <p:spPr>
            <a:xfrm>
              <a:off x="1207950" y="426500"/>
              <a:ext cx="94225" cy="95950"/>
            </a:xfrm>
            <a:custGeom>
              <a:avLst/>
              <a:gdLst/>
              <a:ahLst/>
              <a:cxnLst/>
              <a:rect l="l" t="t" r="r" b="b"/>
              <a:pathLst>
                <a:path w="3769" h="3838" extrusionOk="0">
                  <a:moveTo>
                    <a:pt x="1593" y="1"/>
                  </a:moveTo>
                  <a:lnTo>
                    <a:pt x="1114" y="1166"/>
                  </a:lnTo>
                  <a:lnTo>
                    <a:pt x="0" y="1782"/>
                  </a:lnTo>
                  <a:lnTo>
                    <a:pt x="959" y="2587"/>
                  </a:lnTo>
                  <a:lnTo>
                    <a:pt x="1199" y="3837"/>
                  </a:lnTo>
                  <a:lnTo>
                    <a:pt x="2278" y="3169"/>
                  </a:lnTo>
                  <a:lnTo>
                    <a:pt x="3528" y="3324"/>
                  </a:lnTo>
                  <a:lnTo>
                    <a:pt x="3220" y="2108"/>
                  </a:lnTo>
                  <a:lnTo>
                    <a:pt x="3768" y="960"/>
                  </a:lnTo>
                  <a:lnTo>
                    <a:pt x="2501" y="874"/>
                  </a:lnTo>
                  <a:lnTo>
                    <a:pt x="15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" name="Rectangle 18"/>
          <p:cNvSpPr/>
          <p:nvPr/>
        </p:nvSpPr>
        <p:spPr>
          <a:xfrm>
            <a:off x="14347" y="0"/>
            <a:ext cx="1604928" cy="461665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2400" b="1" dirty="0" smtClean="0">
                <a:ln/>
                <a:solidFill>
                  <a:schemeClr val="tx2"/>
                </a:solidFill>
              </a:rPr>
              <a:t>Feedback</a:t>
            </a:r>
            <a:endParaRPr lang="en-US" sz="2000" b="1" cap="none" spc="0" dirty="0">
              <a:ln/>
              <a:solidFill>
                <a:schemeClr val="tx2"/>
              </a:solidFill>
              <a:effectLst/>
            </a:endParaRPr>
          </a:p>
        </p:txBody>
      </p:sp>
      <p:pic>
        <p:nvPicPr>
          <p:cNvPr id="20" name="Picture 1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19274" y="0"/>
            <a:ext cx="5235067" cy="5054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530362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65" name="Google Shape;4065;p55"/>
          <p:cNvGrpSpPr/>
          <p:nvPr/>
        </p:nvGrpSpPr>
        <p:grpSpPr>
          <a:xfrm rot="-2343389" flipH="1">
            <a:off x="7886028" y="491738"/>
            <a:ext cx="961091" cy="327154"/>
            <a:chOff x="916775" y="3696925"/>
            <a:chExt cx="850400" cy="289475"/>
          </a:xfrm>
        </p:grpSpPr>
        <p:sp>
          <p:nvSpPr>
            <p:cNvPr id="4066" name="Google Shape;4066;p55"/>
            <p:cNvSpPr/>
            <p:nvPr/>
          </p:nvSpPr>
          <p:spPr>
            <a:xfrm>
              <a:off x="964750" y="3708925"/>
              <a:ext cx="798125" cy="267625"/>
            </a:xfrm>
            <a:custGeom>
              <a:avLst/>
              <a:gdLst/>
              <a:ahLst/>
              <a:cxnLst/>
              <a:rect l="l" t="t" r="r" b="b"/>
              <a:pathLst>
                <a:path w="31925" h="10705" extrusionOk="0">
                  <a:moveTo>
                    <a:pt x="20929" y="0"/>
                  </a:moveTo>
                  <a:lnTo>
                    <a:pt x="0" y="583"/>
                  </a:lnTo>
                  <a:lnTo>
                    <a:pt x="15158" y="3597"/>
                  </a:lnTo>
                  <a:lnTo>
                    <a:pt x="12897" y="10705"/>
                  </a:lnTo>
                  <a:lnTo>
                    <a:pt x="12897" y="10705"/>
                  </a:lnTo>
                  <a:lnTo>
                    <a:pt x="31925" y="10122"/>
                  </a:lnTo>
                  <a:lnTo>
                    <a:pt x="19217" y="5464"/>
                  </a:lnTo>
                  <a:lnTo>
                    <a:pt x="209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67" name="Google Shape;4067;p55"/>
            <p:cNvSpPr/>
            <p:nvPr/>
          </p:nvSpPr>
          <p:spPr>
            <a:xfrm>
              <a:off x="916775" y="3696925"/>
              <a:ext cx="850400" cy="289475"/>
            </a:xfrm>
            <a:custGeom>
              <a:avLst/>
              <a:gdLst/>
              <a:ahLst/>
              <a:cxnLst/>
              <a:rect l="l" t="t" r="r" b="b"/>
              <a:pathLst>
                <a:path w="34016" h="11579" extrusionOk="0">
                  <a:moveTo>
                    <a:pt x="22221" y="942"/>
                  </a:moveTo>
                  <a:lnTo>
                    <a:pt x="22221" y="942"/>
                  </a:lnTo>
                  <a:cubicBezTo>
                    <a:pt x="22145" y="1197"/>
                    <a:pt x="22069" y="1455"/>
                    <a:pt x="21992" y="1713"/>
                  </a:cubicBezTo>
                  <a:lnTo>
                    <a:pt x="21581" y="3084"/>
                  </a:lnTo>
                  <a:cubicBezTo>
                    <a:pt x="21427" y="3529"/>
                    <a:pt x="21307" y="3991"/>
                    <a:pt x="21170" y="4454"/>
                  </a:cubicBezTo>
                  <a:lnTo>
                    <a:pt x="20776" y="5824"/>
                  </a:lnTo>
                  <a:lnTo>
                    <a:pt x="20673" y="6184"/>
                  </a:lnTo>
                  <a:lnTo>
                    <a:pt x="20999" y="6286"/>
                  </a:lnTo>
                  <a:lnTo>
                    <a:pt x="24201" y="7400"/>
                  </a:lnTo>
                  <a:lnTo>
                    <a:pt x="27404" y="8496"/>
                  </a:lnTo>
                  <a:cubicBezTo>
                    <a:pt x="28466" y="8855"/>
                    <a:pt x="29528" y="9232"/>
                    <a:pt x="30607" y="9575"/>
                  </a:cubicBezTo>
                  <a:cubicBezTo>
                    <a:pt x="31600" y="9917"/>
                    <a:pt x="32577" y="10243"/>
                    <a:pt x="33570" y="10551"/>
                  </a:cubicBezTo>
                  <a:cubicBezTo>
                    <a:pt x="32868" y="10551"/>
                    <a:pt x="32166" y="10534"/>
                    <a:pt x="31463" y="10534"/>
                  </a:cubicBezTo>
                  <a:lnTo>
                    <a:pt x="29083" y="10534"/>
                  </a:lnTo>
                  <a:lnTo>
                    <a:pt x="26702" y="10551"/>
                  </a:lnTo>
                  <a:lnTo>
                    <a:pt x="24321" y="10585"/>
                  </a:lnTo>
                  <a:lnTo>
                    <a:pt x="21941" y="10619"/>
                  </a:lnTo>
                  <a:lnTo>
                    <a:pt x="19560" y="10671"/>
                  </a:lnTo>
                  <a:cubicBezTo>
                    <a:pt x="18149" y="10716"/>
                    <a:pt x="16738" y="10735"/>
                    <a:pt x="15339" y="10786"/>
                  </a:cubicBezTo>
                  <a:lnTo>
                    <a:pt x="15339" y="10786"/>
                  </a:lnTo>
                  <a:cubicBezTo>
                    <a:pt x="15472" y="10366"/>
                    <a:pt x="15602" y="9949"/>
                    <a:pt x="15724" y="9523"/>
                  </a:cubicBezTo>
                  <a:lnTo>
                    <a:pt x="16272" y="7742"/>
                  </a:lnTo>
                  <a:lnTo>
                    <a:pt x="17316" y="4163"/>
                  </a:lnTo>
                  <a:lnTo>
                    <a:pt x="17402" y="3871"/>
                  </a:lnTo>
                  <a:lnTo>
                    <a:pt x="17128" y="3820"/>
                  </a:lnTo>
                  <a:lnTo>
                    <a:pt x="13309" y="3152"/>
                  </a:lnTo>
                  <a:lnTo>
                    <a:pt x="11408" y="2810"/>
                  </a:lnTo>
                  <a:lnTo>
                    <a:pt x="9524" y="2450"/>
                  </a:lnTo>
                  <a:lnTo>
                    <a:pt x="7622" y="2056"/>
                  </a:lnTo>
                  <a:cubicBezTo>
                    <a:pt x="6989" y="1936"/>
                    <a:pt x="6372" y="1799"/>
                    <a:pt x="5738" y="1679"/>
                  </a:cubicBezTo>
                  <a:cubicBezTo>
                    <a:pt x="5112" y="1544"/>
                    <a:pt x="4489" y="1408"/>
                    <a:pt x="3866" y="1272"/>
                  </a:cubicBezTo>
                  <a:lnTo>
                    <a:pt x="3866" y="1272"/>
                  </a:lnTo>
                  <a:lnTo>
                    <a:pt x="7160" y="1251"/>
                  </a:lnTo>
                  <a:cubicBezTo>
                    <a:pt x="8907" y="1217"/>
                    <a:pt x="10654" y="1200"/>
                    <a:pt x="12384" y="1165"/>
                  </a:cubicBezTo>
                  <a:lnTo>
                    <a:pt x="17625" y="1063"/>
                  </a:lnTo>
                  <a:lnTo>
                    <a:pt x="20245" y="994"/>
                  </a:lnTo>
                  <a:lnTo>
                    <a:pt x="22221" y="942"/>
                  </a:lnTo>
                  <a:close/>
                  <a:moveTo>
                    <a:pt x="23465" y="1"/>
                  </a:moveTo>
                  <a:lnTo>
                    <a:pt x="22831" y="18"/>
                  </a:lnTo>
                  <a:lnTo>
                    <a:pt x="20211" y="86"/>
                  </a:lnTo>
                  <a:lnTo>
                    <a:pt x="17590" y="189"/>
                  </a:lnTo>
                  <a:lnTo>
                    <a:pt x="12367" y="377"/>
                  </a:lnTo>
                  <a:cubicBezTo>
                    <a:pt x="10620" y="429"/>
                    <a:pt x="8890" y="514"/>
                    <a:pt x="7143" y="583"/>
                  </a:cubicBezTo>
                  <a:lnTo>
                    <a:pt x="1902" y="840"/>
                  </a:lnTo>
                  <a:lnTo>
                    <a:pt x="1" y="943"/>
                  </a:lnTo>
                  <a:lnTo>
                    <a:pt x="1868" y="1285"/>
                  </a:lnTo>
                  <a:cubicBezTo>
                    <a:pt x="3135" y="1508"/>
                    <a:pt x="4403" y="1731"/>
                    <a:pt x="5670" y="1970"/>
                  </a:cubicBezTo>
                  <a:cubicBezTo>
                    <a:pt x="6304" y="2090"/>
                    <a:pt x="6937" y="2193"/>
                    <a:pt x="7571" y="2330"/>
                  </a:cubicBezTo>
                  <a:lnTo>
                    <a:pt x="9472" y="2690"/>
                  </a:lnTo>
                  <a:lnTo>
                    <a:pt x="11356" y="3084"/>
                  </a:lnTo>
                  <a:lnTo>
                    <a:pt x="13240" y="3495"/>
                  </a:lnTo>
                  <a:lnTo>
                    <a:pt x="16725" y="4267"/>
                  </a:lnTo>
                  <a:lnTo>
                    <a:pt x="16725" y="4267"/>
                  </a:lnTo>
                  <a:lnTo>
                    <a:pt x="15604" y="7519"/>
                  </a:lnTo>
                  <a:lnTo>
                    <a:pt x="15021" y="9301"/>
                  </a:lnTo>
                  <a:cubicBezTo>
                    <a:pt x="14816" y="9883"/>
                    <a:pt x="14645" y="10482"/>
                    <a:pt x="14439" y="11065"/>
                  </a:cubicBezTo>
                  <a:lnTo>
                    <a:pt x="14285" y="11579"/>
                  </a:lnTo>
                  <a:lnTo>
                    <a:pt x="14816" y="11561"/>
                  </a:lnTo>
                  <a:cubicBezTo>
                    <a:pt x="16409" y="11527"/>
                    <a:pt x="17984" y="11459"/>
                    <a:pt x="19577" y="11407"/>
                  </a:cubicBezTo>
                  <a:lnTo>
                    <a:pt x="21958" y="11305"/>
                  </a:lnTo>
                  <a:lnTo>
                    <a:pt x="24338" y="11202"/>
                  </a:lnTo>
                  <a:lnTo>
                    <a:pt x="26719" y="11082"/>
                  </a:lnTo>
                  <a:lnTo>
                    <a:pt x="29083" y="10962"/>
                  </a:lnTo>
                  <a:lnTo>
                    <a:pt x="31463" y="10808"/>
                  </a:lnTo>
                  <a:cubicBezTo>
                    <a:pt x="32251" y="10756"/>
                    <a:pt x="33056" y="10705"/>
                    <a:pt x="33844" y="10637"/>
                  </a:cubicBezTo>
                  <a:lnTo>
                    <a:pt x="34015" y="10637"/>
                  </a:lnTo>
                  <a:lnTo>
                    <a:pt x="33861" y="10568"/>
                  </a:lnTo>
                  <a:cubicBezTo>
                    <a:pt x="32816" y="10123"/>
                    <a:pt x="31772" y="9712"/>
                    <a:pt x="30710" y="9284"/>
                  </a:cubicBezTo>
                  <a:cubicBezTo>
                    <a:pt x="29665" y="8855"/>
                    <a:pt x="28620" y="8461"/>
                    <a:pt x="27575" y="8033"/>
                  </a:cubicBezTo>
                  <a:lnTo>
                    <a:pt x="24424" y="6800"/>
                  </a:lnTo>
                  <a:lnTo>
                    <a:pt x="21604" y="5718"/>
                  </a:lnTo>
                  <a:lnTo>
                    <a:pt x="21604" y="5718"/>
                  </a:lnTo>
                  <a:lnTo>
                    <a:pt x="21941" y="4694"/>
                  </a:lnTo>
                  <a:cubicBezTo>
                    <a:pt x="22095" y="4248"/>
                    <a:pt x="22249" y="3786"/>
                    <a:pt x="22403" y="3340"/>
                  </a:cubicBezTo>
                  <a:lnTo>
                    <a:pt x="22848" y="1970"/>
                  </a:lnTo>
                  <a:cubicBezTo>
                    <a:pt x="22985" y="1525"/>
                    <a:pt x="23140" y="1063"/>
                    <a:pt x="23277" y="617"/>
                  </a:cubicBezTo>
                  <a:lnTo>
                    <a:pt x="234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4068" name="Google Shape;4068;p55"/>
          <p:cNvGrpSpPr/>
          <p:nvPr/>
        </p:nvGrpSpPr>
        <p:grpSpPr>
          <a:xfrm rot="-1146379" flipH="1">
            <a:off x="8199904" y="1151168"/>
            <a:ext cx="718362" cy="244529"/>
            <a:chOff x="916775" y="3696925"/>
            <a:chExt cx="850400" cy="289475"/>
          </a:xfrm>
        </p:grpSpPr>
        <p:sp>
          <p:nvSpPr>
            <p:cNvPr id="4069" name="Google Shape;4069;p55"/>
            <p:cNvSpPr/>
            <p:nvPr/>
          </p:nvSpPr>
          <p:spPr>
            <a:xfrm>
              <a:off x="964750" y="3708925"/>
              <a:ext cx="798125" cy="267625"/>
            </a:xfrm>
            <a:custGeom>
              <a:avLst/>
              <a:gdLst/>
              <a:ahLst/>
              <a:cxnLst/>
              <a:rect l="l" t="t" r="r" b="b"/>
              <a:pathLst>
                <a:path w="31925" h="10705" extrusionOk="0">
                  <a:moveTo>
                    <a:pt x="20929" y="0"/>
                  </a:moveTo>
                  <a:lnTo>
                    <a:pt x="0" y="583"/>
                  </a:lnTo>
                  <a:lnTo>
                    <a:pt x="15158" y="3597"/>
                  </a:lnTo>
                  <a:lnTo>
                    <a:pt x="12897" y="10705"/>
                  </a:lnTo>
                  <a:lnTo>
                    <a:pt x="12897" y="10705"/>
                  </a:lnTo>
                  <a:lnTo>
                    <a:pt x="31925" y="10122"/>
                  </a:lnTo>
                  <a:lnTo>
                    <a:pt x="19217" y="5464"/>
                  </a:lnTo>
                  <a:lnTo>
                    <a:pt x="209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70" name="Google Shape;4070;p55"/>
            <p:cNvSpPr/>
            <p:nvPr/>
          </p:nvSpPr>
          <p:spPr>
            <a:xfrm>
              <a:off x="916775" y="3696925"/>
              <a:ext cx="850400" cy="289475"/>
            </a:xfrm>
            <a:custGeom>
              <a:avLst/>
              <a:gdLst/>
              <a:ahLst/>
              <a:cxnLst/>
              <a:rect l="l" t="t" r="r" b="b"/>
              <a:pathLst>
                <a:path w="34016" h="11579" extrusionOk="0">
                  <a:moveTo>
                    <a:pt x="22221" y="942"/>
                  </a:moveTo>
                  <a:lnTo>
                    <a:pt x="22221" y="942"/>
                  </a:lnTo>
                  <a:cubicBezTo>
                    <a:pt x="22145" y="1197"/>
                    <a:pt x="22069" y="1455"/>
                    <a:pt x="21992" y="1713"/>
                  </a:cubicBezTo>
                  <a:lnTo>
                    <a:pt x="21581" y="3084"/>
                  </a:lnTo>
                  <a:cubicBezTo>
                    <a:pt x="21427" y="3529"/>
                    <a:pt x="21307" y="3991"/>
                    <a:pt x="21170" y="4454"/>
                  </a:cubicBezTo>
                  <a:lnTo>
                    <a:pt x="20776" y="5824"/>
                  </a:lnTo>
                  <a:lnTo>
                    <a:pt x="20673" y="6184"/>
                  </a:lnTo>
                  <a:lnTo>
                    <a:pt x="20999" y="6286"/>
                  </a:lnTo>
                  <a:lnTo>
                    <a:pt x="24201" y="7400"/>
                  </a:lnTo>
                  <a:lnTo>
                    <a:pt x="27404" y="8496"/>
                  </a:lnTo>
                  <a:cubicBezTo>
                    <a:pt x="28466" y="8855"/>
                    <a:pt x="29528" y="9232"/>
                    <a:pt x="30607" y="9575"/>
                  </a:cubicBezTo>
                  <a:cubicBezTo>
                    <a:pt x="31600" y="9917"/>
                    <a:pt x="32577" y="10243"/>
                    <a:pt x="33570" y="10551"/>
                  </a:cubicBezTo>
                  <a:cubicBezTo>
                    <a:pt x="32868" y="10551"/>
                    <a:pt x="32166" y="10534"/>
                    <a:pt x="31463" y="10534"/>
                  </a:cubicBezTo>
                  <a:lnTo>
                    <a:pt x="29083" y="10534"/>
                  </a:lnTo>
                  <a:lnTo>
                    <a:pt x="26702" y="10551"/>
                  </a:lnTo>
                  <a:lnTo>
                    <a:pt x="24321" y="10585"/>
                  </a:lnTo>
                  <a:lnTo>
                    <a:pt x="21941" y="10619"/>
                  </a:lnTo>
                  <a:lnTo>
                    <a:pt x="19560" y="10671"/>
                  </a:lnTo>
                  <a:cubicBezTo>
                    <a:pt x="18149" y="10716"/>
                    <a:pt x="16738" y="10735"/>
                    <a:pt x="15339" y="10786"/>
                  </a:cubicBezTo>
                  <a:lnTo>
                    <a:pt x="15339" y="10786"/>
                  </a:lnTo>
                  <a:cubicBezTo>
                    <a:pt x="15472" y="10366"/>
                    <a:pt x="15602" y="9949"/>
                    <a:pt x="15724" y="9523"/>
                  </a:cubicBezTo>
                  <a:lnTo>
                    <a:pt x="16272" y="7742"/>
                  </a:lnTo>
                  <a:lnTo>
                    <a:pt x="17316" y="4163"/>
                  </a:lnTo>
                  <a:lnTo>
                    <a:pt x="17402" y="3871"/>
                  </a:lnTo>
                  <a:lnTo>
                    <a:pt x="17128" y="3820"/>
                  </a:lnTo>
                  <a:lnTo>
                    <a:pt x="13309" y="3152"/>
                  </a:lnTo>
                  <a:lnTo>
                    <a:pt x="11408" y="2810"/>
                  </a:lnTo>
                  <a:lnTo>
                    <a:pt x="9524" y="2450"/>
                  </a:lnTo>
                  <a:lnTo>
                    <a:pt x="7622" y="2056"/>
                  </a:lnTo>
                  <a:cubicBezTo>
                    <a:pt x="6989" y="1936"/>
                    <a:pt x="6372" y="1799"/>
                    <a:pt x="5738" y="1679"/>
                  </a:cubicBezTo>
                  <a:cubicBezTo>
                    <a:pt x="5112" y="1544"/>
                    <a:pt x="4489" y="1408"/>
                    <a:pt x="3866" y="1272"/>
                  </a:cubicBezTo>
                  <a:lnTo>
                    <a:pt x="3866" y="1272"/>
                  </a:lnTo>
                  <a:lnTo>
                    <a:pt x="7160" y="1251"/>
                  </a:lnTo>
                  <a:cubicBezTo>
                    <a:pt x="8907" y="1217"/>
                    <a:pt x="10654" y="1200"/>
                    <a:pt x="12384" y="1165"/>
                  </a:cubicBezTo>
                  <a:lnTo>
                    <a:pt x="17625" y="1063"/>
                  </a:lnTo>
                  <a:lnTo>
                    <a:pt x="20245" y="994"/>
                  </a:lnTo>
                  <a:lnTo>
                    <a:pt x="22221" y="942"/>
                  </a:lnTo>
                  <a:close/>
                  <a:moveTo>
                    <a:pt x="23465" y="1"/>
                  </a:moveTo>
                  <a:lnTo>
                    <a:pt x="22831" y="18"/>
                  </a:lnTo>
                  <a:lnTo>
                    <a:pt x="20211" y="86"/>
                  </a:lnTo>
                  <a:lnTo>
                    <a:pt x="17590" y="189"/>
                  </a:lnTo>
                  <a:lnTo>
                    <a:pt x="12367" y="377"/>
                  </a:lnTo>
                  <a:cubicBezTo>
                    <a:pt x="10620" y="429"/>
                    <a:pt x="8890" y="514"/>
                    <a:pt x="7143" y="583"/>
                  </a:cubicBezTo>
                  <a:lnTo>
                    <a:pt x="1902" y="840"/>
                  </a:lnTo>
                  <a:lnTo>
                    <a:pt x="1" y="943"/>
                  </a:lnTo>
                  <a:lnTo>
                    <a:pt x="1868" y="1285"/>
                  </a:lnTo>
                  <a:cubicBezTo>
                    <a:pt x="3135" y="1508"/>
                    <a:pt x="4403" y="1731"/>
                    <a:pt x="5670" y="1970"/>
                  </a:cubicBezTo>
                  <a:cubicBezTo>
                    <a:pt x="6304" y="2090"/>
                    <a:pt x="6937" y="2193"/>
                    <a:pt x="7571" y="2330"/>
                  </a:cubicBezTo>
                  <a:lnTo>
                    <a:pt x="9472" y="2690"/>
                  </a:lnTo>
                  <a:lnTo>
                    <a:pt x="11356" y="3084"/>
                  </a:lnTo>
                  <a:lnTo>
                    <a:pt x="13240" y="3495"/>
                  </a:lnTo>
                  <a:lnTo>
                    <a:pt x="16725" y="4267"/>
                  </a:lnTo>
                  <a:lnTo>
                    <a:pt x="16725" y="4267"/>
                  </a:lnTo>
                  <a:lnTo>
                    <a:pt x="15604" y="7519"/>
                  </a:lnTo>
                  <a:lnTo>
                    <a:pt x="15021" y="9301"/>
                  </a:lnTo>
                  <a:cubicBezTo>
                    <a:pt x="14816" y="9883"/>
                    <a:pt x="14645" y="10482"/>
                    <a:pt x="14439" y="11065"/>
                  </a:cubicBezTo>
                  <a:lnTo>
                    <a:pt x="14285" y="11579"/>
                  </a:lnTo>
                  <a:lnTo>
                    <a:pt x="14816" y="11561"/>
                  </a:lnTo>
                  <a:cubicBezTo>
                    <a:pt x="16409" y="11527"/>
                    <a:pt x="17984" y="11459"/>
                    <a:pt x="19577" y="11407"/>
                  </a:cubicBezTo>
                  <a:lnTo>
                    <a:pt x="21958" y="11305"/>
                  </a:lnTo>
                  <a:lnTo>
                    <a:pt x="24338" y="11202"/>
                  </a:lnTo>
                  <a:lnTo>
                    <a:pt x="26719" y="11082"/>
                  </a:lnTo>
                  <a:lnTo>
                    <a:pt x="29083" y="10962"/>
                  </a:lnTo>
                  <a:lnTo>
                    <a:pt x="31463" y="10808"/>
                  </a:lnTo>
                  <a:cubicBezTo>
                    <a:pt x="32251" y="10756"/>
                    <a:pt x="33056" y="10705"/>
                    <a:pt x="33844" y="10637"/>
                  </a:cubicBezTo>
                  <a:lnTo>
                    <a:pt x="34015" y="10637"/>
                  </a:lnTo>
                  <a:lnTo>
                    <a:pt x="33861" y="10568"/>
                  </a:lnTo>
                  <a:cubicBezTo>
                    <a:pt x="32816" y="10123"/>
                    <a:pt x="31772" y="9712"/>
                    <a:pt x="30710" y="9284"/>
                  </a:cubicBezTo>
                  <a:cubicBezTo>
                    <a:pt x="29665" y="8855"/>
                    <a:pt x="28620" y="8461"/>
                    <a:pt x="27575" y="8033"/>
                  </a:cubicBezTo>
                  <a:lnTo>
                    <a:pt x="24424" y="6800"/>
                  </a:lnTo>
                  <a:lnTo>
                    <a:pt x="21604" y="5718"/>
                  </a:lnTo>
                  <a:lnTo>
                    <a:pt x="21604" y="5718"/>
                  </a:lnTo>
                  <a:lnTo>
                    <a:pt x="21941" y="4694"/>
                  </a:lnTo>
                  <a:cubicBezTo>
                    <a:pt x="22095" y="4248"/>
                    <a:pt x="22249" y="3786"/>
                    <a:pt x="22403" y="3340"/>
                  </a:cubicBezTo>
                  <a:lnTo>
                    <a:pt x="22848" y="1970"/>
                  </a:lnTo>
                  <a:cubicBezTo>
                    <a:pt x="22985" y="1525"/>
                    <a:pt x="23140" y="1063"/>
                    <a:pt x="23277" y="617"/>
                  </a:cubicBezTo>
                  <a:lnTo>
                    <a:pt x="234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48" name="Google Shape;4003;p54"/>
          <p:cNvGrpSpPr/>
          <p:nvPr/>
        </p:nvGrpSpPr>
        <p:grpSpPr>
          <a:xfrm>
            <a:off x="4015122" y="3112034"/>
            <a:ext cx="925904" cy="1891534"/>
            <a:chOff x="1731500" y="694900"/>
            <a:chExt cx="1026850" cy="2002300"/>
          </a:xfrm>
        </p:grpSpPr>
        <p:sp>
          <p:nvSpPr>
            <p:cNvPr id="49" name="Google Shape;4004;p54"/>
            <p:cNvSpPr/>
            <p:nvPr/>
          </p:nvSpPr>
          <p:spPr>
            <a:xfrm>
              <a:off x="2092950" y="1791925"/>
              <a:ext cx="199325" cy="81275"/>
            </a:xfrm>
            <a:custGeom>
              <a:avLst/>
              <a:gdLst/>
              <a:ahLst/>
              <a:cxnLst/>
              <a:rect l="l" t="t" r="r" b="b"/>
              <a:pathLst>
                <a:path w="7973" h="3251" extrusionOk="0">
                  <a:moveTo>
                    <a:pt x="3153" y="1"/>
                  </a:moveTo>
                  <a:cubicBezTo>
                    <a:pt x="1507" y="1"/>
                    <a:pt x="243" y="712"/>
                    <a:pt x="209" y="723"/>
                  </a:cubicBezTo>
                  <a:cubicBezTo>
                    <a:pt x="63" y="828"/>
                    <a:pt x="0" y="1037"/>
                    <a:pt x="84" y="1205"/>
                  </a:cubicBezTo>
                  <a:cubicBezTo>
                    <a:pt x="147" y="1267"/>
                    <a:pt x="209" y="1330"/>
                    <a:pt x="272" y="1351"/>
                  </a:cubicBezTo>
                  <a:cubicBezTo>
                    <a:pt x="316" y="1360"/>
                    <a:pt x="359" y="1365"/>
                    <a:pt x="401" y="1365"/>
                  </a:cubicBezTo>
                  <a:cubicBezTo>
                    <a:pt x="460" y="1365"/>
                    <a:pt x="516" y="1355"/>
                    <a:pt x="565" y="1330"/>
                  </a:cubicBezTo>
                  <a:cubicBezTo>
                    <a:pt x="565" y="1309"/>
                    <a:pt x="1549" y="744"/>
                    <a:pt x="2888" y="682"/>
                  </a:cubicBezTo>
                  <a:cubicBezTo>
                    <a:pt x="2969" y="678"/>
                    <a:pt x="3051" y="676"/>
                    <a:pt x="3131" y="676"/>
                  </a:cubicBezTo>
                  <a:cubicBezTo>
                    <a:pt x="4783" y="676"/>
                    <a:pt x="6185" y="1493"/>
                    <a:pt x="7303" y="3109"/>
                  </a:cubicBezTo>
                  <a:cubicBezTo>
                    <a:pt x="7368" y="3200"/>
                    <a:pt x="7473" y="3251"/>
                    <a:pt x="7584" y="3251"/>
                  </a:cubicBezTo>
                  <a:cubicBezTo>
                    <a:pt x="7651" y="3251"/>
                    <a:pt x="7721" y="3232"/>
                    <a:pt x="7784" y="3192"/>
                  </a:cubicBezTo>
                  <a:cubicBezTo>
                    <a:pt x="7930" y="3088"/>
                    <a:pt x="7972" y="2879"/>
                    <a:pt x="7868" y="2711"/>
                  </a:cubicBezTo>
                  <a:cubicBezTo>
                    <a:pt x="6396" y="569"/>
                    <a:pt x="4623" y="1"/>
                    <a:pt x="3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" name="Google Shape;4005;p54"/>
            <p:cNvSpPr/>
            <p:nvPr/>
          </p:nvSpPr>
          <p:spPr>
            <a:xfrm>
              <a:off x="2300075" y="1906300"/>
              <a:ext cx="193575" cy="65750"/>
            </a:xfrm>
            <a:custGeom>
              <a:avLst/>
              <a:gdLst/>
              <a:ahLst/>
              <a:cxnLst/>
              <a:rect l="l" t="t" r="r" b="b"/>
              <a:pathLst>
                <a:path w="7743" h="2630" extrusionOk="0">
                  <a:moveTo>
                    <a:pt x="4094" y="0"/>
                  </a:moveTo>
                  <a:cubicBezTo>
                    <a:pt x="2851" y="0"/>
                    <a:pt x="1434" y="484"/>
                    <a:pt x="127" y="2070"/>
                  </a:cubicBezTo>
                  <a:cubicBezTo>
                    <a:pt x="1" y="2216"/>
                    <a:pt x="22" y="2426"/>
                    <a:pt x="168" y="2551"/>
                  </a:cubicBezTo>
                  <a:cubicBezTo>
                    <a:pt x="189" y="2572"/>
                    <a:pt x="231" y="2593"/>
                    <a:pt x="273" y="2614"/>
                  </a:cubicBezTo>
                  <a:cubicBezTo>
                    <a:pt x="305" y="2625"/>
                    <a:pt x="339" y="2630"/>
                    <a:pt x="373" y="2630"/>
                  </a:cubicBezTo>
                  <a:cubicBezTo>
                    <a:pt x="471" y="2630"/>
                    <a:pt x="572" y="2587"/>
                    <a:pt x="650" y="2509"/>
                  </a:cubicBezTo>
                  <a:cubicBezTo>
                    <a:pt x="1803" y="1107"/>
                    <a:pt x="3041" y="679"/>
                    <a:pt x="4125" y="679"/>
                  </a:cubicBezTo>
                  <a:cubicBezTo>
                    <a:pt x="5776" y="679"/>
                    <a:pt x="7068" y="1672"/>
                    <a:pt x="7157" y="1735"/>
                  </a:cubicBezTo>
                  <a:cubicBezTo>
                    <a:pt x="7222" y="1791"/>
                    <a:pt x="7299" y="1818"/>
                    <a:pt x="7376" y="1818"/>
                  </a:cubicBezTo>
                  <a:cubicBezTo>
                    <a:pt x="7472" y="1818"/>
                    <a:pt x="7568" y="1775"/>
                    <a:pt x="7638" y="1693"/>
                  </a:cubicBezTo>
                  <a:cubicBezTo>
                    <a:pt x="7743" y="1526"/>
                    <a:pt x="7722" y="1317"/>
                    <a:pt x="7575" y="1191"/>
                  </a:cubicBezTo>
                  <a:cubicBezTo>
                    <a:pt x="7550" y="1178"/>
                    <a:pt x="6033" y="0"/>
                    <a:pt x="40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" name="Google Shape;4006;p54"/>
            <p:cNvSpPr/>
            <p:nvPr/>
          </p:nvSpPr>
          <p:spPr>
            <a:xfrm>
              <a:off x="2022325" y="2274225"/>
              <a:ext cx="107250" cy="48450"/>
            </a:xfrm>
            <a:custGeom>
              <a:avLst/>
              <a:gdLst/>
              <a:ahLst/>
              <a:cxnLst/>
              <a:rect l="l" t="t" r="r" b="b"/>
              <a:pathLst>
                <a:path w="4290" h="1938" extrusionOk="0">
                  <a:moveTo>
                    <a:pt x="1758" y="0"/>
                  </a:moveTo>
                  <a:cubicBezTo>
                    <a:pt x="898" y="0"/>
                    <a:pt x="232" y="377"/>
                    <a:pt x="210" y="388"/>
                  </a:cubicBezTo>
                  <a:cubicBezTo>
                    <a:pt x="63" y="472"/>
                    <a:pt x="1" y="681"/>
                    <a:pt x="84" y="849"/>
                  </a:cubicBezTo>
                  <a:cubicBezTo>
                    <a:pt x="147" y="932"/>
                    <a:pt x="210" y="974"/>
                    <a:pt x="273" y="995"/>
                  </a:cubicBezTo>
                  <a:cubicBezTo>
                    <a:pt x="320" y="1014"/>
                    <a:pt x="367" y="1024"/>
                    <a:pt x="412" y="1024"/>
                  </a:cubicBezTo>
                  <a:cubicBezTo>
                    <a:pt x="467" y="1024"/>
                    <a:pt x="519" y="1009"/>
                    <a:pt x="565" y="974"/>
                  </a:cubicBezTo>
                  <a:cubicBezTo>
                    <a:pt x="598" y="952"/>
                    <a:pt x="1081" y="683"/>
                    <a:pt x="1714" y="683"/>
                  </a:cubicBezTo>
                  <a:cubicBezTo>
                    <a:pt x="2301" y="683"/>
                    <a:pt x="3016" y="914"/>
                    <a:pt x="3620" y="1790"/>
                  </a:cubicBezTo>
                  <a:cubicBezTo>
                    <a:pt x="3683" y="1890"/>
                    <a:pt x="3782" y="1938"/>
                    <a:pt x="3888" y="1938"/>
                  </a:cubicBezTo>
                  <a:cubicBezTo>
                    <a:pt x="3960" y="1938"/>
                    <a:pt x="4034" y="1916"/>
                    <a:pt x="4102" y="1874"/>
                  </a:cubicBezTo>
                  <a:cubicBezTo>
                    <a:pt x="4248" y="1769"/>
                    <a:pt x="4290" y="1560"/>
                    <a:pt x="4185" y="1393"/>
                  </a:cubicBezTo>
                  <a:cubicBezTo>
                    <a:pt x="3430" y="294"/>
                    <a:pt x="2518" y="0"/>
                    <a:pt x="17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" name="Google Shape;4007;p54"/>
            <p:cNvSpPr/>
            <p:nvPr/>
          </p:nvSpPr>
          <p:spPr>
            <a:xfrm>
              <a:off x="2123275" y="2329900"/>
              <a:ext cx="104650" cy="40850"/>
            </a:xfrm>
            <a:custGeom>
              <a:avLst/>
              <a:gdLst/>
              <a:ahLst/>
              <a:cxnLst/>
              <a:rect l="l" t="t" r="r" b="b"/>
              <a:pathLst>
                <a:path w="4186" h="1634" extrusionOk="0">
                  <a:moveTo>
                    <a:pt x="2209" y="1"/>
                  </a:moveTo>
                  <a:cubicBezTo>
                    <a:pt x="1531" y="1"/>
                    <a:pt x="786" y="271"/>
                    <a:pt x="126" y="1070"/>
                  </a:cubicBezTo>
                  <a:cubicBezTo>
                    <a:pt x="1" y="1216"/>
                    <a:pt x="22" y="1446"/>
                    <a:pt x="168" y="1551"/>
                  </a:cubicBezTo>
                  <a:cubicBezTo>
                    <a:pt x="210" y="1593"/>
                    <a:pt x="231" y="1614"/>
                    <a:pt x="273" y="1614"/>
                  </a:cubicBezTo>
                  <a:cubicBezTo>
                    <a:pt x="311" y="1626"/>
                    <a:pt x="353" y="1633"/>
                    <a:pt x="395" y="1633"/>
                  </a:cubicBezTo>
                  <a:cubicBezTo>
                    <a:pt x="492" y="1633"/>
                    <a:pt x="591" y="1597"/>
                    <a:pt x="649" y="1509"/>
                  </a:cubicBezTo>
                  <a:cubicBezTo>
                    <a:pt x="1173" y="886"/>
                    <a:pt x="1732" y="695"/>
                    <a:pt x="2220" y="695"/>
                  </a:cubicBezTo>
                  <a:cubicBezTo>
                    <a:pt x="2963" y="695"/>
                    <a:pt x="3541" y="1136"/>
                    <a:pt x="3579" y="1174"/>
                  </a:cubicBezTo>
                  <a:cubicBezTo>
                    <a:pt x="3640" y="1218"/>
                    <a:pt x="3712" y="1240"/>
                    <a:pt x="3784" y="1240"/>
                  </a:cubicBezTo>
                  <a:cubicBezTo>
                    <a:pt x="3885" y="1240"/>
                    <a:pt x="3987" y="1197"/>
                    <a:pt x="4060" y="1111"/>
                  </a:cubicBezTo>
                  <a:cubicBezTo>
                    <a:pt x="4186" y="965"/>
                    <a:pt x="4165" y="756"/>
                    <a:pt x="3997" y="630"/>
                  </a:cubicBezTo>
                  <a:cubicBezTo>
                    <a:pt x="3614" y="324"/>
                    <a:pt x="2952" y="1"/>
                    <a:pt x="2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" name="Google Shape;4008;p54"/>
            <p:cNvSpPr/>
            <p:nvPr/>
          </p:nvSpPr>
          <p:spPr>
            <a:xfrm>
              <a:off x="2177150" y="938000"/>
              <a:ext cx="432625" cy="386925"/>
            </a:xfrm>
            <a:custGeom>
              <a:avLst/>
              <a:gdLst/>
              <a:ahLst/>
              <a:cxnLst/>
              <a:rect l="l" t="t" r="r" b="b"/>
              <a:pathLst>
                <a:path w="17305" h="15477" extrusionOk="0">
                  <a:moveTo>
                    <a:pt x="17305" y="1"/>
                  </a:moveTo>
                  <a:cubicBezTo>
                    <a:pt x="17304" y="1"/>
                    <a:pt x="7136" y="11174"/>
                    <a:pt x="1" y="15463"/>
                  </a:cubicBezTo>
                  <a:cubicBezTo>
                    <a:pt x="9" y="15472"/>
                    <a:pt x="23" y="15476"/>
                    <a:pt x="45" y="15476"/>
                  </a:cubicBezTo>
                  <a:cubicBezTo>
                    <a:pt x="1021" y="15476"/>
                    <a:pt x="15954" y="6757"/>
                    <a:pt x="173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" name="Google Shape;4009;p54"/>
            <p:cNvSpPr/>
            <p:nvPr/>
          </p:nvSpPr>
          <p:spPr>
            <a:xfrm>
              <a:off x="1844325" y="1740800"/>
              <a:ext cx="127800" cy="169925"/>
            </a:xfrm>
            <a:custGeom>
              <a:avLst/>
              <a:gdLst/>
              <a:ahLst/>
              <a:cxnLst/>
              <a:rect l="l" t="t" r="r" b="b"/>
              <a:pathLst>
                <a:path w="5112" h="6797" extrusionOk="0">
                  <a:moveTo>
                    <a:pt x="3680" y="1"/>
                  </a:moveTo>
                  <a:cubicBezTo>
                    <a:pt x="2717" y="1"/>
                    <a:pt x="537" y="331"/>
                    <a:pt x="488" y="3312"/>
                  </a:cubicBezTo>
                  <a:cubicBezTo>
                    <a:pt x="528" y="3596"/>
                    <a:pt x="1" y="6797"/>
                    <a:pt x="4608" y="6797"/>
                  </a:cubicBezTo>
                  <a:cubicBezTo>
                    <a:pt x="4763" y="6797"/>
                    <a:pt x="4924" y="6793"/>
                    <a:pt x="5091" y="6786"/>
                  </a:cubicBezTo>
                  <a:cubicBezTo>
                    <a:pt x="5112" y="6744"/>
                    <a:pt x="1722" y="6053"/>
                    <a:pt x="1764" y="3480"/>
                  </a:cubicBezTo>
                  <a:cubicBezTo>
                    <a:pt x="1743" y="2978"/>
                    <a:pt x="1785" y="1157"/>
                    <a:pt x="4128" y="27"/>
                  </a:cubicBezTo>
                  <a:cubicBezTo>
                    <a:pt x="4128" y="27"/>
                    <a:pt x="3953" y="1"/>
                    <a:pt x="3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" name="Google Shape;4010;p54"/>
            <p:cNvSpPr/>
            <p:nvPr/>
          </p:nvSpPr>
          <p:spPr>
            <a:xfrm>
              <a:off x="1891700" y="2266125"/>
              <a:ext cx="75725" cy="74325"/>
            </a:xfrm>
            <a:custGeom>
              <a:avLst/>
              <a:gdLst/>
              <a:ahLst/>
              <a:cxnLst/>
              <a:rect l="l" t="t" r="r" b="b"/>
              <a:pathLst>
                <a:path w="3029" h="2973" extrusionOk="0">
                  <a:moveTo>
                    <a:pt x="1564" y="1"/>
                  </a:moveTo>
                  <a:cubicBezTo>
                    <a:pt x="1564" y="1"/>
                    <a:pt x="0" y="2149"/>
                    <a:pt x="3013" y="2968"/>
                  </a:cubicBezTo>
                  <a:lnTo>
                    <a:pt x="3013" y="2968"/>
                  </a:lnTo>
                  <a:cubicBezTo>
                    <a:pt x="2821" y="2874"/>
                    <a:pt x="1201" y="1292"/>
                    <a:pt x="1564" y="1"/>
                  </a:cubicBezTo>
                  <a:close/>
                  <a:moveTo>
                    <a:pt x="3013" y="2968"/>
                  </a:moveTo>
                  <a:cubicBezTo>
                    <a:pt x="3019" y="2971"/>
                    <a:pt x="3024" y="2972"/>
                    <a:pt x="3027" y="2972"/>
                  </a:cubicBezTo>
                  <a:cubicBezTo>
                    <a:pt x="3027" y="2972"/>
                    <a:pt x="3028" y="2972"/>
                    <a:pt x="3029" y="2972"/>
                  </a:cubicBezTo>
                  <a:cubicBezTo>
                    <a:pt x="3023" y="2971"/>
                    <a:pt x="3018" y="2969"/>
                    <a:pt x="3013" y="29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" name="Google Shape;4011;p54"/>
            <p:cNvSpPr/>
            <p:nvPr/>
          </p:nvSpPr>
          <p:spPr>
            <a:xfrm>
              <a:off x="1932350" y="703150"/>
              <a:ext cx="816575" cy="1985675"/>
            </a:xfrm>
            <a:custGeom>
              <a:avLst/>
              <a:gdLst/>
              <a:ahLst/>
              <a:cxnLst/>
              <a:rect l="l" t="t" r="r" b="b"/>
              <a:pathLst>
                <a:path w="32663" h="79427" extrusionOk="0">
                  <a:moveTo>
                    <a:pt x="27013" y="0"/>
                  </a:moveTo>
                  <a:cubicBezTo>
                    <a:pt x="27013" y="1"/>
                    <a:pt x="15965" y="13580"/>
                    <a:pt x="2114" y="23539"/>
                  </a:cubicBezTo>
                  <a:cubicBezTo>
                    <a:pt x="1779" y="23539"/>
                    <a:pt x="6110" y="25088"/>
                    <a:pt x="11592" y="27012"/>
                  </a:cubicBezTo>
                  <a:lnTo>
                    <a:pt x="1" y="79426"/>
                  </a:lnTo>
                  <a:lnTo>
                    <a:pt x="22766" y="30904"/>
                  </a:lnTo>
                  <a:cubicBezTo>
                    <a:pt x="28248" y="32808"/>
                    <a:pt x="32662" y="34315"/>
                    <a:pt x="32662" y="34315"/>
                  </a:cubicBezTo>
                  <a:cubicBezTo>
                    <a:pt x="32662" y="34315"/>
                    <a:pt x="26888" y="18894"/>
                    <a:pt x="270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" name="Google Shape;4012;p54"/>
            <p:cNvSpPr/>
            <p:nvPr/>
          </p:nvSpPr>
          <p:spPr>
            <a:xfrm>
              <a:off x="1923450" y="694900"/>
              <a:ext cx="834900" cy="2002300"/>
            </a:xfrm>
            <a:custGeom>
              <a:avLst/>
              <a:gdLst/>
              <a:ahLst/>
              <a:cxnLst/>
              <a:rect l="l" t="t" r="r" b="b"/>
              <a:pathLst>
                <a:path w="33396" h="80092" extrusionOk="0">
                  <a:moveTo>
                    <a:pt x="27013" y="1272"/>
                  </a:moveTo>
                  <a:cubicBezTo>
                    <a:pt x="27097" y="17383"/>
                    <a:pt x="31386" y="30962"/>
                    <a:pt x="32454" y="34101"/>
                  </a:cubicBezTo>
                  <a:cubicBezTo>
                    <a:pt x="31010" y="33599"/>
                    <a:pt x="27411" y="32364"/>
                    <a:pt x="23226" y="30899"/>
                  </a:cubicBezTo>
                  <a:cubicBezTo>
                    <a:pt x="23197" y="30891"/>
                    <a:pt x="23166" y="30887"/>
                    <a:pt x="23134" y="30887"/>
                  </a:cubicBezTo>
                  <a:cubicBezTo>
                    <a:pt x="23009" y="30887"/>
                    <a:pt x="22875" y="30954"/>
                    <a:pt x="22808" y="31088"/>
                  </a:cubicBezTo>
                  <a:lnTo>
                    <a:pt x="1361" y="76806"/>
                  </a:lnTo>
                  <a:lnTo>
                    <a:pt x="12283" y="27405"/>
                  </a:lnTo>
                  <a:cubicBezTo>
                    <a:pt x="12325" y="27238"/>
                    <a:pt x="12220" y="27070"/>
                    <a:pt x="12074" y="27008"/>
                  </a:cubicBezTo>
                  <a:cubicBezTo>
                    <a:pt x="11404" y="26778"/>
                    <a:pt x="10756" y="26547"/>
                    <a:pt x="10128" y="26338"/>
                  </a:cubicBezTo>
                  <a:cubicBezTo>
                    <a:pt x="5755" y="24790"/>
                    <a:pt x="3893" y="24099"/>
                    <a:pt x="3140" y="23806"/>
                  </a:cubicBezTo>
                  <a:cubicBezTo>
                    <a:pt x="14836" y="15290"/>
                    <a:pt x="24544" y="4201"/>
                    <a:pt x="27013" y="1272"/>
                  </a:cubicBezTo>
                  <a:close/>
                  <a:moveTo>
                    <a:pt x="27370" y="0"/>
                  </a:moveTo>
                  <a:cubicBezTo>
                    <a:pt x="27267" y="0"/>
                    <a:pt x="27159" y="43"/>
                    <a:pt x="27097" y="121"/>
                  </a:cubicBezTo>
                  <a:cubicBezTo>
                    <a:pt x="26992" y="246"/>
                    <a:pt x="15945" y="13742"/>
                    <a:pt x="2303" y="23555"/>
                  </a:cubicBezTo>
                  <a:cubicBezTo>
                    <a:pt x="2219" y="23597"/>
                    <a:pt x="2135" y="23702"/>
                    <a:pt x="2114" y="23806"/>
                  </a:cubicBezTo>
                  <a:cubicBezTo>
                    <a:pt x="2052" y="24120"/>
                    <a:pt x="2282" y="24204"/>
                    <a:pt x="2888" y="24455"/>
                  </a:cubicBezTo>
                  <a:cubicBezTo>
                    <a:pt x="3244" y="24581"/>
                    <a:pt x="3788" y="24790"/>
                    <a:pt x="4479" y="25041"/>
                  </a:cubicBezTo>
                  <a:cubicBezTo>
                    <a:pt x="5734" y="25501"/>
                    <a:pt x="7554" y="26150"/>
                    <a:pt x="9898" y="26987"/>
                  </a:cubicBezTo>
                  <a:cubicBezTo>
                    <a:pt x="10442" y="27175"/>
                    <a:pt x="10986" y="27363"/>
                    <a:pt x="11551" y="27573"/>
                  </a:cubicBezTo>
                  <a:lnTo>
                    <a:pt x="22" y="79672"/>
                  </a:lnTo>
                  <a:cubicBezTo>
                    <a:pt x="1" y="79840"/>
                    <a:pt x="85" y="80007"/>
                    <a:pt x="252" y="80070"/>
                  </a:cubicBezTo>
                  <a:cubicBezTo>
                    <a:pt x="290" y="80084"/>
                    <a:pt x="330" y="80091"/>
                    <a:pt x="369" y="80091"/>
                  </a:cubicBezTo>
                  <a:cubicBezTo>
                    <a:pt x="499" y="80091"/>
                    <a:pt x="622" y="80015"/>
                    <a:pt x="671" y="79903"/>
                  </a:cubicBezTo>
                  <a:lnTo>
                    <a:pt x="23310" y="31653"/>
                  </a:lnTo>
                  <a:cubicBezTo>
                    <a:pt x="28583" y="33494"/>
                    <a:pt x="32872" y="34959"/>
                    <a:pt x="32914" y="34980"/>
                  </a:cubicBezTo>
                  <a:cubicBezTo>
                    <a:pt x="32946" y="34990"/>
                    <a:pt x="32979" y="34996"/>
                    <a:pt x="33011" y="34996"/>
                  </a:cubicBezTo>
                  <a:cubicBezTo>
                    <a:pt x="33103" y="34996"/>
                    <a:pt x="33192" y="34953"/>
                    <a:pt x="33270" y="34875"/>
                  </a:cubicBezTo>
                  <a:cubicBezTo>
                    <a:pt x="33353" y="34791"/>
                    <a:pt x="33395" y="34645"/>
                    <a:pt x="33332" y="34519"/>
                  </a:cubicBezTo>
                  <a:cubicBezTo>
                    <a:pt x="33290" y="34373"/>
                    <a:pt x="27599" y="18931"/>
                    <a:pt x="27704" y="330"/>
                  </a:cubicBezTo>
                  <a:cubicBezTo>
                    <a:pt x="27704" y="184"/>
                    <a:pt x="27620" y="58"/>
                    <a:pt x="27474" y="16"/>
                  </a:cubicBezTo>
                  <a:cubicBezTo>
                    <a:pt x="27441" y="5"/>
                    <a:pt x="27406" y="0"/>
                    <a:pt x="27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" name="Google Shape;4013;p54"/>
            <p:cNvSpPr/>
            <p:nvPr/>
          </p:nvSpPr>
          <p:spPr>
            <a:xfrm>
              <a:off x="1821975" y="2147775"/>
              <a:ext cx="433675" cy="248275"/>
            </a:xfrm>
            <a:custGeom>
              <a:avLst/>
              <a:gdLst/>
              <a:ahLst/>
              <a:cxnLst/>
              <a:rect l="l" t="t" r="r" b="b"/>
              <a:pathLst>
                <a:path w="17347" h="9931" extrusionOk="0">
                  <a:moveTo>
                    <a:pt x="6275" y="1"/>
                  </a:moveTo>
                  <a:cubicBezTo>
                    <a:pt x="5435" y="1"/>
                    <a:pt x="4629" y="447"/>
                    <a:pt x="4165" y="1199"/>
                  </a:cubicBezTo>
                  <a:cubicBezTo>
                    <a:pt x="3997" y="1073"/>
                    <a:pt x="3809" y="969"/>
                    <a:pt x="3600" y="906"/>
                  </a:cubicBezTo>
                  <a:cubicBezTo>
                    <a:pt x="3335" y="810"/>
                    <a:pt x="3065" y="765"/>
                    <a:pt x="2800" y="765"/>
                  </a:cubicBezTo>
                  <a:cubicBezTo>
                    <a:pt x="1783" y="765"/>
                    <a:pt x="826" y="1426"/>
                    <a:pt x="461" y="2454"/>
                  </a:cubicBezTo>
                  <a:cubicBezTo>
                    <a:pt x="1" y="3751"/>
                    <a:pt x="670" y="5174"/>
                    <a:pt x="1926" y="5614"/>
                  </a:cubicBezTo>
                  <a:cubicBezTo>
                    <a:pt x="2183" y="5707"/>
                    <a:pt x="2453" y="5748"/>
                    <a:pt x="2718" y="5748"/>
                  </a:cubicBezTo>
                  <a:cubicBezTo>
                    <a:pt x="2927" y="5748"/>
                    <a:pt x="3134" y="5723"/>
                    <a:pt x="3328" y="5676"/>
                  </a:cubicBezTo>
                  <a:cubicBezTo>
                    <a:pt x="3453" y="6555"/>
                    <a:pt x="4039" y="7308"/>
                    <a:pt x="4918" y="7622"/>
                  </a:cubicBezTo>
                  <a:cubicBezTo>
                    <a:pt x="5176" y="7716"/>
                    <a:pt x="5439" y="7760"/>
                    <a:pt x="5698" y="7760"/>
                  </a:cubicBezTo>
                  <a:cubicBezTo>
                    <a:pt x="6196" y="7760"/>
                    <a:pt x="6681" y="7597"/>
                    <a:pt x="7094" y="7308"/>
                  </a:cubicBezTo>
                  <a:cubicBezTo>
                    <a:pt x="7429" y="7622"/>
                    <a:pt x="7826" y="7873"/>
                    <a:pt x="8266" y="8020"/>
                  </a:cubicBezTo>
                  <a:cubicBezTo>
                    <a:pt x="8433" y="8083"/>
                    <a:pt x="8600" y="8124"/>
                    <a:pt x="8768" y="8166"/>
                  </a:cubicBezTo>
                  <a:cubicBezTo>
                    <a:pt x="9040" y="8752"/>
                    <a:pt x="9521" y="9254"/>
                    <a:pt x="10191" y="9485"/>
                  </a:cubicBezTo>
                  <a:cubicBezTo>
                    <a:pt x="10444" y="9577"/>
                    <a:pt x="10705" y="9621"/>
                    <a:pt x="10964" y="9621"/>
                  </a:cubicBezTo>
                  <a:cubicBezTo>
                    <a:pt x="11579" y="9621"/>
                    <a:pt x="12182" y="9374"/>
                    <a:pt x="12639" y="8961"/>
                  </a:cubicBezTo>
                  <a:cubicBezTo>
                    <a:pt x="12911" y="9338"/>
                    <a:pt x="13287" y="9631"/>
                    <a:pt x="13769" y="9798"/>
                  </a:cubicBezTo>
                  <a:cubicBezTo>
                    <a:pt x="14025" y="9888"/>
                    <a:pt x="14287" y="9931"/>
                    <a:pt x="14546" y="9931"/>
                  </a:cubicBezTo>
                  <a:cubicBezTo>
                    <a:pt x="15557" y="9931"/>
                    <a:pt x="16520" y="9283"/>
                    <a:pt x="16886" y="8250"/>
                  </a:cubicBezTo>
                  <a:cubicBezTo>
                    <a:pt x="17346" y="6932"/>
                    <a:pt x="16698" y="5530"/>
                    <a:pt x="15422" y="5070"/>
                  </a:cubicBezTo>
                  <a:cubicBezTo>
                    <a:pt x="15212" y="5007"/>
                    <a:pt x="15003" y="4965"/>
                    <a:pt x="14794" y="4944"/>
                  </a:cubicBezTo>
                  <a:cubicBezTo>
                    <a:pt x="14940" y="3814"/>
                    <a:pt x="14313" y="2705"/>
                    <a:pt x="13204" y="2308"/>
                  </a:cubicBezTo>
                  <a:cubicBezTo>
                    <a:pt x="12946" y="2218"/>
                    <a:pt x="12682" y="2176"/>
                    <a:pt x="12418" y="2176"/>
                  </a:cubicBezTo>
                  <a:cubicBezTo>
                    <a:pt x="12190" y="2176"/>
                    <a:pt x="11962" y="2208"/>
                    <a:pt x="11739" y="2266"/>
                  </a:cubicBezTo>
                  <a:cubicBezTo>
                    <a:pt x="11425" y="1952"/>
                    <a:pt x="11007" y="1701"/>
                    <a:pt x="10546" y="1534"/>
                  </a:cubicBezTo>
                  <a:cubicBezTo>
                    <a:pt x="10185" y="1402"/>
                    <a:pt x="9819" y="1340"/>
                    <a:pt x="9455" y="1340"/>
                  </a:cubicBezTo>
                  <a:cubicBezTo>
                    <a:pt x="9123" y="1340"/>
                    <a:pt x="8794" y="1392"/>
                    <a:pt x="8475" y="1492"/>
                  </a:cubicBezTo>
                  <a:cubicBezTo>
                    <a:pt x="8224" y="885"/>
                    <a:pt x="7722" y="383"/>
                    <a:pt x="7052" y="132"/>
                  </a:cubicBezTo>
                  <a:cubicBezTo>
                    <a:pt x="6796" y="43"/>
                    <a:pt x="6534" y="1"/>
                    <a:pt x="6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" name="Google Shape;4014;p54"/>
            <p:cNvSpPr/>
            <p:nvPr/>
          </p:nvSpPr>
          <p:spPr>
            <a:xfrm>
              <a:off x="1740900" y="1592225"/>
              <a:ext cx="889275" cy="508850"/>
            </a:xfrm>
            <a:custGeom>
              <a:avLst/>
              <a:gdLst/>
              <a:ahLst/>
              <a:cxnLst/>
              <a:rect l="l" t="t" r="r" b="b"/>
              <a:pathLst>
                <a:path w="35571" h="20354" extrusionOk="0">
                  <a:moveTo>
                    <a:pt x="12835" y="1"/>
                  </a:moveTo>
                  <a:cubicBezTo>
                    <a:pt x="11104" y="1"/>
                    <a:pt x="9458" y="924"/>
                    <a:pt x="8517" y="2455"/>
                  </a:cubicBezTo>
                  <a:cubicBezTo>
                    <a:pt x="8161" y="2204"/>
                    <a:pt x="7784" y="1995"/>
                    <a:pt x="7345" y="1849"/>
                  </a:cubicBezTo>
                  <a:cubicBezTo>
                    <a:pt x="6810" y="1659"/>
                    <a:pt x="6263" y="1568"/>
                    <a:pt x="5724" y="1568"/>
                  </a:cubicBezTo>
                  <a:cubicBezTo>
                    <a:pt x="3649" y="1568"/>
                    <a:pt x="1690" y="2903"/>
                    <a:pt x="942" y="5029"/>
                  </a:cubicBezTo>
                  <a:cubicBezTo>
                    <a:pt x="1" y="7686"/>
                    <a:pt x="1340" y="10595"/>
                    <a:pt x="3934" y="11515"/>
                  </a:cubicBezTo>
                  <a:cubicBezTo>
                    <a:pt x="4467" y="11701"/>
                    <a:pt x="5007" y="11790"/>
                    <a:pt x="5538" y="11790"/>
                  </a:cubicBezTo>
                  <a:cubicBezTo>
                    <a:pt x="5967" y="11790"/>
                    <a:pt x="6390" y="11732"/>
                    <a:pt x="6801" y="11620"/>
                  </a:cubicBezTo>
                  <a:cubicBezTo>
                    <a:pt x="7073" y="13419"/>
                    <a:pt x="8265" y="15009"/>
                    <a:pt x="10044" y="15637"/>
                  </a:cubicBezTo>
                  <a:cubicBezTo>
                    <a:pt x="10579" y="15823"/>
                    <a:pt x="11124" y="15911"/>
                    <a:pt x="11660" y="15911"/>
                  </a:cubicBezTo>
                  <a:cubicBezTo>
                    <a:pt x="12697" y="15911"/>
                    <a:pt x="13701" y="15581"/>
                    <a:pt x="14543" y="14989"/>
                  </a:cubicBezTo>
                  <a:cubicBezTo>
                    <a:pt x="15212" y="15637"/>
                    <a:pt x="16007" y="16139"/>
                    <a:pt x="16928" y="16453"/>
                  </a:cubicBezTo>
                  <a:cubicBezTo>
                    <a:pt x="17284" y="16579"/>
                    <a:pt x="17639" y="16683"/>
                    <a:pt x="17974" y="16746"/>
                  </a:cubicBezTo>
                  <a:cubicBezTo>
                    <a:pt x="18518" y="17960"/>
                    <a:pt x="19522" y="18985"/>
                    <a:pt x="20861" y="19445"/>
                  </a:cubicBezTo>
                  <a:cubicBezTo>
                    <a:pt x="21396" y="19632"/>
                    <a:pt x="21942" y="19720"/>
                    <a:pt x="22480" y="19720"/>
                  </a:cubicBezTo>
                  <a:cubicBezTo>
                    <a:pt x="23751" y="19720"/>
                    <a:pt x="24978" y="19225"/>
                    <a:pt x="25904" y="18357"/>
                  </a:cubicBezTo>
                  <a:cubicBezTo>
                    <a:pt x="26469" y="19131"/>
                    <a:pt x="27264" y="19738"/>
                    <a:pt x="28206" y="20073"/>
                  </a:cubicBezTo>
                  <a:cubicBezTo>
                    <a:pt x="28742" y="20263"/>
                    <a:pt x="29290" y="20353"/>
                    <a:pt x="29831" y="20353"/>
                  </a:cubicBezTo>
                  <a:cubicBezTo>
                    <a:pt x="31910" y="20353"/>
                    <a:pt x="33882" y="19022"/>
                    <a:pt x="34629" y="16914"/>
                  </a:cubicBezTo>
                  <a:cubicBezTo>
                    <a:pt x="35571" y="14235"/>
                    <a:pt x="34211" y="11327"/>
                    <a:pt x="31616" y="10406"/>
                  </a:cubicBezTo>
                  <a:cubicBezTo>
                    <a:pt x="31198" y="10260"/>
                    <a:pt x="30758" y="10176"/>
                    <a:pt x="30340" y="10134"/>
                  </a:cubicBezTo>
                  <a:cubicBezTo>
                    <a:pt x="30633" y="7812"/>
                    <a:pt x="29315" y="5531"/>
                    <a:pt x="27076" y="4736"/>
                  </a:cubicBezTo>
                  <a:cubicBezTo>
                    <a:pt x="26540" y="4546"/>
                    <a:pt x="25992" y="4458"/>
                    <a:pt x="25455" y="4458"/>
                  </a:cubicBezTo>
                  <a:cubicBezTo>
                    <a:pt x="24985" y="4458"/>
                    <a:pt x="24523" y="4525"/>
                    <a:pt x="24084" y="4652"/>
                  </a:cubicBezTo>
                  <a:cubicBezTo>
                    <a:pt x="23393" y="4004"/>
                    <a:pt x="22577" y="3460"/>
                    <a:pt x="21636" y="3146"/>
                  </a:cubicBezTo>
                  <a:cubicBezTo>
                    <a:pt x="20892" y="2883"/>
                    <a:pt x="20131" y="2758"/>
                    <a:pt x="19380" y="2758"/>
                  </a:cubicBezTo>
                  <a:cubicBezTo>
                    <a:pt x="18694" y="2758"/>
                    <a:pt x="18016" y="2862"/>
                    <a:pt x="17367" y="3062"/>
                  </a:cubicBezTo>
                  <a:cubicBezTo>
                    <a:pt x="16844" y="1807"/>
                    <a:pt x="15819" y="760"/>
                    <a:pt x="14459" y="279"/>
                  </a:cubicBezTo>
                  <a:cubicBezTo>
                    <a:pt x="13922" y="90"/>
                    <a:pt x="13374" y="1"/>
                    <a:pt x="128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" name="Google Shape;4015;p54"/>
            <p:cNvSpPr/>
            <p:nvPr/>
          </p:nvSpPr>
          <p:spPr>
            <a:xfrm>
              <a:off x="1731500" y="1583675"/>
              <a:ext cx="908100" cy="526025"/>
            </a:xfrm>
            <a:custGeom>
              <a:avLst/>
              <a:gdLst/>
              <a:ahLst/>
              <a:cxnLst/>
              <a:rect l="l" t="t" r="r" b="b"/>
              <a:pathLst>
                <a:path w="36324" h="21041" extrusionOk="0">
                  <a:moveTo>
                    <a:pt x="13240" y="686"/>
                  </a:moveTo>
                  <a:cubicBezTo>
                    <a:pt x="13734" y="686"/>
                    <a:pt x="14230" y="767"/>
                    <a:pt x="14709" y="935"/>
                  </a:cubicBezTo>
                  <a:cubicBezTo>
                    <a:pt x="15944" y="1374"/>
                    <a:pt x="16927" y="2316"/>
                    <a:pt x="17429" y="3530"/>
                  </a:cubicBezTo>
                  <a:cubicBezTo>
                    <a:pt x="17481" y="3668"/>
                    <a:pt x="17620" y="3750"/>
                    <a:pt x="17761" y="3750"/>
                  </a:cubicBezTo>
                  <a:cubicBezTo>
                    <a:pt x="17790" y="3750"/>
                    <a:pt x="17819" y="3746"/>
                    <a:pt x="17848" y="3739"/>
                  </a:cubicBezTo>
                  <a:cubicBezTo>
                    <a:pt x="18486" y="3540"/>
                    <a:pt x="19137" y="3440"/>
                    <a:pt x="19786" y="3440"/>
                  </a:cubicBezTo>
                  <a:cubicBezTo>
                    <a:pt x="20498" y="3440"/>
                    <a:pt x="21207" y="3561"/>
                    <a:pt x="21886" y="3802"/>
                  </a:cubicBezTo>
                  <a:cubicBezTo>
                    <a:pt x="22765" y="4115"/>
                    <a:pt x="23539" y="4597"/>
                    <a:pt x="24209" y="5245"/>
                  </a:cubicBezTo>
                  <a:cubicBezTo>
                    <a:pt x="24273" y="5309"/>
                    <a:pt x="24361" y="5337"/>
                    <a:pt x="24455" y="5337"/>
                  </a:cubicBezTo>
                  <a:cubicBezTo>
                    <a:pt x="24484" y="5337"/>
                    <a:pt x="24514" y="5334"/>
                    <a:pt x="24543" y="5329"/>
                  </a:cubicBezTo>
                  <a:cubicBezTo>
                    <a:pt x="24971" y="5203"/>
                    <a:pt x="25407" y="5140"/>
                    <a:pt x="25842" y="5140"/>
                  </a:cubicBezTo>
                  <a:cubicBezTo>
                    <a:pt x="26344" y="5140"/>
                    <a:pt x="26844" y="5224"/>
                    <a:pt x="27326" y="5392"/>
                  </a:cubicBezTo>
                  <a:cubicBezTo>
                    <a:pt x="29377" y="6124"/>
                    <a:pt x="30653" y="8237"/>
                    <a:pt x="30360" y="10434"/>
                  </a:cubicBezTo>
                  <a:cubicBezTo>
                    <a:pt x="30360" y="10539"/>
                    <a:pt x="30381" y="10623"/>
                    <a:pt x="30444" y="10706"/>
                  </a:cubicBezTo>
                  <a:cubicBezTo>
                    <a:pt x="30507" y="10769"/>
                    <a:pt x="30590" y="10832"/>
                    <a:pt x="30674" y="10832"/>
                  </a:cubicBezTo>
                  <a:cubicBezTo>
                    <a:pt x="31093" y="10853"/>
                    <a:pt x="31490" y="10937"/>
                    <a:pt x="31888" y="11083"/>
                  </a:cubicBezTo>
                  <a:cubicBezTo>
                    <a:pt x="34294" y="11920"/>
                    <a:pt x="35549" y="14640"/>
                    <a:pt x="34670" y="17130"/>
                  </a:cubicBezTo>
                  <a:cubicBezTo>
                    <a:pt x="33971" y="19113"/>
                    <a:pt x="32130" y="20353"/>
                    <a:pt x="30194" y="20353"/>
                  </a:cubicBezTo>
                  <a:cubicBezTo>
                    <a:pt x="29698" y="20353"/>
                    <a:pt x="29197" y="20272"/>
                    <a:pt x="28707" y="20101"/>
                  </a:cubicBezTo>
                  <a:cubicBezTo>
                    <a:pt x="27849" y="19787"/>
                    <a:pt x="27096" y="19243"/>
                    <a:pt x="26552" y="18511"/>
                  </a:cubicBezTo>
                  <a:cubicBezTo>
                    <a:pt x="26489" y="18427"/>
                    <a:pt x="26406" y="18385"/>
                    <a:pt x="26322" y="18364"/>
                  </a:cubicBezTo>
                  <a:cubicBezTo>
                    <a:pt x="26217" y="18364"/>
                    <a:pt x="26113" y="18385"/>
                    <a:pt x="26050" y="18448"/>
                  </a:cubicBezTo>
                  <a:cubicBezTo>
                    <a:pt x="25158" y="19281"/>
                    <a:pt x="24011" y="19727"/>
                    <a:pt x="22852" y="19727"/>
                  </a:cubicBezTo>
                  <a:cubicBezTo>
                    <a:pt x="22351" y="19727"/>
                    <a:pt x="21849" y="19644"/>
                    <a:pt x="21363" y="19473"/>
                  </a:cubicBezTo>
                  <a:cubicBezTo>
                    <a:pt x="20149" y="19034"/>
                    <a:pt x="19187" y="18134"/>
                    <a:pt x="18685" y="16942"/>
                  </a:cubicBezTo>
                  <a:cubicBezTo>
                    <a:pt x="18643" y="16858"/>
                    <a:pt x="18559" y="16795"/>
                    <a:pt x="18476" y="16753"/>
                  </a:cubicBezTo>
                  <a:cubicBezTo>
                    <a:pt x="18455" y="16753"/>
                    <a:pt x="18434" y="16753"/>
                    <a:pt x="18413" y="16732"/>
                  </a:cubicBezTo>
                  <a:cubicBezTo>
                    <a:pt x="18078" y="16691"/>
                    <a:pt x="17743" y="16586"/>
                    <a:pt x="17429" y="16481"/>
                  </a:cubicBezTo>
                  <a:cubicBezTo>
                    <a:pt x="16572" y="16188"/>
                    <a:pt x="15818" y="15707"/>
                    <a:pt x="15149" y="15100"/>
                  </a:cubicBezTo>
                  <a:cubicBezTo>
                    <a:pt x="15091" y="15031"/>
                    <a:pt x="15008" y="15000"/>
                    <a:pt x="14924" y="15000"/>
                  </a:cubicBezTo>
                  <a:cubicBezTo>
                    <a:pt x="14856" y="15000"/>
                    <a:pt x="14787" y="15021"/>
                    <a:pt x="14730" y="15059"/>
                  </a:cubicBezTo>
                  <a:cubicBezTo>
                    <a:pt x="13930" y="15615"/>
                    <a:pt x="12989" y="15907"/>
                    <a:pt x="12050" y="15907"/>
                  </a:cubicBezTo>
                  <a:cubicBezTo>
                    <a:pt x="11540" y="15907"/>
                    <a:pt x="11031" y="15821"/>
                    <a:pt x="10546" y="15644"/>
                  </a:cubicBezTo>
                  <a:cubicBezTo>
                    <a:pt x="8934" y="15079"/>
                    <a:pt x="7784" y="13657"/>
                    <a:pt x="7533" y="11920"/>
                  </a:cubicBezTo>
                  <a:cubicBezTo>
                    <a:pt x="7512" y="11815"/>
                    <a:pt x="7449" y="11732"/>
                    <a:pt x="7365" y="11690"/>
                  </a:cubicBezTo>
                  <a:cubicBezTo>
                    <a:pt x="7318" y="11643"/>
                    <a:pt x="7247" y="11619"/>
                    <a:pt x="7171" y="11619"/>
                  </a:cubicBezTo>
                  <a:cubicBezTo>
                    <a:pt x="7145" y="11619"/>
                    <a:pt x="7119" y="11622"/>
                    <a:pt x="7093" y="11627"/>
                  </a:cubicBezTo>
                  <a:cubicBezTo>
                    <a:pt x="6711" y="11736"/>
                    <a:pt x="6320" y="11790"/>
                    <a:pt x="5930" y="11790"/>
                  </a:cubicBezTo>
                  <a:cubicBezTo>
                    <a:pt x="5425" y="11790"/>
                    <a:pt x="4920" y="11700"/>
                    <a:pt x="4436" y="11522"/>
                  </a:cubicBezTo>
                  <a:cubicBezTo>
                    <a:pt x="2009" y="10686"/>
                    <a:pt x="753" y="7965"/>
                    <a:pt x="1632" y="5476"/>
                  </a:cubicBezTo>
                  <a:cubicBezTo>
                    <a:pt x="2332" y="3493"/>
                    <a:pt x="4173" y="2253"/>
                    <a:pt x="6120" y="2253"/>
                  </a:cubicBezTo>
                  <a:cubicBezTo>
                    <a:pt x="6617" y="2253"/>
                    <a:pt x="7122" y="2334"/>
                    <a:pt x="7616" y="2504"/>
                  </a:cubicBezTo>
                  <a:cubicBezTo>
                    <a:pt x="7993" y="2651"/>
                    <a:pt x="8369" y="2839"/>
                    <a:pt x="8704" y="3069"/>
                  </a:cubicBezTo>
                  <a:cubicBezTo>
                    <a:pt x="8767" y="3116"/>
                    <a:pt x="8830" y="3140"/>
                    <a:pt x="8901" y="3140"/>
                  </a:cubicBezTo>
                  <a:cubicBezTo>
                    <a:pt x="8925" y="3140"/>
                    <a:pt x="8950" y="3137"/>
                    <a:pt x="8976" y="3132"/>
                  </a:cubicBezTo>
                  <a:cubicBezTo>
                    <a:pt x="9060" y="3111"/>
                    <a:pt x="9144" y="3048"/>
                    <a:pt x="9185" y="2965"/>
                  </a:cubicBezTo>
                  <a:cubicBezTo>
                    <a:pt x="10080" y="1527"/>
                    <a:pt x="11646" y="686"/>
                    <a:pt x="13240" y="686"/>
                  </a:cubicBezTo>
                  <a:close/>
                  <a:moveTo>
                    <a:pt x="13234" y="0"/>
                  </a:moveTo>
                  <a:cubicBezTo>
                    <a:pt x="11518" y="0"/>
                    <a:pt x="9845" y="840"/>
                    <a:pt x="8809" y="2316"/>
                  </a:cubicBezTo>
                  <a:cubicBezTo>
                    <a:pt x="8495" y="2128"/>
                    <a:pt x="8181" y="1981"/>
                    <a:pt x="7846" y="1856"/>
                  </a:cubicBezTo>
                  <a:cubicBezTo>
                    <a:pt x="7277" y="1659"/>
                    <a:pt x="6696" y="1565"/>
                    <a:pt x="6123" y="1565"/>
                  </a:cubicBezTo>
                  <a:cubicBezTo>
                    <a:pt x="3892" y="1565"/>
                    <a:pt x="1782" y="2982"/>
                    <a:pt x="983" y="5245"/>
                  </a:cubicBezTo>
                  <a:cubicBezTo>
                    <a:pt x="0" y="8091"/>
                    <a:pt x="1423" y="11209"/>
                    <a:pt x="4206" y="12171"/>
                  </a:cubicBezTo>
                  <a:cubicBezTo>
                    <a:pt x="4757" y="12373"/>
                    <a:pt x="5342" y="12471"/>
                    <a:pt x="5929" y="12471"/>
                  </a:cubicBezTo>
                  <a:cubicBezTo>
                    <a:pt x="6256" y="12471"/>
                    <a:pt x="6583" y="12440"/>
                    <a:pt x="6905" y="12380"/>
                  </a:cubicBezTo>
                  <a:cubicBezTo>
                    <a:pt x="7302" y="14201"/>
                    <a:pt x="8579" y="15686"/>
                    <a:pt x="10315" y="16293"/>
                  </a:cubicBezTo>
                  <a:cubicBezTo>
                    <a:pt x="10874" y="16495"/>
                    <a:pt x="11458" y="16593"/>
                    <a:pt x="12041" y="16593"/>
                  </a:cubicBezTo>
                  <a:cubicBezTo>
                    <a:pt x="13032" y="16593"/>
                    <a:pt x="14021" y="16310"/>
                    <a:pt x="14877" y="15770"/>
                  </a:cubicBezTo>
                  <a:cubicBezTo>
                    <a:pt x="15567" y="16377"/>
                    <a:pt x="16341" y="16816"/>
                    <a:pt x="17199" y="17130"/>
                  </a:cubicBezTo>
                  <a:cubicBezTo>
                    <a:pt x="17492" y="17235"/>
                    <a:pt x="17806" y="17318"/>
                    <a:pt x="18120" y="17381"/>
                  </a:cubicBezTo>
                  <a:cubicBezTo>
                    <a:pt x="18727" y="18678"/>
                    <a:pt x="19794" y="19641"/>
                    <a:pt x="21133" y="20122"/>
                  </a:cubicBezTo>
                  <a:cubicBezTo>
                    <a:pt x="21694" y="20318"/>
                    <a:pt x="22275" y="20414"/>
                    <a:pt x="22853" y="20414"/>
                  </a:cubicBezTo>
                  <a:cubicBezTo>
                    <a:pt x="24063" y="20414"/>
                    <a:pt x="25261" y="19994"/>
                    <a:pt x="26238" y="19201"/>
                  </a:cubicBezTo>
                  <a:cubicBezTo>
                    <a:pt x="26824" y="19913"/>
                    <a:pt x="27598" y="20436"/>
                    <a:pt x="28477" y="20750"/>
                  </a:cubicBezTo>
                  <a:cubicBezTo>
                    <a:pt x="29042" y="20947"/>
                    <a:pt x="29620" y="21040"/>
                    <a:pt x="30190" y="21040"/>
                  </a:cubicBezTo>
                  <a:cubicBezTo>
                    <a:pt x="32410" y="21040"/>
                    <a:pt x="34520" y="19624"/>
                    <a:pt x="35319" y="17360"/>
                  </a:cubicBezTo>
                  <a:cubicBezTo>
                    <a:pt x="36323" y="14515"/>
                    <a:pt x="34880" y="11397"/>
                    <a:pt x="32118" y="10434"/>
                  </a:cubicBezTo>
                  <a:cubicBezTo>
                    <a:pt x="31783" y="10309"/>
                    <a:pt x="31427" y="10225"/>
                    <a:pt x="31072" y="10183"/>
                  </a:cubicBezTo>
                  <a:cubicBezTo>
                    <a:pt x="31239" y="7777"/>
                    <a:pt x="29795" y="5538"/>
                    <a:pt x="27556" y="4743"/>
                  </a:cubicBezTo>
                  <a:cubicBezTo>
                    <a:pt x="27006" y="4552"/>
                    <a:pt x="26429" y="4456"/>
                    <a:pt x="25848" y="4456"/>
                  </a:cubicBezTo>
                  <a:cubicBezTo>
                    <a:pt x="25412" y="4456"/>
                    <a:pt x="24974" y="4510"/>
                    <a:pt x="24543" y="4618"/>
                  </a:cubicBezTo>
                  <a:cubicBezTo>
                    <a:pt x="23832" y="3969"/>
                    <a:pt x="23037" y="3467"/>
                    <a:pt x="22116" y="3153"/>
                  </a:cubicBezTo>
                  <a:cubicBezTo>
                    <a:pt x="21363" y="2882"/>
                    <a:pt x="20576" y="2751"/>
                    <a:pt x="19782" y="2751"/>
                  </a:cubicBezTo>
                  <a:cubicBezTo>
                    <a:pt x="19166" y="2751"/>
                    <a:pt x="18545" y="2830"/>
                    <a:pt x="17932" y="2986"/>
                  </a:cubicBezTo>
                  <a:cubicBezTo>
                    <a:pt x="17325" y="1730"/>
                    <a:pt x="16258" y="768"/>
                    <a:pt x="14939" y="286"/>
                  </a:cubicBezTo>
                  <a:cubicBezTo>
                    <a:pt x="14381" y="93"/>
                    <a:pt x="13805" y="0"/>
                    <a:pt x="13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" name="Google Shape;4016;p54"/>
            <p:cNvSpPr/>
            <p:nvPr/>
          </p:nvSpPr>
          <p:spPr>
            <a:xfrm>
              <a:off x="2027550" y="1726550"/>
              <a:ext cx="199325" cy="81275"/>
            </a:xfrm>
            <a:custGeom>
              <a:avLst/>
              <a:gdLst/>
              <a:ahLst/>
              <a:cxnLst/>
              <a:rect l="l" t="t" r="r" b="b"/>
              <a:pathLst>
                <a:path w="7973" h="3251" extrusionOk="0">
                  <a:moveTo>
                    <a:pt x="3153" y="1"/>
                  </a:moveTo>
                  <a:cubicBezTo>
                    <a:pt x="1508" y="1"/>
                    <a:pt x="243" y="712"/>
                    <a:pt x="210" y="723"/>
                  </a:cubicBezTo>
                  <a:cubicBezTo>
                    <a:pt x="64" y="828"/>
                    <a:pt x="1" y="1037"/>
                    <a:pt x="84" y="1204"/>
                  </a:cubicBezTo>
                  <a:cubicBezTo>
                    <a:pt x="147" y="1267"/>
                    <a:pt x="210" y="1330"/>
                    <a:pt x="273" y="1351"/>
                  </a:cubicBezTo>
                  <a:cubicBezTo>
                    <a:pt x="316" y="1359"/>
                    <a:pt x="359" y="1364"/>
                    <a:pt x="401" y="1364"/>
                  </a:cubicBezTo>
                  <a:cubicBezTo>
                    <a:pt x="460" y="1364"/>
                    <a:pt x="517" y="1354"/>
                    <a:pt x="566" y="1330"/>
                  </a:cubicBezTo>
                  <a:cubicBezTo>
                    <a:pt x="566" y="1309"/>
                    <a:pt x="1549" y="744"/>
                    <a:pt x="2888" y="681"/>
                  </a:cubicBezTo>
                  <a:cubicBezTo>
                    <a:pt x="2970" y="677"/>
                    <a:pt x="3051" y="675"/>
                    <a:pt x="3132" y="675"/>
                  </a:cubicBezTo>
                  <a:cubicBezTo>
                    <a:pt x="4783" y="675"/>
                    <a:pt x="6186" y="1492"/>
                    <a:pt x="7303" y="3108"/>
                  </a:cubicBezTo>
                  <a:cubicBezTo>
                    <a:pt x="7368" y="3199"/>
                    <a:pt x="7474" y="3250"/>
                    <a:pt x="7585" y="3250"/>
                  </a:cubicBezTo>
                  <a:cubicBezTo>
                    <a:pt x="7652" y="3250"/>
                    <a:pt x="7721" y="3231"/>
                    <a:pt x="7784" y="3192"/>
                  </a:cubicBezTo>
                  <a:cubicBezTo>
                    <a:pt x="7931" y="3087"/>
                    <a:pt x="7973" y="2878"/>
                    <a:pt x="7868" y="2711"/>
                  </a:cubicBezTo>
                  <a:cubicBezTo>
                    <a:pt x="6397" y="568"/>
                    <a:pt x="4623" y="1"/>
                    <a:pt x="3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" name="Google Shape;4017;p54"/>
            <p:cNvSpPr/>
            <p:nvPr/>
          </p:nvSpPr>
          <p:spPr>
            <a:xfrm>
              <a:off x="2234700" y="1840900"/>
              <a:ext cx="193575" cy="65775"/>
            </a:xfrm>
            <a:custGeom>
              <a:avLst/>
              <a:gdLst/>
              <a:ahLst/>
              <a:cxnLst/>
              <a:rect l="l" t="t" r="r" b="b"/>
              <a:pathLst>
                <a:path w="7743" h="2631" extrusionOk="0">
                  <a:moveTo>
                    <a:pt x="4093" y="1"/>
                  </a:moveTo>
                  <a:cubicBezTo>
                    <a:pt x="2850" y="1"/>
                    <a:pt x="1434" y="485"/>
                    <a:pt x="126" y="2070"/>
                  </a:cubicBezTo>
                  <a:cubicBezTo>
                    <a:pt x="1" y="2217"/>
                    <a:pt x="21" y="2426"/>
                    <a:pt x="168" y="2552"/>
                  </a:cubicBezTo>
                  <a:cubicBezTo>
                    <a:pt x="189" y="2573"/>
                    <a:pt x="231" y="2593"/>
                    <a:pt x="273" y="2614"/>
                  </a:cubicBezTo>
                  <a:cubicBezTo>
                    <a:pt x="305" y="2625"/>
                    <a:pt x="339" y="2630"/>
                    <a:pt x="373" y="2630"/>
                  </a:cubicBezTo>
                  <a:cubicBezTo>
                    <a:pt x="471" y="2630"/>
                    <a:pt x="572" y="2587"/>
                    <a:pt x="649" y="2510"/>
                  </a:cubicBezTo>
                  <a:cubicBezTo>
                    <a:pt x="1802" y="1108"/>
                    <a:pt x="3041" y="679"/>
                    <a:pt x="4125" y="679"/>
                  </a:cubicBezTo>
                  <a:cubicBezTo>
                    <a:pt x="5775" y="679"/>
                    <a:pt x="7068" y="1672"/>
                    <a:pt x="7156" y="1736"/>
                  </a:cubicBezTo>
                  <a:cubicBezTo>
                    <a:pt x="7221" y="1791"/>
                    <a:pt x="7298" y="1818"/>
                    <a:pt x="7375" y="1818"/>
                  </a:cubicBezTo>
                  <a:cubicBezTo>
                    <a:pt x="7472" y="1818"/>
                    <a:pt x="7568" y="1775"/>
                    <a:pt x="7638" y="1694"/>
                  </a:cubicBezTo>
                  <a:cubicBezTo>
                    <a:pt x="7742" y="1526"/>
                    <a:pt x="7721" y="1317"/>
                    <a:pt x="7575" y="1192"/>
                  </a:cubicBezTo>
                  <a:cubicBezTo>
                    <a:pt x="7549" y="1179"/>
                    <a:pt x="6032" y="1"/>
                    <a:pt x="40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" name="Google Shape;4018;p54"/>
            <p:cNvSpPr/>
            <p:nvPr/>
          </p:nvSpPr>
          <p:spPr>
            <a:xfrm>
              <a:off x="1812575" y="2139375"/>
              <a:ext cx="452500" cy="265050"/>
            </a:xfrm>
            <a:custGeom>
              <a:avLst/>
              <a:gdLst/>
              <a:ahLst/>
              <a:cxnLst/>
              <a:rect l="l" t="t" r="r" b="b"/>
              <a:pathLst>
                <a:path w="18100" h="10602" extrusionOk="0">
                  <a:moveTo>
                    <a:pt x="6648" y="684"/>
                  </a:moveTo>
                  <a:cubicBezTo>
                    <a:pt x="6874" y="684"/>
                    <a:pt x="7102" y="722"/>
                    <a:pt x="7323" y="802"/>
                  </a:cubicBezTo>
                  <a:cubicBezTo>
                    <a:pt x="7867" y="991"/>
                    <a:pt x="8307" y="1409"/>
                    <a:pt x="8537" y="1953"/>
                  </a:cubicBezTo>
                  <a:cubicBezTo>
                    <a:pt x="8589" y="2092"/>
                    <a:pt x="8727" y="2173"/>
                    <a:pt x="8868" y="2173"/>
                  </a:cubicBezTo>
                  <a:cubicBezTo>
                    <a:pt x="8897" y="2173"/>
                    <a:pt x="8927" y="2170"/>
                    <a:pt x="8955" y="2162"/>
                  </a:cubicBezTo>
                  <a:cubicBezTo>
                    <a:pt x="9251" y="2071"/>
                    <a:pt x="9556" y="2024"/>
                    <a:pt x="9862" y="2024"/>
                  </a:cubicBezTo>
                  <a:cubicBezTo>
                    <a:pt x="10184" y="2024"/>
                    <a:pt x="10506" y="2076"/>
                    <a:pt x="10818" y="2183"/>
                  </a:cubicBezTo>
                  <a:cubicBezTo>
                    <a:pt x="11215" y="2330"/>
                    <a:pt x="11571" y="2560"/>
                    <a:pt x="11885" y="2853"/>
                  </a:cubicBezTo>
                  <a:cubicBezTo>
                    <a:pt x="11946" y="2914"/>
                    <a:pt x="12030" y="2953"/>
                    <a:pt x="12119" y="2953"/>
                  </a:cubicBezTo>
                  <a:cubicBezTo>
                    <a:pt x="12152" y="2953"/>
                    <a:pt x="12186" y="2948"/>
                    <a:pt x="12220" y="2937"/>
                  </a:cubicBezTo>
                  <a:cubicBezTo>
                    <a:pt x="12411" y="2879"/>
                    <a:pt x="12603" y="2852"/>
                    <a:pt x="12795" y="2852"/>
                  </a:cubicBezTo>
                  <a:cubicBezTo>
                    <a:pt x="13022" y="2852"/>
                    <a:pt x="13248" y="2890"/>
                    <a:pt x="13475" y="2958"/>
                  </a:cubicBezTo>
                  <a:cubicBezTo>
                    <a:pt x="14396" y="3292"/>
                    <a:pt x="14961" y="4255"/>
                    <a:pt x="14835" y="5238"/>
                  </a:cubicBezTo>
                  <a:cubicBezTo>
                    <a:pt x="14814" y="5343"/>
                    <a:pt x="14856" y="5427"/>
                    <a:pt x="14898" y="5510"/>
                  </a:cubicBezTo>
                  <a:cubicBezTo>
                    <a:pt x="14961" y="5573"/>
                    <a:pt x="15044" y="5615"/>
                    <a:pt x="15149" y="5636"/>
                  </a:cubicBezTo>
                  <a:cubicBezTo>
                    <a:pt x="15337" y="5636"/>
                    <a:pt x="15505" y="5678"/>
                    <a:pt x="15693" y="5740"/>
                  </a:cubicBezTo>
                  <a:cubicBezTo>
                    <a:pt x="16781" y="6117"/>
                    <a:pt x="17325" y="7352"/>
                    <a:pt x="16948" y="8460"/>
                  </a:cubicBezTo>
                  <a:cubicBezTo>
                    <a:pt x="16632" y="9359"/>
                    <a:pt x="15800" y="9913"/>
                    <a:pt x="14925" y="9913"/>
                  </a:cubicBezTo>
                  <a:cubicBezTo>
                    <a:pt x="14700" y="9913"/>
                    <a:pt x="14472" y="9877"/>
                    <a:pt x="14249" y="9800"/>
                  </a:cubicBezTo>
                  <a:cubicBezTo>
                    <a:pt x="13873" y="9674"/>
                    <a:pt x="13538" y="9423"/>
                    <a:pt x="13287" y="9088"/>
                  </a:cubicBezTo>
                  <a:cubicBezTo>
                    <a:pt x="13224" y="9004"/>
                    <a:pt x="13140" y="8963"/>
                    <a:pt x="13057" y="8942"/>
                  </a:cubicBezTo>
                  <a:cubicBezTo>
                    <a:pt x="12952" y="8942"/>
                    <a:pt x="12847" y="8984"/>
                    <a:pt x="12785" y="9046"/>
                  </a:cubicBezTo>
                  <a:cubicBezTo>
                    <a:pt x="12379" y="9408"/>
                    <a:pt x="11874" y="9610"/>
                    <a:pt x="11359" y="9610"/>
                  </a:cubicBezTo>
                  <a:cubicBezTo>
                    <a:pt x="11129" y="9610"/>
                    <a:pt x="10897" y="9570"/>
                    <a:pt x="10671" y="9486"/>
                  </a:cubicBezTo>
                  <a:cubicBezTo>
                    <a:pt x="10127" y="9297"/>
                    <a:pt x="9709" y="8900"/>
                    <a:pt x="9458" y="8356"/>
                  </a:cubicBezTo>
                  <a:cubicBezTo>
                    <a:pt x="9437" y="8272"/>
                    <a:pt x="9353" y="8209"/>
                    <a:pt x="9269" y="8168"/>
                  </a:cubicBezTo>
                  <a:lnTo>
                    <a:pt x="9207" y="8168"/>
                  </a:lnTo>
                  <a:cubicBezTo>
                    <a:pt x="8642" y="8063"/>
                    <a:pt x="8119" y="7791"/>
                    <a:pt x="7721" y="7393"/>
                  </a:cubicBezTo>
                  <a:cubicBezTo>
                    <a:pt x="7652" y="7336"/>
                    <a:pt x="7564" y="7304"/>
                    <a:pt x="7478" y="7304"/>
                  </a:cubicBezTo>
                  <a:cubicBezTo>
                    <a:pt x="7407" y="7304"/>
                    <a:pt x="7338" y="7325"/>
                    <a:pt x="7282" y="7372"/>
                  </a:cubicBezTo>
                  <a:cubicBezTo>
                    <a:pt x="6916" y="7630"/>
                    <a:pt x="6498" y="7756"/>
                    <a:pt x="6078" y="7756"/>
                  </a:cubicBezTo>
                  <a:cubicBezTo>
                    <a:pt x="5849" y="7756"/>
                    <a:pt x="5620" y="7718"/>
                    <a:pt x="5398" y="7644"/>
                  </a:cubicBezTo>
                  <a:cubicBezTo>
                    <a:pt x="4666" y="7372"/>
                    <a:pt x="4164" y="6745"/>
                    <a:pt x="4038" y="5950"/>
                  </a:cubicBezTo>
                  <a:cubicBezTo>
                    <a:pt x="4038" y="5866"/>
                    <a:pt x="3976" y="5782"/>
                    <a:pt x="3892" y="5719"/>
                  </a:cubicBezTo>
                  <a:cubicBezTo>
                    <a:pt x="3839" y="5680"/>
                    <a:pt x="3777" y="5665"/>
                    <a:pt x="3718" y="5665"/>
                  </a:cubicBezTo>
                  <a:cubicBezTo>
                    <a:pt x="3684" y="5665"/>
                    <a:pt x="3651" y="5670"/>
                    <a:pt x="3620" y="5678"/>
                  </a:cubicBezTo>
                  <a:cubicBezTo>
                    <a:pt x="3448" y="5723"/>
                    <a:pt x="3272" y="5745"/>
                    <a:pt x="3098" y="5745"/>
                  </a:cubicBezTo>
                  <a:cubicBezTo>
                    <a:pt x="2868" y="5745"/>
                    <a:pt x="2641" y="5707"/>
                    <a:pt x="2427" y="5636"/>
                  </a:cubicBezTo>
                  <a:cubicBezTo>
                    <a:pt x="1339" y="5238"/>
                    <a:pt x="774" y="4025"/>
                    <a:pt x="1172" y="2895"/>
                  </a:cubicBezTo>
                  <a:cubicBezTo>
                    <a:pt x="1489" y="2009"/>
                    <a:pt x="2314" y="1444"/>
                    <a:pt x="3187" y="1444"/>
                  </a:cubicBezTo>
                  <a:cubicBezTo>
                    <a:pt x="3408" y="1444"/>
                    <a:pt x="3631" y="1480"/>
                    <a:pt x="3850" y="1556"/>
                  </a:cubicBezTo>
                  <a:cubicBezTo>
                    <a:pt x="4018" y="1618"/>
                    <a:pt x="4185" y="1702"/>
                    <a:pt x="4352" y="1807"/>
                  </a:cubicBezTo>
                  <a:cubicBezTo>
                    <a:pt x="4399" y="1854"/>
                    <a:pt x="4470" y="1877"/>
                    <a:pt x="4538" y="1877"/>
                  </a:cubicBezTo>
                  <a:cubicBezTo>
                    <a:pt x="4560" y="1877"/>
                    <a:pt x="4582" y="1875"/>
                    <a:pt x="4603" y="1870"/>
                  </a:cubicBezTo>
                  <a:cubicBezTo>
                    <a:pt x="4708" y="1849"/>
                    <a:pt x="4792" y="1786"/>
                    <a:pt x="4834" y="1702"/>
                  </a:cubicBezTo>
                  <a:cubicBezTo>
                    <a:pt x="5231" y="1066"/>
                    <a:pt x="5931" y="684"/>
                    <a:pt x="6648" y="684"/>
                  </a:cubicBezTo>
                  <a:close/>
                  <a:moveTo>
                    <a:pt x="6655" y="0"/>
                  </a:moveTo>
                  <a:cubicBezTo>
                    <a:pt x="5811" y="0"/>
                    <a:pt x="4992" y="395"/>
                    <a:pt x="4436" y="1074"/>
                  </a:cubicBezTo>
                  <a:cubicBezTo>
                    <a:pt x="4331" y="1012"/>
                    <a:pt x="4206" y="949"/>
                    <a:pt x="4080" y="907"/>
                  </a:cubicBezTo>
                  <a:cubicBezTo>
                    <a:pt x="3786" y="805"/>
                    <a:pt x="3486" y="756"/>
                    <a:pt x="3191" y="756"/>
                  </a:cubicBezTo>
                  <a:cubicBezTo>
                    <a:pt x="2033" y="756"/>
                    <a:pt x="940" y="1498"/>
                    <a:pt x="523" y="2665"/>
                  </a:cubicBezTo>
                  <a:cubicBezTo>
                    <a:pt x="0" y="4150"/>
                    <a:pt x="753" y="5761"/>
                    <a:pt x="2197" y="6264"/>
                  </a:cubicBezTo>
                  <a:cubicBezTo>
                    <a:pt x="2498" y="6374"/>
                    <a:pt x="2811" y="6425"/>
                    <a:pt x="3127" y="6425"/>
                  </a:cubicBezTo>
                  <a:cubicBezTo>
                    <a:pt x="3229" y="6425"/>
                    <a:pt x="3330" y="6420"/>
                    <a:pt x="3432" y="6410"/>
                  </a:cubicBezTo>
                  <a:cubicBezTo>
                    <a:pt x="3683" y="7289"/>
                    <a:pt x="4310" y="7979"/>
                    <a:pt x="5168" y="8293"/>
                  </a:cubicBezTo>
                  <a:cubicBezTo>
                    <a:pt x="5458" y="8390"/>
                    <a:pt x="5756" y="8437"/>
                    <a:pt x="6055" y="8437"/>
                  </a:cubicBezTo>
                  <a:cubicBezTo>
                    <a:pt x="6533" y="8437"/>
                    <a:pt x="7011" y="8316"/>
                    <a:pt x="7449" y="8084"/>
                  </a:cubicBezTo>
                  <a:cubicBezTo>
                    <a:pt x="7867" y="8419"/>
                    <a:pt x="8370" y="8670"/>
                    <a:pt x="8914" y="8795"/>
                  </a:cubicBezTo>
                  <a:cubicBezTo>
                    <a:pt x="9227" y="9423"/>
                    <a:pt x="9772" y="9904"/>
                    <a:pt x="10441" y="10134"/>
                  </a:cubicBezTo>
                  <a:cubicBezTo>
                    <a:pt x="10743" y="10245"/>
                    <a:pt x="11056" y="10298"/>
                    <a:pt x="11366" y="10298"/>
                  </a:cubicBezTo>
                  <a:cubicBezTo>
                    <a:pt x="11936" y="10298"/>
                    <a:pt x="12498" y="10118"/>
                    <a:pt x="12973" y="9779"/>
                  </a:cubicBezTo>
                  <a:cubicBezTo>
                    <a:pt x="13266" y="10072"/>
                    <a:pt x="13621" y="10302"/>
                    <a:pt x="14019" y="10448"/>
                  </a:cubicBezTo>
                  <a:cubicBezTo>
                    <a:pt x="14317" y="10552"/>
                    <a:pt x="14621" y="10601"/>
                    <a:pt x="14922" y="10601"/>
                  </a:cubicBezTo>
                  <a:cubicBezTo>
                    <a:pt x="16080" y="10601"/>
                    <a:pt x="17177" y="9870"/>
                    <a:pt x="17576" y="8691"/>
                  </a:cubicBezTo>
                  <a:cubicBezTo>
                    <a:pt x="18099" y="7205"/>
                    <a:pt x="17367" y="5594"/>
                    <a:pt x="15923" y="5092"/>
                  </a:cubicBezTo>
                  <a:cubicBezTo>
                    <a:pt x="15798" y="5050"/>
                    <a:pt x="15672" y="5008"/>
                    <a:pt x="15526" y="4987"/>
                  </a:cubicBezTo>
                  <a:cubicBezTo>
                    <a:pt x="15546" y="3795"/>
                    <a:pt x="14814" y="2706"/>
                    <a:pt x="13705" y="2330"/>
                  </a:cubicBezTo>
                  <a:cubicBezTo>
                    <a:pt x="13412" y="2215"/>
                    <a:pt x="13111" y="2163"/>
                    <a:pt x="12808" y="2163"/>
                  </a:cubicBezTo>
                  <a:cubicBezTo>
                    <a:pt x="12612" y="2163"/>
                    <a:pt x="12416" y="2184"/>
                    <a:pt x="12220" y="2225"/>
                  </a:cubicBezTo>
                  <a:cubicBezTo>
                    <a:pt x="11864" y="1932"/>
                    <a:pt x="11487" y="1702"/>
                    <a:pt x="11048" y="1535"/>
                  </a:cubicBezTo>
                  <a:cubicBezTo>
                    <a:pt x="10669" y="1400"/>
                    <a:pt x="10276" y="1337"/>
                    <a:pt x="9881" y="1337"/>
                  </a:cubicBezTo>
                  <a:cubicBezTo>
                    <a:pt x="9600" y="1337"/>
                    <a:pt x="9318" y="1369"/>
                    <a:pt x="9039" y="1430"/>
                  </a:cubicBezTo>
                  <a:cubicBezTo>
                    <a:pt x="8704" y="823"/>
                    <a:pt x="8181" y="384"/>
                    <a:pt x="7554" y="154"/>
                  </a:cubicBezTo>
                  <a:cubicBezTo>
                    <a:pt x="7258" y="50"/>
                    <a:pt x="6955" y="0"/>
                    <a:pt x="6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" name="Google Shape;4019;p54"/>
            <p:cNvSpPr/>
            <p:nvPr/>
          </p:nvSpPr>
          <p:spPr>
            <a:xfrm>
              <a:off x="1956950" y="2208825"/>
              <a:ext cx="107250" cy="48475"/>
            </a:xfrm>
            <a:custGeom>
              <a:avLst/>
              <a:gdLst/>
              <a:ahLst/>
              <a:cxnLst/>
              <a:rect l="l" t="t" r="r" b="b"/>
              <a:pathLst>
                <a:path w="4290" h="1939" extrusionOk="0">
                  <a:moveTo>
                    <a:pt x="1758" y="1"/>
                  </a:moveTo>
                  <a:cubicBezTo>
                    <a:pt x="897" y="1"/>
                    <a:pt x="232" y="378"/>
                    <a:pt x="209" y="389"/>
                  </a:cubicBezTo>
                  <a:cubicBezTo>
                    <a:pt x="63" y="473"/>
                    <a:pt x="0" y="682"/>
                    <a:pt x="105" y="849"/>
                  </a:cubicBezTo>
                  <a:cubicBezTo>
                    <a:pt x="147" y="933"/>
                    <a:pt x="209" y="975"/>
                    <a:pt x="272" y="996"/>
                  </a:cubicBezTo>
                  <a:cubicBezTo>
                    <a:pt x="319" y="1014"/>
                    <a:pt x="366" y="1025"/>
                    <a:pt x="411" y="1025"/>
                  </a:cubicBezTo>
                  <a:cubicBezTo>
                    <a:pt x="467" y="1025"/>
                    <a:pt x="519" y="1009"/>
                    <a:pt x="565" y="975"/>
                  </a:cubicBezTo>
                  <a:cubicBezTo>
                    <a:pt x="598" y="953"/>
                    <a:pt x="1081" y="683"/>
                    <a:pt x="1714" y="683"/>
                  </a:cubicBezTo>
                  <a:cubicBezTo>
                    <a:pt x="2301" y="683"/>
                    <a:pt x="3016" y="915"/>
                    <a:pt x="3620" y="1791"/>
                  </a:cubicBezTo>
                  <a:cubicBezTo>
                    <a:pt x="3682" y="1891"/>
                    <a:pt x="3782" y="1938"/>
                    <a:pt x="3888" y="1938"/>
                  </a:cubicBezTo>
                  <a:cubicBezTo>
                    <a:pt x="3959" y="1938"/>
                    <a:pt x="4034" y="1917"/>
                    <a:pt x="4101" y="1874"/>
                  </a:cubicBezTo>
                  <a:cubicBezTo>
                    <a:pt x="4248" y="1770"/>
                    <a:pt x="4289" y="1561"/>
                    <a:pt x="4185" y="1393"/>
                  </a:cubicBezTo>
                  <a:cubicBezTo>
                    <a:pt x="3429" y="294"/>
                    <a:pt x="2518" y="1"/>
                    <a:pt x="17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" name="Google Shape;4020;p54"/>
            <p:cNvSpPr/>
            <p:nvPr/>
          </p:nvSpPr>
          <p:spPr>
            <a:xfrm>
              <a:off x="2057900" y="2264525"/>
              <a:ext cx="104650" cy="40825"/>
            </a:xfrm>
            <a:custGeom>
              <a:avLst/>
              <a:gdLst/>
              <a:ahLst/>
              <a:cxnLst/>
              <a:rect l="l" t="t" r="r" b="b"/>
              <a:pathLst>
                <a:path w="4186" h="1633" extrusionOk="0">
                  <a:moveTo>
                    <a:pt x="2209" y="0"/>
                  </a:moveTo>
                  <a:cubicBezTo>
                    <a:pt x="1530" y="0"/>
                    <a:pt x="785" y="270"/>
                    <a:pt x="126" y="1069"/>
                  </a:cubicBezTo>
                  <a:cubicBezTo>
                    <a:pt x="0" y="1216"/>
                    <a:pt x="21" y="1446"/>
                    <a:pt x="168" y="1550"/>
                  </a:cubicBezTo>
                  <a:cubicBezTo>
                    <a:pt x="210" y="1592"/>
                    <a:pt x="231" y="1613"/>
                    <a:pt x="272" y="1613"/>
                  </a:cubicBezTo>
                  <a:cubicBezTo>
                    <a:pt x="310" y="1626"/>
                    <a:pt x="352" y="1633"/>
                    <a:pt x="394" y="1633"/>
                  </a:cubicBezTo>
                  <a:cubicBezTo>
                    <a:pt x="492" y="1633"/>
                    <a:pt x="591" y="1596"/>
                    <a:pt x="649" y="1509"/>
                  </a:cubicBezTo>
                  <a:cubicBezTo>
                    <a:pt x="1172" y="886"/>
                    <a:pt x="1732" y="695"/>
                    <a:pt x="2220" y="695"/>
                  </a:cubicBezTo>
                  <a:cubicBezTo>
                    <a:pt x="2962" y="695"/>
                    <a:pt x="3540" y="1136"/>
                    <a:pt x="3578" y="1174"/>
                  </a:cubicBezTo>
                  <a:cubicBezTo>
                    <a:pt x="3639" y="1217"/>
                    <a:pt x="3711" y="1239"/>
                    <a:pt x="3783" y="1239"/>
                  </a:cubicBezTo>
                  <a:cubicBezTo>
                    <a:pt x="3885" y="1239"/>
                    <a:pt x="3986" y="1196"/>
                    <a:pt x="4060" y="1111"/>
                  </a:cubicBezTo>
                  <a:cubicBezTo>
                    <a:pt x="4185" y="965"/>
                    <a:pt x="4164" y="755"/>
                    <a:pt x="3997" y="630"/>
                  </a:cubicBezTo>
                  <a:cubicBezTo>
                    <a:pt x="3614" y="324"/>
                    <a:pt x="2951" y="0"/>
                    <a:pt x="2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" name="Google Shape;4021;p54"/>
            <p:cNvSpPr/>
            <p:nvPr/>
          </p:nvSpPr>
          <p:spPr>
            <a:xfrm>
              <a:off x="2111775" y="872625"/>
              <a:ext cx="432625" cy="386900"/>
            </a:xfrm>
            <a:custGeom>
              <a:avLst/>
              <a:gdLst/>
              <a:ahLst/>
              <a:cxnLst/>
              <a:rect l="l" t="t" r="r" b="b"/>
              <a:pathLst>
                <a:path w="17305" h="15476" extrusionOk="0">
                  <a:moveTo>
                    <a:pt x="17304" y="0"/>
                  </a:moveTo>
                  <a:cubicBezTo>
                    <a:pt x="17304" y="1"/>
                    <a:pt x="7135" y="11174"/>
                    <a:pt x="0" y="15463"/>
                  </a:cubicBezTo>
                  <a:cubicBezTo>
                    <a:pt x="8" y="15471"/>
                    <a:pt x="23" y="15476"/>
                    <a:pt x="44" y="15476"/>
                  </a:cubicBezTo>
                  <a:cubicBezTo>
                    <a:pt x="1020" y="15476"/>
                    <a:pt x="15953" y="6756"/>
                    <a:pt x="173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" name="Google Shape;4022;p54"/>
            <p:cNvSpPr/>
            <p:nvPr/>
          </p:nvSpPr>
          <p:spPr>
            <a:xfrm>
              <a:off x="1778950" y="1675425"/>
              <a:ext cx="127800" cy="169925"/>
            </a:xfrm>
            <a:custGeom>
              <a:avLst/>
              <a:gdLst/>
              <a:ahLst/>
              <a:cxnLst/>
              <a:rect l="l" t="t" r="r" b="b"/>
              <a:pathLst>
                <a:path w="5112" h="6797" extrusionOk="0">
                  <a:moveTo>
                    <a:pt x="3679" y="0"/>
                  </a:moveTo>
                  <a:cubicBezTo>
                    <a:pt x="2717" y="0"/>
                    <a:pt x="536" y="330"/>
                    <a:pt x="487" y="3312"/>
                  </a:cubicBezTo>
                  <a:cubicBezTo>
                    <a:pt x="528" y="3595"/>
                    <a:pt x="0" y="6796"/>
                    <a:pt x="4607" y="6796"/>
                  </a:cubicBezTo>
                  <a:cubicBezTo>
                    <a:pt x="4762" y="6796"/>
                    <a:pt x="4923" y="6793"/>
                    <a:pt x="5091" y="6785"/>
                  </a:cubicBezTo>
                  <a:cubicBezTo>
                    <a:pt x="5111" y="6744"/>
                    <a:pt x="1722" y="6053"/>
                    <a:pt x="1764" y="3479"/>
                  </a:cubicBezTo>
                  <a:cubicBezTo>
                    <a:pt x="1743" y="2977"/>
                    <a:pt x="1785" y="1157"/>
                    <a:pt x="4128" y="27"/>
                  </a:cubicBezTo>
                  <a:cubicBezTo>
                    <a:pt x="4128" y="27"/>
                    <a:pt x="3953" y="0"/>
                    <a:pt x="3679" y="0"/>
                  </a:cubicBezTo>
                  <a:close/>
                </a:path>
              </a:pathLst>
            </a:custGeom>
            <a:solidFill>
              <a:srgbClr val="191919">
                <a:alpha val="9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" name="Google Shape;4023;p54"/>
            <p:cNvSpPr/>
            <p:nvPr/>
          </p:nvSpPr>
          <p:spPr>
            <a:xfrm>
              <a:off x="1826300" y="2200750"/>
              <a:ext cx="75750" cy="74300"/>
            </a:xfrm>
            <a:custGeom>
              <a:avLst/>
              <a:gdLst/>
              <a:ahLst/>
              <a:cxnLst/>
              <a:rect l="l" t="t" r="r" b="b"/>
              <a:pathLst>
                <a:path w="3030" h="2972" extrusionOk="0">
                  <a:moveTo>
                    <a:pt x="1564" y="0"/>
                  </a:moveTo>
                  <a:cubicBezTo>
                    <a:pt x="1564" y="1"/>
                    <a:pt x="1" y="2148"/>
                    <a:pt x="3014" y="2967"/>
                  </a:cubicBezTo>
                  <a:lnTo>
                    <a:pt x="3014" y="2967"/>
                  </a:lnTo>
                  <a:cubicBezTo>
                    <a:pt x="2822" y="2874"/>
                    <a:pt x="1201" y="1291"/>
                    <a:pt x="1564" y="0"/>
                  </a:cubicBezTo>
                  <a:close/>
                  <a:moveTo>
                    <a:pt x="3014" y="2967"/>
                  </a:moveTo>
                  <a:lnTo>
                    <a:pt x="3014" y="2967"/>
                  </a:lnTo>
                  <a:cubicBezTo>
                    <a:pt x="3020" y="2970"/>
                    <a:pt x="3024" y="2972"/>
                    <a:pt x="3027" y="2972"/>
                  </a:cubicBezTo>
                  <a:cubicBezTo>
                    <a:pt x="3028" y="2972"/>
                    <a:pt x="3029" y="2972"/>
                    <a:pt x="3029" y="2972"/>
                  </a:cubicBezTo>
                  <a:cubicBezTo>
                    <a:pt x="3024" y="2970"/>
                    <a:pt x="3019" y="2969"/>
                    <a:pt x="3014" y="2967"/>
                  </a:cubicBezTo>
                  <a:close/>
                </a:path>
              </a:pathLst>
            </a:custGeom>
            <a:solidFill>
              <a:srgbClr val="191919">
                <a:alpha val="9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7" name="Rectangle 6"/>
          <p:cNvSpPr/>
          <p:nvPr/>
        </p:nvSpPr>
        <p:spPr>
          <a:xfrm>
            <a:off x="5625723" y="798644"/>
            <a:ext cx="2323073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refugees</a:t>
            </a:r>
            <a:endParaRPr lang="en-US" sz="4000" b="1" dirty="0">
              <a:ln w="0"/>
              <a:solidFill>
                <a:srgbClr val="CC0000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5041001" y="1613564"/>
            <a:ext cx="3671080" cy="1661993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lIns="91440" tIns="45720" rIns="91440" bIns="45720">
            <a:spAutoFit/>
          </a:bodyPr>
          <a:lstStyle/>
          <a:p>
            <a:pPr marL="285750" indent="-285750">
              <a:buFontTx/>
              <a:buChar char="-"/>
            </a:pPr>
            <a:r>
              <a:rPr lang="en-US" sz="1800" dirty="0" smtClean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Why do people become </a:t>
            </a:r>
            <a:r>
              <a:rPr lang="en-US" sz="2400" b="1" dirty="0" smtClean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refugees</a:t>
            </a:r>
            <a:r>
              <a:rPr lang="en-US" sz="1800" dirty="0" smtClean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?</a:t>
            </a:r>
          </a:p>
          <a:p>
            <a:pPr marL="285750" indent="-285750">
              <a:buFontTx/>
              <a:buChar char="-"/>
            </a:pPr>
            <a:endParaRPr lang="en-US" sz="1800" dirty="0" smtClean="0">
              <a:ln w="0"/>
              <a:solidFill>
                <a:srgbClr val="CC0000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  <a:p>
            <a:pPr marL="285750" indent="-285750">
              <a:buFontTx/>
              <a:buChar char="-"/>
            </a:pPr>
            <a:r>
              <a:rPr lang="en-US" sz="1800" dirty="0" smtClean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Do </a:t>
            </a:r>
            <a:r>
              <a:rPr lang="en-US" sz="2400" b="1" dirty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refugees</a:t>
            </a:r>
            <a:r>
              <a:rPr lang="en-US" sz="1800" dirty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 usually have a home to live in</a:t>
            </a:r>
            <a:r>
              <a:rPr lang="en-US" sz="1800" dirty="0" smtClean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?</a:t>
            </a:r>
          </a:p>
        </p:txBody>
      </p:sp>
      <p:pic>
        <p:nvPicPr>
          <p:cNvPr id="2050" name="Picture 2" descr="syrian refugees news GIF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234" y="155591"/>
            <a:ext cx="1743276" cy="17368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 descr="Syria Fleeing GIF by euronews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234" y="3262485"/>
            <a:ext cx="3328553" cy="164825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4" name="Picture 6" descr="GIF by BBC Shorts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58575" y="211330"/>
            <a:ext cx="2303223" cy="23032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9" name="Picture 3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49583" y="1958637"/>
            <a:ext cx="1893901" cy="1255739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36211577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13" name="Google Shape;22713;p46"/>
          <p:cNvSpPr/>
          <p:nvPr/>
        </p:nvSpPr>
        <p:spPr>
          <a:xfrm>
            <a:off x="3239158" y="2465042"/>
            <a:ext cx="2632286" cy="601240"/>
          </a:xfrm>
          <a:custGeom>
            <a:avLst/>
            <a:gdLst/>
            <a:ahLst/>
            <a:cxnLst/>
            <a:rect l="l" t="t" r="r" b="b"/>
            <a:pathLst>
              <a:path w="116549" h="36397" extrusionOk="0">
                <a:moveTo>
                  <a:pt x="18199" y="1"/>
                </a:moveTo>
                <a:cubicBezTo>
                  <a:pt x="8148" y="1"/>
                  <a:pt x="1" y="8148"/>
                  <a:pt x="1" y="18198"/>
                </a:cubicBezTo>
                <a:cubicBezTo>
                  <a:pt x="1" y="28249"/>
                  <a:pt x="8148" y="36396"/>
                  <a:pt x="18199" y="36396"/>
                </a:cubicBezTo>
                <a:lnTo>
                  <a:pt x="98350" y="36396"/>
                </a:lnTo>
                <a:cubicBezTo>
                  <a:pt x="108401" y="36396"/>
                  <a:pt x="116548" y="28249"/>
                  <a:pt x="116548" y="18198"/>
                </a:cubicBezTo>
                <a:cubicBezTo>
                  <a:pt x="116548" y="8148"/>
                  <a:pt x="108401" y="1"/>
                  <a:pt x="983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>
              <a:defRPr/>
            </a:pPr>
            <a:r>
              <a:rPr lang="en" sz="3200" b="1" dirty="0" smtClean="0">
                <a:ln w="12700">
                  <a:solidFill>
                    <a:srgbClr val="FCCB25"/>
                  </a:solidFill>
                  <a:prstDash val="solid"/>
                </a:ln>
                <a:pattFill prst="ltDnDiag">
                  <a:fgClr>
                    <a:srgbClr val="FCCB25">
                      <a:lumMod val="60000"/>
                      <a:lumOff val="40000"/>
                    </a:srgbClr>
                  </a:fgClr>
                  <a:bgClr>
                    <a:srgbClr val="FFFFFF"/>
                  </a:bgClr>
                </a:patt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Lato" panose="020B0604020202020204" charset="0"/>
                <a:ea typeface="Righteous"/>
                <a:cs typeface="Righteous"/>
                <a:sym typeface="Righteous"/>
              </a:rPr>
              <a:t>refugees</a:t>
            </a:r>
            <a:endParaRPr sz="2400" b="1" dirty="0">
              <a:ln w="9525">
                <a:solidFill>
                  <a:srgbClr val="FFFFFF"/>
                </a:solidFill>
                <a:prstDash val="solid"/>
              </a:ln>
              <a:solidFill>
                <a:srgbClr val="FCCB25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Lato" panose="020B0604020202020204" charset="0"/>
              <a:ea typeface="Righteous"/>
              <a:cs typeface="Righteous"/>
              <a:sym typeface="Righteous"/>
            </a:endParaRPr>
          </a:p>
        </p:txBody>
      </p:sp>
      <p:sp>
        <p:nvSpPr>
          <p:cNvPr id="22714" name="Google Shape;22714;p46"/>
          <p:cNvSpPr/>
          <p:nvPr/>
        </p:nvSpPr>
        <p:spPr>
          <a:xfrm>
            <a:off x="3547995" y="2416427"/>
            <a:ext cx="724514" cy="781734"/>
          </a:xfrm>
          <a:custGeom>
            <a:avLst/>
            <a:gdLst/>
            <a:ahLst/>
            <a:cxnLst/>
            <a:rect l="l" t="t" r="r" b="b"/>
            <a:pathLst>
              <a:path w="46773" h="50467" extrusionOk="0">
                <a:moveTo>
                  <a:pt x="25232" y="1"/>
                </a:moveTo>
                <a:cubicBezTo>
                  <a:pt x="11319" y="1"/>
                  <a:pt x="0" y="11322"/>
                  <a:pt x="0" y="25233"/>
                </a:cubicBezTo>
                <a:cubicBezTo>
                  <a:pt x="0" y="39146"/>
                  <a:pt x="11319" y="50466"/>
                  <a:pt x="25232" y="50466"/>
                </a:cubicBezTo>
                <a:lnTo>
                  <a:pt x="46773" y="50466"/>
                </a:lnTo>
                <a:lnTo>
                  <a:pt x="46773" y="49007"/>
                </a:lnTo>
                <a:lnTo>
                  <a:pt x="25232" y="49007"/>
                </a:lnTo>
                <a:cubicBezTo>
                  <a:pt x="12124" y="49007"/>
                  <a:pt x="1456" y="38344"/>
                  <a:pt x="1456" y="25233"/>
                </a:cubicBezTo>
                <a:cubicBezTo>
                  <a:pt x="1456" y="12123"/>
                  <a:pt x="12124" y="1457"/>
                  <a:pt x="25232" y="1457"/>
                </a:cubicBezTo>
                <a:lnTo>
                  <a:pt x="46773" y="1457"/>
                </a:lnTo>
                <a:lnTo>
                  <a:pt x="46773" y="1"/>
                </a:ln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15" name="Google Shape;22715;p46"/>
          <p:cNvSpPr/>
          <p:nvPr/>
        </p:nvSpPr>
        <p:spPr>
          <a:xfrm>
            <a:off x="3576187" y="3183104"/>
            <a:ext cx="837451" cy="289632"/>
          </a:xfrm>
          <a:custGeom>
            <a:avLst/>
            <a:gdLst/>
            <a:ahLst/>
            <a:cxnLst/>
            <a:rect l="l" t="t" r="r" b="b"/>
            <a:pathLst>
              <a:path w="54064" h="18698" extrusionOk="0">
                <a:moveTo>
                  <a:pt x="53821" y="0"/>
                </a:moveTo>
                <a:cubicBezTo>
                  <a:pt x="53686" y="0"/>
                  <a:pt x="53579" y="109"/>
                  <a:pt x="53579" y="242"/>
                </a:cubicBezTo>
                <a:lnTo>
                  <a:pt x="53579" y="5286"/>
                </a:lnTo>
                <a:cubicBezTo>
                  <a:pt x="53579" y="8576"/>
                  <a:pt x="50903" y="11250"/>
                  <a:pt x="47614" y="11250"/>
                </a:cubicBezTo>
                <a:lnTo>
                  <a:pt x="7205" y="11250"/>
                </a:lnTo>
                <a:cubicBezTo>
                  <a:pt x="3232" y="11250"/>
                  <a:pt x="0" y="14484"/>
                  <a:pt x="0" y="18456"/>
                </a:cubicBezTo>
                <a:cubicBezTo>
                  <a:pt x="0" y="18589"/>
                  <a:pt x="109" y="18698"/>
                  <a:pt x="242" y="18698"/>
                </a:cubicBezTo>
                <a:cubicBezTo>
                  <a:pt x="376" y="18698"/>
                  <a:pt x="485" y="18589"/>
                  <a:pt x="485" y="18456"/>
                </a:cubicBezTo>
                <a:cubicBezTo>
                  <a:pt x="485" y="14751"/>
                  <a:pt x="3499" y="11736"/>
                  <a:pt x="7202" y="11736"/>
                </a:cubicBezTo>
                <a:lnTo>
                  <a:pt x="47612" y="11736"/>
                </a:lnTo>
                <a:cubicBezTo>
                  <a:pt x="51169" y="11736"/>
                  <a:pt x="54063" y="8843"/>
                  <a:pt x="54063" y="5286"/>
                </a:cubicBezTo>
                <a:lnTo>
                  <a:pt x="54063" y="242"/>
                </a:lnTo>
                <a:cubicBezTo>
                  <a:pt x="54063" y="109"/>
                  <a:pt x="53955" y="0"/>
                  <a:pt x="53821" y="0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16" name="Google Shape;22716;p46"/>
          <p:cNvSpPr/>
          <p:nvPr/>
        </p:nvSpPr>
        <p:spPr>
          <a:xfrm>
            <a:off x="5556740" y="3442866"/>
            <a:ext cx="52263" cy="52263"/>
          </a:xfrm>
          <a:custGeom>
            <a:avLst/>
            <a:gdLst/>
            <a:ahLst/>
            <a:cxnLst/>
            <a:rect l="l" t="t" r="r" b="b"/>
            <a:pathLst>
              <a:path w="3374" h="3374" extrusionOk="0">
                <a:moveTo>
                  <a:pt x="1687" y="0"/>
                </a:moveTo>
                <a:cubicBezTo>
                  <a:pt x="755" y="0"/>
                  <a:pt x="0" y="755"/>
                  <a:pt x="0" y="1687"/>
                </a:cubicBezTo>
                <a:cubicBezTo>
                  <a:pt x="0" y="2619"/>
                  <a:pt x="755" y="3373"/>
                  <a:pt x="1687" y="3373"/>
                </a:cubicBezTo>
                <a:cubicBezTo>
                  <a:pt x="2619" y="3373"/>
                  <a:pt x="3373" y="2619"/>
                  <a:pt x="3373" y="1687"/>
                </a:cubicBezTo>
                <a:cubicBezTo>
                  <a:pt x="3373" y="755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17" name="Google Shape;22717;p46"/>
          <p:cNvSpPr/>
          <p:nvPr/>
        </p:nvSpPr>
        <p:spPr>
          <a:xfrm>
            <a:off x="3553804" y="3442866"/>
            <a:ext cx="52263" cy="52263"/>
          </a:xfrm>
          <a:custGeom>
            <a:avLst/>
            <a:gdLst/>
            <a:ahLst/>
            <a:cxnLst/>
            <a:rect l="l" t="t" r="r" b="b"/>
            <a:pathLst>
              <a:path w="3374" h="3374" extrusionOk="0">
                <a:moveTo>
                  <a:pt x="1687" y="0"/>
                </a:moveTo>
                <a:cubicBezTo>
                  <a:pt x="755" y="0"/>
                  <a:pt x="1" y="755"/>
                  <a:pt x="1" y="1687"/>
                </a:cubicBezTo>
                <a:cubicBezTo>
                  <a:pt x="1" y="2619"/>
                  <a:pt x="755" y="3373"/>
                  <a:pt x="1687" y="3373"/>
                </a:cubicBezTo>
                <a:cubicBezTo>
                  <a:pt x="2619" y="3373"/>
                  <a:pt x="3374" y="2619"/>
                  <a:pt x="3374" y="1687"/>
                </a:cubicBezTo>
                <a:cubicBezTo>
                  <a:pt x="3374" y="755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18" name="Google Shape;22718;p46"/>
          <p:cNvSpPr/>
          <p:nvPr/>
        </p:nvSpPr>
        <p:spPr>
          <a:xfrm>
            <a:off x="4749171" y="3183104"/>
            <a:ext cx="837467" cy="289632"/>
          </a:xfrm>
          <a:custGeom>
            <a:avLst/>
            <a:gdLst/>
            <a:ahLst/>
            <a:cxnLst/>
            <a:rect l="l" t="t" r="r" b="b"/>
            <a:pathLst>
              <a:path w="54065" h="18698" extrusionOk="0">
                <a:moveTo>
                  <a:pt x="242" y="0"/>
                </a:moveTo>
                <a:cubicBezTo>
                  <a:pt x="109" y="0"/>
                  <a:pt x="0" y="109"/>
                  <a:pt x="0" y="242"/>
                </a:cubicBezTo>
                <a:lnTo>
                  <a:pt x="0" y="5286"/>
                </a:lnTo>
                <a:cubicBezTo>
                  <a:pt x="0" y="8843"/>
                  <a:pt x="2895" y="11736"/>
                  <a:pt x="6451" y="11736"/>
                </a:cubicBezTo>
                <a:lnTo>
                  <a:pt x="46862" y="11736"/>
                </a:lnTo>
                <a:cubicBezTo>
                  <a:pt x="50567" y="11736"/>
                  <a:pt x="53580" y="14751"/>
                  <a:pt x="53580" y="18456"/>
                </a:cubicBezTo>
                <a:cubicBezTo>
                  <a:pt x="53580" y="18589"/>
                  <a:pt x="53689" y="18698"/>
                  <a:pt x="53822" y="18698"/>
                </a:cubicBezTo>
                <a:cubicBezTo>
                  <a:pt x="53957" y="18698"/>
                  <a:pt x="54064" y="18589"/>
                  <a:pt x="54063" y="18456"/>
                </a:cubicBezTo>
                <a:cubicBezTo>
                  <a:pt x="54063" y="14484"/>
                  <a:pt x="50831" y="11250"/>
                  <a:pt x="46858" y="11250"/>
                </a:cubicBezTo>
                <a:lnTo>
                  <a:pt x="6449" y="11250"/>
                </a:lnTo>
                <a:cubicBezTo>
                  <a:pt x="3160" y="11250"/>
                  <a:pt x="484" y="8576"/>
                  <a:pt x="484" y="5286"/>
                </a:cubicBezTo>
                <a:lnTo>
                  <a:pt x="484" y="242"/>
                </a:lnTo>
                <a:cubicBezTo>
                  <a:pt x="484" y="109"/>
                  <a:pt x="376" y="0"/>
                  <a:pt x="242" y="0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19" name="Google Shape;22719;p46"/>
          <p:cNvSpPr/>
          <p:nvPr/>
        </p:nvSpPr>
        <p:spPr>
          <a:xfrm>
            <a:off x="4726819" y="3160766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5" y="1"/>
                </a:moveTo>
                <a:cubicBezTo>
                  <a:pt x="753" y="1"/>
                  <a:pt x="0" y="754"/>
                  <a:pt x="0" y="1686"/>
                </a:cubicBezTo>
                <a:cubicBezTo>
                  <a:pt x="0" y="2618"/>
                  <a:pt x="753" y="3372"/>
                  <a:pt x="1685" y="3372"/>
                </a:cubicBezTo>
                <a:cubicBezTo>
                  <a:pt x="2617" y="3372"/>
                  <a:pt x="3372" y="2618"/>
                  <a:pt x="3372" y="1686"/>
                </a:cubicBezTo>
                <a:cubicBezTo>
                  <a:pt x="3372" y="754"/>
                  <a:pt x="2617" y="1"/>
                  <a:pt x="16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0" name="Google Shape;22720;p46"/>
          <p:cNvSpPr/>
          <p:nvPr/>
        </p:nvSpPr>
        <p:spPr>
          <a:xfrm>
            <a:off x="4383756" y="3160766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7" y="1"/>
                </a:moveTo>
                <a:cubicBezTo>
                  <a:pt x="755" y="1"/>
                  <a:pt x="1" y="754"/>
                  <a:pt x="1" y="1686"/>
                </a:cubicBezTo>
                <a:cubicBezTo>
                  <a:pt x="1" y="2618"/>
                  <a:pt x="755" y="3372"/>
                  <a:pt x="1687" y="3372"/>
                </a:cubicBezTo>
                <a:cubicBezTo>
                  <a:pt x="2619" y="3372"/>
                  <a:pt x="3372" y="2618"/>
                  <a:pt x="3372" y="1686"/>
                </a:cubicBezTo>
                <a:cubicBezTo>
                  <a:pt x="3372" y="754"/>
                  <a:pt x="2619" y="1"/>
                  <a:pt x="16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1" name="Google Shape;22721;p46"/>
          <p:cNvSpPr/>
          <p:nvPr/>
        </p:nvSpPr>
        <p:spPr>
          <a:xfrm>
            <a:off x="4749171" y="2141841"/>
            <a:ext cx="837436" cy="289632"/>
          </a:xfrm>
          <a:custGeom>
            <a:avLst/>
            <a:gdLst/>
            <a:ahLst/>
            <a:cxnLst/>
            <a:rect l="l" t="t" r="r" b="b"/>
            <a:pathLst>
              <a:path w="54063" h="18698" extrusionOk="0">
                <a:moveTo>
                  <a:pt x="53821" y="1"/>
                </a:moveTo>
                <a:cubicBezTo>
                  <a:pt x="53687" y="1"/>
                  <a:pt x="53579" y="108"/>
                  <a:pt x="53579" y="243"/>
                </a:cubicBezTo>
                <a:cubicBezTo>
                  <a:pt x="53579" y="3946"/>
                  <a:pt x="50564" y="6961"/>
                  <a:pt x="46861" y="6961"/>
                </a:cubicBezTo>
                <a:lnTo>
                  <a:pt x="6451" y="6961"/>
                </a:lnTo>
                <a:cubicBezTo>
                  <a:pt x="2895" y="6961"/>
                  <a:pt x="0" y="9857"/>
                  <a:pt x="0" y="13412"/>
                </a:cubicBezTo>
                <a:lnTo>
                  <a:pt x="0" y="18455"/>
                </a:lnTo>
                <a:cubicBezTo>
                  <a:pt x="0" y="18590"/>
                  <a:pt x="109" y="18697"/>
                  <a:pt x="242" y="18697"/>
                </a:cubicBezTo>
                <a:cubicBezTo>
                  <a:pt x="379" y="18697"/>
                  <a:pt x="487" y="18590"/>
                  <a:pt x="486" y="18455"/>
                </a:cubicBezTo>
                <a:lnTo>
                  <a:pt x="486" y="13412"/>
                </a:lnTo>
                <a:cubicBezTo>
                  <a:pt x="486" y="10122"/>
                  <a:pt x="3162" y="7447"/>
                  <a:pt x="6451" y="7447"/>
                </a:cubicBezTo>
                <a:lnTo>
                  <a:pt x="46858" y="7447"/>
                </a:lnTo>
                <a:cubicBezTo>
                  <a:pt x="50831" y="7447"/>
                  <a:pt x="54063" y="4215"/>
                  <a:pt x="54063" y="243"/>
                </a:cubicBezTo>
                <a:cubicBezTo>
                  <a:pt x="54063" y="108"/>
                  <a:pt x="53954" y="1"/>
                  <a:pt x="53821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2" name="Google Shape;22722;p46"/>
          <p:cNvSpPr/>
          <p:nvPr/>
        </p:nvSpPr>
        <p:spPr>
          <a:xfrm>
            <a:off x="3576156" y="2141841"/>
            <a:ext cx="837482" cy="289632"/>
          </a:xfrm>
          <a:custGeom>
            <a:avLst/>
            <a:gdLst/>
            <a:ahLst/>
            <a:cxnLst/>
            <a:rect l="l" t="t" r="r" b="b"/>
            <a:pathLst>
              <a:path w="54066" h="18698" extrusionOk="0">
                <a:moveTo>
                  <a:pt x="243" y="1"/>
                </a:moveTo>
                <a:cubicBezTo>
                  <a:pt x="108" y="1"/>
                  <a:pt x="1" y="108"/>
                  <a:pt x="1" y="243"/>
                </a:cubicBezTo>
                <a:cubicBezTo>
                  <a:pt x="1" y="4216"/>
                  <a:pt x="3233" y="7447"/>
                  <a:pt x="7204" y="7447"/>
                </a:cubicBezTo>
                <a:lnTo>
                  <a:pt x="47616" y="7447"/>
                </a:lnTo>
                <a:cubicBezTo>
                  <a:pt x="50905" y="7447"/>
                  <a:pt x="53581" y="10122"/>
                  <a:pt x="53581" y="13412"/>
                </a:cubicBezTo>
                <a:lnTo>
                  <a:pt x="53581" y="18455"/>
                </a:lnTo>
                <a:cubicBezTo>
                  <a:pt x="53581" y="18590"/>
                  <a:pt x="53688" y="18697"/>
                  <a:pt x="53823" y="18697"/>
                </a:cubicBezTo>
                <a:cubicBezTo>
                  <a:pt x="53957" y="18697"/>
                  <a:pt x="54065" y="18590"/>
                  <a:pt x="54062" y="18455"/>
                </a:cubicBezTo>
                <a:lnTo>
                  <a:pt x="54062" y="13412"/>
                </a:lnTo>
                <a:cubicBezTo>
                  <a:pt x="54062" y="9854"/>
                  <a:pt x="51169" y="6961"/>
                  <a:pt x="47611" y="6961"/>
                </a:cubicBezTo>
                <a:lnTo>
                  <a:pt x="7203" y="6961"/>
                </a:lnTo>
                <a:cubicBezTo>
                  <a:pt x="3498" y="6961"/>
                  <a:pt x="485" y="3946"/>
                  <a:pt x="485" y="243"/>
                </a:cubicBezTo>
                <a:cubicBezTo>
                  <a:pt x="485" y="108"/>
                  <a:pt x="377" y="1"/>
                  <a:pt x="243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3" name="Google Shape;22723;p46"/>
          <p:cNvSpPr/>
          <p:nvPr/>
        </p:nvSpPr>
        <p:spPr>
          <a:xfrm>
            <a:off x="5556740" y="2119503"/>
            <a:ext cx="52263" cy="52248"/>
          </a:xfrm>
          <a:custGeom>
            <a:avLst/>
            <a:gdLst/>
            <a:ahLst/>
            <a:cxnLst/>
            <a:rect l="l" t="t" r="r" b="b"/>
            <a:pathLst>
              <a:path w="3374" h="3373" extrusionOk="0">
                <a:moveTo>
                  <a:pt x="1687" y="0"/>
                </a:moveTo>
                <a:cubicBezTo>
                  <a:pt x="755" y="0"/>
                  <a:pt x="0" y="754"/>
                  <a:pt x="0" y="1687"/>
                </a:cubicBezTo>
                <a:cubicBezTo>
                  <a:pt x="0" y="2619"/>
                  <a:pt x="755" y="3373"/>
                  <a:pt x="1687" y="3373"/>
                </a:cubicBezTo>
                <a:cubicBezTo>
                  <a:pt x="2619" y="3370"/>
                  <a:pt x="3373" y="2617"/>
                  <a:pt x="3373" y="1687"/>
                </a:cubicBezTo>
                <a:cubicBezTo>
                  <a:pt x="3373" y="754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4" name="Google Shape;22724;p46"/>
          <p:cNvSpPr/>
          <p:nvPr/>
        </p:nvSpPr>
        <p:spPr>
          <a:xfrm>
            <a:off x="3553804" y="2119503"/>
            <a:ext cx="52263" cy="52248"/>
          </a:xfrm>
          <a:custGeom>
            <a:avLst/>
            <a:gdLst/>
            <a:ahLst/>
            <a:cxnLst/>
            <a:rect l="l" t="t" r="r" b="b"/>
            <a:pathLst>
              <a:path w="3374" h="3373" extrusionOk="0">
                <a:moveTo>
                  <a:pt x="1687" y="0"/>
                </a:moveTo>
                <a:cubicBezTo>
                  <a:pt x="755" y="0"/>
                  <a:pt x="1" y="754"/>
                  <a:pt x="1" y="1687"/>
                </a:cubicBezTo>
                <a:cubicBezTo>
                  <a:pt x="1" y="2619"/>
                  <a:pt x="755" y="3373"/>
                  <a:pt x="1687" y="3373"/>
                </a:cubicBezTo>
                <a:cubicBezTo>
                  <a:pt x="2619" y="3370"/>
                  <a:pt x="3374" y="2617"/>
                  <a:pt x="3374" y="1687"/>
                </a:cubicBezTo>
                <a:cubicBezTo>
                  <a:pt x="3374" y="754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5" name="Google Shape;22725;p46"/>
          <p:cNvSpPr/>
          <p:nvPr/>
        </p:nvSpPr>
        <p:spPr>
          <a:xfrm>
            <a:off x="4726819" y="2401603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5" y="1"/>
                </a:moveTo>
                <a:cubicBezTo>
                  <a:pt x="753" y="1"/>
                  <a:pt x="0" y="754"/>
                  <a:pt x="0" y="1686"/>
                </a:cubicBezTo>
                <a:cubicBezTo>
                  <a:pt x="0" y="2618"/>
                  <a:pt x="753" y="3372"/>
                  <a:pt x="1685" y="3372"/>
                </a:cubicBezTo>
                <a:cubicBezTo>
                  <a:pt x="2617" y="3372"/>
                  <a:pt x="3372" y="2616"/>
                  <a:pt x="3372" y="1686"/>
                </a:cubicBezTo>
                <a:cubicBezTo>
                  <a:pt x="3372" y="754"/>
                  <a:pt x="2617" y="1"/>
                  <a:pt x="16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6" name="Google Shape;22726;p46"/>
          <p:cNvSpPr/>
          <p:nvPr/>
        </p:nvSpPr>
        <p:spPr>
          <a:xfrm>
            <a:off x="4383756" y="2401603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7" y="1"/>
                </a:moveTo>
                <a:cubicBezTo>
                  <a:pt x="755" y="1"/>
                  <a:pt x="1" y="754"/>
                  <a:pt x="1" y="1686"/>
                </a:cubicBezTo>
                <a:cubicBezTo>
                  <a:pt x="1" y="2618"/>
                  <a:pt x="755" y="3372"/>
                  <a:pt x="1687" y="3372"/>
                </a:cubicBezTo>
                <a:cubicBezTo>
                  <a:pt x="2619" y="3372"/>
                  <a:pt x="3372" y="2616"/>
                  <a:pt x="3372" y="1686"/>
                </a:cubicBezTo>
                <a:cubicBezTo>
                  <a:pt x="3372" y="754"/>
                  <a:pt x="2619" y="1"/>
                  <a:pt x="16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7" name="Google Shape;22727;p46"/>
          <p:cNvSpPr/>
          <p:nvPr/>
        </p:nvSpPr>
        <p:spPr>
          <a:xfrm>
            <a:off x="4890257" y="2416427"/>
            <a:ext cx="724576" cy="781734"/>
          </a:xfrm>
          <a:custGeom>
            <a:avLst/>
            <a:gdLst/>
            <a:ahLst/>
            <a:cxnLst/>
            <a:rect l="l" t="t" r="r" b="b"/>
            <a:pathLst>
              <a:path w="46777" h="50467" extrusionOk="0">
                <a:moveTo>
                  <a:pt x="1" y="1"/>
                </a:moveTo>
                <a:lnTo>
                  <a:pt x="1" y="1458"/>
                </a:lnTo>
                <a:lnTo>
                  <a:pt x="21544" y="1458"/>
                </a:lnTo>
                <a:cubicBezTo>
                  <a:pt x="34653" y="1458"/>
                  <a:pt x="45320" y="12123"/>
                  <a:pt x="45320" y="25233"/>
                </a:cubicBezTo>
                <a:cubicBezTo>
                  <a:pt x="45320" y="38344"/>
                  <a:pt x="34653" y="49009"/>
                  <a:pt x="21544" y="49009"/>
                </a:cubicBezTo>
                <a:lnTo>
                  <a:pt x="1" y="49009"/>
                </a:lnTo>
                <a:lnTo>
                  <a:pt x="1" y="50466"/>
                </a:lnTo>
                <a:lnTo>
                  <a:pt x="21544" y="50466"/>
                </a:lnTo>
                <a:cubicBezTo>
                  <a:pt x="35457" y="50466"/>
                  <a:pt x="46776" y="39146"/>
                  <a:pt x="46776" y="25233"/>
                </a:cubicBezTo>
                <a:cubicBezTo>
                  <a:pt x="46776" y="11322"/>
                  <a:pt x="35457" y="1"/>
                  <a:pt x="21544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8" name="Google Shape;22728;p46"/>
          <p:cNvSpPr txBox="1"/>
          <p:nvPr/>
        </p:nvSpPr>
        <p:spPr>
          <a:xfrm>
            <a:off x="1152036" y="3418410"/>
            <a:ext cx="1666500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r">
              <a:defRPr/>
            </a:pPr>
            <a:r>
              <a:rPr lang="en" sz="2000" u="sng" dirty="0">
                <a:solidFill>
                  <a:srgbClr val="F88097"/>
                </a:solidFill>
                <a:latin typeface="Righteous"/>
                <a:ea typeface="Righteous"/>
                <a:cs typeface="Righteous"/>
                <a:sym typeface="Righteous"/>
              </a:rPr>
              <a:t>definition</a:t>
            </a:r>
            <a:endParaRPr sz="2000" u="sng" dirty="0">
              <a:solidFill>
                <a:srgbClr val="F88097"/>
              </a:solidFill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29" name="Google Shape;22729;p46"/>
          <p:cNvSpPr txBox="1"/>
          <p:nvPr/>
        </p:nvSpPr>
        <p:spPr>
          <a:xfrm>
            <a:off x="761311" y="3691672"/>
            <a:ext cx="2479801" cy="10642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r>
              <a:rPr lang="en-US" sz="1600" b="1" dirty="0" smtClean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people </a:t>
            </a:r>
            <a:r>
              <a:rPr lang="en-US" sz="1600" b="1" dirty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who </a:t>
            </a:r>
            <a:r>
              <a:rPr lang="en-US" sz="1600" b="1" dirty="0" smtClean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leave their country </a:t>
            </a:r>
            <a:r>
              <a:rPr lang="en-US" sz="1600" b="1" dirty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because </a:t>
            </a:r>
            <a:r>
              <a:rPr lang="en-US" sz="1600" b="1" dirty="0" smtClean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it’s </a:t>
            </a:r>
            <a:r>
              <a:rPr lang="en-US" sz="1600" b="1" dirty="0" smtClean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not safe</a:t>
            </a:r>
            <a:endParaRPr lang="en-US" sz="1600" b="1" dirty="0">
              <a:solidFill>
                <a:srgbClr val="FFFFFF"/>
              </a:solidFill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22730" name="Google Shape;22730;p46"/>
          <p:cNvGrpSpPr/>
          <p:nvPr/>
        </p:nvGrpSpPr>
        <p:grpSpPr>
          <a:xfrm>
            <a:off x="2924459" y="3551610"/>
            <a:ext cx="1037144" cy="619414"/>
            <a:chOff x="2924459" y="3551610"/>
            <a:chExt cx="1037144" cy="619414"/>
          </a:xfrm>
        </p:grpSpPr>
        <p:sp>
          <p:nvSpPr>
            <p:cNvPr id="22731" name="Google Shape;22731;p46"/>
            <p:cNvSpPr/>
            <p:nvPr/>
          </p:nvSpPr>
          <p:spPr>
            <a:xfrm>
              <a:off x="3198271" y="3551610"/>
              <a:ext cx="763332" cy="619414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7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7" y="39988"/>
                  </a:cubicBezTo>
                  <a:lnTo>
                    <a:pt x="41282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79"/>
                    <a:pt x="45697" y="0"/>
                    <a:pt x="412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cxnSp>
          <p:nvCxnSpPr>
            <p:cNvPr id="22733" name="Google Shape;22733;p46"/>
            <p:cNvCxnSpPr/>
            <p:nvPr/>
          </p:nvCxnSpPr>
          <p:spPr>
            <a:xfrm>
              <a:off x="2924459" y="3641548"/>
              <a:ext cx="314700" cy="0"/>
            </a:xfrm>
            <a:prstGeom prst="straightConnector1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22734" name="Google Shape;22734;p46"/>
          <p:cNvSpPr txBox="1"/>
          <p:nvPr/>
        </p:nvSpPr>
        <p:spPr>
          <a:xfrm>
            <a:off x="773875" y="1319799"/>
            <a:ext cx="2032834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r">
              <a:defRPr/>
            </a:pPr>
            <a:r>
              <a:rPr lang="en-US" sz="2000" u="sng" dirty="0">
                <a:solidFill>
                  <a:srgbClr val="3FB6B5"/>
                </a:solidFill>
                <a:latin typeface="Righteous"/>
                <a:ea typeface="Righteous"/>
                <a:cs typeface="Righteous"/>
                <a:sym typeface="Righteous"/>
              </a:rPr>
              <a:t>p</a:t>
            </a:r>
            <a:r>
              <a:rPr lang="en" sz="2000" u="sng" dirty="0">
                <a:solidFill>
                  <a:srgbClr val="3FB6B5"/>
                </a:solidFill>
                <a:latin typeface="Righteous"/>
                <a:ea typeface="Righteous"/>
                <a:cs typeface="Righteous"/>
                <a:sym typeface="Righteous"/>
              </a:rPr>
              <a:t>art of speech</a:t>
            </a:r>
            <a:endParaRPr sz="2000" u="sng" dirty="0">
              <a:solidFill>
                <a:srgbClr val="3FB6B5"/>
              </a:solidFill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35" name="Google Shape;22735;p46"/>
          <p:cNvSpPr txBox="1"/>
          <p:nvPr/>
        </p:nvSpPr>
        <p:spPr>
          <a:xfrm>
            <a:off x="477323" y="1695614"/>
            <a:ext cx="2680359" cy="6944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>
              <a:defRPr/>
            </a:pPr>
            <a:r>
              <a:rPr lang="en-US" sz="1800" b="1" dirty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n</a:t>
            </a:r>
            <a:r>
              <a:rPr lang="en-US" sz="1800" b="1" dirty="0" smtClean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oun (person) </a:t>
            </a:r>
            <a:endParaRPr lang="en-US" sz="1800" b="1" dirty="0">
              <a:solidFill>
                <a:srgbClr val="FFFFFF"/>
              </a:solidFill>
              <a:latin typeface="Lato"/>
              <a:ea typeface="Lato"/>
              <a:cs typeface="Lato"/>
              <a:sym typeface="Lato"/>
            </a:endParaRPr>
          </a:p>
          <a:p>
            <a:pPr algn="ctr">
              <a:defRPr/>
            </a:pPr>
            <a:endParaRPr lang="en-US" sz="900" b="1" dirty="0">
              <a:solidFill>
                <a:srgbClr val="FFFFFF"/>
              </a:solidFill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22736" name="Google Shape;22736;p46"/>
          <p:cNvGrpSpPr/>
          <p:nvPr/>
        </p:nvGrpSpPr>
        <p:grpSpPr>
          <a:xfrm>
            <a:off x="2914176" y="1443524"/>
            <a:ext cx="1047427" cy="619445"/>
            <a:chOff x="2914176" y="1443524"/>
            <a:chExt cx="1047427" cy="619445"/>
          </a:xfrm>
        </p:grpSpPr>
        <p:sp>
          <p:nvSpPr>
            <p:cNvPr id="22737" name="Google Shape;22737;p46"/>
            <p:cNvSpPr/>
            <p:nvPr/>
          </p:nvSpPr>
          <p:spPr>
            <a:xfrm>
              <a:off x="3198271" y="1443524"/>
              <a:ext cx="763332" cy="619445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7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7" y="39989"/>
                  </a:cubicBezTo>
                  <a:lnTo>
                    <a:pt x="41282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80"/>
                    <a:pt x="45697" y="1"/>
                    <a:pt x="41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cxnSp>
          <p:nvCxnSpPr>
            <p:cNvPr id="22745" name="Google Shape;22745;p46"/>
            <p:cNvCxnSpPr/>
            <p:nvPr/>
          </p:nvCxnSpPr>
          <p:spPr>
            <a:xfrm>
              <a:off x="2914176" y="1552011"/>
              <a:ext cx="3327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22746" name="Google Shape;22746;p46"/>
          <p:cNvSpPr txBox="1"/>
          <p:nvPr/>
        </p:nvSpPr>
        <p:spPr>
          <a:xfrm>
            <a:off x="6370610" y="1325611"/>
            <a:ext cx="1929139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r>
              <a:rPr lang="en" sz="2000" u="sng" dirty="0">
                <a:solidFill>
                  <a:srgbClr val="D74762"/>
                </a:solidFill>
                <a:latin typeface="Righteous"/>
                <a:ea typeface="Righteous"/>
                <a:cs typeface="Righteous"/>
                <a:sym typeface="Righteous"/>
              </a:rPr>
              <a:t>pronunciation</a:t>
            </a:r>
            <a:endParaRPr sz="2000" u="sng" dirty="0">
              <a:solidFill>
                <a:srgbClr val="D74762"/>
              </a:solidFill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47" name="Google Shape;22747;p46"/>
          <p:cNvSpPr txBox="1"/>
          <p:nvPr/>
        </p:nvSpPr>
        <p:spPr>
          <a:xfrm>
            <a:off x="6378850" y="1678550"/>
            <a:ext cx="1920900" cy="51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defRPr/>
            </a:pPr>
            <a:endParaRPr dirty="0">
              <a:solidFill>
                <a:srgbClr val="FFFFFF"/>
              </a:solidFill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22748" name="Google Shape;22748;p46"/>
          <p:cNvGrpSpPr/>
          <p:nvPr/>
        </p:nvGrpSpPr>
        <p:grpSpPr>
          <a:xfrm>
            <a:off x="5201223" y="1443524"/>
            <a:ext cx="1037130" cy="619445"/>
            <a:chOff x="5201223" y="1443524"/>
            <a:chExt cx="1037130" cy="619445"/>
          </a:xfrm>
        </p:grpSpPr>
        <p:sp>
          <p:nvSpPr>
            <p:cNvPr id="22749" name="Google Shape;22749;p46"/>
            <p:cNvSpPr/>
            <p:nvPr/>
          </p:nvSpPr>
          <p:spPr>
            <a:xfrm>
              <a:off x="5201223" y="1443524"/>
              <a:ext cx="763332" cy="619445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5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5" y="39989"/>
                  </a:cubicBezTo>
                  <a:lnTo>
                    <a:pt x="41282" y="39989"/>
                  </a:lnTo>
                  <a:cubicBezTo>
                    <a:pt x="45698" y="39989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80"/>
                    <a:pt x="45698" y="1"/>
                    <a:pt x="4128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cxnSp>
          <p:nvCxnSpPr>
            <p:cNvPr id="22753" name="Google Shape;22753;p46"/>
            <p:cNvCxnSpPr/>
            <p:nvPr/>
          </p:nvCxnSpPr>
          <p:spPr>
            <a:xfrm rot="10800000">
              <a:off x="5887653" y="1552011"/>
              <a:ext cx="350700" cy="0"/>
            </a:xfrm>
            <a:prstGeom prst="straightConnector1">
              <a:avLst/>
            </a:prstGeom>
            <a:noFill/>
            <a:ln w="9525" cap="flat" cmpd="sng">
              <a:solidFill>
                <a:schemeClr val="accent6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22754" name="Google Shape;22754;p46"/>
          <p:cNvSpPr txBox="1"/>
          <p:nvPr/>
        </p:nvSpPr>
        <p:spPr>
          <a:xfrm>
            <a:off x="6370611" y="3424223"/>
            <a:ext cx="1678500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r>
              <a:rPr lang="en" sz="2000" u="sng" dirty="0">
                <a:solidFill>
                  <a:srgbClr val="2558A4"/>
                </a:solidFill>
                <a:latin typeface="Righteous"/>
                <a:ea typeface="Righteous"/>
                <a:cs typeface="Righteous"/>
                <a:sym typeface="Righteous"/>
              </a:rPr>
              <a:t>examples</a:t>
            </a:r>
            <a:endParaRPr sz="2000" u="sng" dirty="0">
              <a:solidFill>
                <a:srgbClr val="2558A4"/>
              </a:solidFill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55" name="Google Shape;22755;p46"/>
          <p:cNvSpPr txBox="1"/>
          <p:nvPr/>
        </p:nvSpPr>
        <p:spPr>
          <a:xfrm>
            <a:off x="6062437" y="3861317"/>
            <a:ext cx="2545483" cy="10505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defRPr/>
            </a:pPr>
            <a:r>
              <a:rPr lang="en-US" sz="1600" b="1" dirty="0" smtClean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- Many </a:t>
            </a:r>
            <a:r>
              <a:rPr lang="en-US" sz="1800" b="1" dirty="0" smtClean="0">
                <a:solidFill>
                  <a:srgbClr val="FCCB25"/>
                </a:solidFill>
                <a:latin typeface="Lato"/>
                <a:ea typeface="Lato"/>
                <a:cs typeface="Lato"/>
                <a:sym typeface="Lato"/>
              </a:rPr>
              <a:t>refugees</a:t>
            </a:r>
            <a:r>
              <a:rPr lang="en-US" sz="1600" b="1" dirty="0" smtClean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 live in camps</a:t>
            </a:r>
            <a:r>
              <a:rPr lang="en-US" b="1" dirty="0" smtClean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.</a:t>
            </a:r>
            <a:endParaRPr b="1" dirty="0">
              <a:solidFill>
                <a:srgbClr val="FFFFFF"/>
              </a:solidFill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22756" name="Google Shape;22756;p46"/>
          <p:cNvGrpSpPr/>
          <p:nvPr/>
        </p:nvGrpSpPr>
        <p:grpSpPr>
          <a:xfrm>
            <a:off x="5201223" y="3551610"/>
            <a:ext cx="1037130" cy="619414"/>
            <a:chOff x="5201223" y="3551610"/>
            <a:chExt cx="1037130" cy="619414"/>
          </a:xfrm>
        </p:grpSpPr>
        <p:sp>
          <p:nvSpPr>
            <p:cNvPr id="22757" name="Google Shape;22757;p46"/>
            <p:cNvSpPr/>
            <p:nvPr/>
          </p:nvSpPr>
          <p:spPr>
            <a:xfrm>
              <a:off x="5201223" y="3551610"/>
              <a:ext cx="763332" cy="619414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5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5" y="39988"/>
                  </a:cubicBezTo>
                  <a:lnTo>
                    <a:pt x="41282" y="39988"/>
                  </a:lnTo>
                  <a:cubicBezTo>
                    <a:pt x="45698" y="39988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79"/>
                    <a:pt x="45698" y="0"/>
                    <a:pt x="412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cxnSp>
          <p:nvCxnSpPr>
            <p:cNvPr id="22762" name="Google Shape;22762;p46"/>
            <p:cNvCxnSpPr/>
            <p:nvPr/>
          </p:nvCxnSpPr>
          <p:spPr>
            <a:xfrm rot="10800000">
              <a:off x="5887653" y="3641548"/>
              <a:ext cx="350700" cy="0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54" name="Google Shape;22572;p38"/>
          <p:cNvSpPr txBox="1">
            <a:spLocks/>
          </p:cNvSpPr>
          <p:nvPr/>
        </p:nvSpPr>
        <p:spPr>
          <a:xfrm>
            <a:off x="4171308" y="1700918"/>
            <a:ext cx="820191" cy="665614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>
              <a:defRPr/>
            </a:pPr>
            <a:r>
              <a:rPr lang="en" sz="3200" b="1" dirty="0" smtClean="0">
                <a:ln w="12700">
                  <a:solidFill>
                    <a:srgbClr val="FCCB25"/>
                  </a:solidFill>
                  <a:prstDash val="solid"/>
                </a:ln>
                <a:pattFill prst="ltDnDiag">
                  <a:fgClr>
                    <a:srgbClr val="FCCB25">
                      <a:lumMod val="60000"/>
                      <a:lumOff val="40000"/>
                    </a:srgbClr>
                  </a:fgClr>
                  <a:bgClr>
                    <a:srgbClr val="FFFFFF"/>
                  </a:bgClr>
                </a:pattFill>
              </a:rPr>
              <a:t>06</a:t>
            </a:r>
            <a:endParaRPr lang="en" sz="1200" b="1" dirty="0">
              <a:ln w="12700">
                <a:solidFill>
                  <a:srgbClr val="FCCB25"/>
                </a:solidFill>
                <a:prstDash val="solid"/>
              </a:ln>
              <a:pattFill prst="ltDnDiag">
                <a:fgClr>
                  <a:srgbClr val="FCCB25">
                    <a:lumMod val="60000"/>
                    <a:lumOff val="40000"/>
                  </a:srgbClr>
                </a:fgClr>
                <a:bgClr>
                  <a:srgbClr val="FFFFFF"/>
                </a:bgClr>
              </a:pattFill>
            </a:endParaRPr>
          </a:p>
        </p:txBody>
      </p:sp>
      <p:grpSp>
        <p:nvGrpSpPr>
          <p:cNvPr id="55" name="Google Shape;28697;p76"/>
          <p:cNvGrpSpPr/>
          <p:nvPr/>
        </p:nvGrpSpPr>
        <p:grpSpPr>
          <a:xfrm>
            <a:off x="3401861" y="1582330"/>
            <a:ext cx="339253" cy="339253"/>
            <a:chOff x="1492675" y="4992125"/>
            <a:chExt cx="481825" cy="481825"/>
          </a:xfrm>
          <a:solidFill>
            <a:schemeClr val="bg1"/>
          </a:solidFill>
        </p:grpSpPr>
        <p:sp>
          <p:nvSpPr>
            <p:cNvPr id="56" name="Google Shape;28698;p76"/>
            <p:cNvSpPr/>
            <p:nvPr/>
          </p:nvSpPr>
          <p:spPr>
            <a:xfrm>
              <a:off x="149267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728" y="5990"/>
                  </a:moveTo>
                  <a:cubicBezTo>
                    <a:pt x="13161" y="5990"/>
                    <a:pt x="13595" y="6156"/>
                    <a:pt x="13925" y="6487"/>
                  </a:cubicBezTo>
                  <a:cubicBezTo>
                    <a:pt x="14587" y="7149"/>
                    <a:pt x="14587" y="8221"/>
                    <a:pt x="13928" y="8884"/>
                  </a:cubicBezTo>
                  <a:lnTo>
                    <a:pt x="10028" y="12780"/>
                  </a:lnTo>
                  <a:cubicBezTo>
                    <a:pt x="9709" y="13100"/>
                    <a:pt x="9278" y="13280"/>
                    <a:pt x="8830" y="13280"/>
                  </a:cubicBezTo>
                  <a:lnTo>
                    <a:pt x="8815" y="13280"/>
                  </a:lnTo>
                  <a:cubicBezTo>
                    <a:pt x="8811" y="13280"/>
                    <a:pt x="8807" y="13280"/>
                    <a:pt x="8804" y="13280"/>
                  </a:cubicBezTo>
                  <a:cubicBezTo>
                    <a:pt x="8362" y="13280"/>
                    <a:pt x="7936" y="13103"/>
                    <a:pt x="7622" y="12789"/>
                  </a:cubicBezTo>
                  <a:lnTo>
                    <a:pt x="5346" y="10528"/>
                  </a:lnTo>
                  <a:cubicBezTo>
                    <a:pt x="4632" y="9877"/>
                    <a:pt x="4605" y="8760"/>
                    <a:pt x="5288" y="8077"/>
                  </a:cubicBezTo>
                  <a:cubicBezTo>
                    <a:pt x="5620" y="7745"/>
                    <a:pt x="6053" y="7581"/>
                    <a:pt x="6485" y="7581"/>
                  </a:cubicBezTo>
                  <a:cubicBezTo>
                    <a:pt x="6944" y="7581"/>
                    <a:pt x="7402" y="7766"/>
                    <a:pt x="7737" y="8134"/>
                  </a:cubicBezTo>
                  <a:lnTo>
                    <a:pt x="8812" y="9206"/>
                  </a:lnTo>
                  <a:lnTo>
                    <a:pt x="11531" y="6487"/>
                  </a:lnTo>
                  <a:cubicBezTo>
                    <a:pt x="11861" y="6156"/>
                    <a:pt x="12294" y="5990"/>
                    <a:pt x="12728" y="5990"/>
                  </a:cubicBezTo>
                  <a:close/>
                  <a:moveTo>
                    <a:pt x="9637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3" y="4686"/>
                    <a:pt x="1" y="7098"/>
                    <a:pt x="1" y="9637"/>
                  </a:cubicBezTo>
                  <a:cubicBezTo>
                    <a:pt x="1" y="12175"/>
                    <a:pt x="1013" y="14587"/>
                    <a:pt x="2849" y="16424"/>
                  </a:cubicBezTo>
                  <a:cubicBezTo>
                    <a:pt x="4686" y="18261"/>
                    <a:pt x="7095" y="19273"/>
                    <a:pt x="9637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58" y="14587"/>
                    <a:pt x="19273" y="12175"/>
                    <a:pt x="19273" y="9637"/>
                  </a:cubicBezTo>
                  <a:cubicBezTo>
                    <a:pt x="19273" y="7098"/>
                    <a:pt x="18258" y="4686"/>
                    <a:pt x="16421" y="2849"/>
                  </a:cubicBezTo>
                  <a:cubicBezTo>
                    <a:pt x="14584" y="1012"/>
                    <a:pt x="12175" y="1"/>
                    <a:pt x="9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7" name="Google Shape;28699;p76"/>
            <p:cNvSpPr/>
            <p:nvPr/>
          </p:nvSpPr>
          <p:spPr>
            <a:xfrm>
              <a:off x="1639625" y="5170175"/>
              <a:ext cx="190100" cy="125750"/>
            </a:xfrm>
            <a:custGeom>
              <a:avLst/>
              <a:gdLst/>
              <a:ahLst/>
              <a:cxnLst/>
              <a:rect l="l" t="t" r="r" b="b"/>
              <a:pathLst>
                <a:path w="7604" h="5030" extrusionOk="0">
                  <a:moveTo>
                    <a:pt x="6852" y="0"/>
                  </a:moveTo>
                  <a:cubicBezTo>
                    <a:pt x="6851" y="0"/>
                    <a:pt x="6850" y="0"/>
                    <a:pt x="6848" y="0"/>
                  </a:cubicBezTo>
                  <a:cubicBezTo>
                    <a:pt x="6698" y="0"/>
                    <a:pt x="6556" y="57"/>
                    <a:pt x="6451" y="163"/>
                  </a:cubicBezTo>
                  <a:lnTo>
                    <a:pt x="3334" y="3279"/>
                  </a:lnTo>
                  <a:cubicBezTo>
                    <a:pt x="3224" y="3391"/>
                    <a:pt x="3080" y="3447"/>
                    <a:pt x="2935" y="3447"/>
                  </a:cubicBezTo>
                  <a:cubicBezTo>
                    <a:pt x="2791" y="3447"/>
                    <a:pt x="2646" y="3391"/>
                    <a:pt x="2536" y="3279"/>
                  </a:cubicBezTo>
                  <a:cubicBezTo>
                    <a:pt x="2533" y="3279"/>
                    <a:pt x="2533" y="3279"/>
                    <a:pt x="2530" y="3276"/>
                  </a:cubicBezTo>
                  <a:cubicBezTo>
                    <a:pt x="2521" y="3267"/>
                    <a:pt x="2509" y="3255"/>
                    <a:pt x="2497" y="3246"/>
                  </a:cubicBezTo>
                  <a:lnTo>
                    <a:pt x="1061" y="1810"/>
                  </a:lnTo>
                  <a:cubicBezTo>
                    <a:pt x="948" y="1678"/>
                    <a:pt x="789" y="1611"/>
                    <a:pt x="629" y="1611"/>
                  </a:cubicBezTo>
                  <a:cubicBezTo>
                    <a:pt x="486" y="1611"/>
                    <a:pt x="342" y="1666"/>
                    <a:pt x="233" y="1777"/>
                  </a:cubicBezTo>
                  <a:cubicBezTo>
                    <a:pt x="1" y="2009"/>
                    <a:pt x="16" y="2391"/>
                    <a:pt x="266" y="2605"/>
                  </a:cubicBezTo>
                  <a:lnTo>
                    <a:pt x="2542" y="4869"/>
                  </a:lnTo>
                  <a:cubicBezTo>
                    <a:pt x="2645" y="4972"/>
                    <a:pt x="2782" y="5029"/>
                    <a:pt x="2926" y="5029"/>
                  </a:cubicBezTo>
                  <a:cubicBezTo>
                    <a:pt x="2929" y="5029"/>
                    <a:pt x="2933" y="5029"/>
                    <a:pt x="2937" y="5029"/>
                  </a:cubicBezTo>
                  <a:lnTo>
                    <a:pt x="2943" y="5029"/>
                  </a:lnTo>
                  <a:cubicBezTo>
                    <a:pt x="3096" y="5029"/>
                    <a:pt x="3241" y="4969"/>
                    <a:pt x="3352" y="4860"/>
                  </a:cubicBezTo>
                  <a:lnTo>
                    <a:pt x="7249" y="964"/>
                  </a:lnTo>
                  <a:cubicBezTo>
                    <a:pt x="7603" y="606"/>
                    <a:pt x="7352" y="0"/>
                    <a:pt x="68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8" name="Google Shape;28418;p76"/>
          <p:cNvGrpSpPr/>
          <p:nvPr/>
        </p:nvGrpSpPr>
        <p:grpSpPr>
          <a:xfrm>
            <a:off x="5389347" y="1575819"/>
            <a:ext cx="394396" cy="321317"/>
            <a:chOff x="2678350" y="1464650"/>
            <a:chExt cx="499750" cy="422700"/>
          </a:xfrm>
          <a:solidFill>
            <a:schemeClr val="bg1"/>
          </a:solidFill>
        </p:grpSpPr>
        <p:sp>
          <p:nvSpPr>
            <p:cNvPr id="59" name="Google Shape;28419;p76"/>
            <p:cNvSpPr/>
            <p:nvPr/>
          </p:nvSpPr>
          <p:spPr>
            <a:xfrm>
              <a:off x="3081050" y="1542700"/>
              <a:ext cx="97050" cy="267350"/>
            </a:xfrm>
            <a:custGeom>
              <a:avLst/>
              <a:gdLst/>
              <a:ahLst/>
              <a:cxnLst/>
              <a:rect l="l" t="t" r="r" b="b"/>
              <a:pathLst>
                <a:path w="3882" h="10694" extrusionOk="0">
                  <a:moveTo>
                    <a:pt x="618" y="0"/>
                  </a:moveTo>
                  <a:cubicBezTo>
                    <a:pt x="474" y="0"/>
                    <a:pt x="329" y="55"/>
                    <a:pt x="220" y="165"/>
                  </a:cubicBezTo>
                  <a:cubicBezTo>
                    <a:pt x="3" y="384"/>
                    <a:pt x="0" y="737"/>
                    <a:pt x="214" y="957"/>
                  </a:cubicBezTo>
                  <a:cubicBezTo>
                    <a:pt x="2650" y="3375"/>
                    <a:pt x="2650" y="7316"/>
                    <a:pt x="214" y="9737"/>
                  </a:cubicBezTo>
                  <a:cubicBezTo>
                    <a:pt x="0" y="9957"/>
                    <a:pt x="3" y="10310"/>
                    <a:pt x="220" y="10526"/>
                  </a:cubicBezTo>
                  <a:cubicBezTo>
                    <a:pt x="330" y="10638"/>
                    <a:pt x="475" y="10693"/>
                    <a:pt x="620" y="10693"/>
                  </a:cubicBezTo>
                  <a:cubicBezTo>
                    <a:pt x="761" y="10693"/>
                    <a:pt x="902" y="10641"/>
                    <a:pt x="1012" y="10535"/>
                  </a:cubicBezTo>
                  <a:cubicBezTo>
                    <a:pt x="3882" y="7672"/>
                    <a:pt x="3882" y="3022"/>
                    <a:pt x="1012" y="159"/>
                  </a:cubicBezTo>
                  <a:cubicBezTo>
                    <a:pt x="902" y="53"/>
                    <a:pt x="760" y="0"/>
                    <a:pt x="6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" name="Google Shape;28420;p76"/>
            <p:cNvSpPr/>
            <p:nvPr/>
          </p:nvSpPr>
          <p:spPr>
            <a:xfrm>
              <a:off x="3041000" y="1582600"/>
              <a:ext cx="75075" cy="187725"/>
            </a:xfrm>
            <a:custGeom>
              <a:avLst/>
              <a:gdLst/>
              <a:ahLst/>
              <a:cxnLst/>
              <a:rect l="l" t="t" r="r" b="b"/>
              <a:pathLst>
                <a:path w="3003" h="7509" extrusionOk="0">
                  <a:moveTo>
                    <a:pt x="626" y="0"/>
                  </a:moveTo>
                  <a:cubicBezTo>
                    <a:pt x="482" y="0"/>
                    <a:pt x="337" y="55"/>
                    <a:pt x="226" y="165"/>
                  </a:cubicBezTo>
                  <a:cubicBezTo>
                    <a:pt x="9" y="381"/>
                    <a:pt x="6" y="734"/>
                    <a:pt x="220" y="957"/>
                  </a:cubicBezTo>
                  <a:cubicBezTo>
                    <a:pt x="1774" y="2495"/>
                    <a:pt x="1774" y="5007"/>
                    <a:pt x="220" y="6545"/>
                  </a:cubicBezTo>
                  <a:cubicBezTo>
                    <a:pt x="0" y="6765"/>
                    <a:pt x="0" y="7124"/>
                    <a:pt x="220" y="7343"/>
                  </a:cubicBezTo>
                  <a:cubicBezTo>
                    <a:pt x="330" y="7453"/>
                    <a:pt x="474" y="7508"/>
                    <a:pt x="619" y="7508"/>
                  </a:cubicBezTo>
                  <a:cubicBezTo>
                    <a:pt x="763" y="7508"/>
                    <a:pt x="908" y="7453"/>
                    <a:pt x="1018" y="7343"/>
                  </a:cubicBezTo>
                  <a:cubicBezTo>
                    <a:pt x="3002" y="5359"/>
                    <a:pt x="3002" y="2143"/>
                    <a:pt x="1018" y="159"/>
                  </a:cubicBezTo>
                  <a:cubicBezTo>
                    <a:pt x="909" y="53"/>
                    <a:pt x="768" y="0"/>
                    <a:pt x="6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" name="Google Shape;28421;p76"/>
            <p:cNvSpPr/>
            <p:nvPr/>
          </p:nvSpPr>
          <p:spPr>
            <a:xfrm>
              <a:off x="2678350" y="1464650"/>
              <a:ext cx="339700" cy="422700"/>
            </a:xfrm>
            <a:custGeom>
              <a:avLst/>
              <a:gdLst/>
              <a:ahLst/>
              <a:cxnLst/>
              <a:rect l="l" t="t" r="r" b="b"/>
              <a:pathLst>
                <a:path w="13588" h="16908" extrusionOk="0">
                  <a:moveTo>
                    <a:pt x="5683" y="5632"/>
                  </a:moveTo>
                  <a:lnTo>
                    <a:pt x="5683" y="11278"/>
                  </a:lnTo>
                  <a:lnTo>
                    <a:pt x="3952" y="11278"/>
                  </a:lnTo>
                  <a:cubicBezTo>
                    <a:pt x="3638" y="11278"/>
                    <a:pt x="3389" y="11026"/>
                    <a:pt x="3389" y="10712"/>
                  </a:cubicBezTo>
                  <a:lnTo>
                    <a:pt x="3389" y="6195"/>
                  </a:lnTo>
                  <a:cubicBezTo>
                    <a:pt x="3389" y="5882"/>
                    <a:pt x="3638" y="5632"/>
                    <a:pt x="3952" y="5632"/>
                  </a:cubicBezTo>
                  <a:close/>
                  <a:moveTo>
                    <a:pt x="11895" y="1115"/>
                  </a:moveTo>
                  <a:cubicBezTo>
                    <a:pt x="12206" y="1115"/>
                    <a:pt x="12458" y="1365"/>
                    <a:pt x="12458" y="1679"/>
                  </a:cubicBezTo>
                  <a:lnTo>
                    <a:pt x="12458" y="15229"/>
                  </a:lnTo>
                  <a:cubicBezTo>
                    <a:pt x="12458" y="15542"/>
                    <a:pt x="12206" y="15792"/>
                    <a:pt x="11895" y="15792"/>
                  </a:cubicBezTo>
                  <a:cubicBezTo>
                    <a:pt x="11582" y="15792"/>
                    <a:pt x="11329" y="15542"/>
                    <a:pt x="11329" y="15229"/>
                  </a:cubicBezTo>
                  <a:lnTo>
                    <a:pt x="11329" y="1679"/>
                  </a:lnTo>
                  <a:cubicBezTo>
                    <a:pt x="11329" y="1365"/>
                    <a:pt x="11582" y="1115"/>
                    <a:pt x="11895" y="1115"/>
                  </a:cubicBezTo>
                  <a:close/>
                  <a:moveTo>
                    <a:pt x="11892" y="0"/>
                  </a:moveTo>
                  <a:cubicBezTo>
                    <a:pt x="11090" y="0"/>
                    <a:pt x="10386" y="570"/>
                    <a:pt x="10230" y="1374"/>
                  </a:cubicBezTo>
                  <a:lnTo>
                    <a:pt x="6060" y="4503"/>
                  </a:lnTo>
                  <a:lnTo>
                    <a:pt x="3952" y="4503"/>
                  </a:lnTo>
                  <a:cubicBezTo>
                    <a:pt x="3235" y="4503"/>
                    <a:pt x="2600" y="4955"/>
                    <a:pt x="2362" y="5632"/>
                  </a:cubicBezTo>
                  <a:lnTo>
                    <a:pt x="1693" y="5632"/>
                  </a:lnTo>
                  <a:cubicBezTo>
                    <a:pt x="757" y="5632"/>
                    <a:pt x="1" y="6388"/>
                    <a:pt x="1" y="7325"/>
                  </a:cubicBezTo>
                  <a:lnTo>
                    <a:pt x="1" y="9583"/>
                  </a:lnTo>
                  <a:cubicBezTo>
                    <a:pt x="1" y="10520"/>
                    <a:pt x="757" y="11275"/>
                    <a:pt x="1693" y="11278"/>
                  </a:cubicBezTo>
                  <a:lnTo>
                    <a:pt x="2362" y="11278"/>
                  </a:lnTo>
                  <a:cubicBezTo>
                    <a:pt x="2600" y="11953"/>
                    <a:pt x="3235" y="12405"/>
                    <a:pt x="3952" y="12408"/>
                  </a:cubicBezTo>
                  <a:lnTo>
                    <a:pt x="6060" y="12408"/>
                  </a:lnTo>
                  <a:lnTo>
                    <a:pt x="10230" y="15533"/>
                  </a:lnTo>
                  <a:cubicBezTo>
                    <a:pt x="10386" y="16336"/>
                    <a:pt x="11087" y="16908"/>
                    <a:pt x="11888" y="16908"/>
                  </a:cubicBezTo>
                  <a:cubicBezTo>
                    <a:pt x="11940" y="16908"/>
                    <a:pt x="11993" y="16905"/>
                    <a:pt x="12046" y="16900"/>
                  </a:cubicBezTo>
                  <a:cubicBezTo>
                    <a:pt x="12913" y="16822"/>
                    <a:pt x="13582" y="16099"/>
                    <a:pt x="13588" y="15229"/>
                  </a:cubicBezTo>
                  <a:lnTo>
                    <a:pt x="13588" y="1679"/>
                  </a:lnTo>
                  <a:cubicBezTo>
                    <a:pt x="13579" y="808"/>
                    <a:pt x="12913" y="86"/>
                    <a:pt x="12046" y="7"/>
                  </a:cubicBezTo>
                  <a:cubicBezTo>
                    <a:pt x="11994" y="3"/>
                    <a:pt x="11943" y="0"/>
                    <a:pt x="11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3" name="Google Shape;29721;p79"/>
          <p:cNvGrpSpPr/>
          <p:nvPr/>
        </p:nvGrpSpPr>
        <p:grpSpPr>
          <a:xfrm>
            <a:off x="5389347" y="3679854"/>
            <a:ext cx="393314" cy="408052"/>
            <a:chOff x="-35123050" y="3561225"/>
            <a:chExt cx="292225" cy="291100"/>
          </a:xfrm>
          <a:solidFill>
            <a:schemeClr val="bg1"/>
          </a:solidFill>
        </p:grpSpPr>
        <p:sp>
          <p:nvSpPr>
            <p:cNvPr id="64" name="Google Shape;29722;p79"/>
            <p:cNvSpPr/>
            <p:nvPr/>
          </p:nvSpPr>
          <p:spPr>
            <a:xfrm>
              <a:off x="-35123050" y="3629750"/>
              <a:ext cx="205575" cy="222575"/>
            </a:xfrm>
            <a:custGeom>
              <a:avLst/>
              <a:gdLst/>
              <a:ahLst/>
              <a:cxnLst/>
              <a:rect l="l" t="t" r="r" b="b"/>
              <a:pathLst>
                <a:path w="8223" h="8903" extrusionOk="0">
                  <a:moveTo>
                    <a:pt x="2080" y="2710"/>
                  </a:moveTo>
                  <a:cubicBezTo>
                    <a:pt x="2458" y="2710"/>
                    <a:pt x="2741" y="3056"/>
                    <a:pt x="2741" y="3403"/>
                  </a:cubicBezTo>
                  <a:cubicBezTo>
                    <a:pt x="2741" y="3781"/>
                    <a:pt x="2426" y="4065"/>
                    <a:pt x="2080" y="4065"/>
                  </a:cubicBezTo>
                  <a:cubicBezTo>
                    <a:pt x="1733" y="4065"/>
                    <a:pt x="1418" y="3750"/>
                    <a:pt x="1418" y="3403"/>
                  </a:cubicBezTo>
                  <a:cubicBezTo>
                    <a:pt x="1418" y="3056"/>
                    <a:pt x="1670" y="2710"/>
                    <a:pt x="2080" y="2710"/>
                  </a:cubicBezTo>
                  <a:close/>
                  <a:moveTo>
                    <a:pt x="4127" y="2710"/>
                  </a:moveTo>
                  <a:cubicBezTo>
                    <a:pt x="4506" y="2710"/>
                    <a:pt x="4789" y="3056"/>
                    <a:pt x="4789" y="3403"/>
                  </a:cubicBezTo>
                  <a:cubicBezTo>
                    <a:pt x="4789" y="3781"/>
                    <a:pt x="4474" y="4065"/>
                    <a:pt x="4127" y="4065"/>
                  </a:cubicBezTo>
                  <a:cubicBezTo>
                    <a:pt x="3718" y="4065"/>
                    <a:pt x="3466" y="3750"/>
                    <a:pt x="3466" y="3403"/>
                  </a:cubicBezTo>
                  <a:cubicBezTo>
                    <a:pt x="3466" y="3056"/>
                    <a:pt x="3718" y="2710"/>
                    <a:pt x="4127" y="2710"/>
                  </a:cubicBezTo>
                  <a:close/>
                  <a:moveTo>
                    <a:pt x="6207" y="2710"/>
                  </a:moveTo>
                  <a:cubicBezTo>
                    <a:pt x="6616" y="2710"/>
                    <a:pt x="6868" y="3056"/>
                    <a:pt x="6868" y="3403"/>
                  </a:cubicBezTo>
                  <a:cubicBezTo>
                    <a:pt x="6868" y="3781"/>
                    <a:pt x="6553" y="4065"/>
                    <a:pt x="6207" y="4065"/>
                  </a:cubicBezTo>
                  <a:cubicBezTo>
                    <a:pt x="5829" y="4065"/>
                    <a:pt x="5545" y="3750"/>
                    <a:pt x="5545" y="3403"/>
                  </a:cubicBezTo>
                  <a:cubicBezTo>
                    <a:pt x="5514" y="3056"/>
                    <a:pt x="5829" y="2710"/>
                    <a:pt x="6207" y="2710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57"/>
                    <a:pt x="0" y="1702"/>
                  </a:cubicBezTo>
                  <a:lnTo>
                    <a:pt x="0" y="5136"/>
                  </a:lnTo>
                  <a:cubicBezTo>
                    <a:pt x="0" y="5955"/>
                    <a:pt x="630" y="6616"/>
                    <a:pt x="1418" y="6774"/>
                  </a:cubicBezTo>
                  <a:lnTo>
                    <a:pt x="1418" y="8570"/>
                  </a:lnTo>
                  <a:cubicBezTo>
                    <a:pt x="1418" y="8696"/>
                    <a:pt x="1481" y="8822"/>
                    <a:pt x="1607" y="8885"/>
                  </a:cubicBezTo>
                  <a:cubicBezTo>
                    <a:pt x="1649" y="8895"/>
                    <a:pt x="1695" y="8902"/>
                    <a:pt x="1739" y="8902"/>
                  </a:cubicBezTo>
                  <a:cubicBezTo>
                    <a:pt x="1828" y="8902"/>
                    <a:pt x="1912" y="8874"/>
                    <a:pt x="1954" y="8790"/>
                  </a:cubicBezTo>
                  <a:lnTo>
                    <a:pt x="3938" y="6837"/>
                  </a:lnTo>
                  <a:lnTo>
                    <a:pt x="6522" y="6837"/>
                  </a:lnTo>
                  <a:cubicBezTo>
                    <a:pt x="7467" y="6837"/>
                    <a:pt x="8223" y="6081"/>
                    <a:pt x="8223" y="5136"/>
                  </a:cubicBezTo>
                  <a:lnTo>
                    <a:pt x="8223" y="1702"/>
                  </a:lnTo>
                  <a:cubicBezTo>
                    <a:pt x="8223" y="757"/>
                    <a:pt x="7467" y="0"/>
                    <a:pt x="65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sp>
          <p:nvSpPr>
            <p:cNvPr id="65" name="Google Shape;29723;p79"/>
            <p:cNvSpPr/>
            <p:nvPr/>
          </p:nvSpPr>
          <p:spPr>
            <a:xfrm>
              <a:off x="-35053750" y="3561225"/>
              <a:ext cx="222925" cy="221825"/>
            </a:xfrm>
            <a:custGeom>
              <a:avLst/>
              <a:gdLst/>
              <a:ahLst/>
              <a:cxnLst/>
              <a:rect l="l" t="t" r="r" b="b"/>
              <a:pathLst>
                <a:path w="8917" h="8873" extrusionOk="0">
                  <a:moveTo>
                    <a:pt x="1702" y="1"/>
                  </a:moveTo>
                  <a:cubicBezTo>
                    <a:pt x="757" y="1"/>
                    <a:pt x="1" y="725"/>
                    <a:pt x="1" y="1702"/>
                  </a:cubicBezTo>
                  <a:lnTo>
                    <a:pt x="1" y="2048"/>
                  </a:lnTo>
                  <a:lnTo>
                    <a:pt x="3781" y="2048"/>
                  </a:lnTo>
                  <a:cubicBezTo>
                    <a:pt x="5136" y="2048"/>
                    <a:pt x="6207" y="3088"/>
                    <a:pt x="6207" y="4443"/>
                  </a:cubicBezTo>
                  <a:lnTo>
                    <a:pt x="6207" y="7877"/>
                  </a:lnTo>
                  <a:lnTo>
                    <a:pt x="6207" y="8003"/>
                  </a:lnTo>
                  <a:lnTo>
                    <a:pt x="6995" y="8790"/>
                  </a:lnTo>
                  <a:cubicBezTo>
                    <a:pt x="7055" y="8850"/>
                    <a:pt x="7127" y="8872"/>
                    <a:pt x="7205" y="8872"/>
                  </a:cubicBezTo>
                  <a:cubicBezTo>
                    <a:pt x="7249" y="8872"/>
                    <a:pt x="7295" y="8865"/>
                    <a:pt x="7341" y="8853"/>
                  </a:cubicBezTo>
                  <a:cubicBezTo>
                    <a:pt x="7467" y="8822"/>
                    <a:pt x="7530" y="8664"/>
                    <a:pt x="7530" y="8538"/>
                  </a:cubicBezTo>
                  <a:lnTo>
                    <a:pt x="7530" y="6806"/>
                  </a:lnTo>
                  <a:cubicBezTo>
                    <a:pt x="8318" y="6648"/>
                    <a:pt x="8917" y="5955"/>
                    <a:pt x="8917" y="5104"/>
                  </a:cubicBezTo>
                  <a:lnTo>
                    <a:pt x="8917" y="1702"/>
                  </a:lnTo>
                  <a:cubicBezTo>
                    <a:pt x="8917" y="725"/>
                    <a:pt x="8129" y="1"/>
                    <a:pt x="7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</p:grpSp>
      <p:grpSp>
        <p:nvGrpSpPr>
          <p:cNvPr id="69" name="Google Shape;29352;p78"/>
          <p:cNvGrpSpPr/>
          <p:nvPr/>
        </p:nvGrpSpPr>
        <p:grpSpPr>
          <a:xfrm>
            <a:off x="3381811" y="3683026"/>
            <a:ext cx="403920" cy="404880"/>
            <a:chOff x="946175" y="3253275"/>
            <a:chExt cx="298550" cy="296150"/>
          </a:xfrm>
          <a:solidFill>
            <a:schemeClr val="bg1"/>
          </a:solidFill>
        </p:grpSpPr>
        <p:sp>
          <p:nvSpPr>
            <p:cNvPr id="70" name="Google Shape;29353;p78"/>
            <p:cNvSpPr/>
            <p:nvPr/>
          </p:nvSpPr>
          <p:spPr>
            <a:xfrm>
              <a:off x="946175" y="3253275"/>
              <a:ext cx="209550" cy="261500"/>
            </a:xfrm>
            <a:custGeom>
              <a:avLst/>
              <a:gdLst/>
              <a:ahLst/>
              <a:cxnLst/>
              <a:rect l="l" t="t" r="r" b="b"/>
              <a:pathLst>
                <a:path w="8382" h="10460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113"/>
                  </a:lnTo>
                  <a:cubicBezTo>
                    <a:pt x="1" y="10302"/>
                    <a:pt x="158" y="10460"/>
                    <a:pt x="348" y="10460"/>
                  </a:cubicBezTo>
                  <a:lnTo>
                    <a:pt x="694" y="10460"/>
                  </a:lnTo>
                  <a:lnTo>
                    <a:pt x="694" y="3875"/>
                  </a:lnTo>
                  <a:cubicBezTo>
                    <a:pt x="694" y="3623"/>
                    <a:pt x="820" y="3340"/>
                    <a:pt x="1009" y="3151"/>
                  </a:cubicBezTo>
                  <a:lnTo>
                    <a:pt x="3151" y="1008"/>
                  </a:lnTo>
                  <a:cubicBezTo>
                    <a:pt x="3340" y="819"/>
                    <a:pt x="3624" y="693"/>
                    <a:pt x="3908" y="693"/>
                  </a:cubicBezTo>
                  <a:lnTo>
                    <a:pt x="8381" y="693"/>
                  </a:lnTo>
                  <a:lnTo>
                    <a:pt x="8381" y="347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sp>
          <p:nvSpPr>
            <p:cNvPr id="71" name="Google Shape;29354;p78"/>
            <p:cNvSpPr/>
            <p:nvPr/>
          </p:nvSpPr>
          <p:spPr>
            <a:xfrm>
              <a:off x="986350" y="3293425"/>
              <a:ext cx="47300" cy="48075"/>
            </a:xfrm>
            <a:custGeom>
              <a:avLst/>
              <a:gdLst/>
              <a:ahLst/>
              <a:cxnLst/>
              <a:rect l="l" t="t" r="r" b="b"/>
              <a:pathLst>
                <a:path w="1892" h="1923" extrusionOk="0">
                  <a:moveTo>
                    <a:pt x="189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8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sp>
          <p:nvSpPr>
            <p:cNvPr id="72" name="Google Shape;29355;p78"/>
            <p:cNvSpPr/>
            <p:nvPr/>
          </p:nvSpPr>
          <p:spPr>
            <a:xfrm>
              <a:off x="1051725" y="3359600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49"/>
                    <a:pt x="1103" y="4852"/>
                    <a:pt x="2427" y="4852"/>
                  </a:cubicBezTo>
                  <a:cubicBezTo>
                    <a:pt x="3781" y="4852"/>
                    <a:pt x="4884" y="3749"/>
                    <a:pt x="4884" y="2426"/>
                  </a:cubicBez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sp>
          <p:nvSpPr>
            <p:cNvPr id="73" name="Google Shape;29356;p78"/>
            <p:cNvSpPr/>
            <p:nvPr/>
          </p:nvSpPr>
          <p:spPr>
            <a:xfrm>
              <a:off x="980050" y="3289500"/>
              <a:ext cx="192200" cy="242600"/>
            </a:xfrm>
            <a:custGeom>
              <a:avLst/>
              <a:gdLst/>
              <a:ahLst/>
              <a:cxnLst/>
              <a:rect l="l" t="t" r="r" b="b"/>
              <a:pathLst>
                <a:path w="7688" h="9704" extrusionOk="0">
                  <a:moveTo>
                    <a:pt x="2868" y="0"/>
                  </a:moveTo>
                  <a:lnTo>
                    <a:pt x="2868" y="2426"/>
                  </a:lnTo>
                  <a:cubicBezTo>
                    <a:pt x="2868" y="2647"/>
                    <a:pt x="2679" y="2804"/>
                    <a:pt x="2490" y="2804"/>
                  </a:cubicBezTo>
                  <a:lnTo>
                    <a:pt x="1" y="2804"/>
                  </a:lnTo>
                  <a:lnTo>
                    <a:pt x="1" y="9357"/>
                  </a:lnTo>
                  <a:cubicBezTo>
                    <a:pt x="1" y="9578"/>
                    <a:pt x="190" y="9704"/>
                    <a:pt x="379" y="9704"/>
                  </a:cubicBezTo>
                  <a:lnTo>
                    <a:pt x="7341" y="9704"/>
                  </a:lnTo>
                  <a:cubicBezTo>
                    <a:pt x="7467" y="9704"/>
                    <a:pt x="7593" y="9641"/>
                    <a:pt x="7625" y="9578"/>
                  </a:cubicBezTo>
                  <a:lnTo>
                    <a:pt x="6239" y="8192"/>
                  </a:lnTo>
                  <a:cubicBezTo>
                    <a:pt x="5924" y="8318"/>
                    <a:pt x="5609" y="8349"/>
                    <a:pt x="5262" y="8349"/>
                  </a:cubicBezTo>
                  <a:cubicBezTo>
                    <a:pt x="3529" y="8349"/>
                    <a:pt x="2143" y="6931"/>
                    <a:pt x="2143" y="5230"/>
                  </a:cubicBezTo>
                  <a:cubicBezTo>
                    <a:pt x="2143" y="3529"/>
                    <a:pt x="3561" y="2111"/>
                    <a:pt x="5262" y="2111"/>
                  </a:cubicBezTo>
                  <a:cubicBezTo>
                    <a:pt x="6239" y="2111"/>
                    <a:pt x="7121" y="2584"/>
                    <a:pt x="7688" y="3308"/>
                  </a:cubicBezTo>
                  <a:lnTo>
                    <a:pt x="7688" y="347"/>
                  </a:lnTo>
                  <a:cubicBezTo>
                    <a:pt x="7688" y="158"/>
                    <a:pt x="7530" y="0"/>
                    <a:pt x="73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sp>
          <p:nvSpPr>
            <p:cNvPr id="74" name="Google Shape;29357;p78"/>
            <p:cNvSpPr/>
            <p:nvPr/>
          </p:nvSpPr>
          <p:spPr>
            <a:xfrm>
              <a:off x="1154125" y="3460400"/>
              <a:ext cx="90600" cy="89025"/>
            </a:xfrm>
            <a:custGeom>
              <a:avLst/>
              <a:gdLst/>
              <a:ahLst/>
              <a:cxnLst/>
              <a:rect l="l" t="t" r="r" b="b"/>
              <a:pathLst>
                <a:path w="3624" h="3561" extrusionOk="0">
                  <a:moveTo>
                    <a:pt x="977" y="1"/>
                  </a:moveTo>
                  <a:cubicBezTo>
                    <a:pt x="693" y="410"/>
                    <a:pt x="378" y="757"/>
                    <a:pt x="0" y="1009"/>
                  </a:cubicBezTo>
                  <a:lnTo>
                    <a:pt x="2363" y="3372"/>
                  </a:lnTo>
                  <a:cubicBezTo>
                    <a:pt x="2489" y="3498"/>
                    <a:pt x="2662" y="3561"/>
                    <a:pt x="2840" y="3561"/>
                  </a:cubicBezTo>
                  <a:cubicBezTo>
                    <a:pt x="3017" y="3561"/>
                    <a:pt x="3198" y="3498"/>
                    <a:pt x="3340" y="3372"/>
                  </a:cubicBezTo>
                  <a:cubicBezTo>
                    <a:pt x="3623" y="3088"/>
                    <a:pt x="3623" y="2647"/>
                    <a:pt x="3340" y="2364"/>
                  </a:cubicBezTo>
                  <a:lnTo>
                    <a:pt x="97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</p:grpSp>
      <p:pic>
        <p:nvPicPr>
          <p:cNvPr id="62" name="Key Words p.86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29210" end="1095.625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6466596" y="1974448"/>
            <a:ext cx="1353472" cy="13534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65114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732" fill="hold"/>
                                        <p:tgtEl>
                                          <p:spTgt spid="6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2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2"/>
                </p:tgtEl>
              </p:cMediaNode>
            </p:audio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65" name="Google Shape;4065;p55"/>
          <p:cNvGrpSpPr/>
          <p:nvPr/>
        </p:nvGrpSpPr>
        <p:grpSpPr>
          <a:xfrm rot="-2343389" flipH="1">
            <a:off x="7886028" y="491738"/>
            <a:ext cx="961091" cy="327154"/>
            <a:chOff x="916775" y="3696925"/>
            <a:chExt cx="850400" cy="289475"/>
          </a:xfrm>
        </p:grpSpPr>
        <p:sp>
          <p:nvSpPr>
            <p:cNvPr id="4066" name="Google Shape;4066;p55"/>
            <p:cNvSpPr/>
            <p:nvPr/>
          </p:nvSpPr>
          <p:spPr>
            <a:xfrm>
              <a:off x="964750" y="3708925"/>
              <a:ext cx="798125" cy="267625"/>
            </a:xfrm>
            <a:custGeom>
              <a:avLst/>
              <a:gdLst/>
              <a:ahLst/>
              <a:cxnLst/>
              <a:rect l="l" t="t" r="r" b="b"/>
              <a:pathLst>
                <a:path w="31925" h="10705" extrusionOk="0">
                  <a:moveTo>
                    <a:pt x="20929" y="0"/>
                  </a:moveTo>
                  <a:lnTo>
                    <a:pt x="0" y="583"/>
                  </a:lnTo>
                  <a:lnTo>
                    <a:pt x="15158" y="3597"/>
                  </a:lnTo>
                  <a:lnTo>
                    <a:pt x="12897" y="10705"/>
                  </a:lnTo>
                  <a:lnTo>
                    <a:pt x="12897" y="10705"/>
                  </a:lnTo>
                  <a:lnTo>
                    <a:pt x="31925" y="10122"/>
                  </a:lnTo>
                  <a:lnTo>
                    <a:pt x="19217" y="5464"/>
                  </a:lnTo>
                  <a:lnTo>
                    <a:pt x="209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67" name="Google Shape;4067;p55"/>
            <p:cNvSpPr/>
            <p:nvPr/>
          </p:nvSpPr>
          <p:spPr>
            <a:xfrm>
              <a:off x="916775" y="3696925"/>
              <a:ext cx="850400" cy="289475"/>
            </a:xfrm>
            <a:custGeom>
              <a:avLst/>
              <a:gdLst/>
              <a:ahLst/>
              <a:cxnLst/>
              <a:rect l="l" t="t" r="r" b="b"/>
              <a:pathLst>
                <a:path w="34016" h="11579" extrusionOk="0">
                  <a:moveTo>
                    <a:pt x="22221" y="942"/>
                  </a:moveTo>
                  <a:lnTo>
                    <a:pt x="22221" y="942"/>
                  </a:lnTo>
                  <a:cubicBezTo>
                    <a:pt x="22145" y="1197"/>
                    <a:pt x="22069" y="1455"/>
                    <a:pt x="21992" y="1713"/>
                  </a:cubicBezTo>
                  <a:lnTo>
                    <a:pt x="21581" y="3084"/>
                  </a:lnTo>
                  <a:cubicBezTo>
                    <a:pt x="21427" y="3529"/>
                    <a:pt x="21307" y="3991"/>
                    <a:pt x="21170" y="4454"/>
                  </a:cubicBezTo>
                  <a:lnTo>
                    <a:pt x="20776" y="5824"/>
                  </a:lnTo>
                  <a:lnTo>
                    <a:pt x="20673" y="6184"/>
                  </a:lnTo>
                  <a:lnTo>
                    <a:pt x="20999" y="6286"/>
                  </a:lnTo>
                  <a:lnTo>
                    <a:pt x="24201" y="7400"/>
                  </a:lnTo>
                  <a:lnTo>
                    <a:pt x="27404" y="8496"/>
                  </a:lnTo>
                  <a:cubicBezTo>
                    <a:pt x="28466" y="8855"/>
                    <a:pt x="29528" y="9232"/>
                    <a:pt x="30607" y="9575"/>
                  </a:cubicBezTo>
                  <a:cubicBezTo>
                    <a:pt x="31600" y="9917"/>
                    <a:pt x="32577" y="10243"/>
                    <a:pt x="33570" y="10551"/>
                  </a:cubicBezTo>
                  <a:cubicBezTo>
                    <a:pt x="32868" y="10551"/>
                    <a:pt x="32166" y="10534"/>
                    <a:pt x="31463" y="10534"/>
                  </a:cubicBezTo>
                  <a:lnTo>
                    <a:pt x="29083" y="10534"/>
                  </a:lnTo>
                  <a:lnTo>
                    <a:pt x="26702" y="10551"/>
                  </a:lnTo>
                  <a:lnTo>
                    <a:pt x="24321" y="10585"/>
                  </a:lnTo>
                  <a:lnTo>
                    <a:pt x="21941" y="10619"/>
                  </a:lnTo>
                  <a:lnTo>
                    <a:pt x="19560" y="10671"/>
                  </a:lnTo>
                  <a:cubicBezTo>
                    <a:pt x="18149" y="10716"/>
                    <a:pt x="16738" y="10735"/>
                    <a:pt x="15339" y="10786"/>
                  </a:cubicBezTo>
                  <a:lnTo>
                    <a:pt x="15339" y="10786"/>
                  </a:lnTo>
                  <a:cubicBezTo>
                    <a:pt x="15472" y="10366"/>
                    <a:pt x="15602" y="9949"/>
                    <a:pt x="15724" y="9523"/>
                  </a:cubicBezTo>
                  <a:lnTo>
                    <a:pt x="16272" y="7742"/>
                  </a:lnTo>
                  <a:lnTo>
                    <a:pt x="17316" y="4163"/>
                  </a:lnTo>
                  <a:lnTo>
                    <a:pt x="17402" y="3871"/>
                  </a:lnTo>
                  <a:lnTo>
                    <a:pt x="17128" y="3820"/>
                  </a:lnTo>
                  <a:lnTo>
                    <a:pt x="13309" y="3152"/>
                  </a:lnTo>
                  <a:lnTo>
                    <a:pt x="11408" y="2810"/>
                  </a:lnTo>
                  <a:lnTo>
                    <a:pt x="9524" y="2450"/>
                  </a:lnTo>
                  <a:lnTo>
                    <a:pt x="7622" y="2056"/>
                  </a:lnTo>
                  <a:cubicBezTo>
                    <a:pt x="6989" y="1936"/>
                    <a:pt x="6372" y="1799"/>
                    <a:pt x="5738" y="1679"/>
                  </a:cubicBezTo>
                  <a:cubicBezTo>
                    <a:pt x="5112" y="1544"/>
                    <a:pt x="4489" y="1408"/>
                    <a:pt x="3866" y="1272"/>
                  </a:cubicBezTo>
                  <a:lnTo>
                    <a:pt x="3866" y="1272"/>
                  </a:lnTo>
                  <a:lnTo>
                    <a:pt x="7160" y="1251"/>
                  </a:lnTo>
                  <a:cubicBezTo>
                    <a:pt x="8907" y="1217"/>
                    <a:pt x="10654" y="1200"/>
                    <a:pt x="12384" y="1165"/>
                  </a:cubicBezTo>
                  <a:lnTo>
                    <a:pt x="17625" y="1063"/>
                  </a:lnTo>
                  <a:lnTo>
                    <a:pt x="20245" y="994"/>
                  </a:lnTo>
                  <a:lnTo>
                    <a:pt x="22221" y="942"/>
                  </a:lnTo>
                  <a:close/>
                  <a:moveTo>
                    <a:pt x="23465" y="1"/>
                  </a:moveTo>
                  <a:lnTo>
                    <a:pt x="22831" y="18"/>
                  </a:lnTo>
                  <a:lnTo>
                    <a:pt x="20211" y="86"/>
                  </a:lnTo>
                  <a:lnTo>
                    <a:pt x="17590" y="189"/>
                  </a:lnTo>
                  <a:lnTo>
                    <a:pt x="12367" y="377"/>
                  </a:lnTo>
                  <a:cubicBezTo>
                    <a:pt x="10620" y="429"/>
                    <a:pt x="8890" y="514"/>
                    <a:pt x="7143" y="583"/>
                  </a:cubicBezTo>
                  <a:lnTo>
                    <a:pt x="1902" y="840"/>
                  </a:lnTo>
                  <a:lnTo>
                    <a:pt x="1" y="943"/>
                  </a:lnTo>
                  <a:lnTo>
                    <a:pt x="1868" y="1285"/>
                  </a:lnTo>
                  <a:cubicBezTo>
                    <a:pt x="3135" y="1508"/>
                    <a:pt x="4403" y="1731"/>
                    <a:pt x="5670" y="1970"/>
                  </a:cubicBezTo>
                  <a:cubicBezTo>
                    <a:pt x="6304" y="2090"/>
                    <a:pt x="6937" y="2193"/>
                    <a:pt x="7571" y="2330"/>
                  </a:cubicBezTo>
                  <a:lnTo>
                    <a:pt x="9472" y="2690"/>
                  </a:lnTo>
                  <a:lnTo>
                    <a:pt x="11356" y="3084"/>
                  </a:lnTo>
                  <a:lnTo>
                    <a:pt x="13240" y="3495"/>
                  </a:lnTo>
                  <a:lnTo>
                    <a:pt x="16725" y="4267"/>
                  </a:lnTo>
                  <a:lnTo>
                    <a:pt x="16725" y="4267"/>
                  </a:lnTo>
                  <a:lnTo>
                    <a:pt x="15604" y="7519"/>
                  </a:lnTo>
                  <a:lnTo>
                    <a:pt x="15021" y="9301"/>
                  </a:lnTo>
                  <a:cubicBezTo>
                    <a:pt x="14816" y="9883"/>
                    <a:pt x="14645" y="10482"/>
                    <a:pt x="14439" y="11065"/>
                  </a:cubicBezTo>
                  <a:lnTo>
                    <a:pt x="14285" y="11579"/>
                  </a:lnTo>
                  <a:lnTo>
                    <a:pt x="14816" y="11561"/>
                  </a:lnTo>
                  <a:cubicBezTo>
                    <a:pt x="16409" y="11527"/>
                    <a:pt x="17984" y="11459"/>
                    <a:pt x="19577" y="11407"/>
                  </a:cubicBezTo>
                  <a:lnTo>
                    <a:pt x="21958" y="11305"/>
                  </a:lnTo>
                  <a:lnTo>
                    <a:pt x="24338" y="11202"/>
                  </a:lnTo>
                  <a:lnTo>
                    <a:pt x="26719" y="11082"/>
                  </a:lnTo>
                  <a:lnTo>
                    <a:pt x="29083" y="10962"/>
                  </a:lnTo>
                  <a:lnTo>
                    <a:pt x="31463" y="10808"/>
                  </a:lnTo>
                  <a:cubicBezTo>
                    <a:pt x="32251" y="10756"/>
                    <a:pt x="33056" y="10705"/>
                    <a:pt x="33844" y="10637"/>
                  </a:cubicBezTo>
                  <a:lnTo>
                    <a:pt x="34015" y="10637"/>
                  </a:lnTo>
                  <a:lnTo>
                    <a:pt x="33861" y="10568"/>
                  </a:lnTo>
                  <a:cubicBezTo>
                    <a:pt x="32816" y="10123"/>
                    <a:pt x="31772" y="9712"/>
                    <a:pt x="30710" y="9284"/>
                  </a:cubicBezTo>
                  <a:cubicBezTo>
                    <a:pt x="29665" y="8855"/>
                    <a:pt x="28620" y="8461"/>
                    <a:pt x="27575" y="8033"/>
                  </a:cubicBezTo>
                  <a:lnTo>
                    <a:pt x="24424" y="6800"/>
                  </a:lnTo>
                  <a:lnTo>
                    <a:pt x="21604" y="5718"/>
                  </a:lnTo>
                  <a:lnTo>
                    <a:pt x="21604" y="5718"/>
                  </a:lnTo>
                  <a:lnTo>
                    <a:pt x="21941" y="4694"/>
                  </a:lnTo>
                  <a:cubicBezTo>
                    <a:pt x="22095" y="4248"/>
                    <a:pt x="22249" y="3786"/>
                    <a:pt x="22403" y="3340"/>
                  </a:cubicBezTo>
                  <a:lnTo>
                    <a:pt x="22848" y="1970"/>
                  </a:lnTo>
                  <a:cubicBezTo>
                    <a:pt x="22985" y="1525"/>
                    <a:pt x="23140" y="1063"/>
                    <a:pt x="23277" y="617"/>
                  </a:cubicBezTo>
                  <a:lnTo>
                    <a:pt x="234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4068" name="Google Shape;4068;p55"/>
          <p:cNvGrpSpPr/>
          <p:nvPr/>
        </p:nvGrpSpPr>
        <p:grpSpPr>
          <a:xfrm rot="-1146379" flipH="1">
            <a:off x="8079644" y="1064989"/>
            <a:ext cx="718362" cy="244529"/>
            <a:chOff x="916775" y="3696925"/>
            <a:chExt cx="850400" cy="289475"/>
          </a:xfrm>
        </p:grpSpPr>
        <p:sp>
          <p:nvSpPr>
            <p:cNvPr id="4069" name="Google Shape;4069;p55"/>
            <p:cNvSpPr/>
            <p:nvPr/>
          </p:nvSpPr>
          <p:spPr>
            <a:xfrm>
              <a:off x="964750" y="3708925"/>
              <a:ext cx="798125" cy="267625"/>
            </a:xfrm>
            <a:custGeom>
              <a:avLst/>
              <a:gdLst/>
              <a:ahLst/>
              <a:cxnLst/>
              <a:rect l="l" t="t" r="r" b="b"/>
              <a:pathLst>
                <a:path w="31925" h="10705" extrusionOk="0">
                  <a:moveTo>
                    <a:pt x="20929" y="0"/>
                  </a:moveTo>
                  <a:lnTo>
                    <a:pt x="0" y="583"/>
                  </a:lnTo>
                  <a:lnTo>
                    <a:pt x="15158" y="3597"/>
                  </a:lnTo>
                  <a:lnTo>
                    <a:pt x="12897" y="10705"/>
                  </a:lnTo>
                  <a:lnTo>
                    <a:pt x="12897" y="10705"/>
                  </a:lnTo>
                  <a:lnTo>
                    <a:pt x="31925" y="10122"/>
                  </a:lnTo>
                  <a:lnTo>
                    <a:pt x="19217" y="5464"/>
                  </a:lnTo>
                  <a:lnTo>
                    <a:pt x="209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70" name="Google Shape;4070;p55"/>
            <p:cNvSpPr/>
            <p:nvPr/>
          </p:nvSpPr>
          <p:spPr>
            <a:xfrm>
              <a:off x="916775" y="3696925"/>
              <a:ext cx="850400" cy="289475"/>
            </a:xfrm>
            <a:custGeom>
              <a:avLst/>
              <a:gdLst/>
              <a:ahLst/>
              <a:cxnLst/>
              <a:rect l="l" t="t" r="r" b="b"/>
              <a:pathLst>
                <a:path w="34016" h="11579" extrusionOk="0">
                  <a:moveTo>
                    <a:pt x="22221" y="942"/>
                  </a:moveTo>
                  <a:lnTo>
                    <a:pt x="22221" y="942"/>
                  </a:lnTo>
                  <a:cubicBezTo>
                    <a:pt x="22145" y="1197"/>
                    <a:pt x="22069" y="1455"/>
                    <a:pt x="21992" y="1713"/>
                  </a:cubicBezTo>
                  <a:lnTo>
                    <a:pt x="21581" y="3084"/>
                  </a:lnTo>
                  <a:cubicBezTo>
                    <a:pt x="21427" y="3529"/>
                    <a:pt x="21307" y="3991"/>
                    <a:pt x="21170" y="4454"/>
                  </a:cubicBezTo>
                  <a:lnTo>
                    <a:pt x="20776" y="5824"/>
                  </a:lnTo>
                  <a:lnTo>
                    <a:pt x="20673" y="6184"/>
                  </a:lnTo>
                  <a:lnTo>
                    <a:pt x="20999" y="6286"/>
                  </a:lnTo>
                  <a:lnTo>
                    <a:pt x="24201" y="7400"/>
                  </a:lnTo>
                  <a:lnTo>
                    <a:pt x="27404" y="8496"/>
                  </a:lnTo>
                  <a:cubicBezTo>
                    <a:pt x="28466" y="8855"/>
                    <a:pt x="29528" y="9232"/>
                    <a:pt x="30607" y="9575"/>
                  </a:cubicBezTo>
                  <a:cubicBezTo>
                    <a:pt x="31600" y="9917"/>
                    <a:pt x="32577" y="10243"/>
                    <a:pt x="33570" y="10551"/>
                  </a:cubicBezTo>
                  <a:cubicBezTo>
                    <a:pt x="32868" y="10551"/>
                    <a:pt x="32166" y="10534"/>
                    <a:pt x="31463" y="10534"/>
                  </a:cubicBezTo>
                  <a:lnTo>
                    <a:pt x="29083" y="10534"/>
                  </a:lnTo>
                  <a:lnTo>
                    <a:pt x="26702" y="10551"/>
                  </a:lnTo>
                  <a:lnTo>
                    <a:pt x="24321" y="10585"/>
                  </a:lnTo>
                  <a:lnTo>
                    <a:pt x="21941" y="10619"/>
                  </a:lnTo>
                  <a:lnTo>
                    <a:pt x="19560" y="10671"/>
                  </a:lnTo>
                  <a:cubicBezTo>
                    <a:pt x="18149" y="10716"/>
                    <a:pt x="16738" y="10735"/>
                    <a:pt x="15339" y="10786"/>
                  </a:cubicBezTo>
                  <a:lnTo>
                    <a:pt x="15339" y="10786"/>
                  </a:lnTo>
                  <a:cubicBezTo>
                    <a:pt x="15472" y="10366"/>
                    <a:pt x="15602" y="9949"/>
                    <a:pt x="15724" y="9523"/>
                  </a:cubicBezTo>
                  <a:lnTo>
                    <a:pt x="16272" y="7742"/>
                  </a:lnTo>
                  <a:lnTo>
                    <a:pt x="17316" y="4163"/>
                  </a:lnTo>
                  <a:lnTo>
                    <a:pt x="17402" y="3871"/>
                  </a:lnTo>
                  <a:lnTo>
                    <a:pt x="17128" y="3820"/>
                  </a:lnTo>
                  <a:lnTo>
                    <a:pt x="13309" y="3152"/>
                  </a:lnTo>
                  <a:lnTo>
                    <a:pt x="11408" y="2810"/>
                  </a:lnTo>
                  <a:lnTo>
                    <a:pt x="9524" y="2450"/>
                  </a:lnTo>
                  <a:lnTo>
                    <a:pt x="7622" y="2056"/>
                  </a:lnTo>
                  <a:cubicBezTo>
                    <a:pt x="6989" y="1936"/>
                    <a:pt x="6372" y="1799"/>
                    <a:pt x="5738" y="1679"/>
                  </a:cubicBezTo>
                  <a:cubicBezTo>
                    <a:pt x="5112" y="1544"/>
                    <a:pt x="4489" y="1408"/>
                    <a:pt x="3866" y="1272"/>
                  </a:cubicBezTo>
                  <a:lnTo>
                    <a:pt x="3866" y="1272"/>
                  </a:lnTo>
                  <a:lnTo>
                    <a:pt x="7160" y="1251"/>
                  </a:lnTo>
                  <a:cubicBezTo>
                    <a:pt x="8907" y="1217"/>
                    <a:pt x="10654" y="1200"/>
                    <a:pt x="12384" y="1165"/>
                  </a:cubicBezTo>
                  <a:lnTo>
                    <a:pt x="17625" y="1063"/>
                  </a:lnTo>
                  <a:lnTo>
                    <a:pt x="20245" y="994"/>
                  </a:lnTo>
                  <a:lnTo>
                    <a:pt x="22221" y="942"/>
                  </a:lnTo>
                  <a:close/>
                  <a:moveTo>
                    <a:pt x="23465" y="1"/>
                  </a:moveTo>
                  <a:lnTo>
                    <a:pt x="22831" y="18"/>
                  </a:lnTo>
                  <a:lnTo>
                    <a:pt x="20211" y="86"/>
                  </a:lnTo>
                  <a:lnTo>
                    <a:pt x="17590" y="189"/>
                  </a:lnTo>
                  <a:lnTo>
                    <a:pt x="12367" y="377"/>
                  </a:lnTo>
                  <a:cubicBezTo>
                    <a:pt x="10620" y="429"/>
                    <a:pt x="8890" y="514"/>
                    <a:pt x="7143" y="583"/>
                  </a:cubicBezTo>
                  <a:lnTo>
                    <a:pt x="1902" y="840"/>
                  </a:lnTo>
                  <a:lnTo>
                    <a:pt x="1" y="943"/>
                  </a:lnTo>
                  <a:lnTo>
                    <a:pt x="1868" y="1285"/>
                  </a:lnTo>
                  <a:cubicBezTo>
                    <a:pt x="3135" y="1508"/>
                    <a:pt x="4403" y="1731"/>
                    <a:pt x="5670" y="1970"/>
                  </a:cubicBezTo>
                  <a:cubicBezTo>
                    <a:pt x="6304" y="2090"/>
                    <a:pt x="6937" y="2193"/>
                    <a:pt x="7571" y="2330"/>
                  </a:cubicBezTo>
                  <a:lnTo>
                    <a:pt x="9472" y="2690"/>
                  </a:lnTo>
                  <a:lnTo>
                    <a:pt x="11356" y="3084"/>
                  </a:lnTo>
                  <a:lnTo>
                    <a:pt x="13240" y="3495"/>
                  </a:lnTo>
                  <a:lnTo>
                    <a:pt x="16725" y="4267"/>
                  </a:lnTo>
                  <a:lnTo>
                    <a:pt x="16725" y="4267"/>
                  </a:lnTo>
                  <a:lnTo>
                    <a:pt x="15604" y="7519"/>
                  </a:lnTo>
                  <a:lnTo>
                    <a:pt x="15021" y="9301"/>
                  </a:lnTo>
                  <a:cubicBezTo>
                    <a:pt x="14816" y="9883"/>
                    <a:pt x="14645" y="10482"/>
                    <a:pt x="14439" y="11065"/>
                  </a:cubicBezTo>
                  <a:lnTo>
                    <a:pt x="14285" y="11579"/>
                  </a:lnTo>
                  <a:lnTo>
                    <a:pt x="14816" y="11561"/>
                  </a:lnTo>
                  <a:cubicBezTo>
                    <a:pt x="16409" y="11527"/>
                    <a:pt x="17984" y="11459"/>
                    <a:pt x="19577" y="11407"/>
                  </a:cubicBezTo>
                  <a:lnTo>
                    <a:pt x="21958" y="11305"/>
                  </a:lnTo>
                  <a:lnTo>
                    <a:pt x="24338" y="11202"/>
                  </a:lnTo>
                  <a:lnTo>
                    <a:pt x="26719" y="11082"/>
                  </a:lnTo>
                  <a:lnTo>
                    <a:pt x="29083" y="10962"/>
                  </a:lnTo>
                  <a:lnTo>
                    <a:pt x="31463" y="10808"/>
                  </a:lnTo>
                  <a:cubicBezTo>
                    <a:pt x="32251" y="10756"/>
                    <a:pt x="33056" y="10705"/>
                    <a:pt x="33844" y="10637"/>
                  </a:cubicBezTo>
                  <a:lnTo>
                    <a:pt x="34015" y="10637"/>
                  </a:lnTo>
                  <a:lnTo>
                    <a:pt x="33861" y="10568"/>
                  </a:lnTo>
                  <a:cubicBezTo>
                    <a:pt x="32816" y="10123"/>
                    <a:pt x="31772" y="9712"/>
                    <a:pt x="30710" y="9284"/>
                  </a:cubicBezTo>
                  <a:cubicBezTo>
                    <a:pt x="29665" y="8855"/>
                    <a:pt x="28620" y="8461"/>
                    <a:pt x="27575" y="8033"/>
                  </a:cubicBezTo>
                  <a:lnTo>
                    <a:pt x="24424" y="6800"/>
                  </a:lnTo>
                  <a:lnTo>
                    <a:pt x="21604" y="5718"/>
                  </a:lnTo>
                  <a:lnTo>
                    <a:pt x="21604" y="5718"/>
                  </a:lnTo>
                  <a:lnTo>
                    <a:pt x="21941" y="4694"/>
                  </a:lnTo>
                  <a:cubicBezTo>
                    <a:pt x="22095" y="4248"/>
                    <a:pt x="22249" y="3786"/>
                    <a:pt x="22403" y="3340"/>
                  </a:cubicBezTo>
                  <a:lnTo>
                    <a:pt x="22848" y="1970"/>
                  </a:lnTo>
                  <a:cubicBezTo>
                    <a:pt x="22985" y="1525"/>
                    <a:pt x="23140" y="1063"/>
                    <a:pt x="23277" y="617"/>
                  </a:cubicBezTo>
                  <a:lnTo>
                    <a:pt x="234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48" name="Google Shape;4003;p54"/>
          <p:cNvGrpSpPr/>
          <p:nvPr/>
        </p:nvGrpSpPr>
        <p:grpSpPr>
          <a:xfrm>
            <a:off x="4107139" y="3104350"/>
            <a:ext cx="925904" cy="1891534"/>
            <a:chOff x="1731500" y="694900"/>
            <a:chExt cx="1026850" cy="2002300"/>
          </a:xfrm>
        </p:grpSpPr>
        <p:sp>
          <p:nvSpPr>
            <p:cNvPr id="49" name="Google Shape;4004;p54"/>
            <p:cNvSpPr/>
            <p:nvPr/>
          </p:nvSpPr>
          <p:spPr>
            <a:xfrm>
              <a:off x="2092950" y="1791925"/>
              <a:ext cx="199325" cy="81275"/>
            </a:xfrm>
            <a:custGeom>
              <a:avLst/>
              <a:gdLst/>
              <a:ahLst/>
              <a:cxnLst/>
              <a:rect l="l" t="t" r="r" b="b"/>
              <a:pathLst>
                <a:path w="7973" h="3251" extrusionOk="0">
                  <a:moveTo>
                    <a:pt x="3153" y="1"/>
                  </a:moveTo>
                  <a:cubicBezTo>
                    <a:pt x="1507" y="1"/>
                    <a:pt x="243" y="712"/>
                    <a:pt x="209" y="723"/>
                  </a:cubicBezTo>
                  <a:cubicBezTo>
                    <a:pt x="63" y="828"/>
                    <a:pt x="0" y="1037"/>
                    <a:pt x="84" y="1205"/>
                  </a:cubicBezTo>
                  <a:cubicBezTo>
                    <a:pt x="147" y="1267"/>
                    <a:pt x="209" y="1330"/>
                    <a:pt x="272" y="1351"/>
                  </a:cubicBezTo>
                  <a:cubicBezTo>
                    <a:pt x="316" y="1360"/>
                    <a:pt x="359" y="1365"/>
                    <a:pt x="401" y="1365"/>
                  </a:cubicBezTo>
                  <a:cubicBezTo>
                    <a:pt x="460" y="1365"/>
                    <a:pt x="516" y="1355"/>
                    <a:pt x="565" y="1330"/>
                  </a:cubicBezTo>
                  <a:cubicBezTo>
                    <a:pt x="565" y="1309"/>
                    <a:pt x="1549" y="744"/>
                    <a:pt x="2888" y="682"/>
                  </a:cubicBezTo>
                  <a:cubicBezTo>
                    <a:pt x="2969" y="678"/>
                    <a:pt x="3051" y="676"/>
                    <a:pt x="3131" y="676"/>
                  </a:cubicBezTo>
                  <a:cubicBezTo>
                    <a:pt x="4783" y="676"/>
                    <a:pt x="6185" y="1493"/>
                    <a:pt x="7303" y="3109"/>
                  </a:cubicBezTo>
                  <a:cubicBezTo>
                    <a:pt x="7368" y="3200"/>
                    <a:pt x="7473" y="3251"/>
                    <a:pt x="7584" y="3251"/>
                  </a:cubicBezTo>
                  <a:cubicBezTo>
                    <a:pt x="7651" y="3251"/>
                    <a:pt x="7721" y="3232"/>
                    <a:pt x="7784" y="3192"/>
                  </a:cubicBezTo>
                  <a:cubicBezTo>
                    <a:pt x="7930" y="3088"/>
                    <a:pt x="7972" y="2879"/>
                    <a:pt x="7868" y="2711"/>
                  </a:cubicBezTo>
                  <a:cubicBezTo>
                    <a:pt x="6396" y="569"/>
                    <a:pt x="4623" y="1"/>
                    <a:pt x="3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" name="Google Shape;4005;p54"/>
            <p:cNvSpPr/>
            <p:nvPr/>
          </p:nvSpPr>
          <p:spPr>
            <a:xfrm>
              <a:off x="2300075" y="1906300"/>
              <a:ext cx="193575" cy="65750"/>
            </a:xfrm>
            <a:custGeom>
              <a:avLst/>
              <a:gdLst/>
              <a:ahLst/>
              <a:cxnLst/>
              <a:rect l="l" t="t" r="r" b="b"/>
              <a:pathLst>
                <a:path w="7743" h="2630" extrusionOk="0">
                  <a:moveTo>
                    <a:pt x="4094" y="0"/>
                  </a:moveTo>
                  <a:cubicBezTo>
                    <a:pt x="2851" y="0"/>
                    <a:pt x="1434" y="484"/>
                    <a:pt x="127" y="2070"/>
                  </a:cubicBezTo>
                  <a:cubicBezTo>
                    <a:pt x="1" y="2216"/>
                    <a:pt x="22" y="2426"/>
                    <a:pt x="168" y="2551"/>
                  </a:cubicBezTo>
                  <a:cubicBezTo>
                    <a:pt x="189" y="2572"/>
                    <a:pt x="231" y="2593"/>
                    <a:pt x="273" y="2614"/>
                  </a:cubicBezTo>
                  <a:cubicBezTo>
                    <a:pt x="305" y="2625"/>
                    <a:pt x="339" y="2630"/>
                    <a:pt x="373" y="2630"/>
                  </a:cubicBezTo>
                  <a:cubicBezTo>
                    <a:pt x="471" y="2630"/>
                    <a:pt x="572" y="2587"/>
                    <a:pt x="650" y="2509"/>
                  </a:cubicBezTo>
                  <a:cubicBezTo>
                    <a:pt x="1803" y="1107"/>
                    <a:pt x="3041" y="679"/>
                    <a:pt x="4125" y="679"/>
                  </a:cubicBezTo>
                  <a:cubicBezTo>
                    <a:pt x="5776" y="679"/>
                    <a:pt x="7068" y="1672"/>
                    <a:pt x="7157" y="1735"/>
                  </a:cubicBezTo>
                  <a:cubicBezTo>
                    <a:pt x="7222" y="1791"/>
                    <a:pt x="7299" y="1818"/>
                    <a:pt x="7376" y="1818"/>
                  </a:cubicBezTo>
                  <a:cubicBezTo>
                    <a:pt x="7472" y="1818"/>
                    <a:pt x="7568" y="1775"/>
                    <a:pt x="7638" y="1693"/>
                  </a:cubicBezTo>
                  <a:cubicBezTo>
                    <a:pt x="7743" y="1526"/>
                    <a:pt x="7722" y="1317"/>
                    <a:pt x="7575" y="1191"/>
                  </a:cubicBezTo>
                  <a:cubicBezTo>
                    <a:pt x="7550" y="1178"/>
                    <a:pt x="6033" y="0"/>
                    <a:pt x="40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" name="Google Shape;4006;p54"/>
            <p:cNvSpPr/>
            <p:nvPr/>
          </p:nvSpPr>
          <p:spPr>
            <a:xfrm>
              <a:off x="2022325" y="2274225"/>
              <a:ext cx="107250" cy="48450"/>
            </a:xfrm>
            <a:custGeom>
              <a:avLst/>
              <a:gdLst/>
              <a:ahLst/>
              <a:cxnLst/>
              <a:rect l="l" t="t" r="r" b="b"/>
              <a:pathLst>
                <a:path w="4290" h="1938" extrusionOk="0">
                  <a:moveTo>
                    <a:pt x="1758" y="0"/>
                  </a:moveTo>
                  <a:cubicBezTo>
                    <a:pt x="898" y="0"/>
                    <a:pt x="232" y="377"/>
                    <a:pt x="210" y="388"/>
                  </a:cubicBezTo>
                  <a:cubicBezTo>
                    <a:pt x="63" y="472"/>
                    <a:pt x="1" y="681"/>
                    <a:pt x="84" y="849"/>
                  </a:cubicBezTo>
                  <a:cubicBezTo>
                    <a:pt x="147" y="932"/>
                    <a:pt x="210" y="974"/>
                    <a:pt x="273" y="995"/>
                  </a:cubicBezTo>
                  <a:cubicBezTo>
                    <a:pt x="320" y="1014"/>
                    <a:pt x="367" y="1024"/>
                    <a:pt x="412" y="1024"/>
                  </a:cubicBezTo>
                  <a:cubicBezTo>
                    <a:pt x="467" y="1024"/>
                    <a:pt x="519" y="1009"/>
                    <a:pt x="565" y="974"/>
                  </a:cubicBezTo>
                  <a:cubicBezTo>
                    <a:pt x="598" y="952"/>
                    <a:pt x="1081" y="683"/>
                    <a:pt x="1714" y="683"/>
                  </a:cubicBezTo>
                  <a:cubicBezTo>
                    <a:pt x="2301" y="683"/>
                    <a:pt x="3016" y="914"/>
                    <a:pt x="3620" y="1790"/>
                  </a:cubicBezTo>
                  <a:cubicBezTo>
                    <a:pt x="3683" y="1890"/>
                    <a:pt x="3782" y="1938"/>
                    <a:pt x="3888" y="1938"/>
                  </a:cubicBezTo>
                  <a:cubicBezTo>
                    <a:pt x="3960" y="1938"/>
                    <a:pt x="4034" y="1916"/>
                    <a:pt x="4102" y="1874"/>
                  </a:cubicBezTo>
                  <a:cubicBezTo>
                    <a:pt x="4248" y="1769"/>
                    <a:pt x="4290" y="1560"/>
                    <a:pt x="4185" y="1393"/>
                  </a:cubicBezTo>
                  <a:cubicBezTo>
                    <a:pt x="3430" y="294"/>
                    <a:pt x="2518" y="0"/>
                    <a:pt x="17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" name="Google Shape;4007;p54"/>
            <p:cNvSpPr/>
            <p:nvPr/>
          </p:nvSpPr>
          <p:spPr>
            <a:xfrm>
              <a:off x="2123275" y="2329900"/>
              <a:ext cx="104650" cy="40850"/>
            </a:xfrm>
            <a:custGeom>
              <a:avLst/>
              <a:gdLst/>
              <a:ahLst/>
              <a:cxnLst/>
              <a:rect l="l" t="t" r="r" b="b"/>
              <a:pathLst>
                <a:path w="4186" h="1634" extrusionOk="0">
                  <a:moveTo>
                    <a:pt x="2209" y="1"/>
                  </a:moveTo>
                  <a:cubicBezTo>
                    <a:pt x="1531" y="1"/>
                    <a:pt x="786" y="271"/>
                    <a:pt x="126" y="1070"/>
                  </a:cubicBezTo>
                  <a:cubicBezTo>
                    <a:pt x="1" y="1216"/>
                    <a:pt x="22" y="1446"/>
                    <a:pt x="168" y="1551"/>
                  </a:cubicBezTo>
                  <a:cubicBezTo>
                    <a:pt x="210" y="1593"/>
                    <a:pt x="231" y="1614"/>
                    <a:pt x="273" y="1614"/>
                  </a:cubicBezTo>
                  <a:cubicBezTo>
                    <a:pt x="311" y="1626"/>
                    <a:pt x="353" y="1633"/>
                    <a:pt x="395" y="1633"/>
                  </a:cubicBezTo>
                  <a:cubicBezTo>
                    <a:pt x="492" y="1633"/>
                    <a:pt x="591" y="1597"/>
                    <a:pt x="649" y="1509"/>
                  </a:cubicBezTo>
                  <a:cubicBezTo>
                    <a:pt x="1173" y="886"/>
                    <a:pt x="1732" y="695"/>
                    <a:pt x="2220" y="695"/>
                  </a:cubicBezTo>
                  <a:cubicBezTo>
                    <a:pt x="2963" y="695"/>
                    <a:pt x="3541" y="1136"/>
                    <a:pt x="3579" y="1174"/>
                  </a:cubicBezTo>
                  <a:cubicBezTo>
                    <a:pt x="3640" y="1218"/>
                    <a:pt x="3712" y="1240"/>
                    <a:pt x="3784" y="1240"/>
                  </a:cubicBezTo>
                  <a:cubicBezTo>
                    <a:pt x="3885" y="1240"/>
                    <a:pt x="3987" y="1197"/>
                    <a:pt x="4060" y="1111"/>
                  </a:cubicBezTo>
                  <a:cubicBezTo>
                    <a:pt x="4186" y="965"/>
                    <a:pt x="4165" y="756"/>
                    <a:pt x="3997" y="630"/>
                  </a:cubicBezTo>
                  <a:cubicBezTo>
                    <a:pt x="3614" y="324"/>
                    <a:pt x="2952" y="1"/>
                    <a:pt x="2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" name="Google Shape;4008;p54"/>
            <p:cNvSpPr/>
            <p:nvPr/>
          </p:nvSpPr>
          <p:spPr>
            <a:xfrm>
              <a:off x="2177150" y="938000"/>
              <a:ext cx="432625" cy="386925"/>
            </a:xfrm>
            <a:custGeom>
              <a:avLst/>
              <a:gdLst/>
              <a:ahLst/>
              <a:cxnLst/>
              <a:rect l="l" t="t" r="r" b="b"/>
              <a:pathLst>
                <a:path w="17305" h="15477" extrusionOk="0">
                  <a:moveTo>
                    <a:pt x="17305" y="1"/>
                  </a:moveTo>
                  <a:cubicBezTo>
                    <a:pt x="17304" y="1"/>
                    <a:pt x="7136" y="11174"/>
                    <a:pt x="1" y="15463"/>
                  </a:cubicBezTo>
                  <a:cubicBezTo>
                    <a:pt x="9" y="15472"/>
                    <a:pt x="23" y="15476"/>
                    <a:pt x="45" y="15476"/>
                  </a:cubicBezTo>
                  <a:cubicBezTo>
                    <a:pt x="1021" y="15476"/>
                    <a:pt x="15954" y="6757"/>
                    <a:pt x="173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" name="Google Shape;4009;p54"/>
            <p:cNvSpPr/>
            <p:nvPr/>
          </p:nvSpPr>
          <p:spPr>
            <a:xfrm>
              <a:off x="1844325" y="1740800"/>
              <a:ext cx="127800" cy="169925"/>
            </a:xfrm>
            <a:custGeom>
              <a:avLst/>
              <a:gdLst/>
              <a:ahLst/>
              <a:cxnLst/>
              <a:rect l="l" t="t" r="r" b="b"/>
              <a:pathLst>
                <a:path w="5112" h="6797" extrusionOk="0">
                  <a:moveTo>
                    <a:pt x="3680" y="1"/>
                  </a:moveTo>
                  <a:cubicBezTo>
                    <a:pt x="2717" y="1"/>
                    <a:pt x="537" y="331"/>
                    <a:pt x="488" y="3312"/>
                  </a:cubicBezTo>
                  <a:cubicBezTo>
                    <a:pt x="528" y="3596"/>
                    <a:pt x="1" y="6797"/>
                    <a:pt x="4608" y="6797"/>
                  </a:cubicBezTo>
                  <a:cubicBezTo>
                    <a:pt x="4763" y="6797"/>
                    <a:pt x="4924" y="6793"/>
                    <a:pt x="5091" y="6786"/>
                  </a:cubicBezTo>
                  <a:cubicBezTo>
                    <a:pt x="5112" y="6744"/>
                    <a:pt x="1722" y="6053"/>
                    <a:pt x="1764" y="3480"/>
                  </a:cubicBezTo>
                  <a:cubicBezTo>
                    <a:pt x="1743" y="2978"/>
                    <a:pt x="1785" y="1157"/>
                    <a:pt x="4128" y="27"/>
                  </a:cubicBezTo>
                  <a:cubicBezTo>
                    <a:pt x="4128" y="27"/>
                    <a:pt x="3953" y="1"/>
                    <a:pt x="3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" name="Google Shape;4010;p54"/>
            <p:cNvSpPr/>
            <p:nvPr/>
          </p:nvSpPr>
          <p:spPr>
            <a:xfrm>
              <a:off x="1891700" y="2266125"/>
              <a:ext cx="75725" cy="74325"/>
            </a:xfrm>
            <a:custGeom>
              <a:avLst/>
              <a:gdLst/>
              <a:ahLst/>
              <a:cxnLst/>
              <a:rect l="l" t="t" r="r" b="b"/>
              <a:pathLst>
                <a:path w="3029" h="2973" extrusionOk="0">
                  <a:moveTo>
                    <a:pt x="1564" y="1"/>
                  </a:moveTo>
                  <a:cubicBezTo>
                    <a:pt x="1564" y="1"/>
                    <a:pt x="0" y="2149"/>
                    <a:pt x="3013" y="2968"/>
                  </a:cubicBezTo>
                  <a:lnTo>
                    <a:pt x="3013" y="2968"/>
                  </a:lnTo>
                  <a:cubicBezTo>
                    <a:pt x="2821" y="2874"/>
                    <a:pt x="1201" y="1292"/>
                    <a:pt x="1564" y="1"/>
                  </a:cubicBezTo>
                  <a:close/>
                  <a:moveTo>
                    <a:pt x="3013" y="2968"/>
                  </a:moveTo>
                  <a:cubicBezTo>
                    <a:pt x="3019" y="2971"/>
                    <a:pt x="3024" y="2972"/>
                    <a:pt x="3027" y="2972"/>
                  </a:cubicBezTo>
                  <a:cubicBezTo>
                    <a:pt x="3027" y="2972"/>
                    <a:pt x="3028" y="2972"/>
                    <a:pt x="3029" y="2972"/>
                  </a:cubicBezTo>
                  <a:cubicBezTo>
                    <a:pt x="3023" y="2971"/>
                    <a:pt x="3018" y="2969"/>
                    <a:pt x="3013" y="29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" name="Google Shape;4011;p54"/>
            <p:cNvSpPr/>
            <p:nvPr/>
          </p:nvSpPr>
          <p:spPr>
            <a:xfrm>
              <a:off x="1932350" y="703150"/>
              <a:ext cx="816575" cy="1985675"/>
            </a:xfrm>
            <a:custGeom>
              <a:avLst/>
              <a:gdLst/>
              <a:ahLst/>
              <a:cxnLst/>
              <a:rect l="l" t="t" r="r" b="b"/>
              <a:pathLst>
                <a:path w="32663" h="79427" extrusionOk="0">
                  <a:moveTo>
                    <a:pt x="27013" y="0"/>
                  </a:moveTo>
                  <a:cubicBezTo>
                    <a:pt x="27013" y="1"/>
                    <a:pt x="15965" y="13580"/>
                    <a:pt x="2114" y="23539"/>
                  </a:cubicBezTo>
                  <a:cubicBezTo>
                    <a:pt x="1779" y="23539"/>
                    <a:pt x="6110" y="25088"/>
                    <a:pt x="11592" y="27012"/>
                  </a:cubicBezTo>
                  <a:lnTo>
                    <a:pt x="1" y="79426"/>
                  </a:lnTo>
                  <a:lnTo>
                    <a:pt x="22766" y="30904"/>
                  </a:lnTo>
                  <a:cubicBezTo>
                    <a:pt x="28248" y="32808"/>
                    <a:pt x="32662" y="34315"/>
                    <a:pt x="32662" y="34315"/>
                  </a:cubicBezTo>
                  <a:cubicBezTo>
                    <a:pt x="32662" y="34315"/>
                    <a:pt x="26888" y="18894"/>
                    <a:pt x="270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" name="Google Shape;4012;p54"/>
            <p:cNvSpPr/>
            <p:nvPr/>
          </p:nvSpPr>
          <p:spPr>
            <a:xfrm>
              <a:off x="1923450" y="694900"/>
              <a:ext cx="834900" cy="2002300"/>
            </a:xfrm>
            <a:custGeom>
              <a:avLst/>
              <a:gdLst/>
              <a:ahLst/>
              <a:cxnLst/>
              <a:rect l="l" t="t" r="r" b="b"/>
              <a:pathLst>
                <a:path w="33396" h="80092" extrusionOk="0">
                  <a:moveTo>
                    <a:pt x="27013" y="1272"/>
                  </a:moveTo>
                  <a:cubicBezTo>
                    <a:pt x="27097" y="17383"/>
                    <a:pt x="31386" y="30962"/>
                    <a:pt x="32454" y="34101"/>
                  </a:cubicBezTo>
                  <a:cubicBezTo>
                    <a:pt x="31010" y="33599"/>
                    <a:pt x="27411" y="32364"/>
                    <a:pt x="23226" y="30899"/>
                  </a:cubicBezTo>
                  <a:cubicBezTo>
                    <a:pt x="23197" y="30891"/>
                    <a:pt x="23166" y="30887"/>
                    <a:pt x="23134" y="30887"/>
                  </a:cubicBezTo>
                  <a:cubicBezTo>
                    <a:pt x="23009" y="30887"/>
                    <a:pt x="22875" y="30954"/>
                    <a:pt x="22808" y="31088"/>
                  </a:cubicBezTo>
                  <a:lnTo>
                    <a:pt x="1361" y="76806"/>
                  </a:lnTo>
                  <a:lnTo>
                    <a:pt x="12283" y="27405"/>
                  </a:lnTo>
                  <a:cubicBezTo>
                    <a:pt x="12325" y="27238"/>
                    <a:pt x="12220" y="27070"/>
                    <a:pt x="12074" y="27008"/>
                  </a:cubicBezTo>
                  <a:cubicBezTo>
                    <a:pt x="11404" y="26778"/>
                    <a:pt x="10756" y="26547"/>
                    <a:pt x="10128" y="26338"/>
                  </a:cubicBezTo>
                  <a:cubicBezTo>
                    <a:pt x="5755" y="24790"/>
                    <a:pt x="3893" y="24099"/>
                    <a:pt x="3140" y="23806"/>
                  </a:cubicBezTo>
                  <a:cubicBezTo>
                    <a:pt x="14836" y="15290"/>
                    <a:pt x="24544" y="4201"/>
                    <a:pt x="27013" y="1272"/>
                  </a:cubicBezTo>
                  <a:close/>
                  <a:moveTo>
                    <a:pt x="27370" y="0"/>
                  </a:moveTo>
                  <a:cubicBezTo>
                    <a:pt x="27267" y="0"/>
                    <a:pt x="27159" y="43"/>
                    <a:pt x="27097" y="121"/>
                  </a:cubicBezTo>
                  <a:cubicBezTo>
                    <a:pt x="26992" y="246"/>
                    <a:pt x="15945" y="13742"/>
                    <a:pt x="2303" y="23555"/>
                  </a:cubicBezTo>
                  <a:cubicBezTo>
                    <a:pt x="2219" y="23597"/>
                    <a:pt x="2135" y="23702"/>
                    <a:pt x="2114" y="23806"/>
                  </a:cubicBezTo>
                  <a:cubicBezTo>
                    <a:pt x="2052" y="24120"/>
                    <a:pt x="2282" y="24204"/>
                    <a:pt x="2888" y="24455"/>
                  </a:cubicBezTo>
                  <a:cubicBezTo>
                    <a:pt x="3244" y="24581"/>
                    <a:pt x="3788" y="24790"/>
                    <a:pt x="4479" y="25041"/>
                  </a:cubicBezTo>
                  <a:cubicBezTo>
                    <a:pt x="5734" y="25501"/>
                    <a:pt x="7554" y="26150"/>
                    <a:pt x="9898" y="26987"/>
                  </a:cubicBezTo>
                  <a:cubicBezTo>
                    <a:pt x="10442" y="27175"/>
                    <a:pt x="10986" y="27363"/>
                    <a:pt x="11551" y="27573"/>
                  </a:cubicBezTo>
                  <a:lnTo>
                    <a:pt x="22" y="79672"/>
                  </a:lnTo>
                  <a:cubicBezTo>
                    <a:pt x="1" y="79840"/>
                    <a:pt x="85" y="80007"/>
                    <a:pt x="252" y="80070"/>
                  </a:cubicBezTo>
                  <a:cubicBezTo>
                    <a:pt x="290" y="80084"/>
                    <a:pt x="330" y="80091"/>
                    <a:pt x="369" y="80091"/>
                  </a:cubicBezTo>
                  <a:cubicBezTo>
                    <a:pt x="499" y="80091"/>
                    <a:pt x="622" y="80015"/>
                    <a:pt x="671" y="79903"/>
                  </a:cubicBezTo>
                  <a:lnTo>
                    <a:pt x="23310" y="31653"/>
                  </a:lnTo>
                  <a:cubicBezTo>
                    <a:pt x="28583" y="33494"/>
                    <a:pt x="32872" y="34959"/>
                    <a:pt x="32914" y="34980"/>
                  </a:cubicBezTo>
                  <a:cubicBezTo>
                    <a:pt x="32946" y="34990"/>
                    <a:pt x="32979" y="34996"/>
                    <a:pt x="33011" y="34996"/>
                  </a:cubicBezTo>
                  <a:cubicBezTo>
                    <a:pt x="33103" y="34996"/>
                    <a:pt x="33192" y="34953"/>
                    <a:pt x="33270" y="34875"/>
                  </a:cubicBezTo>
                  <a:cubicBezTo>
                    <a:pt x="33353" y="34791"/>
                    <a:pt x="33395" y="34645"/>
                    <a:pt x="33332" y="34519"/>
                  </a:cubicBezTo>
                  <a:cubicBezTo>
                    <a:pt x="33290" y="34373"/>
                    <a:pt x="27599" y="18931"/>
                    <a:pt x="27704" y="330"/>
                  </a:cubicBezTo>
                  <a:cubicBezTo>
                    <a:pt x="27704" y="184"/>
                    <a:pt x="27620" y="58"/>
                    <a:pt x="27474" y="16"/>
                  </a:cubicBezTo>
                  <a:cubicBezTo>
                    <a:pt x="27441" y="5"/>
                    <a:pt x="27406" y="0"/>
                    <a:pt x="27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" name="Google Shape;4013;p54"/>
            <p:cNvSpPr/>
            <p:nvPr/>
          </p:nvSpPr>
          <p:spPr>
            <a:xfrm>
              <a:off x="1821975" y="2147775"/>
              <a:ext cx="433675" cy="248275"/>
            </a:xfrm>
            <a:custGeom>
              <a:avLst/>
              <a:gdLst/>
              <a:ahLst/>
              <a:cxnLst/>
              <a:rect l="l" t="t" r="r" b="b"/>
              <a:pathLst>
                <a:path w="17347" h="9931" extrusionOk="0">
                  <a:moveTo>
                    <a:pt x="6275" y="1"/>
                  </a:moveTo>
                  <a:cubicBezTo>
                    <a:pt x="5435" y="1"/>
                    <a:pt x="4629" y="447"/>
                    <a:pt x="4165" y="1199"/>
                  </a:cubicBezTo>
                  <a:cubicBezTo>
                    <a:pt x="3997" y="1073"/>
                    <a:pt x="3809" y="969"/>
                    <a:pt x="3600" y="906"/>
                  </a:cubicBezTo>
                  <a:cubicBezTo>
                    <a:pt x="3335" y="810"/>
                    <a:pt x="3065" y="765"/>
                    <a:pt x="2800" y="765"/>
                  </a:cubicBezTo>
                  <a:cubicBezTo>
                    <a:pt x="1783" y="765"/>
                    <a:pt x="826" y="1426"/>
                    <a:pt x="461" y="2454"/>
                  </a:cubicBezTo>
                  <a:cubicBezTo>
                    <a:pt x="1" y="3751"/>
                    <a:pt x="670" y="5174"/>
                    <a:pt x="1926" y="5614"/>
                  </a:cubicBezTo>
                  <a:cubicBezTo>
                    <a:pt x="2183" y="5707"/>
                    <a:pt x="2453" y="5748"/>
                    <a:pt x="2718" y="5748"/>
                  </a:cubicBezTo>
                  <a:cubicBezTo>
                    <a:pt x="2927" y="5748"/>
                    <a:pt x="3134" y="5723"/>
                    <a:pt x="3328" y="5676"/>
                  </a:cubicBezTo>
                  <a:cubicBezTo>
                    <a:pt x="3453" y="6555"/>
                    <a:pt x="4039" y="7308"/>
                    <a:pt x="4918" y="7622"/>
                  </a:cubicBezTo>
                  <a:cubicBezTo>
                    <a:pt x="5176" y="7716"/>
                    <a:pt x="5439" y="7760"/>
                    <a:pt x="5698" y="7760"/>
                  </a:cubicBezTo>
                  <a:cubicBezTo>
                    <a:pt x="6196" y="7760"/>
                    <a:pt x="6681" y="7597"/>
                    <a:pt x="7094" y="7308"/>
                  </a:cubicBezTo>
                  <a:cubicBezTo>
                    <a:pt x="7429" y="7622"/>
                    <a:pt x="7826" y="7873"/>
                    <a:pt x="8266" y="8020"/>
                  </a:cubicBezTo>
                  <a:cubicBezTo>
                    <a:pt x="8433" y="8083"/>
                    <a:pt x="8600" y="8124"/>
                    <a:pt x="8768" y="8166"/>
                  </a:cubicBezTo>
                  <a:cubicBezTo>
                    <a:pt x="9040" y="8752"/>
                    <a:pt x="9521" y="9254"/>
                    <a:pt x="10191" y="9485"/>
                  </a:cubicBezTo>
                  <a:cubicBezTo>
                    <a:pt x="10444" y="9577"/>
                    <a:pt x="10705" y="9621"/>
                    <a:pt x="10964" y="9621"/>
                  </a:cubicBezTo>
                  <a:cubicBezTo>
                    <a:pt x="11579" y="9621"/>
                    <a:pt x="12182" y="9374"/>
                    <a:pt x="12639" y="8961"/>
                  </a:cubicBezTo>
                  <a:cubicBezTo>
                    <a:pt x="12911" y="9338"/>
                    <a:pt x="13287" y="9631"/>
                    <a:pt x="13769" y="9798"/>
                  </a:cubicBezTo>
                  <a:cubicBezTo>
                    <a:pt x="14025" y="9888"/>
                    <a:pt x="14287" y="9931"/>
                    <a:pt x="14546" y="9931"/>
                  </a:cubicBezTo>
                  <a:cubicBezTo>
                    <a:pt x="15557" y="9931"/>
                    <a:pt x="16520" y="9283"/>
                    <a:pt x="16886" y="8250"/>
                  </a:cubicBezTo>
                  <a:cubicBezTo>
                    <a:pt x="17346" y="6932"/>
                    <a:pt x="16698" y="5530"/>
                    <a:pt x="15422" y="5070"/>
                  </a:cubicBezTo>
                  <a:cubicBezTo>
                    <a:pt x="15212" y="5007"/>
                    <a:pt x="15003" y="4965"/>
                    <a:pt x="14794" y="4944"/>
                  </a:cubicBezTo>
                  <a:cubicBezTo>
                    <a:pt x="14940" y="3814"/>
                    <a:pt x="14313" y="2705"/>
                    <a:pt x="13204" y="2308"/>
                  </a:cubicBezTo>
                  <a:cubicBezTo>
                    <a:pt x="12946" y="2218"/>
                    <a:pt x="12682" y="2176"/>
                    <a:pt x="12418" y="2176"/>
                  </a:cubicBezTo>
                  <a:cubicBezTo>
                    <a:pt x="12190" y="2176"/>
                    <a:pt x="11962" y="2208"/>
                    <a:pt x="11739" y="2266"/>
                  </a:cubicBezTo>
                  <a:cubicBezTo>
                    <a:pt x="11425" y="1952"/>
                    <a:pt x="11007" y="1701"/>
                    <a:pt x="10546" y="1534"/>
                  </a:cubicBezTo>
                  <a:cubicBezTo>
                    <a:pt x="10185" y="1402"/>
                    <a:pt x="9819" y="1340"/>
                    <a:pt x="9455" y="1340"/>
                  </a:cubicBezTo>
                  <a:cubicBezTo>
                    <a:pt x="9123" y="1340"/>
                    <a:pt x="8794" y="1392"/>
                    <a:pt x="8475" y="1492"/>
                  </a:cubicBezTo>
                  <a:cubicBezTo>
                    <a:pt x="8224" y="885"/>
                    <a:pt x="7722" y="383"/>
                    <a:pt x="7052" y="132"/>
                  </a:cubicBezTo>
                  <a:cubicBezTo>
                    <a:pt x="6796" y="43"/>
                    <a:pt x="6534" y="1"/>
                    <a:pt x="6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" name="Google Shape;4014;p54"/>
            <p:cNvSpPr/>
            <p:nvPr/>
          </p:nvSpPr>
          <p:spPr>
            <a:xfrm>
              <a:off x="1740900" y="1592225"/>
              <a:ext cx="889275" cy="508850"/>
            </a:xfrm>
            <a:custGeom>
              <a:avLst/>
              <a:gdLst/>
              <a:ahLst/>
              <a:cxnLst/>
              <a:rect l="l" t="t" r="r" b="b"/>
              <a:pathLst>
                <a:path w="35571" h="20354" extrusionOk="0">
                  <a:moveTo>
                    <a:pt x="12835" y="1"/>
                  </a:moveTo>
                  <a:cubicBezTo>
                    <a:pt x="11104" y="1"/>
                    <a:pt x="9458" y="924"/>
                    <a:pt x="8517" y="2455"/>
                  </a:cubicBezTo>
                  <a:cubicBezTo>
                    <a:pt x="8161" y="2204"/>
                    <a:pt x="7784" y="1995"/>
                    <a:pt x="7345" y="1849"/>
                  </a:cubicBezTo>
                  <a:cubicBezTo>
                    <a:pt x="6810" y="1659"/>
                    <a:pt x="6263" y="1568"/>
                    <a:pt x="5724" y="1568"/>
                  </a:cubicBezTo>
                  <a:cubicBezTo>
                    <a:pt x="3649" y="1568"/>
                    <a:pt x="1690" y="2903"/>
                    <a:pt x="942" y="5029"/>
                  </a:cubicBezTo>
                  <a:cubicBezTo>
                    <a:pt x="1" y="7686"/>
                    <a:pt x="1340" y="10595"/>
                    <a:pt x="3934" y="11515"/>
                  </a:cubicBezTo>
                  <a:cubicBezTo>
                    <a:pt x="4467" y="11701"/>
                    <a:pt x="5007" y="11790"/>
                    <a:pt x="5538" y="11790"/>
                  </a:cubicBezTo>
                  <a:cubicBezTo>
                    <a:pt x="5967" y="11790"/>
                    <a:pt x="6390" y="11732"/>
                    <a:pt x="6801" y="11620"/>
                  </a:cubicBezTo>
                  <a:cubicBezTo>
                    <a:pt x="7073" y="13419"/>
                    <a:pt x="8265" y="15009"/>
                    <a:pt x="10044" y="15637"/>
                  </a:cubicBezTo>
                  <a:cubicBezTo>
                    <a:pt x="10579" y="15823"/>
                    <a:pt x="11124" y="15911"/>
                    <a:pt x="11660" y="15911"/>
                  </a:cubicBezTo>
                  <a:cubicBezTo>
                    <a:pt x="12697" y="15911"/>
                    <a:pt x="13701" y="15581"/>
                    <a:pt x="14543" y="14989"/>
                  </a:cubicBezTo>
                  <a:cubicBezTo>
                    <a:pt x="15212" y="15637"/>
                    <a:pt x="16007" y="16139"/>
                    <a:pt x="16928" y="16453"/>
                  </a:cubicBezTo>
                  <a:cubicBezTo>
                    <a:pt x="17284" y="16579"/>
                    <a:pt x="17639" y="16683"/>
                    <a:pt x="17974" y="16746"/>
                  </a:cubicBezTo>
                  <a:cubicBezTo>
                    <a:pt x="18518" y="17960"/>
                    <a:pt x="19522" y="18985"/>
                    <a:pt x="20861" y="19445"/>
                  </a:cubicBezTo>
                  <a:cubicBezTo>
                    <a:pt x="21396" y="19632"/>
                    <a:pt x="21942" y="19720"/>
                    <a:pt x="22480" y="19720"/>
                  </a:cubicBezTo>
                  <a:cubicBezTo>
                    <a:pt x="23751" y="19720"/>
                    <a:pt x="24978" y="19225"/>
                    <a:pt x="25904" y="18357"/>
                  </a:cubicBezTo>
                  <a:cubicBezTo>
                    <a:pt x="26469" y="19131"/>
                    <a:pt x="27264" y="19738"/>
                    <a:pt x="28206" y="20073"/>
                  </a:cubicBezTo>
                  <a:cubicBezTo>
                    <a:pt x="28742" y="20263"/>
                    <a:pt x="29290" y="20353"/>
                    <a:pt x="29831" y="20353"/>
                  </a:cubicBezTo>
                  <a:cubicBezTo>
                    <a:pt x="31910" y="20353"/>
                    <a:pt x="33882" y="19022"/>
                    <a:pt x="34629" y="16914"/>
                  </a:cubicBezTo>
                  <a:cubicBezTo>
                    <a:pt x="35571" y="14235"/>
                    <a:pt x="34211" y="11327"/>
                    <a:pt x="31616" y="10406"/>
                  </a:cubicBezTo>
                  <a:cubicBezTo>
                    <a:pt x="31198" y="10260"/>
                    <a:pt x="30758" y="10176"/>
                    <a:pt x="30340" y="10134"/>
                  </a:cubicBezTo>
                  <a:cubicBezTo>
                    <a:pt x="30633" y="7812"/>
                    <a:pt x="29315" y="5531"/>
                    <a:pt x="27076" y="4736"/>
                  </a:cubicBezTo>
                  <a:cubicBezTo>
                    <a:pt x="26540" y="4546"/>
                    <a:pt x="25992" y="4458"/>
                    <a:pt x="25455" y="4458"/>
                  </a:cubicBezTo>
                  <a:cubicBezTo>
                    <a:pt x="24985" y="4458"/>
                    <a:pt x="24523" y="4525"/>
                    <a:pt x="24084" y="4652"/>
                  </a:cubicBezTo>
                  <a:cubicBezTo>
                    <a:pt x="23393" y="4004"/>
                    <a:pt x="22577" y="3460"/>
                    <a:pt x="21636" y="3146"/>
                  </a:cubicBezTo>
                  <a:cubicBezTo>
                    <a:pt x="20892" y="2883"/>
                    <a:pt x="20131" y="2758"/>
                    <a:pt x="19380" y="2758"/>
                  </a:cubicBezTo>
                  <a:cubicBezTo>
                    <a:pt x="18694" y="2758"/>
                    <a:pt x="18016" y="2862"/>
                    <a:pt x="17367" y="3062"/>
                  </a:cubicBezTo>
                  <a:cubicBezTo>
                    <a:pt x="16844" y="1807"/>
                    <a:pt x="15819" y="760"/>
                    <a:pt x="14459" y="279"/>
                  </a:cubicBezTo>
                  <a:cubicBezTo>
                    <a:pt x="13922" y="90"/>
                    <a:pt x="13374" y="1"/>
                    <a:pt x="128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" name="Google Shape;4015;p54"/>
            <p:cNvSpPr/>
            <p:nvPr/>
          </p:nvSpPr>
          <p:spPr>
            <a:xfrm>
              <a:off x="1731500" y="1583675"/>
              <a:ext cx="908100" cy="526025"/>
            </a:xfrm>
            <a:custGeom>
              <a:avLst/>
              <a:gdLst/>
              <a:ahLst/>
              <a:cxnLst/>
              <a:rect l="l" t="t" r="r" b="b"/>
              <a:pathLst>
                <a:path w="36324" h="21041" extrusionOk="0">
                  <a:moveTo>
                    <a:pt x="13240" y="686"/>
                  </a:moveTo>
                  <a:cubicBezTo>
                    <a:pt x="13734" y="686"/>
                    <a:pt x="14230" y="767"/>
                    <a:pt x="14709" y="935"/>
                  </a:cubicBezTo>
                  <a:cubicBezTo>
                    <a:pt x="15944" y="1374"/>
                    <a:pt x="16927" y="2316"/>
                    <a:pt x="17429" y="3530"/>
                  </a:cubicBezTo>
                  <a:cubicBezTo>
                    <a:pt x="17481" y="3668"/>
                    <a:pt x="17620" y="3750"/>
                    <a:pt x="17761" y="3750"/>
                  </a:cubicBezTo>
                  <a:cubicBezTo>
                    <a:pt x="17790" y="3750"/>
                    <a:pt x="17819" y="3746"/>
                    <a:pt x="17848" y="3739"/>
                  </a:cubicBezTo>
                  <a:cubicBezTo>
                    <a:pt x="18486" y="3540"/>
                    <a:pt x="19137" y="3440"/>
                    <a:pt x="19786" y="3440"/>
                  </a:cubicBezTo>
                  <a:cubicBezTo>
                    <a:pt x="20498" y="3440"/>
                    <a:pt x="21207" y="3561"/>
                    <a:pt x="21886" y="3802"/>
                  </a:cubicBezTo>
                  <a:cubicBezTo>
                    <a:pt x="22765" y="4115"/>
                    <a:pt x="23539" y="4597"/>
                    <a:pt x="24209" y="5245"/>
                  </a:cubicBezTo>
                  <a:cubicBezTo>
                    <a:pt x="24273" y="5309"/>
                    <a:pt x="24361" y="5337"/>
                    <a:pt x="24455" y="5337"/>
                  </a:cubicBezTo>
                  <a:cubicBezTo>
                    <a:pt x="24484" y="5337"/>
                    <a:pt x="24514" y="5334"/>
                    <a:pt x="24543" y="5329"/>
                  </a:cubicBezTo>
                  <a:cubicBezTo>
                    <a:pt x="24971" y="5203"/>
                    <a:pt x="25407" y="5140"/>
                    <a:pt x="25842" y="5140"/>
                  </a:cubicBezTo>
                  <a:cubicBezTo>
                    <a:pt x="26344" y="5140"/>
                    <a:pt x="26844" y="5224"/>
                    <a:pt x="27326" y="5392"/>
                  </a:cubicBezTo>
                  <a:cubicBezTo>
                    <a:pt x="29377" y="6124"/>
                    <a:pt x="30653" y="8237"/>
                    <a:pt x="30360" y="10434"/>
                  </a:cubicBezTo>
                  <a:cubicBezTo>
                    <a:pt x="30360" y="10539"/>
                    <a:pt x="30381" y="10623"/>
                    <a:pt x="30444" y="10706"/>
                  </a:cubicBezTo>
                  <a:cubicBezTo>
                    <a:pt x="30507" y="10769"/>
                    <a:pt x="30590" y="10832"/>
                    <a:pt x="30674" y="10832"/>
                  </a:cubicBezTo>
                  <a:cubicBezTo>
                    <a:pt x="31093" y="10853"/>
                    <a:pt x="31490" y="10937"/>
                    <a:pt x="31888" y="11083"/>
                  </a:cubicBezTo>
                  <a:cubicBezTo>
                    <a:pt x="34294" y="11920"/>
                    <a:pt x="35549" y="14640"/>
                    <a:pt x="34670" y="17130"/>
                  </a:cubicBezTo>
                  <a:cubicBezTo>
                    <a:pt x="33971" y="19113"/>
                    <a:pt x="32130" y="20353"/>
                    <a:pt x="30194" y="20353"/>
                  </a:cubicBezTo>
                  <a:cubicBezTo>
                    <a:pt x="29698" y="20353"/>
                    <a:pt x="29197" y="20272"/>
                    <a:pt x="28707" y="20101"/>
                  </a:cubicBezTo>
                  <a:cubicBezTo>
                    <a:pt x="27849" y="19787"/>
                    <a:pt x="27096" y="19243"/>
                    <a:pt x="26552" y="18511"/>
                  </a:cubicBezTo>
                  <a:cubicBezTo>
                    <a:pt x="26489" y="18427"/>
                    <a:pt x="26406" y="18385"/>
                    <a:pt x="26322" y="18364"/>
                  </a:cubicBezTo>
                  <a:cubicBezTo>
                    <a:pt x="26217" y="18364"/>
                    <a:pt x="26113" y="18385"/>
                    <a:pt x="26050" y="18448"/>
                  </a:cubicBezTo>
                  <a:cubicBezTo>
                    <a:pt x="25158" y="19281"/>
                    <a:pt x="24011" y="19727"/>
                    <a:pt x="22852" y="19727"/>
                  </a:cubicBezTo>
                  <a:cubicBezTo>
                    <a:pt x="22351" y="19727"/>
                    <a:pt x="21849" y="19644"/>
                    <a:pt x="21363" y="19473"/>
                  </a:cubicBezTo>
                  <a:cubicBezTo>
                    <a:pt x="20149" y="19034"/>
                    <a:pt x="19187" y="18134"/>
                    <a:pt x="18685" y="16942"/>
                  </a:cubicBezTo>
                  <a:cubicBezTo>
                    <a:pt x="18643" y="16858"/>
                    <a:pt x="18559" y="16795"/>
                    <a:pt x="18476" y="16753"/>
                  </a:cubicBezTo>
                  <a:cubicBezTo>
                    <a:pt x="18455" y="16753"/>
                    <a:pt x="18434" y="16753"/>
                    <a:pt x="18413" y="16732"/>
                  </a:cubicBezTo>
                  <a:cubicBezTo>
                    <a:pt x="18078" y="16691"/>
                    <a:pt x="17743" y="16586"/>
                    <a:pt x="17429" y="16481"/>
                  </a:cubicBezTo>
                  <a:cubicBezTo>
                    <a:pt x="16572" y="16188"/>
                    <a:pt x="15818" y="15707"/>
                    <a:pt x="15149" y="15100"/>
                  </a:cubicBezTo>
                  <a:cubicBezTo>
                    <a:pt x="15091" y="15031"/>
                    <a:pt x="15008" y="15000"/>
                    <a:pt x="14924" y="15000"/>
                  </a:cubicBezTo>
                  <a:cubicBezTo>
                    <a:pt x="14856" y="15000"/>
                    <a:pt x="14787" y="15021"/>
                    <a:pt x="14730" y="15059"/>
                  </a:cubicBezTo>
                  <a:cubicBezTo>
                    <a:pt x="13930" y="15615"/>
                    <a:pt x="12989" y="15907"/>
                    <a:pt x="12050" y="15907"/>
                  </a:cubicBezTo>
                  <a:cubicBezTo>
                    <a:pt x="11540" y="15907"/>
                    <a:pt x="11031" y="15821"/>
                    <a:pt x="10546" y="15644"/>
                  </a:cubicBezTo>
                  <a:cubicBezTo>
                    <a:pt x="8934" y="15079"/>
                    <a:pt x="7784" y="13657"/>
                    <a:pt x="7533" y="11920"/>
                  </a:cubicBezTo>
                  <a:cubicBezTo>
                    <a:pt x="7512" y="11815"/>
                    <a:pt x="7449" y="11732"/>
                    <a:pt x="7365" y="11690"/>
                  </a:cubicBezTo>
                  <a:cubicBezTo>
                    <a:pt x="7318" y="11643"/>
                    <a:pt x="7247" y="11619"/>
                    <a:pt x="7171" y="11619"/>
                  </a:cubicBezTo>
                  <a:cubicBezTo>
                    <a:pt x="7145" y="11619"/>
                    <a:pt x="7119" y="11622"/>
                    <a:pt x="7093" y="11627"/>
                  </a:cubicBezTo>
                  <a:cubicBezTo>
                    <a:pt x="6711" y="11736"/>
                    <a:pt x="6320" y="11790"/>
                    <a:pt x="5930" y="11790"/>
                  </a:cubicBezTo>
                  <a:cubicBezTo>
                    <a:pt x="5425" y="11790"/>
                    <a:pt x="4920" y="11700"/>
                    <a:pt x="4436" y="11522"/>
                  </a:cubicBezTo>
                  <a:cubicBezTo>
                    <a:pt x="2009" y="10686"/>
                    <a:pt x="753" y="7965"/>
                    <a:pt x="1632" y="5476"/>
                  </a:cubicBezTo>
                  <a:cubicBezTo>
                    <a:pt x="2332" y="3493"/>
                    <a:pt x="4173" y="2253"/>
                    <a:pt x="6120" y="2253"/>
                  </a:cubicBezTo>
                  <a:cubicBezTo>
                    <a:pt x="6617" y="2253"/>
                    <a:pt x="7122" y="2334"/>
                    <a:pt x="7616" y="2504"/>
                  </a:cubicBezTo>
                  <a:cubicBezTo>
                    <a:pt x="7993" y="2651"/>
                    <a:pt x="8369" y="2839"/>
                    <a:pt x="8704" y="3069"/>
                  </a:cubicBezTo>
                  <a:cubicBezTo>
                    <a:pt x="8767" y="3116"/>
                    <a:pt x="8830" y="3140"/>
                    <a:pt x="8901" y="3140"/>
                  </a:cubicBezTo>
                  <a:cubicBezTo>
                    <a:pt x="8925" y="3140"/>
                    <a:pt x="8950" y="3137"/>
                    <a:pt x="8976" y="3132"/>
                  </a:cubicBezTo>
                  <a:cubicBezTo>
                    <a:pt x="9060" y="3111"/>
                    <a:pt x="9144" y="3048"/>
                    <a:pt x="9185" y="2965"/>
                  </a:cubicBezTo>
                  <a:cubicBezTo>
                    <a:pt x="10080" y="1527"/>
                    <a:pt x="11646" y="686"/>
                    <a:pt x="13240" y="686"/>
                  </a:cubicBezTo>
                  <a:close/>
                  <a:moveTo>
                    <a:pt x="13234" y="0"/>
                  </a:moveTo>
                  <a:cubicBezTo>
                    <a:pt x="11518" y="0"/>
                    <a:pt x="9845" y="840"/>
                    <a:pt x="8809" y="2316"/>
                  </a:cubicBezTo>
                  <a:cubicBezTo>
                    <a:pt x="8495" y="2128"/>
                    <a:pt x="8181" y="1981"/>
                    <a:pt x="7846" y="1856"/>
                  </a:cubicBezTo>
                  <a:cubicBezTo>
                    <a:pt x="7277" y="1659"/>
                    <a:pt x="6696" y="1565"/>
                    <a:pt x="6123" y="1565"/>
                  </a:cubicBezTo>
                  <a:cubicBezTo>
                    <a:pt x="3892" y="1565"/>
                    <a:pt x="1782" y="2982"/>
                    <a:pt x="983" y="5245"/>
                  </a:cubicBezTo>
                  <a:cubicBezTo>
                    <a:pt x="0" y="8091"/>
                    <a:pt x="1423" y="11209"/>
                    <a:pt x="4206" y="12171"/>
                  </a:cubicBezTo>
                  <a:cubicBezTo>
                    <a:pt x="4757" y="12373"/>
                    <a:pt x="5342" y="12471"/>
                    <a:pt x="5929" y="12471"/>
                  </a:cubicBezTo>
                  <a:cubicBezTo>
                    <a:pt x="6256" y="12471"/>
                    <a:pt x="6583" y="12440"/>
                    <a:pt x="6905" y="12380"/>
                  </a:cubicBezTo>
                  <a:cubicBezTo>
                    <a:pt x="7302" y="14201"/>
                    <a:pt x="8579" y="15686"/>
                    <a:pt x="10315" y="16293"/>
                  </a:cubicBezTo>
                  <a:cubicBezTo>
                    <a:pt x="10874" y="16495"/>
                    <a:pt x="11458" y="16593"/>
                    <a:pt x="12041" y="16593"/>
                  </a:cubicBezTo>
                  <a:cubicBezTo>
                    <a:pt x="13032" y="16593"/>
                    <a:pt x="14021" y="16310"/>
                    <a:pt x="14877" y="15770"/>
                  </a:cubicBezTo>
                  <a:cubicBezTo>
                    <a:pt x="15567" y="16377"/>
                    <a:pt x="16341" y="16816"/>
                    <a:pt x="17199" y="17130"/>
                  </a:cubicBezTo>
                  <a:cubicBezTo>
                    <a:pt x="17492" y="17235"/>
                    <a:pt x="17806" y="17318"/>
                    <a:pt x="18120" y="17381"/>
                  </a:cubicBezTo>
                  <a:cubicBezTo>
                    <a:pt x="18727" y="18678"/>
                    <a:pt x="19794" y="19641"/>
                    <a:pt x="21133" y="20122"/>
                  </a:cubicBezTo>
                  <a:cubicBezTo>
                    <a:pt x="21694" y="20318"/>
                    <a:pt x="22275" y="20414"/>
                    <a:pt x="22853" y="20414"/>
                  </a:cubicBezTo>
                  <a:cubicBezTo>
                    <a:pt x="24063" y="20414"/>
                    <a:pt x="25261" y="19994"/>
                    <a:pt x="26238" y="19201"/>
                  </a:cubicBezTo>
                  <a:cubicBezTo>
                    <a:pt x="26824" y="19913"/>
                    <a:pt x="27598" y="20436"/>
                    <a:pt x="28477" y="20750"/>
                  </a:cubicBezTo>
                  <a:cubicBezTo>
                    <a:pt x="29042" y="20947"/>
                    <a:pt x="29620" y="21040"/>
                    <a:pt x="30190" y="21040"/>
                  </a:cubicBezTo>
                  <a:cubicBezTo>
                    <a:pt x="32410" y="21040"/>
                    <a:pt x="34520" y="19624"/>
                    <a:pt x="35319" y="17360"/>
                  </a:cubicBezTo>
                  <a:cubicBezTo>
                    <a:pt x="36323" y="14515"/>
                    <a:pt x="34880" y="11397"/>
                    <a:pt x="32118" y="10434"/>
                  </a:cubicBezTo>
                  <a:cubicBezTo>
                    <a:pt x="31783" y="10309"/>
                    <a:pt x="31427" y="10225"/>
                    <a:pt x="31072" y="10183"/>
                  </a:cubicBezTo>
                  <a:cubicBezTo>
                    <a:pt x="31239" y="7777"/>
                    <a:pt x="29795" y="5538"/>
                    <a:pt x="27556" y="4743"/>
                  </a:cubicBezTo>
                  <a:cubicBezTo>
                    <a:pt x="27006" y="4552"/>
                    <a:pt x="26429" y="4456"/>
                    <a:pt x="25848" y="4456"/>
                  </a:cubicBezTo>
                  <a:cubicBezTo>
                    <a:pt x="25412" y="4456"/>
                    <a:pt x="24974" y="4510"/>
                    <a:pt x="24543" y="4618"/>
                  </a:cubicBezTo>
                  <a:cubicBezTo>
                    <a:pt x="23832" y="3969"/>
                    <a:pt x="23037" y="3467"/>
                    <a:pt x="22116" y="3153"/>
                  </a:cubicBezTo>
                  <a:cubicBezTo>
                    <a:pt x="21363" y="2882"/>
                    <a:pt x="20576" y="2751"/>
                    <a:pt x="19782" y="2751"/>
                  </a:cubicBezTo>
                  <a:cubicBezTo>
                    <a:pt x="19166" y="2751"/>
                    <a:pt x="18545" y="2830"/>
                    <a:pt x="17932" y="2986"/>
                  </a:cubicBezTo>
                  <a:cubicBezTo>
                    <a:pt x="17325" y="1730"/>
                    <a:pt x="16258" y="768"/>
                    <a:pt x="14939" y="286"/>
                  </a:cubicBezTo>
                  <a:cubicBezTo>
                    <a:pt x="14381" y="93"/>
                    <a:pt x="13805" y="0"/>
                    <a:pt x="13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" name="Google Shape;4016;p54"/>
            <p:cNvSpPr/>
            <p:nvPr/>
          </p:nvSpPr>
          <p:spPr>
            <a:xfrm>
              <a:off x="2027550" y="1726550"/>
              <a:ext cx="199325" cy="81275"/>
            </a:xfrm>
            <a:custGeom>
              <a:avLst/>
              <a:gdLst/>
              <a:ahLst/>
              <a:cxnLst/>
              <a:rect l="l" t="t" r="r" b="b"/>
              <a:pathLst>
                <a:path w="7973" h="3251" extrusionOk="0">
                  <a:moveTo>
                    <a:pt x="3153" y="1"/>
                  </a:moveTo>
                  <a:cubicBezTo>
                    <a:pt x="1508" y="1"/>
                    <a:pt x="243" y="712"/>
                    <a:pt x="210" y="723"/>
                  </a:cubicBezTo>
                  <a:cubicBezTo>
                    <a:pt x="64" y="828"/>
                    <a:pt x="1" y="1037"/>
                    <a:pt x="84" y="1204"/>
                  </a:cubicBezTo>
                  <a:cubicBezTo>
                    <a:pt x="147" y="1267"/>
                    <a:pt x="210" y="1330"/>
                    <a:pt x="273" y="1351"/>
                  </a:cubicBezTo>
                  <a:cubicBezTo>
                    <a:pt x="316" y="1359"/>
                    <a:pt x="359" y="1364"/>
                    <a:pt x="401" y="1364"/>
                  </a:cubicBezTo>
                  <a:cubicBezTo>
                    <a:pt x="460" y="1364"/>
                    <a:pt x="517" y="1354"/>
                    <a:pt x="566" y="1330"/>
                  </a:cubicBezTo>
                  <a:cubicBezTo>
                    <a:pt x="566" y="1309"/>
                    <a:pt x="1549" y="744"/>
                    <a:pt x="2888" y="681"/>
                  </a:cubicBezTo>
                  <a:cubicBezTo>
                    <a:pt x="2970" y="677"/>
                    <a:pt x="3051" y="675"/>
                    <a:pt x="3132" y="675"/>
                  </a:cubicBezTo>
                  <a:cubicBezTo>
                    <a:pt x="4783" y="675"/>
                    <a:pt x="6186" y="1492"/>
                    <a:pt x="7303" y="3108"/>
                  </a:cubicBezTo>
                  <a:cubicBezTo>
                    <a:pt x="7368" y="3199"/>
                    <a:pt x="7474" y="3250"/>
                    <a:pt x="7585" y="3250"/>
                  </a:cubicBezTo>
                  <a:cubicBezTo>
                    <a:pt x="7652" y="3250"/>
                    <a:pt x="7721" y="3231"/>
                    <a:pt x="7784" y="3192"/>
                  </a:cubicBezTo>
                  <a:cubicBezTo>
                    <a:pt x="7931" y="3087"/>
                    <a:pt x="7973" y="2878"/>
                    <a:pt x="7868" y="2711"/>
                  </a:cubicBezTo>
                  <a:cubicBezTo>
                    <a:pt x="6397" y="568"/>
                    <a:pt x="4623" y="1"/>
                    <a:pt x="3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" name="Google Shape;4017;p54"/>
            <p:cNvSpPr/>
            <p:nvPr/>
          </p:nvSpPr>
          <p:spPr>
            <a:xfrm>
              <a:off x="2234700" y="1840900"/>
              <a:ext cx="193575" cy="65775"/>
            </a:xfrm>
            <a:custGeom>
              <a:avLst/>
              <a:gdLst/>
              <a:ahLst/>
              <a:cxnLst/>
              <a:rect l="l" t="t" r="r" b="b"/>
              <a:pathLst>
                <a:path w="7743" h="2631" extrusionOk="0">
                  <a:moveTo>
                    <a:pt x="4093" y="1"/>
                  </a:moveTo>
                  <a:cubicBezTo>
                    <a:pt x="2850" y="1"/>
                    <a:pt x="1434" y="485"/>
                    <a:pt x="126" y="2070"/>
                  </a:cubicBezTo>
                  <a:cubicBezTo>
                    <a:pt x="1" y="2217"/>
                    <a:pt x="21" y="2426"/>
                    <a:pt x="168" y="2552"/>
                  </a:cubicBezTo>
                  <a:cubicBezTo>
                    <a:pt x="189" y="2573"/>
                    <a:pt x="231" y="2593"/>
                    <a:pt x="273" y="2614"/>
                  </a:cubicBezTo>
                  <a:cubicBezTo>
                    <a:pt x="305" y="2625"/>
                    <a:pt x="339" y="2630"/>
                    <a:pt x="373" y="2630"/>
                  </a:cubicBezTo>
                  <a:cubicBezTo>
                    <a:pt x="471" y="2630"/>
                    <a:pt x="572" y="2587"/>
                    <a:pt x="649" y="2510"/>
                  </a:cubicBezTo>
                  <a:cubicBezTo>
                    <a:pt x="1802" y="1108"/>
                    <a:pt x="3041" y="679"/>
                    <a:pt x="4125" y="679"/>
                  </a:cubicBezTo>
                  <a:cubicBezTo>
                    <a:pt x="5775" y="679"/>
                    <a:pt x="7068" y="1672"/>
                    <a:pt x="7156" y="1736"/>
                  </a:cubicBezTo>
                  <a:cubicBezTo>
                    <a:pt x="7221" y="1791"/>
                    <a:pt x="7298" y="1818"/>
                    <a:pt x="7375" y="1818"/>
                  </a:cubicBezTo>
                  <a:cubicBezTo>
                    <a:pt x="7472" y="1818"/>
                    <a:pt x="7568" y="1775"/>
                    <a:pt x="7638" y="1694"/>
                  </a:cubicBezTo>
                  <a:cubicBezTo>
                    <a:pt x="7742" y="1526"/>
                    <a:pt x="7721" y="1317"/>
                    <a:pt x="7575" y="1192"/>
                  </a:cubicBezTo>
                  <a:cubicBezTo>
                    <a:pt x="7549" y="1179"/>
                    <a:pt x="6032" y="1"/>
                    <a:pt x="40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" name="Google Shape;4018;p54"/>
            <p:cNvSpPr/>
            <p:nvPr/>
          </p:nvSpPr>
          <p:spPr>
            <a:xfrm>
              <a:off x="1812575" y="2139375"/>
              <a:ext cx="452500" cy="265050"/>
            </a:xfrm>
            <a:custGeom>
              <a:avLst/>
              <a:gdLst/>
              <a:ahLst/>
              <a:cxnLst/>
              <a:rect l="l" t="t" r="r" b="b"/>
              <a:pathLst>
                <a:path w="18100" h="10602" extrusionOk="0">
                  <a:moveTo>
                    <a:pt x="6648" y="684"/>
                  </a:moveTo>
                  <a:cubicBezTo>
                    <a:pt x="6874" y="684"/>
                    <a:pt x="7102" y="722"/>
                    <a:pt x="7323" y="802"/>
                  </a:cubicBezTo>
                  <a:cubicBezTo>
                    <a:pt x="7867" y="991"/>
                    <a:pt x="8307" y="1409"/>
                    <a:pt x="8537" y="1953"/>
                  </a:cubicBezTo>
                  <a:cubicBezTo>
                    <a:pt x="8589" y="2092"/>
                    <a:pt x="8727" y="2173"/>
                    <a:pt x="8868" y="2173"/>
                  </a:cubicBezTo>
                  <a:cubicBezTo>
                    <a:pt x="8897" y="2173"/>
                    <a:pt x="8927" y="2170"/>
                    <a:pt x="8955" y="2162"/>
                  </a:cubicBezTo>
                  <a:cubicBezTo>
                    <a:pt x="9251" y="2071"/>
                    <a:pt x="9556" y="2024"/>
                    <a:pt x="9862" y="2024"/>
                  </a:cubicBezTo>
                  <a:cubicBezTo>
                    <a:pt x="10184" y="2024"/>
                    <a:pt x="10506" y="2076"/>
                    <a:pt x="10818" y="2183"/>
                  </a:cubicBezTo>
                  <a:cubicBezTo>
                    <a:pt x="11215" y="2330"/>
                    <a:pt x="11571" y="2560"/>
                    <a:pt x="11885" y="2853"/>
                  </a:cubicBezTo>
                  <a:cubicBezTo>
                    <a:pt x="11946" y="2914"/>
                    <a:pt x="12030" y="2953"/>
                    <a:pt x="12119" y="2953"/>
                  </a:cubicBezTo>
                  <a:cubicBezTo>
                    <a:pt x="12152" y="2953"/>
                    <a:pt x="12186" y="2948"/>
                    <a:pt x="12220" y="2937"/>
                  </a:cubicBezTo>
                  <a:cubicBezTo>
                    <a:pt x="12411" y="2879"/>
                    <a:pt x="12603" y="2852"/>
                    <a:pt x="12795" y="2852"/>
                  </a:cubicBezTo>
                  <a:cubicBezTo>
                    <a:pt x="13022" y="2852"/>
                    <a:pt x="13248" y="2890"/>
                    <a:pt x="13475" y="2958"/>
                  </a:cubicBezTo>
                  <a:cubicBezTo>
                    <a:pt x="14396" y="3292"/>
                    <a:pt x="14961" y="4255"/>
                    <a:pt x="14835" y="5238"/>
                  </a:cubicBezTo>
                  <a:cubicBezTo>
                    <a:pt x="14814" y="5343"/>
                    <a:pt x="14856" y="5427"/>
                    <a:pt x="14898" y="5510"/>
                  </a:cubicBezTo>
                  <a:cubicBezTo>
                    <a:pt x="14961" y="5573"/>
                    <a:pt x="15044" y="5615"/>
                    <a:pt x="15149" y="5636"/>
                  </a:cubicBezTo>
                  <a:cubicBezTo>
                    <a:pt x="15337" y="5636"/>
                    <a:pt x="15505" y="5678"/>
                    <a:pt x="15693" y="5740"/>
                  </a:cubicBezTo>
                  <a:cubicBezTo>
                    <a:pt x="16781" y="6117"/>
                    <a:pt x="17325" y="7352"/>
                    <a:pt x="16948" y="8460"/>
                  </a:cubicBezTo>
                  <a:cubicBezTo>
                    <a:pt x="16632" y="9359"/>
                    <a:pt x="15800" y="9913"/>
                    <a:pt x="14925" y="9913"/>
                  </a:cubicBezTo>
                  <a:cubicBezTo>
                    <a:pt x="14700" y="9913"/>
                    <a:pt x="14472" y="9877"/>
                    <a:pt x="14249" y="9800"/>
                  </a:cubicBezTo>
                  <a:cubicBezTo>
                    <a:pt x="13873" y="9674"/>
                    <a:pt x="13538" y="9423"/>
                    <a:pt x="13287" y="9088"/>
                  </a:cubicBezTo>
                  <a:cubicBezTo>
                    <a:pt x="13224" y="9004"/>
                    <a:pt x="13140" y="8963"/>
                    <a:pt x="13057" y="8942"/>
                  </a:cubicBezTo>
                  <a:cubicBezTo>
                    <a:pt x="12952" y="8942"/>
                    <a:pt x="12847" y="8984"/>
                    <a:pt x="12785" y="9046"/>
                  </a:cubicBezTo>
                  <a:cubicBezTo>
                    <a:pt x="12379" y="9408"/>
                    <a:pt x="11874" y="9610"/>
                    <a:pt x="11359" y="9610"/>
                  </a:cubicBezTo>
                  <a:cubicBezTo>
                    <a:pt x="11129" y="9610"/>
                    <a:pt x="10897" y="9570"/>
                    <a:pt x="10671" y="9486"/>
                  </a:cubicBezTo>
                  <a:cubicBezTo>
                    <a:pt x="10127" y="9297"/>
                    <a:pt x="9709" y="8900"/>
                    <a:pt x="9458" y="8356"/>
                  </a:cubicBezTo>
                  <a:cubicBezTo>
                    <a:pt x="9437" y="8272"/>
                    <a:pt x="9353" y="8209"/>
                    <a:pt x="9269" y="8168"/>
                  </a:cubicBezTo>
                  <a:lnTo>
                    <a:pt x="9207" y="8168"/>
                  </a:lnTo>
                  <a:cubicBezTo>
                    <a:pt x="8642" y="8063"/>
                    <a:pt x="8119" y="7791"/>
                    <a:pt x="7721" y="7393"/>
                  </a:cubicBezTo>
                  <a:cubicBezTo>
                    <a:pt x="7652" y="7336"/>
                    <a:pt x="7564" y="7304"/>
                    <a:pt x="7478" y="7304"/>
                  </a:cubicBezTo>
                  <a:cubicBezTo>
                    <a:pt x="7407" y="7304"/>
                    <a:pt x="7338" y="7325"/>
                    <a:pt x="7282" y="7372"/>
                  </a:cubicBezTo>
                  <a:cubicBezTo>
                    <a:pt x="6916" y="7630"/>
                    <a:pt x="6498" y="7756"/>
                    <a:pt x="6078" y="7756"/>
                  </a:cubicBezTo>
                  <a:cubicBezTo>
                    <a:pt x="5849" y="7756"/>
                    <a:pt x="5620" y="7718"/>
                    <a:pt x="5398" y="7644"/>
                  </a:cubicBezTo>
                  <a:cubicBezTo>
                    <a:pt x="4666" y="7372"/>
                    <a:pt x="4164" y="6745"/>
                    <a:pt x="4038" y="5950"/>
                  </a:cubicBezTo>
                  <a:cubicBezTo>
                    <a:pt x="4038" y="5866"/>
                    <a:pt x="3976" y="5782"/>
                    <a:pt x="3892" y="5719"/>
                  </a:cubicBezTo>
                  <a:cubicBezTo>
                    <a:pt x="3839" y="5680"/>
                    <a:pt x="3777" y="5665"/>
                    <a:pt x="3718" y="5665"/>
                  </a:cubicBezTo>
                  <a:cubicBezTo>
                    <a:pt x="3684" y="5665"/>
                    <a:pt x="3651" y="5670"/>
                    <a:pt x="3620" y="5678"/>
                  </a:cubicBezTo>
                  <a:cubicBezTo>
                    <a:pt x="3448" y="5723"/>
                    <a:pt x="3272" y="5745"/>
                    <a:pt x="3098" y="5745"/>
                  </a:cubicBezTo>
                  <a:cubicBezTo>
                    <a:pt x="2868" y="5745"/>
                    <a:pt x="2641" y="5707"/>
                    <a:pt x="2427" y="5636"/>
                  </a:cubicBezTo>
                  <a:cubicBezTo>
                    <a:pt x="1339" y="5238"/>
                    <a:pt x="774" y="4025"/>
                    <a:pt x="1172" y="2895"/>
                  </a:cubicBezTo>
                  <a:cubicBezTo>
                    <a:pt x="1489" y="2009"/>
                    <a:pt x="2314" y="1444"/>
                    <a:pt x="3187" y="1444"/>
                  </a:cubicBezTo>
                  <a:cubicBezTo>
                    <a:pt x="3408" y="1444"/>
                    <a:pt x="3631" y="1480"/>
                    <a:pt x="3850" y="1556"/>
                  </a:cubicBezTo>
                  <a:cubicBezTo>
                    <a:pt x="4018" y="1618"/>
                    <a:pt x="4185" y="1702"/>
                    <a:pt x="4352" y="1807"/>
                  </a:cubicBezTo>
                  <a:cubicBezTo>
                    <a:pt x="4399" y="1854"/>
                    <a:pt x="4470" y="1877"/>
                    <a:pt x="4538" y="1877"/>
                  </a:cubicBezTo>
                  <a:cubicBezTo>
                    <a:pt x="4560" y="1877"/>
                    <a:pt x="4582" y="1875"/>
                    <a:pt x="4603" y="1870"/>
                  </a:cubicBezTo>
                  <a:cubicBezTo>
                    <a:pt x="4708" y="1849"/>
                    <a:pt x="4792" y="1786"/>
                    <a:pt x="4834" y="1702"/>
                  </a:cubicBezTo>
                  <a:cubicBezTo>
                    <a:pt x="5231" y="1066"/>
                    <a:pt x="5931" y="684"/>
                    <a:pt x="6648" y="684"/>
                  </a:cubicBezTo>
                  <a:close/>
                  <a:moveTo>
                    <a:pt x="6655" y="0"/>
                  </a:moveTo>
                  <a:cubicBezTo>
                    <a:pt x="5811" y="0"/>
                    <a:pt x="4992" y="395"/>
                    <a:pt x="4436" y="1074"/>
                  </a:cubicBezTo>
                  <a:cubicBezTo>
                    <a:pt x="4331" y="1012"/>
                    <a:pt x="4206" y="949"/>
                    <a:pt x="4080" y="907"/>
                  </a:cubicBezTo>
                  <a:cubicBezTo>
                    <a:pt x="3786" y="805"/>
                    <a:pt x="3486" y="756"/>
                    <a:pt x="3191" y="756"/>
                  </a:cubicBezTo>
                  <a:cubicBezTo>
                    <a:pt x="2033" y="756"/>
                    <a:pt x="940" y="1498"/>
                    <a:pt x="523" y="2665"/>
                  </a:cubicBezTo>
                  <a:cubicBezTo>
                    <a:pt x="0" y="4150"/>
                    <a:pt x="753" y="5761"/>
                    <a:pt x="2197" y="6264"/>
                  </a:cubicBezTo>
                  <a:cubicBezTo>
                    <a:pt x="2498" y="6374"/>
                    <a:pt x="2811" y="6425"/>
                    <a:pt x="3127" y="6425"/>
                  </a:cubicBezTo>
                  <a:cubicBezTo>
                    <a:pt x="3229" y="6425"/>
                    <a:pt x="3330" y="6420"/>
                    <a:pt x="3432" y="6410"/>
                  </a:cubicBezTo>
                  <a:cubicBezTo>
                    <a:pt x="3683" y="7289"/>
                    <a:pt x="4310" y="7979"/>
                    <a:pt x="5168" y="8293"/>
                  </a:cubicBezTo>
                  <a:cubicBezTo>
                    <a:pt x="5458" y="8390"/>
                    <a:pt x="5756" y="8437"/>
                    <a:pt x="6055" y="8437"/>
                  </a:cubicBezTo>
                  <a:cubicBezTo>
                    <a:pt x="6533" y="8437"/>
                    <a:pt x="7011" y="8316"/>
                    <a:pt x="7449" y="8084"/>
                  </a:cubicBezTo>
                  <a:cubicBezTo>
                    <a:pt x="7867" y="8419"/>
                    <a:pt x="8370" y="8670"/>
                    <a:pt x="8914" y="8795"/>
                  </a:cubicBezTo>
                  <a:cubicBezTo>
                    <a:pt x="9227" y="9423"/>
                    <a:pt x="9772" y="9904"/>
                    <a:pt x="10441" y="10134"/>
                  </a:cubicBezTo>
                  <a:cubicBezTo>
                    <a:pt x="10743" y="10245"/>
                    <a:pt x="11056" y="10298"/>
                    <a:pt x="11366" y="10298"/>
                  </a:cubicBezTo>
                  <a:cubicBezTo>
                    <a:pt x="11936" y="10298"/>
                    <a:pt x="12498" y="10118"/>
                    <a:pt x="12973" y="9779"/>
                  </a:cubicBezTo>
                  <a:cubicBezTo>
                    <a:pt x="13266" y="10072"/>
                    <a:pt x="13621" y="10302"/>
                    <a:pt x="14019" y="10448"/>
                  </a:cubicBezTo>
                  <a:cubicBezTo>
                    <a:pt x="14317" y="10552"/>
                    <a:pt x="14621" y="10601"/>
                    <a:pt x="14922" y="10601"/>
                  </a:cubicBezTo>
                  <a:cubicBezTo>
                    <a:pt x="16080" y="10601"/>
                    <a:pt x="17177" y="9870"/>
                    <a:pt x="17576" y="8691"/>
                  </a:cubicBezTo>
                  <a:cubicBezTo>
                    <a:pt x="18099" y="7205"/>
                    <a:pt x="17367" y="5594"/>
                    <a:pt x="15923" y="5092"/>
                  </a:cubicBezTo>
                  <a:cubicBezTo>
                    <a:pt x="15798" y="5050"/>
                    <a:pt x="15672" y="5008"/>
                    <a:pt x="15526" y="4987"/>
                  </a:cubicBezTo>
                  <a:cubicBezTo>
                    <a:pt x="15546" y="3795"/>
                    <a:pt x="14814" y="2706"/>
                    <a:pt x="13705" y="2330"/>
                  </a:cubicBezTo>
                  <a:cubicBezTo>
                    <a:pt x="13412" y="2215"/>
                    <a:pt x="13111" y="2163"/>
                    <a:pt x="12808" y="2163"/>
                  </a:cubicBezTo>
                  <a:cubicBezTo>
                    <a:pt x="12612" y="2163"/>
                    <a:pt x="12416" y="2184"/>
                    <a:pt x="12220" y="2225"/>
                  </a:cubicBezTo>
                  <a:cubicBezTo>
                    <a:pt x="11864" y="1932"/>
                    <a:pt x="11487" y="1702"/>
                    <a:pt x="11048" y="1535"/>
                  </a:cubicBezTo>
                  <a:cubicBezTo>
                    <a:pt x="10669" y="1400"/>
                    <a:pt x="10276" y="1337"/>
                    <a:pt x="9881" y="1337"/>
                  </a:cubicBezTo>
                  <a:cubicBezTo>
                    <a:pt x="9600" y="1337"/>
                    <a:pt x="9318" y="1369"/>
                    <a:pt x="9039" y="1430"/>
                  </a:cubicBezTo>
                  <a:cubicBezTo>
                    <a:pt x="8704" y="823"/>
                    <a:pt x="8181" y="384"/>
                    <a:pt x="7554" y="154"/>
                  </a:cubicBezTo>
                  <a:cubicBezTo>
                    <a:pt x="7258" y="50"/>
                    <a:pt x="6955" y="0"/>
                    <a:pt x="6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" name="Google Shape;4019;p54"/>
            <p:cNvSpPr/>
            <p:nvPr/>
          </p:nvSpPr>
          <p:spPr>
            <a:xfrm>
              <a:off x="1956950" y="2208825"/>
              <a:ext cx="107250" cy="48475"/>
            </a:xfrm>
            <a:custGeom>
              <a:avLst/>
              <a:gdLst/>
              <a:ahLst/>
              <a:cxnLst/>
              <a:rect l="l" t="t" r="r" b="b"/>
              <a:pathLst>
                <a:path w="4290" h="1939" extrusionOk="0">
                  <a:moveTo>
                    <a:pt x="1758" y="1"/>
                  </a:moveTo>
                  <a:cubicBezTo>
                    <a:pt x="897" y="1"/>
                    <a:pt x="232" y="378"/>
                    <a:pt x="209" y="389"/>
                  </a:cubicBezTo>
                  <a:cubicBezTo>
                    <a:pt x="63" y="473"/>
                    <a:pt x="0" y="682"/>
                    <a:pt x="105" y="849"/>
                  </a:cubicBezTo>
                  <a:cubicBezTo>
                    <a:pt x="147" y="933"/>
                    <a:pt x="209" y="975"/>
                    <a:pt x="272" y="996"/>
                  </a:cubicBezTo>
                  <a:cubicBezTo>
                    <a:pt x="319" y="1014"/>
                    <a:pt x="366" y="1025"/>
                    <a:pt x="411" y="1025"/>
                  </a:cubicBezTo>
                  <a:cubicBezTo>
                    <a:pt x="467" y="1025"/>
                    <a:pt x="519" y="1009"/>
                    <a:pt x="565" y="975"/>
                  </a:cubicBezTo>
                  <a:cubicBezTo>
                    <a:pt x="598" y="953"/>
                    <a:pt x="1081" y="683"/>
                    <a:pt x="1714" y="683"/>
                  </a:cubicBezTo>
                  <a:cubicBezTo>
                    <a:pt x="2301" y="683"/>
                    <a:pt x="3016" y="915"/>
                    <a:pt x="3620" y="1791"/>
                  </a:cubicBezTo>
                  <a:cubicBezTo>
                    <a:pt x="3682" y="1891"/>
                    <a:pt x="3782" y="1938"/>
                    <a:pt x="3888" y="1938"/>
                  </a:cubicBezTo>
                  <a:cubicBezTo>
                    <a:pt x="3959" y="1938"/>
                    <a:pt x="4034" y="1917"/>
                    <a:pt x="4101" y="1874"/>
                  </a:cubicBezTo>
                  <a:cubicBezTo>
                    <a:pt x="4248" y="1770"/>
                    <a:pt x="4289" y="1561"/>
                    <a:pt x="4185" y="1393"/>
                  </a:cubicBezTo>
                  <a:cubicBezTo>
                    <a:pt x="3429" y="294"/>
                    <a:pt x="2518" y="1"/>
                    <a:pt x="17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" name="Google Shape;4020;p54"/>
            <p:cNvSpPr/>
            <p:nvPr/>
          </p:nvSpPr>
          <p:spPr>
            <a:xfrm>
              <a:off x="2057900" y="2264525"/>
              <a:ext cx="104650" cy="40825"/>
            </a:xfrm>
            <a:custGeom>
              <a:avLst/>
              <a:gdLst/>
              <a:ahLst/>
              <a:cxnLst/>
              <a:rect l="l" t="t" r="r" b="b"/>
              <a:pathLst>
                <a:path w="4186" h="1633" extrusionOk="0">
                  <a:moveTo>
                    <a:pt x="2209" y="0"/>
                  </a:moveTo>
                  <a:cubicBezTo>
                    <a:pt x="1530" y="0"/>
                    <a:pt x="785" y="270"/>
                    <a:pt x="126" y="1069"/>
                  </a:cubicBezTo>
                  <a:cubicBezTo>
                    <a:pt x="0" y="1216"/>
                    <a:pt x="21" y="1446"/>
                    <a:pt x="168" y="1550"/>
                  </a:cubicBezTo>
                  <a:cubicBezTo>
                    <a:pt x="210" y="1592"/>
                    <a:pt x="231" y="1613"/>
                    <a:pt x="272" y="1613"/>
                  </a:cubicBezTo>
                  <a:cubicBezTo>
                    <a:pt x="310" y="1626"/>
                    <a:pt x="352" y="1633"/>
                    <a:pt x="394" y="1633"/>
                  </a:cubicBezTo>
                  <a:cubicBezTo>
                    <a:pt x="492" y="1633"/>
                    <a:pt x="591" y="1596"/>
                    <a:pt x="649" y="1509"/>
                  </a:cubicBezTo>
                  <a:cubicBezTo>
                    <a:pt x="1172" y="886"/>
                    <a:pt x="1732" y="695"/>
                    <a:pt x="2220" y="695"/>
                  </a:cubicBezTo>
                  <a:cubicBezTo>
                    <a:pt x="2962" y="695"/>
                    <a:pt x="3540" y="1136"/>
                    <a:pt x="3578" y="1174"/>
                  </a:cubicBezTo>
                  <a:cubicBezTo>
                    <a:pt x="3639" y="1217"/>
                    <a:pt x="3711" y="1239"/>
                    <a:pt x="3783" y="1239"/>
                  </a:cubicBezTo>
                  <a:cubicBezTo>
                    <a:pt x="3885" y="1239"/>
                    <a:pt x="3986" y="1196"/>
                    <a:pt x="4060" y="1111"/>
                  </a:cubicBezTo>
                  <a:cubicBezTo>
                    <a:pt x="4185" y="965"/>
                    <a:pt x="4164" y="755"/>
                    <a:pt x="3997" y="630"/>
                  </a:cubicBezTo>
                  <a:cubicBezTo>
                    <a:pt x="3614" y="324"/>
                    <a:pt x="2951" y="0"/>
                    <a:pt x="2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" name="Google Shape;4021;p54"/>
            <p:cNvSpPr/>
            <p:nvPr/>
          </p:nvSpPr>
          <p:spPr>
            <a:xfrm>
              <a:off x="2111775" y="872625"/>
              <a:ext cx="432625" cy="386900"/>
            </a:xfrm>
            <a:custGeom>
              <a:avLst/>
              <a:gdLst/>
              <a:ahLst/>
              <a:cxnLst/>
              <a:rect l="l" t="t" r="r" b="b"/>
              <a:pathLst>
                <a:path w="17305" h="15476" extrusionOk="0">
                  <a:moveTo>
                    <a:pt x="17304" y="0"/>
                  </a:moveTo>
                  <a:cubicBezTo>
                    <a:pt x="17304" y="1"/>
                    <a:pt x="7135" y="11174"/>
                    <a:pt x="0" y="15463"/>
                  </a:cubicBezTo>
                  <a:cubicBezTo>
                    <a:pt x="8" y="15471"/>
                    <a:pt x="23" y="15476"/>
                    <a:pt x="44" y="15476"/>
                  </a:cubicBezTo>
                  <a:cubicBezTo>
                    <a:pt x="1020" y="15476"/>
                    <a:pt x="15953" y="6756"/>
                    <a:pt x="173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" name="Google Shape;4022;p54"/>
            <p:cNvSpPr/>
            <p:nvPr/>
          </p:nvSpPr>
          <p:spPr>
            <a:xfrm>
              <a:off x="1778950" y="1675425"/>
              <a:ext cx="127800" cy="169925"/>
            </a:xfrm>
            <a:custGeom>
              <a:avLst/>
              <a:gdLst/>
              <a:ahLst/>
              <a:cxnLst/>
              <a:rect l="l" t="t" r="r" b="b"/>
              <a:pathLst>
                <a:path w="5112" h="6797" extrusionOk="0">
                  <a:moveTo>
                    <a:pt x="3679" y="0"/>
                  </a:moveTo>
                  <a:cubicBezTo>
                    <a:pt x="2717" y="0"/>
                    <a:pt x="536" y="330"/>
                    <a:pt x="487" y="3312"/>
                  </a:cubicBezTo>
                  <a:cubicBezTo>
                    <a:pt x="528" y="3595"/>
                    <a:pt x="0" y="6796"/>
                    <a:pt x="4607" y="6796"/>
                  </a:cubicBezTo>
                  <a:cubicBezTo>
                    <a:pt x="4762" y="6796"/>
                    <a:pt x="4923" y="6793"/>
                    <a:pt x="5091" y="6785"/>
                  </a:cubicBezTo>
                  <a:cubicBezTo>
                    <a:pt x="5111" y="6744"/>
                    <a:pt x="1722" y="6053"/>
                    <a:pt x="1764" y="3479"/>
                  </a:cubicBezTo>
                  <a:cubicBezTo>
                    <a:pt x="1743" y="2977"/>
                    <a:pt x="1785" y="1157"/>
                    <a:pt x="4128" y="27"/>
                  </a:cubicBezTo>
                  <a:cubicBezTo>
                    <a:pt x="4128" y="27"/>
                    <a:pt x="3953" y="0"/>
                    <a:pt x="3679" y="0"/>
                  </a:cubicBezTo>
                  <a:close/>
                </a:path>
              </a:pathLst>
            </a:custGeom>
            <a:solidFill>
              <a:srgbClr val="191919">
                <a:alpha val="9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" name="Google Shape;4023;p54"/>
            <p:cNvSpPr/>
            <p:nvPr/>
          </p:nvSpPr>
          <p:spPr>
            <a:xfrm>
              <a:off x="1826300" y="2200750"/>
              <a:ext cx="75750" cy="74300"/>
            </a:xfrm>
            <a:custGeom>
              <a:avLst/>
              <a:gdLst/>
              <a:ahLst/>
              <a:cxnLst/>
              <a:rect l="l" t="t" r="r" b="b"/>
              <a:pathLst>
                <a:path w="3030" h="2972" extrusionOk="0">
                  <a:moveTo>
                    <a:pt x="1564" y="0"/>
                  </a:moveTo>
                  <a:cubicBezTo>
                    <a:pt x="1564" y="1"/>
                    <a:pt x="1" y="2148"/>
                    <a:pt x="3014" y="2967"/>
                  </a:cubicBezTo>
                  <a:lnTo>
                    <a:pt x="3014" y="2967"/>
                  </a:lnTo>
                  <a:cubicBezTo>
                    <a:pt x="2822" y="2874"/>
                    <a:pt x="1201" y="1291"/>
                    <a:pt x="1564" y="0"/>
                  </a:cubicBezTo>
                  <a:close/>
                  <a:moveTo>
                    <a:pt x="3014" y="2967"/>
                  </a:moveTo>
                  <a:lnTo>
                    <a:pt x="3014" y="2967"/>
                  </a:lnTo>
                  <a:cubicBezTo>
                    <a:pt x="3020" y="2970"/>
                    <a:pt x="3024" y="2972"/>
                    <a:pt x="3027" y="2972"/>
                  </a:cubicBezTo>
                  <a:cubicBezTo>
                    <a:pt x="3028" y="2972"/>
                    <a:pt x="3029" y="2972"/>
                    <a:pt x="3029" y="2972"/>
                  </a:cubicBezTo>
                  <a:cubicBezTo>
                    <a:pt x="3024" y="2970"/>
                    <a:pt x="3019" y="2969"/>
                    <a:pt x="3014" y="2967"/>
                  </a:cubicBezTo>
                  <a:close/>
                </a:path>
              </a:pathLst>
            </a:custGeom>
            <a:solidFill>
              <a:srgbClr val="191919">
                <a:alpha val="9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7" name="Rectangle 6"/>
          <p:cNvSpPr/>
          <p:nvPr/>
        </p:nvSpPr>
        <p:spPr>
          <a:xfrm>
            <a:off x="6298853" y="655315"/>
            <a:ext cx="925253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aid</a:t>
            </a:r>
            <a:endParaRPr lang="en-US" sz="4000" b="1" dirty="0">
              <a:ln w="0"/>
              <a:solidFill>
                <a:srgbClr val="CC0000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4984214" y="1587151"/>
            <a:ext cx="3809467" cy="2269852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lIns="91440" tIns="45720" rIns="91440" bIns="45720">
            <a:spAutoFit/>
          </a:bodyPr>
          <a:lstStyle/>
          <a:p>
            <a:r>
              <a:rPr lang="en-US" sz="1800" dirty="0" smtClean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1. Why do people sometimes need </a:t>
            </a:r>
            <a:r>
              <a:rPr lang="en-US" sz="2400" b="1" dirty="0" smtClean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aid</a:t>
            </a:r>
            <a:r>
              <a:rPr lang="en-US" sz="1800" dirty="0" smtClean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?</a:t>
            </a:r>
            <a:endParaRPr lang="en-US" sz="1800" dirty="0">
              <a:ln w="0"/>
              <a:solidFill>
                <a:srgbClr val="CC0000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  <a:p>
            <a:endParaRPr lang="en-US" sz="1050" dirty="0" smtClean="0">
              <a:ln w="0"/>
              <a:solidFill>
                <a:srgbClr val="CC0000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  <a:p>
            <a:endParaRPr lang="en-US" sz="1100" dirty="0" smtClean="0">
              <a:ln w="0"/>
              <a:solidFill>
                <a:srgbClr val="CC0000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  <a:p>
            <a:r>
              <a:rPr lang="en-US" sz="1800" dirty="0" smtClean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2</a:t>
            </a:r>
            <a:r>
              <a:rPr lang="en-US" sz="1800" dirty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. Can you think of a time when someone gave you </a:t>
            </a:r>
            <a:r>
              <a:rPr lang="en-US" sz="2400" b="1" dirty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aid</a:t>
            </a:r>
            <a:r>
              <a:rPr lang="en-US" sz="1800" dirty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 or helped you when you needed it? </a:t>
            </a:r>
            <a:endParaRPr lang="en-US" sz="1800" dirty="0" smtClean="0">
              <a:ln w="0"/>
              <a:solidFill>
                <a:srgbClr val="CC0000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  <a:p>
            <a:endParaRPr lang="en-US" sz="1800" dirty="0">
              <a:ln w="0"/>
              <a:solidFill>
                <a:srgbClr val="CC0000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pic>
        <p:nvPicPr>
          <p:cNvPr id="33" name="Picture 2" descr="Mivkbp First Aid Sticker - Mivkbp First Aid Ifjusagivoroskeresz Stickers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74739"/>
            <a:ext cx="2250848" cy="23204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2" descr="First Aid Kit Doctor Sticker by FIGS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5943" y="3152532"/>
            <a:ext cx="1465756" cy="15990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5" name="Picture 34" descr="Baby first &lt;strong&gt;aid&lt;/strong&gt; stock vector. &lt;strong&gt;Illustration&lt;/strong&gt; of baby, little ...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9055"/>
          <a:stretch/>
        </p:blipFill>
        <p:spPr>
          <a:xfrm>
            <a:off x="2726538" y="444727"/>
            <a:ext cx="1534385" cy="2556301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1028" name="Picture 4" descr="Time Giving Sticker by INTO ACTION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5382" y="2773767"/>
            <a:ext cx="2006613" cy="20066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2212546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13" name="Google Shape;22713;p46"/>
          <p:cNvSpPr/>
          <p:nvPr/>
        </p:nvSpPr>
        <p:spPr>
          <a:xfrm>
            <a:off x="3239158" y="2465042"/>
            <a:ext cx="2632286" cy="601240"/>
          </a:xfrm>
          <a:custGeom>
            <a:avLst/>
            <a:gdLst/>
            <a:ahLst/>
            <a:cxnLst/>
            <a:rect l="l" t="t" r="r" b="b"/>
            <a:pathLst>
              <a:path w="116549" h="36397" extrusionOk="0">
                <a:moveTo>
                  <a:pt x="18199" y="1"/>
                </a:moveTo>
                <a:cubicBezTo>
                  <a:pt x="8148" y="1"/>
                  <a:pt x="1" y="8148"/>
                  <a:pt x="1" y="18198"/>
                </a:cubicBezTo>
                <a:cubicBezTo>
                  <a:pt x="1" y="28249"/>
                  <a:pt x="8148" y="36396"/>
                  <a:pt x="18199" y="36396"/>
                </a:cubicBezTo>
                <a:lnTo>
                  <a:pt x="98350" y="36396"/>
                </a:lnTo>
                <a:cubicBezTo>
                  <a:pt x="108401" y="36396"/>
                  <a:pt x="116548" y="28249"/>
                  <a:pt x="116548" y="18198"/>
                </a:cubicBezTo>
                <a:cubicBezTo>
                  <a:pt x="116548" y="8148"/>
                  <a:pt x="108401" y="1"/>
                  <a:pt x="983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>
              <a:defRPr/>
            </a:pPr>
            <a:r>
              <a:rPr lang="en" sz="3200" b="1" dirty="0" smtClean="0">
                <a:ln w="12700">
                  <a:solidFill>
                    <a:srgbClr val="FCCB25"/>
                  </a:solidFill>
                  <a:prstDash val="solid"/>
                </a:ln>
                <a:pattFill prst="ltDnDiag">
                  <a:fgClr>
                    <a:srgbClr val="FCCB25">
                      <a:lumMod val="60000"/>
                      <a:lumOff val="40000"/>
                    </a:srgbClr>
                  </a:fgClr>
                  <a:bgClr>
                    <a:srgbClr val="FFFFFF"/>
                  </a:bgClr>
                </a:patt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Lato" panose="020B0604020202020204" charset="0"/>
                <a:ea typeface="Righteous"/>
                <a:cs typeface="Righteous"/>
                <a:sym typeface="Righteous"/>
              </a:rPr>
              <a:t>aid</a:t>
            </a:r>
            <a:endParaRPr sz="2400" b="1" dirty="0">
              <a:ln w="9525">
                <a:solidFill>
                  <a:srgbClr val="FFFFFF"/>
                </a:solidFill>
                <a:prstDash val="solid"/>
              </a:ln>
              <a:solidFill>
                <a:srgbClr val="FCCB25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Lato" panose="020B0604020202020204" charset="0"/>
              <a:ea typeface="Righteous"/>
              <a:cs typeface="Righteous"/>
              <a:sym typeface="Righteous"/>
            </a:endParaRPr>
          </a:p>
        </p:txBody>
      </p:sp>
      <p:sp>
        <p:nvSpPr>
          <p:cNvPr id="22714" name="Google Shape;22714;p46"/>
          <p:cNvSpPr/>
          <p:nvPr/>
        </p:nvSpPr>
        <p:spPr>
          <a:xfrm>
            <a:off x="3547995" y="2416427"/>
            <a:ext cx="724514" cy="781734"/>
          </a:xfrm>
          <a:custGeom>
            <a:avLst/>
            <a:gdLst/>
            <a:ahLst/>
            <a:cxnLst/>
            <a:rect l="l" t="t" r="r" b="b"/>
            <a:pathLst>
              <a:path w="46773" h="50467" extrusionOk="0">
                <a:moveTo>
                  <a:pt x="25232" y="1"/>
                </a:moveTo>
                <a:cubicBezTo>
                  <a:pt x="11319" y="1"/>
                  <a:pt x="0" y="11322"/>
                  <a:pt x="0" y="25233"/>
                </a:cubicBezTo>
                <a:cubicBezTo>
                  <a:pt x="0" y="39146"/>
                  <a:pt x="11319" y="50466"/>
                  <a:pt x="25232" y="50466"/>
                </a:cubicBezTo>
                <a:lnTo>
                  <a:pt x="46773" y="50466"/>
                </a:lnTo>
                <a:lnTo>
                  <a:pt x="46773" y="49007"/>
                </a:lnTo>
                <a:lnTo>
                  <a:pt x="25232" y="49007"/>
                </a:lnTo>
                <a:cubicBezTo>
                  <a:pt x="12124" y="49007"/>
                  <a:pt x="1456" y="38344"/>
                  <a:pt x="1456" y="25233"/>
                </a:cubicBezTo>
                <a:cubicBezTo>
                  <a:pt x="1456" y="12123"/>
                  <a:pt x="12124" y="1457"/>
                  <a:pt x="25232" y="1457"/>
                </a:cubicBezTo>
                <a:lnTo>
                  <a:pt x="46773" y="1457"/>
                </a:lnTo>
                <a:lnTo>
                  <a:pt x="46773" y="1"/>
                </a:ln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15" name="Google Shape;22715;p46"/>
          <p:cNvSpPr/>
          <p:nvPr/>
        </p:nvSpPr>
        <p:spPr>
          <a:xfrm>
            <a:off x="3576187" y="3183104"/>
            <a:ext cx="837451" cy="289632"/>
          </a:xfrm>
          <a:custGeom>
            <a:avLst/>
            <a:gdLst/>
            <a:ahLst/>
            <a:cxnLst/>
            <a:rect l="l" t="t" r="r" b="b"/>
            <a:pathLst>
              <a:path w="54064" h="18698" extrusionOk="0">
                <a:moveTo>
                  <a:pt x="53821" y="0"/>
                </a:moveTo>
                <a:cubicBezTo>
                  <a:pt x="53686" y="0"/>
                  <a:pt x="53579" y="109"/>
                  <a:pt x="53579" y="242"/>
                </a:cubicBezTo>
                <a:lnTo>
                  <a:pt x="53579" y="5286"/>
                </a:lnTo>
                <a:cubicBezTo>
                  <a:pt x="53579" y="8576"/>
                  <a:pt x="50903" y="11250"/>
                  <a:pt x="47614" y="11250"/>
                </a:cubicBezTo>
                <a:lnTo>
                  <a:pt x="7205" y="11250"/>
                </a:lnTo>
                <a:cubicBezTo>
                  <a:pt x="3232" y="11250"/>
                  <a:pt x="0" y="14484"/>
                  <a:pt x="0" y="18456"/>
                </a:cubicBezTo>
                <a:cubicBezTo>
                  <a:pt x="0" y="18589"/>
                  <a:pt x="109" y="18698"/>
                  <a:pt x="242" y="18698"/>
                </a:cubicBezTo>
                <a:cubicBezTo>
                  <a:pt x="376" y="18698"/>
                  <a:pt x="485" y="18589"/>
                  <a:pt x="485" y="18456"/>
                </a:cubicBezTo>
                <a:cubicBezTo>
                  <a:pt x="485" y="14751"/>
                  <a:pt x="3499" y="11736"/>
                  <a:pt x="7202" y="11736"/>
                </a:cubicBezTo>
                <a:lnTo>
                  <a:pt x="47612" y="11736"/>
                </a:lnTo>
                <a:cubicBezTo>
                  <a:pt x="51169" y="11736"/>
                  <a:pt x="54063" y="8843"/>
                  <a:pt x="54063" y="5286"/>
                </a:cubicBezTo>
                <a:lnTo>
                  <a:pt x="54063" y="242"/>
                </a:lnTo>
                <a:cubicBezTo>
                  <a:pt x="54063" y="109"/>
                  <a:pt x="53955" y="0"/>
                  <a:pt x="53821" y="0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16" name="Google Shape;22716;p46"/>
          <p:cNvSpPr/>
          <p:nvPr/>
        </p:nvSpPr>
        <p:spPr>
          <a:xfrm>
            <a:off x="5556740" y="3442866"/>
            <a:ext cx="52263" cy="52263"/>
          </a:xfrm>
          <a:custGeom>
            <a:avLst/>
            <a:gdLst/>
            <a:ahLst/>
            <a:cxnLst/>
            <a:rect l="l" t="t" r="r" b="b"/>
            <a:pathLst>
              <a:path w="3374" h="3374" extrusionOk="0">
                <a:moveTo>
                  <a:pt x="1687" y="0"/>
                </a:moveTo>
                <a:cubicBezTo>
                  <a:pt x="755" y="0"/>
                  <a:pt x="0" y="755"/>
                  <a:pt x="0" y="1687"/>
                </a:cubicBezTo>
                <a:cubicBezTo>
                  <a:pt x="0" y="2619"/>
                  <a:pt x="755" y="3373"/>
                  <a:pt x="1687" y="3373"/>
                </a:cubicBezTo>
                <a:cubicBezTo>
                  <a:pt x="2619" y="3373"/>
                  <a:pt x="3373" y="2619"/>
                  <a:pt x="3373" y="1687"/>
                </a:cubicBezTo>
                <a:cubicBezTo>
                  <a:pt x="3373" y="755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17" name="Google Shape;22717;p46"/>
          <p:cNvSpPr/>
          <p:nvPr/>
        </p:nvSpPr>
        <p:spPr>
          <a:xfrm>
            <a:off x="3553804" y="3442866"/>
            <a:ext cx="52263" cy="52263"/>
          </a:xfrm>
          <a:custGeom>
            <a:avLst/>
            <a:gdLst/>
            <a:ahLst/>
            <a:cxnLst/>
            <a:rect l="l" t="t" r="r" b="b"/>
            <a:pathLst>
              <a:path w="3374" h="3374" extrusionOk="0">
                <a:moveTo>
                  <a:pt x="1687" y="0"/>
                </a:moveTo>
                <a:cubicBezTo>
                  <a:pt x="755" y="0"/>
                  <a:pt x="1" y="755"/>
                  <a:pt x="1" y="1687"/>
                </a:cubicBezTo>
                <a:cubicBezTo>
                  <a:pt x="1" y="2619"/>
                  <a:pt x="755" y="3373"/>
                  <a:pt x="1687" y="3373"/>
                </a:cubicBezTo>
                <a:cubicBezTo>
                  <a:pt x="2619" y="3373"/>
                  <a:pt x="3374" y="2619"/>
                  <a:pt x="3374" y="1687"/>
                </a:cubicBezTo>
                <a:cubicBezTo>
                  <a:pt x="3374" y="755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18" name="Google Shape;22718;p46"/>
          <p:cNvSpPr/>
          <p:nvPr/>
        </p:nvSpPr>
        <p:spPr>
          <a:xfrm>
            <a:off x="4749171" y="3183104"/>
            <a:ext cx="837467" cy="289632"/>
          </a:xfrm>
          <a:custGeom>
            <a:avLst/>
            <a:gdLst/>
            <a:ahLst/>
            <a:cxnLst/>
            <a:rect l="l" t="t" r="r" b="b"/>
            <a:pathLst>
              <a:path w="54065" h="18698" extrusionOk="0">
                <a:moveTo>
                  <a:pt x="242" y="0"/>
                </a:moveTo>
                <a:cubicBezTo>
                  <a:pt x="109" y="0"/>
                  <a:pt x="0" y="109"/>
                  <a:pt x="0" y="242"/>
                </a:cubicBezTo>
                <a:lnTo>
                  <a:pt x="0" y="5286"/>
                </a:lnTo>
                <a:cubicBezTo>
                  <a:pt x="0" y="8843"/>
                  <a:pt x="2895" y="11736"/>
                  <a:pt x="6451" y="11736"/>
                </a:cubicBezTo>
                <a:lnTo>
                  <a:pt x="46862" y="11736"/>
                </a:lnTo>
                <a:cubicBezTo>
                  <a:pt x="50567" y="11736"/>
                  <a:pt x="53580" y="14751"/>
                  <a:pt x="53580" y="18456"/>
                </a:cubicBezTo>
                <a:cubicBezTo>
                  <a:pt x="53580" y="18589"/>
                  <a:pt x="53689" y="18698"/>
                  <a:pt x="53822" y="18698"/>
                </a:cubicBezTo>
                <a:cubicBezTo>
                  <a:pt x="53957" y="18698"/>
                  <a:pt x="54064" y="18589"/>
                  <a:pt x="54063" y="18456"/>
                </a:cubicBezTo>
                <a:cubicBezTo>
                  <a:pt x="54063" y="14484"/>
                  <a:pt x="50831" y="11250"/>
                  <a:pt x="46858" y="11250"/>
                </a:cubicBezTo>
                <a:lnTo>
                  <a:pt x="6449" y="11250"/>
                </a:lnTo>
                <a:cubicBezTo>
                  <a:pt x="3160" y="11250"/>
                  <a:pt x="484" y="8576"/>
                  <a:pt x="484" y="5286"/>
                </a:cubicBezTo>
                <a:lnTo>
                  <a:pt x="484" y="242"/>
                </a:lnTo>
                <a:cubicBezTo>
                  <a:pt x="484" y="109"/>
                  <a:pt x="376" y="0"/>
                  <a:pt x="242" y="0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19" name="Google Shape;22719;p46"/>
          <p:cNvSpPr/>
          <p:nvPr/>
        </p:nvSpPr>
        <p:spPr>
          <a:xfrm>
            <a:off x="4726819" y="3160766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5" y="1"/>
                </a:moveTo>
                <a:cubicBezTo>
                  <a:pt x="753" y="1"/>
                  <a:pt x="0" y="754"/>
                  <a:pt x="0" y="1686"/>
                </a:cubicBezTo>
                <a:cubicBezTo>
                  <a:pt x="0" y="2618"/>
                  <a:pt x="753" y="3372"/>
                  <a:pt x="1685" y="3372"/>
                </a:cubicBezTo>
                <a:cubicBezTo>
                  <a:pt x="2617" y="3372"/>
                  <a:pt x="3372" y="2618"/>
                  <a:pt x="3372" y="1686"/>
                </a:cubicBezTo>
                <a:cubicBezTo>
                  <a:pt x="3372" y="754"/>
                  <a:pt x="2617" y="1"/>
                  <a:pt x="16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0" name="Google Shape;22720;p46"/>
          <p:cNvSpPr/>
          <p:nvPr/>
        </p:nvSpPr>
        <p:spPr>
          <a:xfrm>
            <a:off x="4383756" y="3160766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7" y="1"/>
                </a:moveTo>
                <a:cubicBezTo>
                  <a:pt x="755" y="1"/>
                  <a:pt x="1" y="754"/>
                  <a:pt x="1" y="1686"/>
                </a:cubicBezTo>
                <a:cubicBezTo>
                  <a:pt x="1" y="2618"/>
                  <a:pt x="755" y="3372"/>
                  <a:pt x="1687" y="3372"/>
                </a:cubicBezTo>
                <a:cubicBezTo>
                  <a:pt x="2619" y="3372"/>
                  <a:pt x="3372" y="2618"/>
                  <a:pt x="3372" y="1686"/>
                </a:cubicBezTo>
                <a:cubicBezTo>
                  <a:pt x="3372" y="754"/>
                  <a:pt x="2619" y="1"/>
                  <a:pt x="16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1" name="Google Shape;22721;p46"/>
          <p:cNvSpPr/>
          <p:nvPr/>
        </p:nvSpPr>
        <p:spPr>
          <a:xfrm>
            <a:off x="4749171" y="2141841"/>
            <a:ext cx="837436" cy="289632"/>
          </a:xfrm>
          <a:custGeom>
            <a:avLst/>
            <a:gdLst/>
            <a:ahLst/>
            <a:cxnLst/>
            <a:rect l="l" t="t" r="r" b="b"/>
            <a:pathLst>
              <a:path w="54063" h="18698" extrusionOk="0">
                <a:moveTo>
                  <a:pt x="53821" y="1"/>
                </a:moveTo>
                <a:cubicBezTo>
                  <a:pt x="53687" y="1"/>
                  <a:pt x="53579" y="108"/>
                  <a:pt x="53579" y="243"/>
                </a:cubicBezTo>
                <a:cubicBezTo>
                  <a:pt x="53579" y="3946"/>
                  <a:pt x="50564" y="6961"/>
                  <a:pt x="46861" y="6961"/>
                </a:cubicBezTo>
                <a:lnTo>
                  <a:pt x="6451" y="6961"/>
                </a:lnTo>
                <a:cubicBezTo>
                  <a:pt x="2895" y="6961"/>
                  <a:pt x="0" y="9857"/>
                  <a:pt x="0" y="13412"/>
                </a:cubicBezTo>
                <a:lnTo>
                  <a:pt x="0" y="18455"/>
                </a:lnTo>
                <a:cubicBezTo>
                  <a:pt x="0" y="18590"/>
                  <a:pt x="109" y="18697"/>
                  <a:pt x="242" y="18697"/>
                </a:cubicBezTo>
                <a:cubicBezTo>
                  <a:pt x="379" y="18697"/>
                  <a:pt x="487" y="18590"/>
                  <a:pt x="486" y="18455"/>
                </a:cubicBezTo>
                <a:lnTo>
                  <a:pt x="486" y="13412"/>
                </a:lnTo>
                <a:cubicBezTo>
                  <a:pt x="486" y="10122"/>
                  <a:pt x="3162" y="7447"/>
                  <a:pt x="6451" y="7447"/>
                </a:cubicBezTo>
                <a:lnTo>
                  <a:pt x="46858" y="7447"/>
                </a:lnTo>
                <a:cubicBezTo>
                  <a:pt x="50831" y="7447"/>
                  <a:pt x="54063" y="4215"/>
                  <a:pt x="54063" y="243"/>
                </a:cubicBezTo>
                <a:cubicBezTo>
                  <a:pt x="54063" y="108"/>
                  <a:pt x="53954" y="1"/>
                  <a:pt x="53821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2" name="Google Shape;22722;p46"/>
          <p:cNvSpPr/>
          <p:nvPr/>
        </p:nvSpPr>
        <p:spPr>
          <a:xfrm>
            <a:off x="3576156" y="2141841"/>
            <a:ext cx="837482" cy="289632"/>
          </a:xfrm>
          <a:custGeom>
            <a:avLst/>
            <a:gdLst/>
            <a:ahLst/>
            <a:cxnLst/>
            <a:rect l="l" t="t" r="r" b="b"/>
            <a:pathLst>
              <a:path w="54066" h="18698" extrusionOk="0">
                <a:moveTo>
                  <a:pt x="243" y="1"/>
                </a:moveTo>
                <a:cubicBezTo>
                  <a:pt x="108" y="1"/>
                  <a:pt x="1" y="108"/>
                  <a:pt x="1" y="243"/>
                </a:cubicBezTo>
                <a:cubicBezTo>
                  <a:pt x="1" y="4216"/>
                  <a:pt x="3233" y="7447"/>
                  <a:pt x="7204" y="7447"/>
                </a:cubicBezTo>
                <a:lnTo>
                  <a:pt x="47616" y="7447"/>
                </a:lnTo>
                <a:cubicBezTo>
                  <a:pt x="50905" y="7447"/>
                  <a:pt x="53581" y="10122"/>
                  <a:pt x="53581" y="13412"/>
                </a:cubicBezTo>
                <a:lnTo>
                  <a:pt x="53581" y="18455"/>
                </a:lnTo>
                <a:cubicBezTo>
                  <a:pt x="53581" y="18590"/>
                  <a:pt x="53688" y="18697"/>
                  <a:pt x="53823" y="18697"/>
                </a:cubicBezTo>
                <a:cubicBezTo>
                  <a:pt x="53957" y="18697"/>
                  <a:pt x="54065" y="18590"/>
                  <a:pt x="54062" y="18455"/>
                </a:cubicBezTo>
                <a:lnTo>
                  <a:pt x="54062" y="13412"/>
                </a:lnTo>
                <a:cubicBezTo>
                  <a:pt x="54062" y="9854"/>
                  <a:pt x="51169" y="6961"/>
                  <a:pt x="47611" y="6961"/>
                </a:cubicBezTo>
                <a:lnTo>
                  <a:pt x="7203" y="6961"/>
                </a:lnTo>
                <a:cubicBezTo>
                  <a:pt x="3498" y="6961"/>
                  <a:pt x="485" y="3946"/>
                  <a:pt x="485" y="243"/>
                </a:cubicBezTo>
                <a:cubicBezTo>
                  <a:pt x="485" y="108"/>
                  <a:pt x="377" y="1"/>
                  <a:pt x="243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3" name="Google Shape;22723;p46"/>
          <p:cNvSpPr/>
          <p:nvPr/>
        </p:nvSpPr>
        <p:spPr>
          <a:xfrm>
            <a:off x="5556740" y="2119503"/>
            <a:ext cx="52263" cy="52248"/>
          </a:xfrm>
          <a:custGeom>
            <a:avLst/>
            <a:gdLst/>
            <a:ahLst/>
            <a:cxnLst/>
            <a:rect l="l" t="t" r="r" b="b"/>
            <a:pathLst>
              <a:path w="3374" h="3373" extrusionOk="0">
                <a:moveTo>
                  <a:pt x="1687" y="0"/>
                </a:moveTo>
                <a:cubicBezTo>
                  <a:pt x="755" y="0"/>
                  <a:pt x="0" y="754"/>
                  <a:pt x="0" y="1687"/>
                </a:cubicBezTo>
                <a:cubicBezTo>
                  <a:pt x="0" y="2619"/>
                  <a:pt x="755" y="3373"/>
                  <a:pt x="1687" y="3373"/>
                </a:cubicBezTo>
                <a:cubicBezTo>
                  <a:pt x="2619" y="3370"/>
                  <a:pt x="3373" y="2617"/>
                  <a:pt x="3373" y="1687"/>
                </a:cubicBezTo>
                <a:cubicBezTo>
                  <a:pt x="3373" y="754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4" name="Google Shape;22724;p46"/>
          <p:cNvSpPr/>
          <p:nvPr/>
        </p:nvSpPr>
        <p:spPr>
          <a:xfrm>
            <a:off x="3553804" y="2119503"/>
            <a:ext cx="52263" cy="52248"/>
          </a:xfrm>
          <a:custGeom>
            <a:avLst/>
            <a:gdLst/>
            <a:ahLst/>
            <a:cxnLst/>
            <a:rect l="l" t="t" r="r" b="b"/>
            <a:pathLst>
              <a:path w="3374" h="3373" extrusionOk="0">
                <a:moveTo>
                  <a:pt x="1687" y="0"/>
                </a:moveTo>
                <a:cubicBezTo>
                  <a:pt x="755" y="0"/>
                  <a:pt x="1" y="754"/>
                  <a:pt x="1" y="1687"/>
                </a:cubicBezTo>
                <a:cubicBezTo>
                  <a:pt x="1" y="2619"/>
                  <a:pt x="755" y="3373"/>
                  <a:pt x="1687" y="3373"/>
                </a:cubicBezTo>
                <a:cubicBezTo>
                  <a:pt x="2619" y="3370"/>
                  <a:pt x="3374" y="2617"/>
                  <a:pt x="3374" y="1687"/>
                </a:cubicBezTo>
                <a:cubicBezTo>
                  <a:pt x="3374" y="754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5" name="Google Shape;22725;p46"/>
          <p:cNvSpPr/>
          <p:nvPr/>
        </p:nvSpPr>
        <p:spPr>
          <a:xfrm>
            <a:off x="4726819" y="2401603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5" y="1"/>
                </a:moveTo>
                <a:cubicBezTo>
                  <a:pt x="753" y="1"/>
                  <a:pt x="0" y="754"/>
                  <a:pt x="0" y="1686"/>
                </a:cubicBezTo>
                <a:cubicBezTo>
                  <a:pt x="0" y="2618"/>
                  <a:pt x="753" y="3372"/>
                  <a:pt x="1685" y="3372"/>
                </a:cubicBezTo>
                <a:cubicBezTo>
                  <a:pt x="2617" y="3372"/>
                  <a:pt x="3372" y="2616"/>
                  <a:pt x="3372" y="1686"/>
                </a:cubicBezTo>
                <a:cubicBezTo>
                  <a:pt x="3372" y="754"/>
                  <a:pt x="2617" y="1"/>
                  <a:pt x="16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6" name="Google Shape;22726;p46"/>
          <p:cNvSpPr/>
          <p:nvPr/>
        </p:nvSpPr>
        <p:spPr>
          <a:xfrm>
            <a:off x="4383756" y="2401603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7" y="1"/>
                </a:moveTo>
                <a:cubicBezTo>
                  <a:pt x="755" y="1"/>
                  <a:pt x="1" y="754"/>
                  <a:pt x="1" y="1686"/>
                </a:cubicBezTo>
                <a:cubicBezTo>
                  <a:pt x="1" y="2618"/>
                  <a:pt x="755" y="3372"/>
                  <a:pt x="1687" y="3372"/>
                </a:cubicBezTo>
                <a:cubicBezTo>
                  <a:pt x="2619" y="3372"/>
                  <a:pt x="3372" y="2616"/>
                  <a:pt x="3372" y="1686"/>
                </a:cubicBezTo>
                <a:cubicBezTo>
                  <a:pt x="3372" y="754"/>
                  <a:pt x="2619" y="1"/>
                  <a:pt x="16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7" name="Google Shape;22727;p46"/>
          <p:cNvSpPr/>
          <p:nvPr/>
        </p:nvSpPr>
        <p:spPr>
          <a:xfrm>
            <a:off x="4890257" y="2416427"/>
            <a:ext cx="724576" cy="781734"/>
          </a:xfrm>
          <a:custGeom>
            <a:avLst/>
            <a:gdLst/>
            <a:ahLst/>
            <a:cxnLst/>
            <a:rect l="l" t="t" r="r" b="b"/>
            <a:pathLst>
              <a:path w="46777" h="50467" extrusionOk="0">
                <a:moveTo>
                  <a:pt x="1" y="1"/>
                </a:moveTo>
                <a:lnTo>
                  <a:pt x="1" y="1458"/>
                </a:lnTo>
                <a:lnTo>
                  <a:pt x="21544" y="1458"/>
                </a:lnTo>
                <a:cubicBezTo>
                  <a:pt x="34653" y="1458"/>
                  <a:pt x="45320" y="12123"/>
                  <a:pt x="45320" y="25233"/>
                </a:cubicBezTo>
                <a:cubicBezTo>
                  <a:pt x="45320" y="38344"/>
                  <a:pt x="34653" y="49009"/>
                  <a:pt x="21544" y="49009"/>
                </a:cubicBezTo>
                <a:lnTo>
                  <a:pt x="1" y="49009"/>
                </a:lnTo>
                <a:lnTo>
                  <a:pt x="1" y="50466"/>
                </a:lnTo>
                <a:lnTo>
                  <a:pt x="21544" y="50466"/>
                </a:lnTo>
                <a:cubicBezTo>
                  <a:pt x="35457" y="50466"/>
                  <a:pt x="46776" y="39146"/>
                  <a:pt x="46776" y="25233"/>
                </a:cubicBezTo>
                <a:cubicBezTo>
                  <a:pt x="46776" y="11322"/>
                  <a:pt x="35457" y="1"/>
                  <a:pt x="21544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8" name="Google Shape;22728;p46"/>
          <p:cNvSpPr txBox="1"/>
          <p:nvPr/>
        </p:nvSpPr>
        <p:spPr>
          <a:xfrm>
            <a:off x="1152036" y="3418410"/>
            <a:ext cx="1666500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r">
              <a:defRPr/>
            </a:pPr>
            <a:r>
              <a:rPr lang="en" sz="2000" u="sng" dirty="0">
                <a:solidFill>
                  <a:srgbClr val="F88097"/>
                </a:solidFill>
                <a:latin typeface="Righteous"/>
                <a:ea typeface="Righteous"/>
                <a:cs typeface="Righteous"/>
                <a:sym typeface="Righteous"/>
              </a:rPr>
              <a:t>definition</a:t>
            </a:r>
            <a:endParaRPr sz="2000" u="sng" dirty="0">
              <a:solidFill>
                <a:srgbClr val="F88097"/>
              </a:solidFill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29" name="Google Shape;22729;p46"/>
          <p:cNvSpPr txBox="1"/>
          <p:nvPr/>
        </p:nvSpPr>
        <p:spPr>
          <a:xfrm>
            <a:off x="810240" y="3617760"/>
            <a:ext cx="2479801" cy="10642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r>
              <a:rPr lang="en-US" sz="1600" b="1" dirty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t</a:t>
            </a:r>
            <a:r>
              <a:rPr lang="en-US" sz="1600" b="1" dirty="0" smtClean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o help, support, or assist</a:t>
            </a:r>
          </a:p>
        </p:txBody>
      </p:sp>
      <p:grpSp>
        <p:nvGrpSpPr>
          <p:cNvPr id="22730" name="Google Shape;22730;p46"/>
          <p:cNvGrpSpPr/>
          <p:nvPr/>
        </p:nvGrpSpPr>
        <p:grpSpPr>
          <a:xfrm>
            <a:off x="2924459" y="3551610"/>
            <a:ext cx="1037144" cy="619414"/>
            <a:chOff x="2924459" y="3551610"/>
            <a:chExt cx="1037144" cy="619414"/>
          </a:xfrm>
        </p:grpSpPr>
        <p:sp>
          <p:nvSpPr>
            <p:cNvPr id="22731" name="Google Shape;22731;p46"/>
            <p:cNvSpPr/>
            <p:nvPr/>
          </p:nvSpPr>
          <p:spPr>
            <a:xfrm>
              <a:off x="3198271" y="3551610"/>
              <a:ext cx="763332" cy="619414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7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7" y="39988"/>
                  </a:cubicBezTo>
                  <a:lnTo>
                    <a:pt x="41282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79"/>
                    <a:pt x="45697" y="0"/>
                    <a:pt x="412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cxnSp>
          <p:nvCxnSpPr>
            <p:cNvPr id="22733" name="Google Shape;22733;p46"/>
            <p:cNvCxnSpPr/>
            <p:nvPr/>
          </p:nvCxnSpPr>
          <p:spPr>
            <a:xfrm>
              <a:off x="2924459" y="3641548"/>
              <a:ext cx="314700" cy="0"/>
            </a:xfrm>
            <a:prstGeom prst="straightConnector1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22734" name="Google Shape;22734;p46"/>
          <p:cNvSpPr txBox="1"/>
          <p:nvPr/>
        </p:nvSpPr>
        <p:spPr>
          <a:xfrm>
            <a:off x="773875" y="1319799"/>
            <a:ext cx="2032834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r">
              <a:defRPr/>
            </a:pPr>
            <a:r>
              <a:rPr lang="en-US" sz="2000" u="sng" dirty="0">
                <a:solidFill>
                  <a:srgbClr val="3FB6B5"/>
                </a:solidFill>
                <a:latin typeface="Righteous"/>
                <a:ea typeface="Righteous"/>
                <a:cs typeface="Righteous"/>
                <a:sym typeface="Righteous"/>
              </a:rPr>
              <a:t>p</a:t>
            </a:r>
            <a:r>
              <a:rPr lang="en" sz="2000" u="sng" dirty="0">
                <a:solidFill>
                  <a:srgbClr val="3FB6B5"/>
                </a:solidFill>
                <a:latin typeface="Righteous"/>
                <a:ea typeface="Righteous"/>
                <a:cs typeface="Righteous"/>
                <a:sym typeface="Righteous"/>
              </a:rPr>
              <a:t>art of speech</a:t>
            </a:r>
            <a:endParaRPr sz="2000" u="sng" dirty="0">
              <a:solidFill>
                <a:srgbClr val="3FB6B5"/>
              </a:solidFill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35" name="Google Shape;22735;p46"/>
          <p:cNvSpPr txBox="1"/>
          <p:nvPr/>
        </p:nvSpPr>
        <p:spPr>
          <a:xfrm>
            <a:off x="477323" y="1695614"/>
            <a:ext cx="2680359" cy="6944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>
              <a:defRPr/>
            </a:pPr>
            <a:r>
              <a:rPr lang="en-US" sz="1800" b="1" dirty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v</a:t>
            </a:r>
            <a:r>
              <a:rPr lang="en-US" sz="1800" b="1" dirty="0" smtClean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erb / noun</a:t>
            </a:r>
            <a:endParaRPr lang="en-US" sz="1800" b="1" dirty="0">
              <a:solidFill>
                <a:srgbClr val="FFFFFF"/>
              </a:solidFill>
              <a:latin typeface="Lato"/>
              <a:ea typeface="Lato"/>
              <a:cs typeface="Lato"/>
              <a:sym typeface="Lato"/>
            </a:endParaRPr>
          </a:p>
          <a:p>
            <a:pPr algn="ctr">
              <a:defRPr/>
            </a:pPr>
            <a:endParaRPr lang="en-US" sz="900" b="1" dirty="0">
              <a:solidFill>
                <a:srgbClr val="FFFFFF"/>
              </a:solidFill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22736" name="Google Shape;22736;p46"/>
          <p:cNvGrpSpPr/>
          <p:nvPr/>
        </p:nvGrpSpPr>
        <p:grpSpPr>
          <a:xfrm>
            <a:off x="2914176" y="1443524"/>
            <a:ext cx="1047427" cy="619445"/>
            <a:chOff x="2914176" y="1443524"/>
            <a:chExt cx="1047427" cy="619445"/>
          </a:xfrm>
        </p:grpSpPr>
        <p:sp>
          <p:nvSpPr>
            <p:cNvPr id="22737" name="Google Shape;22737;p46"/>
            <p:cNvSpPr/>
            <p:nvPr/>
          </p:nvSpPr>
          <p:spPr>
            <a:xfrm>
              <a:off x="3198271" y="1443524"/>
              <a:ext cx="763332" cy="619445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7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7" y="39989"/>
                  </a:cubicBezTo>
                  <a:lnTo>
                    <a:pt x="41282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80"/>
                    <a:pt x="45697" y="1"/>
                    <a:pt x="41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cxnSp>
          <p:nvCxnSpPr>
            <p:cNvPr id="22745" name="Google Shape;22745;p46"/>
            <p:cNvCxnSpPr/>
            <p:nvPr/>
          </p:nvCxnSpPr>
          <p:spPr>
            <a:xfrm>
              <a:off x="2914176" y="1552011"/>
              <a:ext cx="3327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22746" name="Google Shape;22746;p46"/>
          <p:cNvSpPr txBox="1"/>
          <p:nvPr/>
        </p:nvSpPr>
        <p:spPr>
          <a:xfrm>
            <a:off x="6370610" y="1325611"/>
            <a:ext cx="1929139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r>
              <a:rPr lang="en" sz="2000" u="sng" dirty="0">
                <a:solidFill>
                  <a:srgbClr val="D74762"/>
                </a:solidFill>
                <a:latin typeface="Righteous"/>
                <a:ea typeface="Righteous"/>
                <a:cs typeface="Righteous"/>
                <a:sym typeface="Righteous"/>
              </a:rPr>
              <a:t>pronunciation</a:t>
            </a:r>
            <a:endParaRPr sz="2000" u="sng" dirty="0">
              <a:solidFill>
                <a:srgbClr val="D74762"/>
              </a:solidFill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47" name="Google Shape;22747;p46"/>
          <p:cNvSpPr txBox="1"/>
          <p:nvPr/>
        </p:nvSpPr>
        <p:spPr>
          <a:xfrm>
            <a:off x="6378850" y="1678550"/>
            <a:ext cx="1920900" cy="51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defRPr/>
            </a:pPr>
            <a:endParaRPr dirty="0">
              <a:solidFill>
                <a:srgbClr val="FFFFFF"/>
              </a:solidFill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22748" name="Google Shape;22748;p46"/>
          <p:cNvGrpSpPr/>
          <p:nvPr/>
        </p:nvGrpSpPr>
        <p:grpSpPr>
          <a:xfrm>
            <a:off x="5201223" y="1443524"/>
            <a:ext cx="1037130" cy="619445"/>
            <a:chOff x="5201223" y="1443524"/>
            <a:chExt cx="1037130" cy="619445"/>
          </a:xfrm>
        </p:grpSpPr>
        <p:sp>
          <p:nvSpPr>
            <p:cNvPr id="22749" name="Google Shape;22749;p46"/>
            <p:cNvSpPr/>
            <p:nvPr/>
          </p:nvSpPr>
          <p:spPr>
            <a:xfrm>
              <a:off x="5201223" y="1443524"/>
              <a:ext cx="763332" cy="619445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5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5" y="39989"/>
                  </a:cubicBezTo>
                  <a:lnTo>
                    <a:pt x="41282" y="39989"/>
                  </a:lnTo>
                  <a:cubicBezTo>
                    <a:pt x="45698" y="39989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80"/>
                    <a:pt x="45698" y="1"/>
                    <a:pt x="4128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cxnSp>
          <p:nvCxnSpPr>
            <p:cNvPr id="22753" name="Google Shape;22753;p46"/>
            <p:cNvCxnSpPr/>
            <p:nvPr/>
          </p:nvCxnSpPr>
          <p:spPr>
            <a:xfrm rot="10800000">
              <a:off x="5887653" y="1552011"/>
              <a:ext cx="350700" cy="0"/>
            </a:xfrm>
            <a:prstGeom prst="straightConnector1">
              <a:avLst/>
            </a:prstGeom>
            <a:noFill/>
            <a:ln w="9525" cap="flat" cmpd="sng">
              <a:solidFill>
                <a:schemeClr val="accent6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22754" name="Google Shape;22754;p46"/>
          <p:cNvSpPr txBox="1"/>
          <p:nvPr/>
        </p:nvSpPr>
        <p:spPr>
          <a:xfrm>
            <a:off x="6370611" y="3424223"/>
            <a:ext cx="1678500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r>
              <a:rPr lang="en" sz="2000" u="sng" dirty="0">
                <a:solidFill>
                  <a:srgbClr val="2558A4"/>
                </a:solidFill>
                <a:latin typeface="Righteous"/>
                <a:ea typeface="Righteous"/>
                <a:cs typeface="Righteous"/>
                <a:sym typeface="Righteous"/>
              </a:rPr>
              <a:t>examples</a:t>
            </a:r>
            <a:endParaRPr sz="2000" u="sng" dirty="0">
              <a:solidFill>
                <a:srgbClr val="2558A4"/>
              </a:solidFill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55" name="Google Shape;22755;p46"/>
          <p:cNvSpPr txBox="1"/>
          <p:nvPr/>
        </p:nvSpPr>
        <p:spPr>
          <a:xfrm>
            <a:off x="5907103" y="3804758"/>
            <a:ext cx="2825259" cy="10505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85750" indent="-285750">
              <a:buFontTx/>
              <a:buChar char="-"/>
              <a:defRPr/>
            </a:pPr>
            <a:r>
              <a:rPr lang="en-US" sz="1600" b="1" dirty="0" smtClean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I hope you will </a:t>
            </a:r>
            <a:r>
              <a:rPr lang="en-US" sz="1800" b="1" dirty="0" smtClean="0">
                <a:solidFill>
                  <a:srgbClr val="FCCB25"/>
                </a:solidFill>
                <a:latin typeface="Lato"/>
                <a:ea typeface="Lato"/>
                <a:cs typeface="Lato"/>
                <a:sym typeface="Lato"/>
              </a:rPr>
              <a:t>aid</a:t>
            </a:r>
            <a:r>
              <a:rPr lang="en-US" sz="1600" b="1" dirty="0" smtClean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 me with the project.</a:t>
            </a:r>
          </a:p>
          <a:p>
            <a:pPr marL="285750" indent="-285750">
              <a:buFontTx/>
              <a:buChar char="-"/>
              <a:defRPr/>
            </a:pPr>
            <a:r>
              <a:rPr lang="en-US" sz="1600" b="1" dirty="0" smtClean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I need some </a:t>
            </a:r>
            <a:r>
              <a:rPr lang="en-US" sz="1800" b="1" dirty="0" smtClean="0">
                <a:solidFill>
                  <a:srgbClr val="FCCB25"/>
                </a:solidFill>
                <a:latin typeface="Lato"/>
                <a:ea typeface="Lato"/>
                <a:cs typeface="Lato"/>
                <a:sym typeface="Lato"/>
              </a:rPr>
              <a:t>aid</a:t>
            </a:r>
            <a:r>
              <a:rPr lang="en-US" sz="1600" b="1" dirty="0" smtClean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 with the project.</a:t>
            </a:r>
            <a:endParaRPr b="1" dirty="0">
              <a:solidFill>
                <a:srgbClr val="FFFFFF"/>
              </a:solidFill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22756" name="Google Shape;22756;p46"/>
          <p:cNvGrpSpPr/>
          <p:nvPr/>
        </p:nvGrpSpPr>
        <p:grpSpPr>
          <a:xfrm>
            <a:off x="5201223" y="3551610"/>
            <a:ext cx="1037130" cy="619414"/>
            <a:chOff x="5201223" y="3551610"/>
            <a:chExt cx="1037130" cy="619414"/>
          </a:xfrm>
        </p:grpSpPr>
        <p:sp>
          <p:nvSpPr>
            <p:cNvPr id="22757" name="Google Shape;22757;p46"/>
            <p:cNvSpPr/>
            <p:nvPr/>
          </p:nvSpPr>
          <p:spPr>
            <a:xfrm>
              <a:off x="5201223" y="3551610"/>
              <a:ext cx="763332" cy="619414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5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5" y="39988"/>
                  </a:cubicBezTo>
                  <a:lnTo>
                    <a:pt x="41282" y="39988"/>
                  </a:lnTo>
                  <a:cubicBezTo>
                    <a:pt x="45698" y="39988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79"/>
                    <a:pt x="45698" y="0"/>
                    <a:pt x="412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cxnSp>
          <p:nvCxnSpPr>
            <p:cNvPr id="22762" name="Google Shape;22762;p46"/>
            <p:cNvCxnSpPr/>
            <p:nvPr/>
          </p:nvCxnSpPr>
          <p:spPr>
            <a:xfrm rot="10800000">
              <a:off x="5887653" y="3641548"/>
              <a:ext cx="350700" cy="0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54" name="Google Shape;22572;p38"/>
          <p:cNvSpPr txBox="1">
            <a:spLocks/>
          </p:cNvSpPr>
          <p:nvPr/>
        </p:nvSpPr>
        <p:spPr>
          <a:xfrm>
            <a:off x="4171308" y="1700918"/>
            <a:ext cx="820191" cy="665614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>
              <a:defRPr/>
            </a:pPr>
            <a:r>
              <a:rPr lang="en" sz="3200" b="1" dirty="0" smtClean="0">
                <a:ln w="12700">
                  <a:solidFill>
                    <a:srgbClr val="FCCB25"/>
                  </a:solidFill>
                  <a:prstDash val="solid"/>
                </a:ln>
                <a:pattFill prst="ltDnDiag">
                  <a:fgClr>
                    <a:srgbClr val="FCCB25">
                      <a:lumMod val="60000"/>
                      <a:lumOff val="40000"/>
                    </a:srgbClr>
                  </a:fgClr>
                  <a:bgClr>
                    <a:srgbClr val="FFFFFF"/>
                  </a:bgClr>
                </a:pattFill>
              </a:rPr>
              <a:t>07</a:t>
            </a:r>
            <a:endParaRPr lang="en" sz="1200" b="1" dirty="0">
              <a:ln w="12700">
                <a:solidFill>
                  <a:srgbClr val="FCCB25"/>
                </a:solidFill>
                <a:prstDash val="solid"/>
              </a:ln>
              <a:pattFill prst="ltDnDiag">
                <a:fgClr>
                  <a:srgbClr val="FCCB25">
                    <a:lumMod val="60000"/>
                    <a:lumOff val="40000"/>
                  </a:srgbClr>
                </a:fgClr>
                <a:bgClr>
                  <a:srgbClr val="FFFFFF"/>
                </a:bgClr>
              </a:pattFill>
            </a:endParaRPr>
          </a:p>
        </p:txBody>
      </p:sp>
      <p:grpSp>
        <p:nvGrpSpPr>
          <p:cNvPr id="55" name="Google Shape;28697;p76"/>
          <p:cNvGrpSpPr/>
          <p:nvPr/>
        </p:nvGrpSpPr>
        <p:grpSpPr>
          <a:xfrm>
            <a:off x="3401861" y="1582330"/>
            <a:ext cx="339253" cy="339253"/>
            <a:chOff x="1492675" y="4992125"/>
            <a:chExt cx="481825" cy="481825"/>
          </a:xfrm>
          <a:solidFill>
            <a:schemeClr val="bg1"/>
          </a:solidFill>
        </p:grpSpPr>
        <p:sp>
          <p:nvSpPr>
            <p:cNvPr id="56" name="Google Shape;28698;p76"/>
            <p:cNvSpPr/>
            <p:nvPr/>
          </p:nvSpPr>
          <p:spPr>
            <a:xfrm>
              <a:off x="149267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728" y="5990"/>
                  </a:moveTo>
                  <a:cubicBezTo>
                    <a:pt x="13161" y="5990"/>
                    <a:pt x="13595" y="6156"/>
                    <a:pt x="13925" y="6487"/>
                  </a:cubicBezTo>
                  <a:cubicBezTo>
                    <a:pt x="14587" y="7149"/>
                    <a:pt x="14587" y="8221"/>
                    <a:pt x="13928" y="8884"/>
                  </a:cubicBezTo>
                  <a:lnTo>
                    <a:pt x="10028" y="12780"/>
                  </a:lnTo>
                  <a:cubicBezTo>
                    <a:pt x="9709" y="13100"/>
                    <a:pt x="9278" y="13280"/>
                    <a:pt x="8830" y="13280"/>
                  </a:cubicBezTo>
                  <a:lnTo>
                    <a:pt x="8815" y="13280"/>
                  </a:lnTo>
                  <a:cubicBezTo>
                    <a:pt x="8811" y="13280"/>
                    <a:pt x="8807" y="13280"/>
                    <a:pt x="8804" y="13280"/>
                  </a:cubicBezTo>
                  <a:cubicBezTo>
                    <a:pt x="8362" y="13280"/>
                    <a:pt x="7936" y="13103"/>
                    <a:pt x="7622" y="12789"/>
                  </a:cubicBezTo>
                  <a:lnTo>
                    <a:pt x="5346" y="10528"/>
                  </a:lnTo>
                  <a:cubicBezTo>
                    <a:pt x="4632" y="9877"/>
                    <a:pt x="4605" y="8760"/>
                    <a:pt x="5288" y="8077"/>
                  </a:cubicBezTo>
                  <a:cubicBezTo>
                    <a:pt x="5620" y="7745"/>
                    <a:pt x="6053" y="7581"/>
                    <a:pt x="6485" y="7581"/>
                  </a:cubicBezTo>
                  <a:cubicBezTo>
                    <a:pt x="6944" y="7581"/>
                    <a:pt x="7402" y="7766"/>
                    <a:pt x="7737" y="8134"/>
                  </a:cubicBezTo>
                  <a:lnTo>
                    <a:pt x="8812" y="9206"/>
                  </a:lnTo>
                  <a:lnTo>
                    <a:pt x="11531" y="6487"/>
                  </a:lnTo>
                  <a:cubicBezTo>
                    <a:pt x="11861" y="6156"/>
                    <a:pt x="12294" y="5990"/>
                    <a:pt x="12728" y="5990"/>
                  </a:cubicBezTo>
                  <a:close/>
                  <a:moveTo>
                    <a:pt x="9637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3" y="4686"/>
                    <a:pt x="1" y="7098"/>
                    <a:pt x="1" y="9637"/>
                  </a:cubicBezTo>
                  <a:cubicBezTo>
                    <a:pt x="1" y="12175"/>
                    <a:pt x="1013" y="14587"/>
                    <a:pt x="2849" y="16424"/>
                  </a:cubicBezTo>
                  <a:cubicBezTo>
                    <a:pt x="4686" y="18261"/>
                    <a:pt x="7095" y="19273"/>
                    <a:pt x="9637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58" y="14587"/>
                    <a:pt x="19273" y="12175"/>
                    <a:pt x="19273" y="9637"/>
                  </a:cubicBezTo>
                  <a:cubicBezTo>
                    <a:pt x="19273" y="7098"/>
                    <a:pt x="18258" y="4686"/>
                    <a:pt x="16421" y="2849"/>
                  </a:cubicBezTo>
                  <a:cubicBezTo>
                    <a:pt x="14584" y="1012"/>
                    <a:pt x="12175" y="1"/>
                    <a:pt x="9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7" name="Google Shape;28699;p76"/>
            <p:cNvSpPr/>
            <p:nvPr/>
          </p:nvSpPr>
          <p:spPr>
            <a:xfrm>
              <a:off x="1639625" y="5170175"/>
              <a:ext cx="190100" cy="125750"/>
            </a:xfrm>
            <a:custGeom>
              <a:avLst/>
              <a:gdLst/>
              <a:ahLst/>
              <a:cxnLst/>
              <a:rect l="l" t="t" r="r" b="b"/>
              <a:pathLst>
                <a:path w="7604" h="5030" extrusionOk="0">
                  <a:moveTo>
                    <a:pt x="6852" y="0"/>
                  </a:moveTo>
                  <a:cubicBezTo>
                    <a:pt x="6851" y="0"/>
                    <a:pt x="6850" y="0"/>
                    <a:pt x="6848" y="0"/>
                  </a:cubicBezTo>
                  <a:cubicBezTo>
                    <a:pt x="6698" y="0"/>
                    <a:pt x="6556" y="57"/>
                    <a:pt x="6451" y="163"/>
                  </a:cubicBezTo>
                  <a:lnTo>
                    <a:pt x="3334" y="3279"/>
                  </a:lnTo>
                  <a:cubicBezTo>
                    <a:pt x="3224" y="3391"/>
                    <a:pt x="3080" y="3447"/>
                    <a:pt x="2935" y="3447"/>
                  </a:cubicBezTo>
                  <a:cubicBezTo>
                    <a:pt x="2791" y="3447"/>
                    <a:pt x="2646" y="3391"/>
                    <a:pt x="2536" y="3279"/>
                  </a:cubicBezTo>
                  <a:cubicBezTo>
                    <a:pt x="2533" y="3279"/>
                    <a:pt x="2533" y="3279"/>
                    <a:pt x="2530" y="3276"/>
                  </a:cubicBezTo>
                  <a:cubicBezTo>
                    <a:pt x="2521" y="3267"/>
                    <a:pt x="2509" y="3255"/>
                    <a:pt x="2497" y="3246"/>
                  </a:cubicBezTo>
                  <a:lnTo>
                    <a:pt x="1061" y="1810"/>
                  </a:lnTo>
                  <a:cubicBezTo>
                    <a:pt x="948" y="1678"/>
                    <a:pt x="789" y="1611"/>
                    <a:pt x="629" y="1611"/>
                  </a:cubicBezTo>
                  <a:cubicBezTo>
                    <a:pt x="486" y="1611"/>
                    <a:pt x="342" y="1666"/>
                    <a:pt x="233" y="1777"/>
                  </a:cubicBezTo>
                  <a:cubicBezTo>
                    <a:pt x="1" y="2009"/>
                    <a:pt x="16" y="2391"/>
                    <a:pt x="266" y="2605"/>
                  </a:cubicBezTo>
                  <a:lnTo>
                    <a:pt x="2542" y="4869"/>
                  </a:lnTo>
                  <a:cubicBezTo>
                    <a:pt x="2645" y="4972"/>
                    <a:pt x="2782" y="5029"/>
                    <a:pt x="2926" y="5029"/>
                  </a:cubicBezTo>
                  <a:cubicBezTo>
                    <a:pt x="2929" y="5029"/>
                    <a:pt x="2933" y="5029"/>
                    <a:pt x="2937" y="5029"/>
                  </a:cubicBezTo>
                  <a:lnTo>
                    <a:pt x="2943" y="5029"/>
                  </a:lnTo>
                  <a:cubicBezTo>
                    <a:pt x="3096" y="5029"/>
                    <a:pt x="3241" y="4969"/>
                    <a:pt x="3352" y="4860"/>
                  </a:cubicBezTo>
                  <a:lnTo>
                    <a:pt x="7249" y="964"/>
                  </a:lnTo>
                  <a:cubicBezTo>
                    <a:pt x="7603" y="606"/>
                    <a:pt x="7352" y="0"/>
                    <a:pt x="68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8" name="Google Shape;28418;p76"/>
          <p:cNvGrpSpPr/>
          <p:nvPr/>
        </p:nvGrpSpPr>
        <p:grpSpPr>
          <a:xfrm>
            <a:off x="5389347" y="1575819"/>
            <a:ext cx="394396" cy="321317"/>
            <a:chOff x="2678350" y="1464650"/>
            <a:chExt cx="499750" cy="422700"/>
          </a:xfrm>
          <a:solidFill>
            <a:schemeClr val="bg1"/>
          </a:solidFill>
        </p:grpSpPr>
        <p:sp>
          <p:nvSpPr>
            <p:cNvPr id="59" name="Google Shape;28419;p76"/>
            <p:cNvSpPr/>
            <p:nvPr/>
          </p:nvSpPr>
          <p:spPr>
            <a:xfrm>
              <a:off x="3081050" y="1542700"/>
              <a:ext cx="97050" cy="267350"/>
            </a:xfrm>
            <a:custGeom>
              <a:avLst/>
              <a:gdLst/>
              <a:ahLst/>
              <a:cxnLst/>
              <a:rect l="l" t="t" r="r" b="b"/>
              <a:pathLst>
                <a:path w="3882" h="10694" extrusionOk="0">
                  <a:moveTo>
                    <a:pt x="618" y="0"/>
                  </a:moveTo>
                  <a:cubicBezTo>
                    <a:pt x="474" y="0"/>
                    <a:pt x="329" y="55"/>
                    <a:pt x="220" y="165"/>
                  </a:cubicBezTo>
                  <a:cubicBezTo>
                    <a:pt x="3" y="384"/>
                    <a:pt x="0" y="737"/>
                    <a:pt x="214" y="957"/>
                  </a:cubicBezTo>
                  <a:cubicBezTo>
                    <a:pt x="2650" y="3375"/>
                    <a:pt x="2650" y="7316"/>
                    <a:pt x="214" y="9737"/>
                  </a:cubicBezTo>
                  <a:cubicBezTo>
                    <a:pt x="0" y="9957"/>
                    <a:pt x="3" y="10310"/>
                    <a:pt x="220" y="10526"/>
                  </a:cubicBezTo>
                  <a:cubicBezTo>
                    <a:pt x="330" y="10638"/>
                    <a:pt x="475" y="10693"/>
                    <a:pt x="620" y="10693"/>
                  </a:cubicBezTo>
                  <a:cubicBezTo>
                    <a:pt x="761" y="10693"/>
                    <a:pt x="902" y="10641"/>
                    <a:pt x="1012" y="10535"/>
                  </a:cubicBezTo>
                  <a:cubicBezTo>
                    <a:pt x="3882" y="7672"/>
                    <a:pt x="3882" y="3022"/>
                    <a:pt x="1012" y="159"/>
                  </a:cubicBezTo>
                  <a:cubicBezTo>
                    <a:pt x="902" y="53"/>
                    <a:pt x="760" y="0"/>
                    <a:pt x="6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" name="Google Shape;28420;p76"/>
            <p:cNvSpPr/>
            <p:nvPr/>
          </p:nvSpPr>
          <p:spPr>
            <a:xfrm>
              <a:off x="3041000" y="1582600"/>
              <a:ext cx="75075" cy="187725"/>
            </a:xfrm>
            <a:custGeom>
              <a:avLst/>
              <a:gdLst/>
              <a:ahLst/>
              <a:cxnLst/>
              <a:rect l="l" t="t" r="r" b="b"/>
              <a:pathLst>
                <a:path w="3003" h="7509" extrusionOk="0">
                  <a:moveTo>
                    <a:pt x="626" y="0"/>
                  </a:moveTo>
                  <a:cubicBezTo>
                    <a:pt x="482" y="0"/>
                    <a:pt x="337" y="55"/>
                    <a:pt x="226" y="165"/>
                  </a:cubicBezTo>
                  <a:cubicBezTo>
                    <a:pt x="9" y="381"/>
                    <a:pt x="6" y="734"/>
                    <a:pt x="220" y="957"/>
                  </a:cubicBezTo>
                  <a:cubicBezTo>
                    <a:pt x="1774" y="2495"/>
                    <a:pt x="1774" y="5007"/>
                    <a:pt x="220" y="6545"/>
                  </a:cubicBezTo>
                  <a:cubicBezTo>
                    <a:pt x="0" y="6765"/>
                    <a:pt x="0" y="7124"/>
                    <a:pt x="220" y="7343"/>
                  </a:cubicBezTo>
                  <a:cubicBezTo>
                    <a:pt x="330" y="7453"/>
                    <a:pt x="474" y="7508"/>
                    <a:pt x="619" y="7508"/>
                  </a:cubicBezTo>
                  <a:cubicBezTo>
                    <a:pt x="763" y="7508"/>
                    <a:pt x="908" y="7453"/>
                    <a:pt x="1018" y="7343"/>
                  </a:cubicBezTo>
                  <a:cubicBezTo>
                    <a:pt x="3002" y="5359"/>
                    <a:pt x="3002" y="2143"/>
                    <a:pt x="1018" y="159"/>
                  </a:cubicBezTo>
                  <a:cubicBezTo>
                    <a:pt x="909" y="53"/>
                    <a:pt x="768" y="0"/>
                    <a:pt x="6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" name="Google Shape;28421;p76"/>
            <p:cNvSpPr/>
            <p:nvPr/>
          </p:nvSpPr>
          <p:spPr>
            <a:xfrm>
              <a:off x="2678350" y="1464650"/>
              <a:ext cx="339700" cy="422700"/>
            </a:xfrm>
            <a:custGeom>
              <a:avLst/>
              <a:gdLst/>
              <a:ahLst/>
              <a:cxnLst/>
              <a:rect l="l" t="t" r="r" b="b"/>
              <a:pathLst>
                <a:path w="13588" h="16908" extrusionOk="0">
                  <a:moveTo>
                    <a:pt x="5683" y="5632"/>
                  </a:moveTo>
                  <a:lnTo>
                    <a:pt x="5683" y="11278"/>
                  </a:lnTo>
                  <a:lnTo>
                    <a:pt x="3952" y="11278"/>
                  </a:lnTo>
                  <a:cubicBezTo>
                    <a:pt x="3638" y="11278"/>
                    <a:pt x="3389" y="11026"/>
                    <a:pt x="3389" y="10712"/>
                  </a:cubicBezTo>
                  <a:lnTo>
                    <a:pt x="3389" y="6195"/>
                  </a:lnTo>
                  <a:cubicBezTo>
                    <a:pt x="3389" y="5882"/>
                    <a:pt x="3638" y="5632"/>
                    <a:pt x="3952" y="5632"/>
                  </a:cubicBezTo>
                  <a:close/>
                  <a:moveTo>
                    <a:pt x="11895" y="1115"/>
                  </a:moveTo>
                  <a:cubicBezTo>
                    <a:pt x="12206" y="1115"/>
                    <a:pt x="12458" y="1365"/>
                    <a:pt x="12458" y="1679"/>
                  </a:cubicBezTo>
                  <a:lnTo>
                    <a:pt x="12458" y="15229"/>
                  </a:lnTo>
                  <a:cubicBezTo>
                    <a:pt x="12458" y="15542"/>
                    <a:pt x="12206" y="15792"/>
                    <a:pt x="11895" y="15792"/>
                  </a:cubicBezTo>
                  <a:cubicBezTo>
                    <a:pt x="11582" y="15792"/>
                    <a:pt x="11329" y="15542"/>
                    <a:pt x="11329" y="15229"/>
                  </a:cubicBezTo>
                  <a:lnTo>
                    <a:pt x="11329" y="1679"/>
                  </a:lnTo>
                  <a:cubicBezTo>
                    <a:pt x="11329" y="1365"/>
                    <a:pt x="11582" y="1115"/>
                    <a:pt x="11895" y="1115"/>
                  </a:cubicBezTo>
                  <a:close/>
                  <a:moveTo>
                    <a:pt x="11892" y="0"/>
                  </a:moveTo>
                  <a:cubicBezTo>
                    <a:pt x="11090" y="0"/>
                    <a:pt x="10386" y="570"/>
                    <a:pt x="10230" y="1374"/>
                  </a:cubicBezTo>
                  <a:lnTo>
                    <a:pt x="6060" y="4503"/>
                  </a:lnTo>
                  <a:lnTo>
                    <a:pt x="3952" y="4503"/>
                  </a:lnTo>
                  <a:cubicBezTo>
                    <a:pt x="3235" y="4503"/>
                    <a:pt x="2600" y="4955"/>
                    <a:pt x="2362" y="5632"/>
                  </a:cubicBezTo>
                  <a:lnTo>
                    <a:pt x="1693" y="5632"/>
                  </a:lnTo>
                  <a:cubicBezTo>
                    <a:pt x="757" y="5632"/>
                    <a:pt x="1" y="6388"/>
                    <a:pt x="1" y="7325"/>
                  </a:cubicBezTo>
                  <a:lnTo>
                    <a:pt x="1" y="9583"/>
                  </a:lnTo>
                  <a:cubicBezTo>
                    <a:pt x="1" y="10520"/>
                    <a:pt x="757" y="11275"/>
                    <a:pt x="1693" y="11278"/>
                  </a:cubicBezTo>
                  <a:lnTo>
                    <a:pt x="2362" y="11278"/>
                  </a:lnTo>
                  <a:cubicBezTo>
                    <a:pt x="2600" y="11953"/>
                    <a:pt x="3235" y="12405"/>
                    <a:pt x="3952" y="12408"/>
                  </a:cubicBezTo>
                  <a:lnTo>
                    <a:pt x="6060" y="12408"/>
                  </a:lnTo>
                  <a:lnTo>
                    <a:pt x="10230" y="15533"/>
                  </a:lnTo>
                  <a:cubicBezTo>
                    <a:pt x="10386" y="16336"/>
                    <a:pt x="11087" y="16908"/>
                    <a:pt x="11888" y="16908"/>
                  </a:cubicBezTo>
                  <a:cubicBezTo>
                    <a:pt x="11940" y="16908"/>
                    <a:pt x="11993" y="16905"/>
                    <a:pt x="12046" y="16900"/>
                  </a:cubicBezTo>
                  <a:cubicBezTo>
                    <a:pt x="12913" y="16822"/>
                    <a:pt x="13582" y="16099"/>
                    <a:pt x="13588" y="15229"/>
                  </a:cubicBezTo>
                  <a:lnTo>
                    <a:pt x="13588" y="1679"/>
                  </a:lnTo>
                  <a:cubicBezTo>
                    <a:pt x="13579" y="808"/>
                    <a:pt x="12913" y="86"/>
                    <a:pt x="12046" y="7"/>
                  </a:cubicBezTo>
                  <a:cubicBezTo>
                    <a:pt x="11994" y="3"/>
                    <a:pt x="11943" y="0"/>
                    <a:pt x="11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3" name="Google Shape;29721;p79"/>
          <p:cNvGrpSpPr/>
          <p:nvPr/>
        </p:nvGrpSpPr>
        <p:grpSpPr>
          <a:xfrm>
            <a:off x="5389347" y="3679854"/>
            <a:ext cx="393314" cy="408052"/>
            <a:chOff x="-35123050" y="3561225"/>
            <a:chExt cx="292225" cy="291100"/>
          </a:xfrm>
          <a:solidFill>
            <a:schemeClr val="bg1"/>
          </a:solidFill>
        </p:grpSpPr>
        <p:sp>
          <p:nvSpPr>
            <p:cNvPr id="64" name="Google Shape;29722;p79"/>
            <p:cNvSpPr/>
            <p:nvPr/>
          </p:nvSpPr>
          <p:spPr>
            <a:xfrm>
              <a:off x="-35123050" y="3629750"/>
              <a:ext cx="205575" cy="222575"/>
            </a:xfrm>
            <a:custGeom>
              <a:avLst/>
              <a:gdLst/>
              <a:ahLst/>
              <a:cxnLst/>
              <a:rect l="l" t="t" r="r" b="b"/>
              <a:pathLst>
                <a:path w="8223" h="8903" extrusionOk="0">
                  <a:moveTo>
                    <a:pt x="2080" y="2710"/>
                  </a:moveTo>
                  <a:cubicBezTo>
                    <a:pt x="2458" y="2710"/>
                    <a:pt x="2741" y="3056"/>
                    <a:pt x="2741" y="3403"/>
                  </a:cubicBezTo>
                  <a:cubicBezTo>
                    <a:pt x="2741" y="3781"/>
                    <a:pt x="2426" y="4065"/>
                    <a:pt x="2080" y="4065"/>
                  </a:cubicBezTo>
                  <a:cubicBezTo>
                    <a:pt x="1733" y="4065"/>
                    <a:pt x="1418" y="3750"/>
                    <a:pt x="1418" y="3403"/>
                  </a:cubicBezTo>
                  <a:cubicBezTo>
                    <a:pt x="1418" y="3056"/>
                    <a:pt x="1670" y="2710"/>
                    <a:pt x="2080" y="2710"/>
                  </a:cubicBezTo>
                  <a:close/>
                  <a:moveTo>
                    <a:pt x="4127" y="2710"/>
                  </a:moveTo>
                  <a:cubicBezTo>
                    <a:pt x="4506" y="2710"/>
                    <a:pt x="4789" y="3056"/>
                    <a:pt x="4789" y="3403"/>
                  </a:cubicBezTo>
                  <a:cubicBezTo>
                    <a:pt x="4789" y="3781"/>
                    <a:pt x="4474" y="4065"/>
                    <a:pt x="4127" y="4065"/>
                  </a:cubicBezTo>
                  <a:cubicBezTo>
                    <a:pt x="3718" y="4065"/>
                    <a:pt x="3466" y="3750"/>
                    <a:pt x="3466" y="3403"/>
                  </a:cubicBezTo>
                  <a:cubicBezTo>
                    <a:pt x="3466" y="3056"/>
                    <a:pt x="3718" y="2710"/>
                    <a:pt x="4127" y="2710"/>
                  </a:cubicBezTo>
                  <a:close/>
                  <a:moveTo>
                    <a:pt x="6207" y="2710"/>
                  </a:moveTo>
                  <a:cubicBezTo>
                    <a:pt x="6616" y="2710"/>
                    <a:pt x="6868" y="3056"/>
                    <a:pt x="6868" y="3403"/>
                  </a:cubicBezTo>
                  <a:cubicBezTo>
                    <a:pt x="6868" y="3781"/>
                    <a:pt x="6553" y="4065"/>
                    <a:pt x="6207" y="4065"/>
                  </a:cubicBezTo>
                  <a:cubicBezTo>
                    <a:pt x="5829" y="4065"/>
                    <a:pt x="5545" y="3750"/>
                    <a:pt x="5545" y="3403"/>
                  </a:cubicBezTo>
                  <a:cubicBezTo>
                    <a:pt x="5514" y="3056"/>
                    <a:pt x="5829" y="2710"/>
                    <a:pt x="6207" y="2710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57"/>
                    <a:pt x="0" y="1702"/>
                  </a:cubicBezTo>
                  <a:lnTo>
                    <a:pt x="0" y="5136"/>
                  </a:lnTo>
                  <a:cubicBezTo>
                    <a:pt x="0" y="5955"/>
                    <a:pt x="630" y="6616"/>
                    <a:pt x="1418" y="6774"/>
                  </a:cubicBezTo>
                  <a:lnTo>
                    <a:pt x="1418" y="8570"/>
                  </a:lnTo>
                  <a:cubicBezTo>
                    <a:pt x="1418" y="8696"/>
                    <a:pt x="1481" y="8822"/>
                    <a:pt x="1607" y="8885"/>
                  </a:cubicBezTo>
                  <a:cubicBezTo>
                    <a:pt x="1649" y="8895"/>
                    <a:pt x="1695" y="8902"/>
                    <a:pt x="1739" y="8902"/>
                  </a:cubicBezTo>
                  <a:cubicBezTo>
                    <a:pt x="1828" y="8902"/>
                    <a:pt x="1912" y="8874"/>
                    <a:pt x="1954" y="8790"/>
                  </a:cubicBezTo>
                  <a:lnTo>
                    <a:pt x="3938" y="6837"/>
                  </a:lnTo>
                  <a:lnTo>
                    <a:pt x="6522" y="6837"/>
                  </a:lnTo>
                  <a:cubicBezTo>
                    <a:pt x="7467" y="6837"/>
                    <a:pt x="8223" y="6081"/>
                    <a:pt x="8223" y="5136"/>
                  </a:cubicBezTo>
                  <a:lnTo>
                    <a:pt x="8223" y="1702"/>
                  </a:lnTo>
                  <a:cubicBezTo>
                    <a:pt x="8223" y="757"/>
                    <a:pt x="7467" y="0"/>
                    <a:pt x="65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sp>
          <p:nvSpPr>
            <p:cNvPr id="65" name="Google Shape;29723;p79"/>
            <p:cNvSpPr/>
            <p:nvPr/>
          </p:nvSpPr>
          <p:spPr>
            <a:xfrm>
              <a:off x="-35053750" y="3561225"/>
              <a:ext cx="222925" cy="221825"/>
            </a:xfrm>
            <a:custGeom>
              <a:avLst/>
              <a:gdLst/>
              <a:ahLst/>
              <a:cxnLst/>
              <a:rect l="l" t="t" r="r" b="b"/>
              <a:pathLst>
                <a:path w="8917" h="8873" extrusionOk="0">
                  <a:moveTo>
                    <a:pt x="1702" y="1"/>
                  </a:moveTo>
                  <a:cubicBezTo>
                    <a:pt x="757" y="1"/>
                    <a:pt x="1" y="725"/>
                    <a:pt x="1" y="1702"/>
                  </a:cubicBezTo>
                  <a:lnTo>
                    <a:pt x="1" y="2048"/>
                  </a:lnTo>
                  <a:lnTo>
                    <a:pt x="3781" y="2048"/>
                  </a:lnTo>
                  <a:cubicBezTo>
                    <a:pt x="5136" y="2048"/>
                    <a:pt x="6207" y="3088"/>
                    <a:pt x="6207" y="4443"/>
                  </a:cubicBezTo>
                  <a:lnTo>
                    <a:pt x="6207" y="7877"/>
                  </a:lnTo>
                  <a:lnTo>
                    <a:pt x="6207" y="8003"/>
                  </a:lnTo>
                  <a:lnTo>
                    <a:pt x="6995" y="8790"/>
                  </a:lnTo>
                  <a:cubicBezTo>
                    <a:pt x="7055" y="8850"/>
                    <a:pt x="7127" y="8872"/>
                    <a:pt x="7205" y="8872"/>
                  </a:cubicBezTo>
                  <a:cubicBezTo>
                    <a:pt x="7249" y="8872"/>
                    <a:pt x="7295" y="8865"/>
                    <a:pt x="7341" y="8853"/>
                  </a:cubicBezTo>
                  <a:cubicBezTo>
                    <a:pt x="7467" y="8822"/>
                    <a:pt x="7530" y="8664"/>
                    <a:pt x="7530" y="8538"/>
                  </a:cubicBezTo>
                  <a:lnTo>
                    <a:pt x="7530" y="6806"/>
                  </a:lnTo>
                  <a:cubicBezTo>
                    <a:pt x="8318" y="6648"/>
                    <a:pt x="8917" y="5955"/>
                    <a:pt x="8917" y="5104"/>
                  </a:cubicBezTo>
                  <a:lnTo>
                    <a:pt x="8917" y="1702"/>
                  </a:lnTo>
                  <a:cubicBezTo>
                    <a:pt x="8917" y="725"/>
                    <a:pt x="8129" y="1"/>
                    <a:pt x="7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</p:grpSp>
      <p:grpSp>
        <p:nvGrpSpPr>
          <p:cNvPr id="69" name="Google Shape;29352;p78"/>
          <p:cNvGrpSpPr/>
          <p:nvPr/>
        </p:nvGrpSpPr>
        <p:grpSpPr>
          <a:xfrm>
            <a:off x="3381811" y="3683026"/>
            <a:ext cx="403920" cy="404880"/>
            <a:chOff x="946175" y="3253275"/>
            <a:chExt cx="298550" cy="296150"/>
          </a:xfrm>
          <a:solidFill>
            <a:schemeClr val="bg1"/>
          </a:solidFill>
        </p:grpSpPr>
        <p:sp>
          <p:nvSpPr>
            <p:cNvPr id="70" name="Google Shape;29353;p78"/>
            <p:cNvSpPr/>
            <p:nvPr/>
          </p:nvSpPr>
          <p:spPr>
            <a:xfrm>
              <a:off x="946175" y="3253275"/>
              <a:ext cx="209550" cy="261500"/>
            </a:xfrm>
            <a:custGeom>
              <a:avLst/>
              <a:gdLst/>
              <a:ahLst/>
              <a:cxnLst/>
              <a:rect l="l" t="t" r="r" b="b"/>
              <a:pathLst>
                <a:path w="8382" h="10460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113"/>
                  </a:lnTo>
                  <a:cubicBezTo>
                    <a:pt x="1" y="10302"/>
                    <a:pt x="158" y="10460"/>
                    <a:pt x="348" y="10460"/>
                  </a:cubicBezTo>
                  <a:lnTo>
                    <a:pt x="694" y="10460"/>
                  </a:lnTo>
                  <a:lnTo>
                    <a:pt x="694" y="3875"/>
                  </a:lnTo>
                  <a:cubicBezTo>
                    <a:pt x="694" y="3623"/>
                    <a:pt x="820" y="3340"/>
                    <a:pt x="1009" y="3151"/>
                  </a:cubicBezTo>
                  <a:lnTo>
                    <a:pt x="3151" y="1008"/>
                  </a:lnTo>
                  <a:cubicBezTo>
                    <a:pt x="3340" y="819"/>
                    <a:pt x="3624" y="693"/>
                    <a:pt x="3908" y="693"/>
                  </a:cubicBezTo>
                  <a:lnTo>
                    <a:pt x="8381" y="693"/>
                  </a:lnTo>
                  <a:lnTo>
                    <a:pt x="8381" y="347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sp>
          <p:nvSpPr>
            <p:cNvPr id="71" name="Google Shape;29354;p78"/>
            <p:cNvSpPr/>
            <p:nvPr/>
          </p:nvSpPr>
          <p:spPr>
            <a:xfrm>
              <a:off x="986350" y="3293425"/>
              <a:ext cx="47300" cy="48075"/>
            </a:xfrm>
            <a:custGeom>
              <a:avLst/>
              <a:gdLst/>
              <a:ahLst/>
              <a:cxnLst/>
              <a:rect l="l" t="t" r="r" b="b"/>
              <a:pathLst>
                <a:path w="1892" h="1923" extrusionOk="0">
                  <a:moveTo>
                    <a:pt x="189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8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sp>
          <p:nvSpPr>
            <p:cNvPr id="72" name="Google Shape;29355;p78"/>
            <p:cNvSpPr/>
            <p:nvPr/>
          </p:nvSpPr>
          <p:spPr>
            <a:xfrm>
              <a:off x="1051725" y="3359600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49"/>
                    <a:pt x="1103" y="4852"/>
                    <a:pt x="2427" y="4852"/>
                  </a:cubicBezTo>
                  <a:cubicBezTo>
                    <a:pt x="3781" y="4852"/>
                    <a:pt x="4884" y="3749"/>
                    <a:pt x="4884" y="2426"/>
                  </a:cubicBez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sp>
          <p:nvSpPr>
            <p:cNvPr id="73" name="Google Shape;29356;p78"/>
            <p:cNvSpPr/>
            <p:nvPr/>
          </p:nvSpPr>
          <p:spPr>
            <a:xfrm>
              <a:off x="980050" y="3289500"/>
              <a:ext cx="192200" cy="242600"/>
            </a:xfrm>
            <a:custGeom>
              <a:avLst/>
              <a:gdLst/>
              <a:ahLst/>
              <a:cxnLst/>
              <a:rect l="l" t="t" r="r" b="b"/>
              <a:pathLst>
                <a:path w="7688" h="9704" extrusionOk="0">
                  <a:moveTo>
                    <a:pt x="2868" y="0"/>
                  </a:moveTo>
                  <a:lnTo>
                    <a:pt x="2868" y="2426"/>
                  </a:lnTo>
                  <a:cubicBezTo>
                    <a:pt x="2868" y="2647"/>
                    <a:pt x="2679" y="2804"/>
                    <a:pt x="2490" y="2804"/>
                  </a:cubicBezTo>
                  <a:lnTo>
                    <a:pt x="1" y="2804"/>
                  </a:lnTo>
                  <a:lnTo>
                    <a:pt x="1" y="9357"/>
                  </a:lnTo>
                  <a:cubicBezTo>
                    <a:pt x="1" y="9578"/>
                    <a:pt x="190" y="9704"/>
                    <a:pt x="379" y="9704"/>
                  </a:cubicBezTo>
                  <a:lnTo>
                    <a:pt x="7341" y="9704"/>
                  </a:lnTo>
                  <a:cubicBezTo>
                    <a:pt x="7467" y="9704"/>
                    <a:pt x="7593" y="9641"/>
                    <a:pt x="7625" y="9578"/>
                  </a:cubicBezTo>
                  <a:lnTo>
                    <a:pt x="6239" y="8192"/>
                  </a:lnTo>
                  <a:cubicBezTo>
                    <a:pt x="5924" y="8318"/>
                    <a:pt x="5609" y="8349"/>
                    <a:pt x="5262" y="8349"/>
                  </a:cubicBezTo>
                  <a:cubicBezTo>
                    <a:pt x="3529" y="8349"/>
                    <a:pt x="2143" y="6931"/>
                    <a:pt x="2143" y="5230"/>
                  </a:cubicBezTo>
                  <a:cubicBezTo>
                    <a:pt x="2143" y="3529"/>
                    <a:pt x="3561" y="2111"/>
                    <a:pt x="5262" y="2111"/>
                  </a:cubicBezTo>
                  <a:cubicBezTo>
                    <a:pt x="6239" y="2111"/>
                    <a:pt x="7121" y="2584"/>
                    <a:pt x="7688" y="3308"/>
                  </a:cubicBezTo>
                  <a:lnTo>
                    <a:pt x="7688" y="347"/>
                  </a:lnTo>
                  <a:cubicBezTo>
                    <a:pt x="7688" y="158"/>
                    <a:pt x="7530" y="0"/>
                    <a:pt x="73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sp>
          <p:nvSpPr>
            <p:cNvPr id="74" name="Google Shape;29357;p78"/>
            <p:cNvSpPr/>
            <p:nvPr/>
          </p:nvSpPr>
          <p:spPr>
            <a:xfrm>
              <a:off x="1154125" y="3460400"/>
              <a:ext cx="90600" cy="89025"/>
            </a:xfrm>
            <a:custGeom>
              <a:avLst/>
              <a:gdLst/>
              <a:ahLst/>
              <a:cxnLst/>
              <a:rect l="l" t="t" r="r" b="b"/>
              <a:pathLst>
                <a:path w="3624" h="3561" extrusionOk="0">
                  <a:moveTo>
                    <a:pt x="977" y="1"/>
                  </a:moveTo>
                  <a:cubicBezTo>
                    <a:pt x="693" y="410"/>
                    <a:pt x="378" y="757"/>
                    <a:pt x="0" y="1009"/>
                  </a:cubicBezTo>
                  <a:lnTo>
                    <a:pt x="2363" y="3372"/>
                  </a:lnTo>
                  <a:cubicBezTo>
                    <a:pt x="2489" y="3498"/>
                    <a:pt x="2662" y="3561"/>
                    <a:pt x="2840" y="3561"/>
                  </a:cubicBezTo>
                  <a:cubicBezTo>
                    <a:pt x="3017" y="3561"/>
                    <a:pt x="3198" y="3498"/>
                    <a:pt x="3340" y="3372"/>
                  </a:cubicBezTo>
                  <a:cubicBezTo>
                    <a:pt x="3623" y="3088"/>
                    <a:pt x="3623" y="2647"/>
                    <a:pt x="3340" y="2364"/>
                  </a:cubicBezTo>
                  <a:lnTo>
                    <a:pt x="97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</p:grpSp>
      <p:pic>
        <p:nvPicPr>
          <p:cNvPr id="2" name="Academic Words p.87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8150" end="9849.5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6587979" y="1908701"/>
            <a:ext cx="1232392" cy="12323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970497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642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65" name="Google Shape;4065;p55"/>
          <p:cNvGrpSpPr/>
          <p:nvPr/>
        </p:nvGrpSpPr>
        <p:grpSpPr>
          <a:xfrm rot="-2343389" flipH="1">
            <a:off x="7886028" y="491738"/>
            <a:ext cx="961091" cy="327154"/>
            <a:chOff x="916775" y="3696925"/>
            <a:chExt cx="850400" cy="289475"/>
          </a:xfrm>
        </p:grpSpPr>
        <p:sp>
          <p:nvSpPr>
            <p:cNvPr id="4066" name="Google Shape;4066;p55"/>
            <p:cNvSpPr/>
            <p:nvPr/>
          </p:nvSpPr>
          <p:spPr>
            <a:xfrm>
              <a:off x="964750" y="3708925"/>
              <a:ext cx="798125" cy="267625"/>
            </a:xfrm>
            <a:custGeom>
              <a:avLst/>
              <a:gdLst/>
              <a:ahLst/>
              <a:cxnLst/>
              <a:rect l="l" t="t" r="r" b="b"/>
              <a:pathLst>
                <a:path w="31925" h="10705" extrusionOk="0">
                  <a:moveTo>
                    <a:pt x="20929" y="0"/>
                  </a:moveTo>
                  <a:lnTo>
                    <a:pt x="0" y="583"/>
                  </a:lnTo>
                  <a:lnTo>
                    <a:pt x="15158" y="3597"/>
                  </a:lnTo>
                  <a:lnTo>
                    <a:pt x="12897" y="10705"/>
                  </a:lnTo>
                  <a:lnTo>
                    <a:pt x="12897" y="10705"/>
                  </a:lnTo>
                  <a:lnTo>
                    <a:pt x="31925" y="10122"/>
                  </a:lnTo>
                  <a:lnTo>
                    <a:pt x="19217" y="5464"/>
                  </a:lnTo>
                  <a:lnTo>
                    <a:pt x="209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67" name="Google Shape;4067;p55"/>
            <p:cNvSpPr/>
            <p:nvPr/>
          </p:nvSpPr>
          <p:spPr>
            <a:xfrm>
              <a:off x="916775" y="3696925"/>
              <a:ext cx="850400" cy="289475"/>
            </a:xfrm>
            <a:custGeom>
              <a:avLst/>
              <a:gdLst/>
              <a:ahLst/>
              <a:cxnLst/>
              <a:rect l="l" t="t" r="r" b="b"/>
              <a:pathLst>
                <a:path w="34016" h="11579" extrusionOk="0">
                  <a:moveTo>
                    <a:pt x="22221" y="942"/>
                  </a:moveTo>
                  <a:lnTo>
                    <a:pt x="22221" y="942"/>
                  </a:lnTo>
                  <a:cubicBezTo>
                    <a:pt x="22145" y="1197"/>
                    <a:pt x="22069" y="1455"/>
                    <a:pt x="21992" y="1713"/>
                  </a:cubicBezTo>
                  <a:lnTo>
                    <a:pt x="21581" y="3084"/>
                  </a:lnTo>
                  <a:cubicBezTo>
                    <a:pt x="21427" y="3529"/>
                    <a:pt x="21307" y="3991"/>
                    <a:pt x="21170" y="4454"/>
                  </a:cubicBezTo>
                  <a:lnTo>
                    <a:pt x="20776" y="5824"/>
                  </a:lnTo>
                  <a:lnTo>
                    <a:pt x="20673" y="6184"/>
                  </a:lnTo>
                  <a:lnTo>
                    <a:pt x="20999" y="6286"/>
                  </a:lnTo>
                  <a:lnTo>
                    <a:pt x="24201" y="7400"/>
                  </a:lnTo>
                  <a:lnTo>
                    <a:pt x="27404" y="8496"/>
                  </a:lnTo>
                  <a:cubicBezTo>
                    <a:pt x="28466" y="8855"/>
                    <a:pt x="29528" y="9232"/>
                    <a:pt x="30607" y="9575"/>
                  </a:cubicBezTo>
                  <a:cubicBezTo>
                    <a:pt x="31600" y="9917"/>
                    <a:pt x="32577" y="10243"/>
                    <a:pt x="33570" y="10551"/>
                  </a:cubicBezTo>
                  <a:cubicBezTo>
                    <a:pt x="32868" y="10551"/>
                    <a:pt x="32166" y="10534"/>
                    <a:pt x="31463" y="10534"/>
                  </a:cubicBezTo>
                  <a:lnTo>
                    <a:pt x="29083" y="10534"/>
                  </a:lnTo>
                  <a:lnTo>
                    <a:pt x="26702" y="10551"/>
                  </a:lnTo>
                  <a:lnTo>
                    <a:pt x="24321" y="10585"/>
                  </a:lnTo>
                  <a:lnTo>
                    <a:pt x="21941" y="10619"/>
                  </a:lnTo>
                  <a:lnTo>
                    <a:pt x="19560" y="10671"/>
                  </a:lnTo>
                  <a:cubicBezTo>
                    <a:pt x="18149" y="10716"/>
                    <a:pt x="16738" y="10735"/>
                    <a:pt x="15339" y="10786"/>
                  </a:cubicBezTo>
                  <a:lnTo>
                    <a:pt x="15339" y="10786"/>
                  </a:lnTo>
                  <a:cubicBezTo>
                    <a:pt x="15472" y="10366"/>
                    <a:pt x="15602" y="9949"/>
                    <a:pt x="15724" y="9523"/>
                  </a:cubicBezTo>
                  <a:lnTo>
                    <a:pt x="16272" y="7742"/>
                  </a:lnTo>
                  <a:lnTo>
                    <a:pt x="17316" y="4163"/>
                  </a:lnTo>
                  <a:lnTo>
                    <a:pt x="17402" y="3871"/>
                  </a:lnTo>
                  <a:lnTo>
                    <a:pt x="17128" y="3820"/>
                  </a:lnTo>
                  <a:lnTo>
                    <a:pt x="13309" y="3152"/>
                  </a:lnTo>
                  <a:lnTo>
                    <a:pt x="11408" y="2810"/>
                  </a:lnTo>
                  <a:lnTo>
                    <a:pt x="9524" y="2450"/>
                  </a:lnTo>
                  <a:lnTo>
                    <a:pt x="7622" y="2056"/>
                  </a:lnTo>
                  <a:cubicBezTo>
                    <a:pt x="6989" y="1936"/>
                    <a:pt x="6372" y="1799"/>
                    <a:pt x="5738" y="1679"/>
                  </a:cubicBezTo>
                  <a:cubicBezTo>
                    <a:pt x="5112" y="1544"/>
                    <a:pt x="4489" y="1408"/>
                    <a:pt x="3866" y="1272"/>
                  </a:cubicBezTo>
                  <a:lnTo>
                    <a:pt x="3866" y="1272"/>
                  </a:lnTo>
                  <a:lnTo>
                    <a:pt x="7160" y="1251"/>
                  </a:lnTo>
                  <a:cubicBezTo>
                    <a:pt x="8907" y="1217"/>
                    <a:pt x="10654" y="1200"/>
                    <a:pt x="12384" y="1165"/>
                  </a:cubicBezTo>
                  <a:lnTo>
                    <a:pt x="17625" y="1063"/>
                  </a:lnTo>
                  <a:lnTo>
                    <a:pt x="20245" y="994"/>
                  </a:lnTo>
                  <a:lnTo>
                    <a:pt x="22221" y="942"/>
                  </a:lnTo>
                  <a:close/>
                  <a:moveTo>
                    <a:pt x="23465" y="1"/>
                  </a:moveTo>
                  <a:lnTo>
                    <a:pt x="22831" y="18"/>
                  </a:lnTo>
                  <a:lnTo>
                    <a:pt x="20211" y="86"/>
                  </a:lnTo>
                  <a:lnTo>
                    <a:pt x="17590" y="189"/>
                  </a:lnTo>
                  <a:lnTo>
                    <a:pt x="12367" y="377"/>
                  </a:lnTo>
                  <a:cubicBezTo>
                    <a:pt x="10620" y="429"/>
                    <a:pt x="8890" y="514"/>
                    <a:pt x="7143" y="583"/>
                  </a:cubicBezTo>
                  <a:lnTo>
                    <a:pt x="1902" y="840"/>
                  </a:lnTo>
                  <a:lnTo>
                    <a:pt x="1" y="943"/>
                  </a:lnTo>
                  <a:lnTo>
                    <a:pt x="1868" y="1285"/>
                  </a:lnTo>
                  <a:cubicBezTo>
                    <a:pt x="3135" y="1508"/>
                    <a:pt x="4403" y="1731"/>
                    <a:pt x="5670" y="1970"/>
                  </a:cubicBezTo>
                  <a:cubicBezTo>
                    <a:pt x="6304" y="2090"/>
                    <a:pt x="6937" y="2193"/>
                    <a:pt x="7571" y="2330"/>
                  </a:cubicBezTo>
                  <a:lnTo>
                    <a:pt x="9472" y="2690"/>
                  </a:lnTo>
                  <a:lnTo>
                    <a:pt x="11356" y="3084"/>
                  </a:lnTo>
                  <a:lnTo>
                    <a:pt x="13240" y="3495"/>
                  </a:lnTo>
                  <a:lnTo>
                    <a:pt x="16725" y="4267"/>
                  </a:lnTo>
                  <a:lnTo>
                    <a:pt x="16725" y="4267"/>
                  </a:lnTo>
                  <a:lnTo>
                    <a:pt x="15604" y="7519"/>
                  </a:lnTo>
                  <a:lnTo>
                    <a:pt x="15021" y="9301"/>
                  </a:lnTo>
                  <a:cubicBezTo>
                    <a:pt x="14816" y="9883"/>
                    <a:pt x="14645" y="10482"/>
                    <a:pt x="14439" y="11065"/>
                  </a:cubicBezTo>
                  <a:lnTo>
                    <a:pt x="14285" y="11579"/>
                  </a:lnTo>
                  <a:lnTo>
                    <a:pt x="14816" y="11561"/>
                  </a:lnTo>
                  <a:cubicBezTo>
                    <a:pt x="16409" y="11527"/>
                    <a:pt x="17984" y="11459"/>
                    <a:pt x="19577" y="11407"/>
                  </a:cubicBezTo>
                  <a:lnTo>
                    <a:pt x="21958" y="11305"/>
                  </a:lnTo>
                  <a:lnTo>
                    <a:pt x="24338" y="11202"/>
                  </a:lnTo>
                  <a:lnTo>
                    <a:pt x="26719" y="11082"/>
                  </a:lnTo>
                  <a:lnTo>
                    <a:pt x="29083" y="10962"/>
                  </a:lnTo>
                  <a:lnTo>
                    <a:pt x="31463" y="10808"/>
                  </a:lnTo>
                  <a:cubicBezTo>
                    <a:pt x="32251" y="10756"/>
                    <a:pt x="33056" y="10705"/>
                    <a:pt x="33844" y="10637"/>
                  </a:cubicBezTo>
                  <a:lnTo>
                    <a:pt x="34015" y="10637"/>
                  </a:lnTo>
                  <a:lnTo>
                    <a:pt x="33861" y="10568"/>
                  </a:lnTo>
                  <a:cubicBezTo>
                    <a:pt x="32816" y="10123"/>
                    <a:pt x="31772" y="9712"/>
                    <a:pt x="30710" y="9284"/>
                  </a:cubicBezTo>
                  <a:cubicBezTo>
                    <a:pt x="29665" y="8855"/>
                    <a:pt x="28620" y="8461"/>
                    <a:pt x="27575" y="8033"/>
                  </a:cubicBezTo>
                  <a:lnTo>
                    <a:pt x="24424" y="6800"/>
                  </a:lnTo>
                  <a:lnTo>
                    <a:pt x="21604" y="5718"/>
                  </a:lnTo>
                  <a:lnTo>
                    <a:pt x="21604" y="5718"/>
                  </a:lnTo>
                  <a:lnTo>
                    <a:pt x="21941" y="4694"/>
                  </a:lnTo>
                  <a:cubicBezTo>
                    <a:pt x="22095" y="4248"/>
                    <a:pt x="22249" y="3786"/>
                    <a:pt x="22403" y="3340"/>
                  </a:cubicBezTo>
                  <a:lnTo>
                    <a:pt x="22848" y="1970"/>
                  </a:lnTo>
                  <a:cubicBezTo>
                    <a:pt x="22985" y="1525"/>
                    <a:pt x="23140" y="1063"/>
                    <a:pt x="23277" y="617"/>
                  </a:cubicBezTo>
                  <a:lnTo>
                    <a:pt x="234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4068" name="Google Shape;4068;p55"/>
          <p:cNvGrpSpPr/>
          <p:nvPr/>
        </p:nvGrpSpPr>
        <p:grpSpPr>
          <a:xfrm rot="-1146379" flipH="1">
            <a:off x="8079644" y="1064989"/>
            <a:ext cx="718362" cy="244529"/>
            <a:chOff x="916775" y="3696925"/>
            <a:chExt cx="850400" cy="289475"/>
          </a:xfrm>
        </p:grpSpPr>
        <p:sp>
          <p:nvSpPr>
            <p:cNvPr id="4069" name="Google Shape;4069;p55"/>
            <p:cNvSpPr/>
            <p:nvPr/>
          </p:nvSpPr>
          <p:spPr>
            <a:xfrm>
              <a:off x="964750" y="3708925"/>
              <a:ext cx="798125" cy="267625"/>
            </a:xfrm>
            <a:custGeom>
              <a:avLst/>
              <a:gdLst/>
              <a:ahLst/>
              <a:cxnLst/>
              <a:rect l="l" t="t" r="r" b="b"/>
              <a:pathLst>
                <a:path w="31925" h="10705" extrusionOk="0">
                  <a:moveTo>
                    <a:pt x="20929" y="0"/>
                  </a:moveTo>
                  <a:lnTo>
                    <a:pt x="0" y="583"/>
                  </a:lnTo>
                  <a:lnTo>
                    <a:pt x="15158" y="3597"/>
                  </a:lnTo>
                  <a:lnTo>
                    <a:pt x="12897" y="10705"/>
                  </a:lnTo>
                  <a:lnTo>
                    <a:pt x="12897" y="10705"/>
                  </a:lnTo>
                  <a:lnTo>
                    <a:pt x="31925" y="10122"/>
                  </a:lnTo>
                  <a:lnTo>
                    <a:pt x="19217" y="5464"/>
                  </a:lnTo>
                  <a:lnTo>
                    <a:pt x="209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70" name="Google Shape;4070;p55"/>
            <p:cNvSpPr/>
            <p:nvPr/>
          </p:nvSpPr>
          <p:spPr>
            <a:xfrm>
              <a:off x="916775" y="3696925"/>
              <a:ext cx="850400" cy="289475"/>
            </a:xfrm>
            <a:custGeom>
              <a:avLst/>
              <a:gdLst/>
              <a:ahLst/>
              <a:cxnLst/>
              <a:rect l="l" t="t" r="r" b="b"/>
              <a:pathLst>
                <a:path w="34016" h="11579" extrusionOk="0">
                  <a:moveTo>
                    <a:pt x="22221" y="942"/>
                  </a:moveTo>
                  <a:lnTo>
                    <a:pt x="22221" y="942"/>
                  </a:lnTo>
                  <a:cubicBezTo>
                    <a:pt x="22145" y="1197"/>
                    <a:pt x="22069" y="1455"/>
                    <a:pt x="21992" y="1713"/>
                  </a:cubicBezTo>
                  <a:lnTo>
                    <a:pt x="21581" y="3084"/>
                  </a:lnTo>
                  <a:cubicBezTo>
                    <a:pt x="21427" y="3529"/>
                    <a:pt x="21307" y="3991"/>
                    <a:pt x="21170" y="4454"/>
                  </a:cubicBezTo>
                  <a:lnTo>
                    <a:pt x="20776" y="5824"/>
                  </a:lnTo>
                  <a:lnTo>
                    <a:pt x="20673" y="6184"/>
                  </a:lnTo>
                  <a:lnTo>
                    <a:pt x="20999" y="6286"/>
                  </a:lnTo>
                  <a:lnTo>
                    <a:pt x="24201" y="7400"/>
                  </a:lnTo>
                  <a:lnTo>
                    <a:pt x="27404" y="8496"/>
                  </a:lnTo>
                  <a:cubicBezTo>
                    <a:pt x="28466" y="8855"/>
                    <a:pt x="29528" y="9232"/>
                    <a:pt x="30607" y="9575"/>
                  </a:cubicBezTo>
                  <a:cubicBezTo>
                    <a:pt x="31600" y="9917"/>
                    <a:pt x="32577" y="10243"/>
                    <a:pt x="33570" y="10551"/>
                  </a:cubicBezTo>
                  <a:cubicBezTo>
                    <a:pt x="32868" y="10551"/>
                    <a:pt x="32166" y="10534"/>
                    <a:pt x="31463" y="10534"/>
                  </a:cubicBezTo>
                  <a:lnTo>
                    <a:pt x="29083" y="10534"/>
                  </a:lnTo>
                  <a:lnTo>
                    <a:pt x="26702" y="10551"/>
                  </a:lnTo>
                  <a:lnTo>
                    <a:pt x="24321" y="10585"/>
                  </a:lnTo>
                  <a:lnTo>
                    <a:pt x="21941" y="10619"/>
                  </a:lnTo>
                  <a:lnTo>
                    <a:pt x="19560" y="10671"/>
                  </a:lnTo>
                  <a:cubicBezTo>
                    <a:pt x="18149" y="10716"/>
                    <a:pt x="16738" y="10735"/>
                    <a:pt x="15339" y="10786"/>
                  </a:cubicBezTo>
                  <a:lnTo>
                    <a:pt x="15339" y="10786"/>
                  </a:lnTo>
                  <a:cubicBezTo>
                    <a:pt x="15472" y="10366"/>
                    <a:pt x="15602" y="9949"/>
                    <a:pt x="15724" y="9523"/>
                  </a:cubicBezTo>
                  <a:lnTo>
                    <a:pt x="16272" y="7742"/>
                  </a:lnTo>
                  <a:lnTo>
                    <a:pt x="17316" y="4163"/>
                  </a:lnTo>
                  <a:lnTo>
                    <a:pt x="17402" y="3871"/>
                  </a:lnTo>
                  <a:lnTo>
                    <a:pt x="17128" y="3820"/>
                  </a:lnTo>
                  <a:lnTo>
                    <a:pt x="13309" y="3152"/>
                  </a:lnTo>
                  <a:lnTo>
                    <a:pt x="11408" y="2810"/>
                  </a:lnTo>
                  <a:lnTo>
                    <a:pt x="9524" y="2450"/>
                  </a:lnTo>
                  <a:lnTo>
                    <a:pt x="7622" y="2056"/>
                  </a:lnTo>
                  <a:cubicBezTo>
                    <a:pt x="6989" y="1936"/>
                    <a:pt x="6372" y="1799"/>
                    <a:pt x="5738" y="1679"/>
                  </a:cubicBezTo>
                  <a:cubicBezTo>
                    <a:pt x="5112" y="1544"/>
                    <a:pt x="4489" y="1408"/>
                    <a:pt x="3866" y="1272"/>
                  </a:cubicBezTo>
                  <a:lnTo>
                    <a:pt x="3866" y="1272"/>
                  </a:lnTo>
                  <a:lnTo>
                    <a:pt x="7160" y="1251"/>
                  </a:lnTo>
                  <a:cubicBezTo>
                    <a:pt x="8907" y="1217"/>
                    <a:pt x="10654" y="1200"/>
                    <a:pt x="12384" y="1165"/>
                  </a:cubicBezTo>
                  <a:lnTo>
                    <a:pt x="17625" y="1063"/>
                  </a:lnTo>
                  <a:lnTo>
                    <a:pt x="20245" y="994"/>
                  </a:lnTo>
                  <a:lnTo>
                    <a:pt x="22221" y="942"/>
                  </a:lnTo>
                  <a:close/>
                  <a:moveTo>
                    <a:pt x="23465" y="1"/>
                  </a:moveTo>
                  <a:lnTo>
                    <a:pt x="22831" y="18"/>
                  </a:lnTo>
                  <a:lnTo>
                    <a:pt x="20211" y="86"/>
                  </a:lnTo>
                  <a:lnTo>
                    <a:pt x="17590" y="189"/>
                  </a:lnTo>
                  <a:lnTo>
                    <a:pt x="12367" y="377"/>
                  </a:lnTo>
                  <a:cubicBezTo>
                    <a:pt x="10620" y="429"/>
                    <a:pt x="8890" y="514"/>
                    <a:pt x="7143" y="583"/>
                  </a:cubicBezTo>
                  <a:lnTo>
                    <a:pt x="1902" y="840"/>
                  </a:lnTo>
                  <a:lnTo>
                    <a:pt x="1" y="943"/>
                  </a:lnTo>
                  <a:lnTo>
                    <a:pt x="1868" y="1285"/>
                  </a:lnTo>
                  <a:cubicBezTo>
                    <a:pt x="3135" y="1508"/>
                    <a:pt x="4403" y="1731"/>
                    <a:pt x="5670" y="1970"/>
                  </a:cubicBezTo>
                  <a:cubicBezTo>
                    <a:pt x="6304" y="2090"/>
                    <a:pt x="6937" y="2193"/>
                    <a:pt x="7571" y="2330"/>
                  </a:cubicBezTo>
                  <a:lnTo>
                    <a:pt x="9472" y="2690"/>
                  </a:lnTo>
                  <a:lnTo>
                    <a:pt x="11356" y="3084"/>
                  </a:lnTo>
                  <a:lnTo>
                    <a:pt x="13240" y="3495"/>
                  </a:lnTo>
                  <a:lnTo>
                    <a:pt x="16725" y="4267"/>
                  </a:lnTo>
                  <a:lnTo>
                    <a:pt x="16725" y="4267"/>
                  </a:lnTo>
                  <a:lnTo>
                    <a:pt x="15604" y="7519"/>
                  </a:lnTo>
                  <a:lnTo>
                    <a:pt x="15021" y="9301"/>
                  </a:lnTo>
                  <a:cubicBezTo>
                    <a:pt x="14816" y="9883"/>
                    <a:pt x="14645" y="10482"/>
                    <a:pt x="14439" y="11065"/>
                  </a:cubicBezTo>
                  <a:lnTo>
                    <a:pt x="14285" y="11579"/>
                  </a:lnTo>
                  <a:lnTo>
                    <a:pt x="14816" y="11561"/>
                  </a:lnTo>
                  <a:cubicBezTo>
                    <a:pt x="16409" y="11527"/>
                    <a:pt x="17984" y="11459"/>
                    <a:pt x="19577" y="11407"/>
                  </a:cubicBezTo>
                  <a:lnTo>
                    <a:pt x="21958" y="11305"/>
                  </a:lnTo>
                  <a:lnTo>
                    <a:pt x="24338" y="11202"/>
                  </a:lnTo>
                  <a:lnTo>
                    <a:pt x="26719" y="11082"/>
                  </a:lnTo>
                  <a:lnTo>
                    <a:pt x="29083" y="10962"/>
                  </a:lnTo>
                  <a:lnTo>
                    <a:pt x="31463" y="10808"/>
                  </a:lnTo>
                  <a:cubicBezTo>
                    <a:pt x="32251" y="10756"/>
                    <a:pt x="33056" y="10705"/>
                    <a:pt x="33844" y="10637"/>
                  </a:cubicBezTo>
                  <a:lnTo>
                    <a:pt x="34015" y="10637"/>
                  </a:lnTo>
                  <a:lnTo>
                    <a:pt x="33861" y="10568"/>
                  </a:lnTo>
                  <a:cubicBezTo>
                    <a:pt x="32816" y="10123"/>
                    <a:pt x="31772" y="9712"/>
                    <a:pt x="30710" y="9284"/>
                  </a:cubicBezTo>
                  <a:cubicBezTo>
                    <a:pt x="29665" y="8855"/>
                    <a:pt x="28620" y="8461"/>
                    <a:pt x="27575" y="8033"/>
                  </a:cubicBezTo>
                  <a:lnTo>
                    <a:pt x="24424" y="6800"/>
                  </a:lnTo>
                  <a:lnTo>
                    <a:pt x="21604" y="5718"/>
                  </a:lnTo>
                  <a:lnTo>
                    <a:pt x="21604" y="5718"/>
                  </a:lnTo>
                  <a:lnTo>
                    <a:pt x="21941" y="4694"/>
                  </a:lnTo>
                  <a:cubicBezTo>
                    <a:pt x="22095" y="4248"/>
                    <a:pt x="22249" y="3786"/>
                    <a:pt x="22403" y="3340"/>
                  </a:cubicBezTo>
                  <a:lnTo>
                    <a:pt x="22848" y="1970"/>
                  </a:lnTo>
                  <a:cubicBezTo>
                    <a:pt x="22985" y="1525"/>
                    <a:pt x="23140" y="1063"/>
                    <a:pt x="23277" y="617"/>
                  </a:cubicBezTo>
                  <a:lnTo>
                    <a:pt x="234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48" name="Google Shape;4003;p54"/>
          <p:cNvGrpSpPr/>
          <p:nvPr/>
        </p:nvGrpSpPr>
        <p:grpSpPr>
          <a:xfrm>
            <a:off x="4107139" y="3465498"/>
            <a:ext cx="672330" cy="1530385"/>
            <a:chOff x="1731500" y="694900"/>
            <a:chExt cx="1026850" cy="2002300"/>
          </a:xfrm>
        </p:grpSpPr>
        <p:sp>
          <p:nvSpPr>
            <p:cNvPr id="49" name="Google Shape;4004;p54"/>
            <p:cNvSpPr/>
            <p:nvPr/>
          </p:nvSpPr>
          <p:spPr>
            <a:xfrm>
              <a:off x="2092950" y="1791925"/>
              <a:ext cx="199325" cy="81275"/>
            </a:xfrm>
            <a:custGeom>
              <a:avLst/>
              <a:gdLst/>
              <a:ahLst/>
              <a:cxnLst/>
              <a:rect l="l" t="t" r="r" b="b"/>
              <a:pathLst>
                <a:path w="7973" h="3251" extrusionOk="0">
                  <a:moveTo>
                    <a:pt x="3153" y="1"/>
                  </a:moveTo>
                  <a:cubicBezTo>
                    <a:pt x="1507" y="1"/>
                    <a:pt x="243" y="712"/>
                    <a:pt x="209" y="723"/>
                  </a:cubicBezTo>
                  <a:cubicBezTo>
                    <a:pt x="63" y="828"/>
                    <a:pt x="0" y="1037"/>
                    <a:pt x="84" y="1205"/>
                  </a:cubicBezTo>
                  <a:cubicBezTo>
                    <a:pt x="147" y="1267"/>
                    <a:pt x="209" y="1330"/>
                    <a:pt x="272" y="1351"/>
                  </a:cubicBezTo>
                  <a:cubicBezTo>
                    <a:pt x="316" y="1360"/>
                    <a:pt x="359" y="1365"/>
                    <a:pt x="401" y="1365"/>
                  </a:cubicBezTo>
                  <a:cubicBezTo>
                    <a:pt x="460" y="1365"/>
                    <a:pt x="516" y="1355"/>
                    <a:pt x="565" y="1330"/>
                  </a:cubicBezTo>
                  <a:cubicBezTo>
                    <a:pt x="565" y="1309"/>
                    <a:pt x="1549" y="744"/>
                    <a:pt x="2888" y="682"/>
                  </a:cubicBezTo>
                  <a:cubicBezTo>
                    <a:pt x="2969" y="678"/>
                    <a:pt x="3051" y="676"/>
                    <a:pt x="3131" y="676"/>
                  </a:cubicBezTo>
                  <a:cubicBezTo>
                    <a:pt x="4783" y="676"/>
                    <a:pt x="6185" y="1493"/>
                    <a:pt x="7303" y="3109"/>
                  </a:cubicBezTo>
                  <a:cubicBezTo>
                    <a:pt x="7368" y="3200"/>
                    <a:pt x="7473" y="3251"/>
                    <a:pt x="7584" y="3251"/>
                  </a:cubicBezTo>
                  <a:cubicBezTo>
                    <a:pt x="7651" y="3251"/>
                    <a:pt x="7721" y="3232"/>
                    <a:pt x="7784" y="3192"/>
                  </a:cubicBezTo>
                  <a:cubicBezTo>
                    <a:pt x="7930" y="3088"/>
                    <a:pt x="7972" y="2879"/>
                    <a:pt x="7868" y="2711"/>
                  </a:cubicBezTo>
                  <a:cubicBezTo>
                    <a:pt x="6396" y="569"/>
                    <a:pt x="4623" y="1"/>
                    <a:pt x="3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" name="Google Shape;4005;p54"/>
            <p:cNvSpPr/>
            <p:nvPr/>
          </p:nvSpPr>
          <p:spPr>
            <a:xfrm>
              <a:off x="2300075" y="1906300"/>
              <a:ext cx="193575" cy="65750"/>
            </a:xfrm>
            <a:custGeom>
              <a:avLst/>
              <a:gdLst/>
              <a:ahLst/>
              <a:cxnLst/>
              <a:rect l="l" t="t" r="r" b="b"/>
              <a:pathLst>
                <a:path w="7743" h="2630" extrusionOk="0">
                  <a:moveTo>
                    <a:pt x="4094" y="0"/>
                  </a:moveTo>
                  <a:cubicBezTo>
                    <a:pt x="2851" y="0"/>
                    <a:pt x="1434" y="484"/>
                    <a:pt x="127" y="2070"/>
                  </a:cubicBezTo>
                  <a:cubicBezTo>
                    <a:pt x="1" y="2216"/>
                    <a:pt x="22" y="2426"/>
                    <a:pt x="168" y="2551"/>
                  </a:cubicBezTo>
                  <a:cubicBezTo>
                    <a:pt x="189" y="2572"/>
                    <a:pt x="231" y="2593"/>
                    <a:pt x="273" y="2614"/>
                  </a:cubicBezTo>
                  <a:cubicBezTo>
                    <a:pt x="305" y="2625"/>
                    <a:pt x="339" y="2630"/>
                    <a:pt x="373" y="2630"/>
                  </a:cubicBezTo>
                  <a:cubicBezTo>
                    <a:pt x="471" y="2630"/>
                    <a:pt x="572" y="2587"/>
                    <a:pt x="650" y="2509"/>
                  </a:cubicBezTo>
                  <a:cubicBezTo>
                    <a:pt x="1803" y="1107"/>
                    <a:pt x="3041" y="679"/>
                    <a:pt x="4125" y="679"/>
                  </a:cubicBezTo>
                  <a:cubicBezTo>
                    <a:pt x="5776" y="679"/>
                    <a:pt x="7068" y="1672"/>
                    <a:pt x="7157" y="1735"/>
                  </a:cubicBezTo>
                  <a:cubicBezTo>
                    <a:pt x="7222" y="1791"/>
                    <a:pt x="7299" y="1818"/>
                    <a:pt x="7376" y="1818"/>
                  </a:cubicBezTo>
                  <a:cubicBezTo>
                    <a:pt x="7472" y="1818"/>
                    <a:pt x="7568" y="1775"/>
                    <a:pt x="7638" y="1693"/>
                  </a:cubicBezTo>
                  <a:cubicBezTo>
                    <a:pt x="7743" y="1526"/>
                    <a:pt x="7722" y="1317"/>
                    <a:pt x="7575" y="1191"/>
                  </a:cubicBezTo>
                  <a:cubicBezTo>
                    <a:pt x="7550" y="1178"/>
                    <a:pt x="6033" y="0"/>
                    <a:pt x="40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" name="Google Shape;4006;p54"/>
            <p:cNvSpPr/>
            <p:nvPr/>
          </p:nvSpPr>
          <p:spPr>
            <a:xfrm>
              <a:off x="2022325" y="2274225"/>
              <a:ext cx="107250" cy="48450"/>
            </a:xfrm>
            <a:custGeom>
              <a:avLst/>
              <a:gdLst/>
              <a:ahLst/>
              <a:cxnLst/>
              <a:rect l="l" t="t" r="r" b="b"/>
              <a:pathLst>
                <a:path w="4290" h="1938" extrusionOk="0">
                  <a:moveTo>
                    <a:pt x="1758" y="0"/>
                  </a:moveTo>
                  <a:cubicBezTo>
                    <a:pt x="898" y="0"/>
                    <a:pt x="232" y="377"/>
                    <a:pt x="210" y="388"/>
                  </a:cubicBezTo>
                  <a:cubicBezTo>
                    <a:pt x="63" y="472"/>
                    <a:pt x="1" y="681"/>
                    <a:pt x="84" y="849"/>
                  </a:cubicBezTo>
                  <a:cubicBezTo>
                    <a:pt x="147" y="932"/>
                    <a:pt x="210" y="974"/>
                    <a:pt x="273" y="995"/>
                  </a:cubicBezTo>
                  <a:cubicBezTo>
                    <a:pt x="320" y="1014"/>
                    <a:pt x="367" y="1024"/>
                    <a:pt x="412" y="1024"/>
                  </a:cubicBezTo>
                  <a:cubicBezTo>
                    <a:pt x="467" y="1024"/>
                    <a:pt x="519" y="1009"/>
                    <a:pt x="565" y="974"/>
                  </a:cubicBezTo>
                  <a:cubicBezTo>
                    <a:pt x="598" y="952"/>
                    <a:pt x="1081" y="683"/>
                    <a:pt x="1714" y="683"/>
                  </a:cubicBezTo>
                  <a:cubicBezTo>
                    <a:pt x="2301" y="683"/>
                    <a:pt x="3016" y="914"/>
                    <a:pt x="3620" y="1790"/>
                  </a:cubicBezTo>
                  <a:cubicBezTo>
                    <a:pt x="3683" y="1890"/>
                    <a:pt x="3782" y="1938"/>
                    <a:pt x="3888" y="1938"/>
                  </a:cubicBezTo>
                  <a:cubicBezTo>
                    <a:pt x="3960" y="1938"/>
                    <a:pt x="4034" y="1916"/>
                    <a:pt x="4102" y="1874"/>
                  </a:cubicBezTo>
                  <a:cubicBezTo>
                    <a:pt x="4248" y="1769"/>
                    <a:pt x="4290" y="1560"/>
                    <a:pt x="4185" y="1393"/>
                  </a:cubicBezTo>
                  <a:cubicBezTo>
                    <a:pt x="3430" y="294"/>
                    <a:pt x="2518" y="0"/>
                    <a:pt x="17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" name="Google Shape;4007;p54"/>
            <p:cNvSpPr/>
            <p:nvPr/>
          </p:nvSpPr>
          <p:spPr>
            <a:xfrm>
              <a:off x="2123275" y="2329900"/>
              <a:ext cx="104650" cy="40850"/>
            </a:xfrm>
            <a:custGeom>
              <a:avLst/>
              <a:gdLst/>
              <a:ahLst/>
              <a:cxnLst/>
              <a:rect l="l" t="t" r="r" b="b"/>
              <a:pathLst>
                <a:path w="4186" h="1634" extrusionOk="0">
                  <a:moveTo>
                    <a:pt x="2209" y="1"/>
                  </a:moveTo>
                  <a:cubicBezTo>
                    <a:pt x="1531" y="1"/>
                    <a:pt x="786" y="271"/>
                    <a:pt x="126" y="1070"/>
                  </a:cubicBezTo>
                  <a:cubicBezTo>
                    <a:pt x="1" y="1216"/>
                    <a:pt x="22" y="1446"/>
                    <a:pt x="168" y="1551"/>
                  </a:cubicBezTo>
                  <a:cubicBezTo>
                    <a:pt x="210" y="1593"/>
                    <a:pt x="231" y="1614"/>
                    <a:pt x="273" y="1614"/>
                  </a:cubicBezTo>
                  <a:cubicBezTo>
                    <a:pt x="311" y="1626"/>
                    <a:pt x="353" y="1633"/>
                    <a:pt x="395" y="1633"/>
                  </a:cubicBezTo>
                  <a:cubicBezTo>
                    <a:pt x="492" y="1633"/>
                    <a:pt x="591" y="1597"/>
                    <a:pt x="649" y="1509"/>
                  </a:cubicBezTo>
                  <a:cubicBezTo>
                    <a:pt x="1173" y="886"/>
                    <a:pt x="1732" y="695"/>
                    <a:pt x="2220" y="695"/>
                  </a:cubicBezTo>
                  <a:cubicBezTo>
                    <a:pt x="2963" y="695"/>
                    <a:pt x="3541" y="1136"/>
                    <a:pt x="3579" y="1174"/>
                  </a:cubicBezTo>
                  <a:cubicBezTo>
                    <a:pt x="3640" y="1218"/>
                    <a:pt x="3712" y="1240"/>
                    <a:pt x="3784" y="1240"/>
                  </a:cubicBezTo>
                  <a:cubicBezTo>
                    <a:pt x="3885" y="1240"/>
                    <a:pt x="3987" y="1197"/>
                    <a:pt x="4060" y="1111"/>
                  </a:cubicBezTo>
                  <a:cubicBezTo>
                    <a:pt x="4186" y="965"/>
                    <a:pt x="4165" y="756"/>
                    <a:pt x="3997" y="630"/>
                  </a:cubicBezTo>
                  <a:cubicBezTo>
                    <a:pt x="3614" y="324"/>
                    <a:pt x="2952" y="1"/>
                    <a:pt x="2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" name="Google Shape;4008;p54"/>
            <p:cNvSpPr/>
            <p:nvPr/>
          </p:nvSpPr>
          <p:spPr>
            <a:xfrm>
              <a:off x="2177150" y="938000"/>
              <a:ext cx="432625" cy="386925"/>
            </a:xfrm>
            <a:custGeom>
              <a:avLst/>
              <a:gdLst/>
              <a:ahLst/>
              <a:cxnLst/>
              <a:rect l="l" t="t" r="r" b="b"/>
              <a:pathLst>
                <a:path w="17305" h="15477" extrusionOk="0">
                  <a:moveTo>
                    <a:pt x="17305" y="1"/>
                  </a:moveTo>
                  <a:cubicBezTo>
                    <a:pt x="17304" y="1"/>
                    <a:pt x="7136" y="11174"/>
                    <a:pt x="1" y="15463"/>
                  </a:cubicBezTo>
                  <a:cubicBezTo>
                    <a:pt x="9" y="15472"/>
                    <a:pt x="23" y="15476"/>
                    <a:pt x="45" y="15476"/>
                  </a:cubicBezTo>
                  <a:cubicBezTo>
                    <a:pt x="1021" y="15476"/>
                    <a:pt x="15954" y="6757"/>
                    <a:pt x="173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" name="Google Shape;4009;p54"/>
            <p:cNvSpPr/>
            <p:nvPr/>
          </p:nvSpPr>
          <p:spPr>
            <a:xfrm>
              <a:off x="1844325" y="1740800"/>
              <a:ext cx="127800" cy="169925"/>
            </a:xfrm>
            <a:custGeom>
              <a:avLst/>
              <a:gdLst/>
              <a:ahLst/>
              <a:cxnLst/>
              <a:rect l="l" t="t" r="r" b="b"/>
              <a:pathLst>
                <a:path w="5112" h="6797" extrusionOk="0">
                  <a:moveTo>
                    <a:pt x="3680" y="1"/>
                  </a:moveTo>
                  <a:cubicBezTo>
                    <a:pt x="2717" y="1"/>
                    <a:pt x="537" y="331"/>
                    <a:pt x="488" y="3312"/>
                  </a:cubicBezTo>
                  <a:cubicBezTo>
                    <a:pt x="528" y="3596"/>
                    <a:pt x="1" y="6797"/>
                    <a:pt x="4608" y="6797"/>
                  </a:cubicBezTo>
                  <a:cubicBezTo>
                    <a:pt x="4763" y="6797"/>
                    <a:pt x="4924" y="6793"/>
                    <a:pt x="5091" y="6786"/>
                  </a:cubicBezTo>
                  <a:cubicBezTo>
                    <a:pt x="5112" y="6744"/>
                    <a:pt x="1722" y="6053"/>
                    <a:pt x="1764" y="3480"/>
                  </a:cubicBezTo>
                  <a:cubicBezTo>
                    <a:pt x="1743" y="2978"/>
                    <a:pt x="1785" y="1157"/>
                    <a:pt x="4128" y="27"/>
                  </a:cubicBezTo>
                  <a:cubicBezTo>
                    <a:pt x="4128" y="27"/>
                    <a:pt x="3953" y="1"/>
                    <a:pt x="3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" name="Google Shape;4010;p54"/>
            <p:cNvSpPr/>
            <p:nvPr/>
          </p:nvSpPr>
          <p:spPr>
            <a:xfrm>
              <a:off x="1891700" y="2266125"/>
              <a:ext cx="75725" cy="74325"/>
            </a:xfrm>
            <a:custGeom>
              <a:avLst/>
              <a:gdLst/>
              <a:ahLst/>
              <a:cxnLst/>
              <a:rect l="l" t="t" r="r" b="b"/>
              <a:pathLst>
                <a:path w="3029" h="2973" extrusionOk="0">
                  <a:moveTo>
                    <a:pt x="1564" y="1"/>
                  </a:moveTo>
                  <a:cubicBezTo>
                    <a:pt x="1564" y="1"/>
                    <a:pt x="0" y="2149"/>
                    <a:pt x="3013" y="2968"/>
                  </a:cubicBezTo>
                  <a:lnTo>
                    <a:pt x="3013" y="2968"/>
                  </a:lnTo>
                  <a:cubicBezTo>
                    <a:pt x="2821" y="2874"/>
                    <a:pt x="1201" y="1292"/>
                    <a:pt x="1564" y="1"/>
                  </a:cubicBezTo>
                  <a:close/>
                  <a:moveTo>
                    <a:pt x="3013" y="2968"/>
                  </a:moveTo>
                  <a:cubicBezTo>
                    <a:pt x="3019" y="2971"/>
                    <a:pt x="3024" y="2972"/>
                    <a:pt x="3027" y="2972"/>
                  </a:cubicBezTo>
                  <a:cubicBezTo>
                    <a:pt x="3027" y="2972"/>
                    <a:pt x="3028" y="2972"/>
                    <a:pt x="3029" y="2972"/>
                  </a:cubicBezTo>
                  <a:cubicBezTo>
                    <a:pt x="3023" y="2971"/>
                    <a:pt x="3018" y="2969"/>
                    <a:pt x="3013" y="29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" name="Google Shape;4011;p54"/>
            <p:cNvSpPr/>
            <p:nvPr/>
          </p:nvSpPr>
          <p:spPr>
            <a:xfrm>
              <a:off x="1932350" y="703150"/>
              <a:ext cx="816575" cy="1985675"/>
            </a:xfrm>
            <a:custGeom>
              <a:avLst/>
              <a:gdLst/>
              <a:ahLst/>
              <a:cxnLst/>
              <a:rect l="l" t="t" r="r" b="b"/>
              <a:pathLst>
                <a:path w="32663" h="79427" extrusionOk="0">
                  <a:moveTo>
                    <a:pt x="27013" y="0"/>
                  </a:moveTo>
                  <a:cubicBezTo>
                    <a:pt x="27013" y="1"/>
                    <a:pt x="15965" y="13580"/>
                    <a:pt x="2114" y="23539"/>
                  </a:cubicBezTo>
                  <a:cubicBezTo>
                    <a:pt x="1779" y="23539"/>
                    <a:pt x="6110" y="25088"/>
                    <a:pt x="11592" y="27012"/>
                  </a:cubicBezTo>
                  <a:lnTo>
                    <a:pt x="1" y="79426"/>
                  </a:lnTo>
                  <a:lnTo>
                    <a:pt x="22766" y="30904"/>
                  </a:lnTo>
                  <a:cubicBezTo>
                    <a:pt x="28248" y="32808"/>
                    <a:pt x="32662" y="34315"/>
                    <a:pt x="32662" y="34315"/>
                  </a:cubicBezTo>
                  <a:cubicBezTo>
                    <a:pt x="32662" y="34315"/>
                    <a:pt x="26888" y="18894"/>
                    <a:pt x="270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" name="Google Shape;4012;p54"/>
            <p:cNvSpPr/>
            <p:nvPr/>
          </p:nvSpPr>
          <p:spPr>
            <a:xfrm>
              <a:off x="1923450" y="694900"/>
              <a:ext cx="834900" cy="2002300"/>
            </a:xfrm>
            <a:custGeom>
              <a:avLst/>
              <a:gdLst/>
              <a:ahLst/>
              <a:cxnLst/>
              <a:rect l="l" t="t" r="r" b="b"/>
              <a:pathLst>
                <a:path w="33396" h="80092" extrusionOk="0">
                  <a:moveTo>
                    <a:pt x="27013" y="1272"/>
                  </a:moveTo>
                  <a:cubicBezTo>
                    <a:pt x="27097" y="17383"/>
                    <a:pt x="31386" y="30962"/>
                    <a:pt x="32454" y="34101"/>
                  </a:cubicBezTo>
                  <a:cubicBezTo>
                    <a:pt x="31010" y="33599"/>
                    <a:pt x="27411" y="32364"/>
                    <a:pt x="23226" y="30899"/>
                  </a:cubicBezTo>
                  <a:cubicBezTo>
                    <a:pt x="23197" y="30891"/>
                    <a:pt x="23166" y="30887"/>
                    <a:pt x="23134" y="30887"/>
                  </a:cubicBezTo>
                  <a:cubicBezTo>
                    <a:pt x="23009" y="30887"/>
                    <a:pt x="22875" y="30954"/>
                    <a:pt x="22808" y="31088"/>
                  </a:cubicBezTo>
                  <a:lnTo>
                    <a:pt x="1361" y="76806"/>
                  </a:lnTo>
                  <a:lnTo>
                    <a:pt x="12283" y="27405"/>
                  </a:lnTo>
                  <a:cubicBezTo>
                    <a:pt x="12325" y="27238"/>
                    <a:pt x="12220" y="27070"/>
                    <a:pt x="12074" y="27008"/>
                  </a:cubicBezTo>
                  <a:cubicBezTo>
                    <a:pt x="11404" y="26778"/>
                    <a:pt x="10756" y="26547"/>
                    <a:pt x="10128" y="26338"/>
                  </a:cubicBezTo>
                  <a:cubicBezTo>
                    <a:pt x="5755" y="24790"/>
                    <a:pt x="3893" y="24099"/>
                    <a:pt x="3140" y="23806"/>
                  </a:cubicBezTo>
                  <a:cubicBezTo>
                    <a:pt x="14836" y="15290"/>
                    <a:pt x="24544" y="4201"/>
                    <a:pt x="27013" y="1272"/>
                  </a:cubicBezTo>
                  <a:close/>
                  <a:moveTo>
                    <a:pt x="27370" y="0"/>
                  </a:moveTo>
                  <a:cubicBezTo>
                    <a:pt x="27267" y="0"/>
                    <a:pt x="27159" y="43"/>
                    <a:pt x="27097" y="121"/>
                  </a:cubicBezTo>
                  <a:cubicBezTo>
                    <a:pt x="26992" y="246"/>
                    <a:pt x="15945" y="13742"/>
                    <a:pt x="2303" y="23555"/>
                  </a:cubicBezTo>
                  <a:cubicBezTo>
                    <a:pt x="2219" y="23597"/>
                    <a:pt x="2135" y="23702"/>
                    <a:pt x="2114" y="23806"/>
                  </a:cubicBezTo>
                  <a:cubicBezTo>
                    <a:pt x="2052" y="24120"/>
                    <a:pt x="2282" y="24204"/>
                    <a:pt x="2888" y="24455"/>
                  </a:cubicBezTo>
                  <a:cubicBezTo>
                    <a:pt x="3244" y="24581"/>
                    <a:pt x="3788" y="24790"/>
                    <a:pt x="4479" y="25041"/>
                  </a:cubicBezTo>
                  <a:cubicBezTo>
                    <a:pt x="5734" y="25501"/>
                    <a:pt x="7554" y="26150"/>
                    <a:pt x="9898" y="26987"/>
                  </a:cubicBezTo>
                  <a:cubicBezTo>
                    <a:pt x="10442" y="27175"/>
                    <a:pt x="10986" y="27363"/>
                    <a:pt x="11551" y="27573"/>
                  </a:cubicBezTo>
                  <a:lnTo>
                    <a:pt x="22" y="79672"/>
                  </a:lnTo>
                  <a:cubicBezTo>
                    <a:pt x="1" y="79840"/>
                    <a:pt x="85" y="80007"/>
                    <a:pt x="252" y="80070"/>
                  </a:cubicBezTo>
                  <a:cubicBezTo>
                    <a:pt x="290" y="80084"/>
                    <a:pt x="330" y="80091"/>
                    <a:pt x="369" y="80091"/>
                  </a:cubicBezTo>
                  <a:cubicBezTo>
                    <a:pt x="499" y="80091"/>
                    <a:pt x="622" y="80015"/>
                    <a:pt x="671" y="79903"/>
                  </a:cubicBezTo>
                  <a:lnTo>
                    <a:pt x="23310" y="31653"/>
                  </a:lnTo>
                  <a:cubicBezTo>
                    <a:pt x="28583" y="33494"/>
                    <a:pt x="32872" y="34959"/>
                    <a:pt x="32914" y="34980"/>
                  </a:cubicBezTo>
                  <a:cubicBezTo>
                    <a:pt x="32946" y="34990"/>
                    <a:pt x="32979" y="34996"/>
                    <a:pt x="33011" y="34996"/>
                  </a:cubicBezTo>
                  <a:cubicBezTo>
                    <a:pt x="33103" y="34996"/>
                    <a:pt x="33192" y="34953"/>
                    <a:pt x="33270" y="34875"/>
                  </a:cubicBezTo>
                  <a:cubicBezTo>
                    <a:pt x="33353" y="34791"/>
                    <a:pt x="33395" y="34645"/>
                    <a:pt x="33332" y="34519"/>
                  </a:cubicBezTo>
                  <a:cubicBezTo>
                    <a:pt x="33290" y="34373"/>
                    <a:pt x="27599" y="18931"/>
                    <a:pt x="27704" y="330"/>
                  </a:cubicBezTo>
                  <a:cubicBezTo>
                    <a:pt x="27704" y="184"/>
                    <a:pt x="27620" y="58"/>
                    <a:pt x="27474" y="16"/>
                  </a:cubicBezTo>
                  <a:cubicBezTo>
                    <a:pt x="27441" y="5"/>
                    <a:pt x="27406" y="0"/>
                    <a:pt x="27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" name="Google Shape;4013;p54"/>
            <p:cNvSpPr/>
            <p:nvPr/>
          </p:nvSpPr>
          <p:spPr>
            <a:xfrm>
              <a:off x="1821975" y="2147775"/>
              <a:ext cx="433675" cy="248275"/>
            </a:xfrm>
            <a:custGeom>
              <a:avLst/>
              <a:gdLst/>
              <a:ahLst/>
              <a:cxnLst/>
              <a:rect l="l" t="t" r="r" b="b"/>
              <a:pathLst>
                <a:path w="17347" h="9931" extrusionOk="0">
                  <a:moveTo>
                    <a:pt x="6275" y="1"/>
                  </a:moveTo>
                  <a:cubicBezTo>
                    <a:pt x="5435" y="1"/>
                    <a:pt x="4629" y="447"/>
                    <a:pt x="4165" y="1199"/>
                  </a:cubicBezTo>
                  <a:cubicBezTo>
                    <a:pt x="3997" y="1073"/>
                    <a:pt x="3809" y="969"/>
                    <a:pt x="3600" y="906"/>
                  </a:cubicBezTo>
                  <a:cubicBezTo>
                    <a:pt x="3335" y="810"/>
                    <a:pt x="3065" y="765"/>
                    <a:pt x="2800" y="765"/>
                  </a:cubicBezTo>
                  <a:cubicBezTo>
                    <a:pt x="1783" y="765"/>
                    <a:pt x="826" y="1426"/>
                    <a:pt x="461" y="2454"/>
                  </a:cubicBezTo>
                  <a:cubicBezTo>
                    <a:pt x="1" y="3751"/>
                    <a:pt x="670" y="5174"/>
                    <a:pt x="1926" y="5614"/>
                  </a:cubicBezTo>
                  <a:cubicBezTo>
                    <a:pt x="2183" y="5707"/>
                    <a:pt x="2453" y="5748"/>
                    <a:pt x="2718" y="5748"/>
                  </a:cubicBezTo>
                  <a:cubicBezTo>
                    <a:pt x="2927" y="5748"/>
                    <a:pt x="3134" y="5723"/>
                    <a:pt x="3328" y="5676"/>
                  </a:cubicBezTo>
                  <a:cubicBezTo>
                    <a:pt x="3453" y="6555"/>
                    <a:pt x="4039" y="7308"/>
                    <a:pt x="4918" y="7622"/>
                  </a:cubicBezTo>
                  <a:cubicBezTo>
                    <a:pt x="5176" y="7716"/>
                    <a:pt x="5439" y="7760"/>
                    <a:pt x="5698" y="7760"/>
                  </a:cubicBezTo>
                  <a:cubicBezTo>
                    <a:pt x="6196" y="7760"/>
                    <a:pt x="6681" y="7597"/>
                    <a:pt x="7094" y="7308"/>
                  </a:cubicBezTo>
                  <a:cubicBezTo>
                    <a:pt x="7429" y="7622"/>
                    <a:pt x="7826" y="7873"/>
                    <a:pt x="8266" y="8020"/>
                  </a:cubicBezTo>
                  <a:cubicBezTo>
                    <a:pt x="8433" y="8083"/>
                    <a:pt x="8600" y="8124"/>
                    <a:pt x="8768" y="8166"/>
                  </a:cubicBezTo>
                  <a:cubicBezTo>
                    <a:pt x="9040" y="8752"/>
                    <a:pt x="9521" y="9254"/>
                    <a:pt x="10191" y="9485"/>
                  </a:cubicBezTo>
                  <a:cubicBezTo>
                    <a:pt x="10444" y="9577"/>
                    <a:pt x="10705" y="9621"/>
                    <a:pt x="10964" y="9621"/>
                  </a:cubicBezTo>
                  <a:cubicBezTo>
                    <a:pt x="11579" y="9621"/>
                    <a:pt x="12182" y="9374"/>
                    <a:pt x="12639" y="8961"/>
                  </a:cubicBezTo>
                  <a:cubicBezTo>
                    <a:pt x="12911" y="9338"/>
                    <a:pt x="13287" y="9631"/>
                    <a:pt x="13769" y="9798"/>
                  </a:cubicBezTo>
                  <a:cubicBezTo>
                    <a:pt x="14025" y="9888"/>
                    <a:pt x="14287" y="9931"/>
                    <a:pt x="14546" y="9931"/>
                  </a:cubicBezTo>
                  <a:cubicBezTo>
                    <a:pt x="15557" y="9931"/>
                    <a:pt x="16520" y="9283"/>
                    <a:pt x="16886" y="8250"/>
                  </a:cubicBezTo>
                  <a:cubicBezTo>
                    <a:pt x="17346" y="6932"/>
                    <a:pt x="16698" y="5530"/>
                    <a:pt x="15422" y="5070"/>
                  </a:cubicBezTo>
                  <a:cubicBezTo>
                    <a:pt x="15212" y="5007"/>
                    <a:pt x="15003" y="4965"/>
                    <a:pt x="14794" y="4944"/>
                  </a:cubicBezTo>
                  <a:cubicBezTo>
                    <a:pt x="14940" y="3814"/>
                    <a:pt x="14313" y="2705"/>
                    <a:pt x="13204" y="2308"/>
                  </a:cubicBezTo>
                  <a:cubicBezTo>
                    <a:pt x="12946" y="2218"/>
                    <a:pt x="12682" y="2176"/>
                    <a:pt x="12418" y="2176"/>
                  </a:cubicBezTo>
                  <a:cubicBezTo>
                    <a:pt x="12190" y="2176"/>
                    <a:pt x="11962" y="2208"/>
                    <a:pt x="11739" y="2266"/>
                  </a:cubicBezTo>
                  <a:cubicBezTo>
                    <a:pt x="11425" y="1952"/>
                    <a:pt x="11007" y="1701"/>
                    <a:pt x="10546" y="1534"/>
                  </a:cubicBezTo>
                  <a:cubicBezTo>
                    <a:pt x="10185" y="1402"/>
                    <a:pt x="9819" y="1340"/>
                    <a:pt x="9455" y="1340"/>
                  </a:cubicBezTo>
                  <a:cubicBezTo>
                    <a:pt x="9123" y="1340"/>
                    <a:pt x="8794" y="1392"/>
                    <a:pt x="8475" y="1492"/>
                  </a:cubicBezTo>
                  <a:cubicBezTo>
                    <a:pt x="8224" y="885"/>
                    <a:pt x="7722" y="383"/>
                    <a:pt x="7052" y="132"/>
                  </a:cubicBezTo>
                  <a:cubicBezTo>
                    <a:pt x="6796" y="43"/>
                    <a:pt x="6534" y="1"/>
                    <a:pt x="6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" name="Google Shape;4014;p54"/>
            <p:cNvSpPr/>
            <p:nvPr/>
          </p:nvSpPr>
          <p:spPr>
            <a:xfrm>
              <a:off x="1740900" y="1592225"/>
              <a:ext cx="889275" cy="508850"/>
            </a:xfrm>
            <a:custGeom>
              <a:avLst/>
              <a:gdLst/>
              <a:ahLst/>
              <a:cxnLst/>
              <a:rect l="l" t="t" r="r" b="b"/>
              <a:pathLst>
                <a:path w="35571" h="20354" extrusionOk="0">
                  <a:moveTo>
                    <a:pt x="12835" y="1"/>
                  </a:moveTo>
                  <a:cubicBezTo>
                    <a:pt x="11104" y="1"/>
                    <a:pt x="9458" y="924"/>
                    <a:pt x="8517" y="2455"/>
                  </a:cubicBezTo>
                  <a:cubicBezTo>
                    <a:pt x="8161" y="2204"/>
                    <a:pt x="7784" y="1995"/>
                    <a:pt x="7345" y="1849"/>
                  </a:cubicBezTo>
                  <a:cubicBezTo>
                    <a:pt x="6810" y="1659"/>
                    <a:pt x="6263" y="1568"/>
                    <a:pt x="5724" y="1568"/>
                  </a:cubicBezTo>
                  <a:cubicBezTo>
                    <a:pt x="3649" y="1568"/>
                    <a:pt x="1690" y="2903"/>
                    <a:pt x="942" y="5029"/>
                  </a:cubicBezTo>
                  <a:cubicBezTo>
                    <a:pt x="1" y="7686"/>
                    <a:pt x="1340" y="10595"/>
                    <a:pt x="3934" y="11515"/>
                  </a:cubicBezTo>
                  <a:cubicBezTo>
                    <a:pt x="4467" y="11701"/>
                    <a:pt x="5007" y="11790"/>
                    <a:pt x="5538" y="11790"/>
                  </a:cubicBezTo>
                  <a:cubicBezTo>
                    <a:pt x="5967" y="11790"/>
                    <a:pt x="6390" y="11732"/>
                    <a:pt x="6801" y="11620"/>
                  </a:cubicBezTo>
                  <a:cubicBezTo>
                    <a:pt x="7073" y="13419"/>
                    <a:pt x="8265" y="15009"/>
                    <a:pt x="10044" y="15637"/>
                  </a:cubicBezTo>
                  <a:cubicBezTo>
                    <a:pt x="10579" y="15823"/>
                    <a:pt x="11124" y="15911"/>
                    <a:pt x="11660" y="15911"/>
                  </a:cubicBezTo>
                  <a:cubicBezTo>
                    <a:pt x="12697" y="15911"/>
                    <a:pt x="13701" y="15581"/>
                    <a:pt x="14543" y="14989"/>
                  </a:cubicBezTo>
                  <a:cubicBezTo>
                    <a:pt x="15212" y="15637"/>
                    <a:pt x="16007" y="16139"/>
                    <a:pt x="16928" y="16453"/>
                  </a:cubicBezTo>
                  <a:cubicBezTo>
                    <a:pt x="17284" y="16579"/>
                    <a:pt x="17639" y="16683"/>
                    <a:pt x="17974" y="16746"/>
                  </a:cubicBezTo>
                  <a:cubicBezTo>
                    <a:pt x="18518" y="17960"/>
                    <a:pt x="19522" y="18985"/>
                    <a:pt x="20861" y="19445"/>
                  </a:cubicBezTo>
                  <a:cubicBezTo>
                    <a:pt x="21396" y="19632"/>
                    <a:pt x="21942" y="19720"/>
                    <a:pt x="22480" y="19720"/>
                  </a:cubicBezTo>
                  <a:cubicBezTo>
                    <a:pt x="23751" y="19720"/>
                    <a:pt x="24978" y="19225"/>
                    <a:pt x="25904" y="18357"/>
                  </a:cubicBezTo>
                  <a:cubicBezTo>
                    <a:pt x="26469" y="19131"/>
                    <a:pt x="27264" y="19738"/>
                    <a:pt x="28206" y="20073"/>
                  </a:cubicBezTo>
                  <a:cubicBezTo>
                    <a:pt x="28742" y="20263"/>
                    <a:pt x="29290" y="20353"/>
                    <a:pt x="29831" y="20353"/>
                  </a:cubicBezTo>
                  <a:cubicBezTo>
                    <a:pt x="31910" y="20353"/>
                    <a:pt x="33882" y="19022"/>
                    <a:pt x="34629" y="16914"/>
                  </a:cubicBezTo>
                  <a:cubicBezTo>
                    <a:pt x="35571" y="14235"/>
                    <a:pt x="34211" y="11327"/>
                    <a:pt x="31616" y="10406"/>
                  </a:cubicBezTo>
                  <a:cubicBezTo>
                    <a:pt x="31198" y="10260"/>
                    <a:pt x="30758" y="10176"/>
                    <a:pt x="30340" y="10134"/>
                  </a:cubicBezTo>
                  <a:cubicBezTo>
                    <a:pt x="30633" y="7812"/>
                    <a:pt x="29315" y="5531"/>
                    <a:pt x="27076" y="4736"/>
                  </a:cubicBezTo>
                  <a:cubicBezTo>
                    <a:pt x="26540" y="4546"/>
                    <a:pt x="25992" y="4458"/>
                    <a:pt x="25455" y="4458"/>
                  </a:cubicBezTo>
                  <a:cubicBezTo>
                    <a:pt x="24985" y="4458"/>
                    <a:pt x="24523" y="4525"/>
                    <a:pt x="24084" y="4652"/>
                  </a:cubicBezTo>
                  <a:cubicBezTo>
                    <a:pt x="23393" y="4004"/>
                    <a:pt x="22577" y="3460"/>
                    <a:pt x="21636" y="3146"/>
                  </a:cubicBezTo>
                  <a:cubicBezTo>
                    <a:pt x="20892" y="2883"/>
                    <a:pt x="20131" y="2758"/>
                    <a:pt x="19380" y="2758"/>
                  </a:cubicBezTo>
                  <a:cubicBezTo>
                    <a:pt x="18694" y="2758"/>
                    <a:pt x="18016" y="2862"/>
                    <a:pt x="17367" y="3062"/>
                  </a:cubicBezTo>
                  <a:cubicBezTo>
                    <a:pt x="16844" y="1807"/>
                    <a:pt x="15819" y="760"/>
                    <a:pt x="14459" y="279"/>
                  </a:cubicBezTo>
                  <a:cubicBezTo>
                    <a:pt x="13922" y="90"/>
                    <a:pt x="13374" y="1"/>
                    <a:pt x="128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" name="Google Shape;4015;p54"/>
            <p:cNvSpPr/>
            <p:nvPr/>
          </p:nvSpPr>
          <p:spPr>
            <a:xfrm>
              <a:off x="1731500" y="1583675"/>
              <a:ext cx="908100" cy="526025"/>
            </a:xfrm>
            <a:custGeom>
              <a:avLst/>
              <a:gdLst/>
              <a:ahLst/>
              <a:cxnLst/>
              <a:rect l="l" t="t" r="r" b="b"/>
              <a:pathLst>
                <a:path w="36324" h="21041" extrusionOk="0">
                  <a:moveTo>
                    <a:pt x="13240" y="686"/>
                  </a:moveTo>
                  <a:cubicBezTo>
                    <a:pt x="13734" y="686"/>
                    <a:pt x="14230" y="767"/>
                    <a:pt x="14709" y="935"/>
                  </a:cubicBezTo>
                  <a:cubicBezTo>
                    <a:pt x="15944" y="1374"/>
                    <a:pt x="16927" y="2316"/>
                    <a:pt x="17429" y="3530"/>
                  </a:cubicBezTo>
                  <a:cubicBezTo>
                    <a:pt x="17481" y="3668"/>
                    <a:pt x="17620" y="3750"/>
                    <a:pt x="17761" y="3750"/>
                  </a:cubicBezTo>
                  <a:cubicBezTo>
                    <a:pt x="17790" y="3750"/>
                    <a:pt x="17819" y="3746"/>
                    <a:pt x="17848" y="3739"/>
                  </a:cubicBezTo>
                  <a:cubicBezTo>
                    <a:pt x="18486" y="3540"/>
                    <a:pt x="19137" y="3440"/>
                    <a:pt x="19786" y="3440"/>
                  </a:cubicBezTo>
                  <a:cubicBezTo>
                    <a:pt x="20498" y="3440"/>
                    <a:pt x="21207" y="3561"/>
                    <a:pt x="21886" y="3802"/>
                  </a:cubicBezTo>
                  <a:cubicBezTo>
                    <a:pt x="22765" y="4115"/>
                    <a:pt x="23539" y="4597"/>
                    <a:pt x="24209" y="5245"/>
                  </a:cubicBezTo>
                  <a:cubicBezTo>
                    <a:pt x="24273" y="5309"/>
                    <a:pt x="24361" y="5337"/>
                    <a:pt x="24455" y="5337"/>
                  </a:cubicBezTo>
                  <a:cubicBezTo>
                    <a:pt x="24484" y="5337"/>
                    <a:pt x="24514" y="5334"/>
                    <a:pt x="24543" y="5329"/>
                  </a:cubicBezTo>
                  <a:cubicBezTo>
                    <a:pt x="24971" y="5203"/>
                    <a:pt x="25407" y="5140"/>
                    <a:pt x="25842" y="5140"/>
                  </a:cubicBezTo>
                  <a:cubicBezTo>
                    <a:pt x="26344" y="5140"/>
                    <a:pt x="26844" y="5224"/>
                    <a:pt x="27326" y="5392"/>
                  </a:cubicBezTo>
                  <a:cubicBezTo>
                    <a:pt x="29377" y="6124"/>
                    <a:pt x="30653" y="8237"/>
                    <a:pt x="30360" y="10434"/>
                  </a:cubicBezTo>
                  <a:cubicBezTo>
                    <a:pt x="30360" y="10539"/>
                    <a:pt x="30381" y="10623"/>
                    <a:pt x="30444" y="10706"/>
                  </a:cubicBezTo>
                  <a:cubicBezTo>
                    <a:pt x="30507" y="10769"/>
                    <a:pt x="30590" y="10832"/>
                    <a:pt x="30674" y="10832"/>
                  </a:cubicBezTo>
                  <a:cubicBezTo>
                    <a:pt x="31093" y="10853"/>
                    <a:pt x="31490" y="10937"/>
                    <a:pt x="31888" y="11083"/>
                  </a:cubicBezTo>
                  <a:cubicBezTo>
                    <a:pt x="34294" y="11920"/>
                    <a:pt x="35549" y="14640"/>
                    <a:pt x="34670" y="17130"/>
                  </a:cubicBezTo>
                  <a:cubicBezTo>
                    <a:pt x="33971" y="19113"/>
                    <a:pt x="32130" y="20353"/>
                    <a:pt x="30194" y="20353"/>
                  </a:cubicBezTo>
                  <a:cubicBezTo>
                    <a:pt x="29698" y="20353"/>
                    <a:pt x="29197" y="20272"/>
                    <a:pt x="28707" y="20101"/>
                  </a:cubicBezTo>
                  <a:cubicBezTo>
                    <a:pt x="27849" y="19787"/>
                    <a:pt x="27096" y="19243"/>
                    <a:pt x="26552" y="18511"/>
                  </a:cubicBezTo>
                  <a:cubicBezTo>
                    <a:pt x="26489" y="18427"/>
                    <a:pt x="26406" y="18385"/>
                    <a:pt x="26322" y="18364"/>
                  </a:cubicBezTo>
                  <a:cubicBezTo>
                    <a:pt x="26217" y="18364"/>
                    <a:pt x="26113" y="18385"/>
                    <a:pt x="26050" y="18448"/>
                  </a:cubicBezTo>
                  <a:cubicBezTo>
                    <a:pt x="25158" y="19281"/>
                    <a:pt x="24011" y="19727"/>
                    <a:pt x="22852" y="19727"/>
                  </a:cubicBezTo>
                  <a:cubicBezTo>
                    <a:pt x="22351" y="19727"/>
                    <a:pt x="21849" y="19644"/>
                    <a:pt x="21363" y="19473"/>
                  </a:cubicBezTo>
                  <a:cubicBezTo>
                    <a:pt x="20149" y="19034"/>
                    <a:pt x="19187" y="18134"/>
                    <a:pt x="18685" y="16942"/>
                  </a:cubicBezTo>
                  <a:cubicBezTo>
                    <a:pt x="18643" y="16858"/>
                    <a:pt x="18559" y="16795"/>
                    <a:pt x="18476" y="16753"/>
                  </a:cubicBezTo>
                  <a:cubicBezTo>
                    <a:pt x="18455" y="16753"/>
                    <a:pt x="18434" y="16753"/>
                    <a:pt x="18413" y="16732"/>
                  </a:cubicBezTo>
                  <a:cubicBezTo>
                    <a:pt x="18078" y="16691"/>
                    <a:pt x="17743" y="16586"/>
                    <a:pt x="17429" y="16481"/>
                  </a:cubicBezTo>
                  <a:cubicBezTo>
                    <a:pt x="16572" y="16188"/>
                    <a:pt x="15818" y="15707"/>
                    <a:pt x="15149" y="15100"/>
                  </a:cubicBezTo>
                  <a:cubicBezTo>
                    <a:pt x="15091" y="15031"/>
                    <a:pt x="15008" y="15000"/>
                    <a:pt x="14924" y="15000"/>
                  </a:cubicBezTo>
                  <a:cubicBezTo>
                    <a:pt x="14856" y="15000"/>
                    <a:pt x="14787" y="15021"/>
                    <a:pt x="14730" y="15059"/>
                  </a:cubicBezTo>
                  <a:cubicBezTo>
                    <a:pt x="13930" y="15615"/>
                    <a:pt x="12989" y="15907"/>
                    <a:pt x="12050" y="15907"/>
                  </a:cubicBezTo>
                  <a:cubicBezTo>
                    <a:pt x="11540" y="15907"/>
                    <a:pt x="11031" y="15821"/>
                    <a:pt x="10546" y="15644"/>
                  </a:cubicBezTo>
                  <a:cubicBezTo>
                    <a:pt x="8934" y="15079"/>
                    <a:pt x="7784" y="13657"/>
                    <a:pt x="7533" y="11920"/>
                  </a:cubicBezTo>
                  <a:cubicBezTo>
                    <a:pt x="7512" y="11815"/>
                    <a:pt x="7449" y="11732"/>
                    <a:pt x="7365" y="11690"/>
                  </a:cubicBezTo>
                  <a:cubicBezTo>
                    <a:pt x="7318" y="11643"/>
                    <a:pt x="7247" y="11619"/>
                    <a:pt x="7171" y="11619"/>
                  </a:cubicBezTo>
                  <a:cubicBezTo>
                    <a:pt x="7145" y="11619"/>
                    <a:pt x="7119" y="11622"/>
                    <a:pt x="7093" y="11627"/>
                  </a:cubicBezTo>
                  <a:cubicBezTo>
                    <a:pt x="6711" y="11736"/>
                    <a:pt x="6320" y="11790"/>
                    <a:pt x="5930" y="11790"/>
                  </a:cubicBezTo>
                  <a:cubicBezTo>
                    <a:pt x="5425" y="11790"/>
                    <a:pt x="4920" y="11700"/>
                    <a:pt x="4436" y="11522"/>
                  </a:cubicBezTo>
                  <a:cubicBezTo>
                    <a:pt x="2009" y="10686"/>
                    <a:pt x="753" y="7965"/>
                    <a:pt x="1632" y="5476"/>
                  </a:cubicBezTo>
                  <a:cubicBezTo>
                    <a:pt x="2332" y="3493"/>
                    <a:pt x="4173" y="2253"/>
                    <a:pt x="6120" y="2253"/>
                  </a:cubicBezTo>
                  <a:cubicBezTo>
                    <a:pt x="6617" y="2253"/>
                    <a:pt x="7122" y="2334"/>
                    <a:pt x="7616" y="2504"/>
                  </a:cubicBezTo>
                  <a:cubicBezTo>
                    <a:pt x="7993" y="2651"/>
                    <a:pt x="8369" y="2839"/>
                    <a:pt x="8704" y="3069"/>
                  </a:cubicBezTo>
                  <a:cubicBezTo>
                    <a:pt x="8767" y="3116"/>
                    <a:pt x="8830" y="3140"/>
                    <a:pt x="8901" y="3140"/>
                  </a:cubicBezTo>
                  <a:cubicBezTo>
                    <a:pt x="8925" y="3140"/>
                    <a:pt x="8950" y="3137"/>
                    <a:pt x="8976" y="3132"/>
                  </a:cubicBezTo>
                  <a:cubicBezTo>
                    <a:pt x="9060" y="3111"/>
                    <a:pt x="9144" y="3048"/>
                    <a:pt x="9185" y="2965"/>
                  </a:cubicBezTo>
                  <a:cubicBezTo>
                    <a:pt x="10080" y="1527"/>
                    <a:pt x="11646" y="686"/>
                    <a:pt x="13240" y="686"/>
                  </a:cubicBezTo>
                  <a:close/>
                  <a:moveTo>
                    <a:pt x="13234" y="0"/>
                  </a:moveTo>
                  <a:cubicBezTo>
                    <a:pt x="11518" y="0"/>
                    <a:pt x="9845" y="840"/>
                    <a:pt x="8809" y="2316"/>
                  </a:cubicBezTo>
                  <a:cubicBezTo>
                    <a:pt x="8495" y="2128"/>
                    <a:pt x="8181" y="1981"/>
                    <a:pt x="7846" y="1856"/>
                  </a:cubicBezTo>
                  <a:cubicBezTo>
                    <a:pt x="7277" y="1659"/>
                    <a:pt x="6696" y="1565"/>
                    <a:pt x="6123" y="1565"/>
                  </a:cubicBezTo>
                  <a:cubicBezTo>
                    <a:pt x="3892" y="1565"/>
                    <a:pt x="1782" y="2982"/>
                    <a:pt x="983" y="5245"/>
                  </a:cubicBezTo>
                  <a:cubicBezTo>
                    <a:pt x="0" y="8091"/>
                    <a:pt x="1423" y="11209"/>
                    <a:pt x="4206" y="12171"/>
                  </a:cubicBezTo>
                  <a:cubicBezTo>
                    <a:pt x="4757" y="12373"/>
                    <a:pt x="5342" y="12471"/>
                    <a:pt x="5929" y="12471"/>
                  </a:cubicBezTo>
                  <a:cubicBezTo>
                    <a:pt x="6256" y="12471"/>
                    <a:pt x="6583" y="12440"/>
                    <a:pt x="6905" y="12380"/>
                  </a:cubicBezTo>
                  <a:cubicBezTo>
                    <a:pt x="7302" y="14201"/>
                    <a:pt x="8579" y="15686"/>
                    <a:pt x="10315" y="16293"/>
                  </a:cubicBezTo>
                  <a:cubicBezTo>
                    <a:pt x="10874" y="16495"/>
                    <a:pt x="11458" y="16593"/>
                    <a:pt x="12041" y="16593"/>
                  </a:cubicBezTo>
                  <a:cubicBezTo>
                    <a:pt x="13032" y="16593"/>
                    <a:pt x="14021" y="16310"/>
                    <a:pt x="14877" y="15770"/>
                  </a:cubicBezTo>
                  <a:cubicBezTo>
                    <a:pt x="15567" y="16377"/>
                    <a:pt x="16341" y="16816"/>
                    <a:pt x="17199" y="17130"/>
                  </a:cubicBezTo>
                  <a:cubicBezTo>
                    <a:pt x="17492" y="17235"/>
                    <a:pt x="17806" y="17318"/>
                    <a:pt x="18120" y="17381"/>
                  </a:cubicBezTo>
                  <a:cubicBezTo>
                    <a:pt x="18727" y="18678"/>
                    <a:pt x="19794" y="19641"/>
                    <a:pt x="21133" y="20122"/>
                  </a:cubicBezTo>
                  <a:cubicBezTo>
                    <a:pt x="21694" y="20318"/>
                    <a:pt x="22275" y="20414"/>
                    <a:pt x="22853" y="20414"/>
                  </a:cubicBezTo>
                  <a:cubicBezTo>
                    <a:pt x="24063" y="20414"/>
                    <a:pt x="25261" y="19994"/>
                    <a:pt x="26238" y="19201"/>
                  </a:cubicBezTo>
                  <a:cubicBezTo>
                    <a:pt x="26824" y="19913"/>
                    <a:pt x="27598" y="20436"/>
                    <a:pt x="28477" y="20750"/>
                  </a:cubicBezTo>
                  <a:cubicBezTo>
                    <a:pt x="29042" y="20947"/>
                    <a:pt x="29620" y="21040"/>
                    <a:pt x="30190" y="21040"/>
                  </a:cubicBezTo>
                  <a:cubicBezTo>
                    <a:pt x="32410" y="21040"/>
                    <a:pt x="34520" y="19624"/>
                    <a:pt x="35319" y="17360"/>
                  </a:cubicBezTo>
                  <a:cubicBezTo>
                    <a:pt x="36323" y="14515"/>
                    <a:pt x="34880" y="11397"/>
                    <a:pt x="32118" y="10434"/>
                  </a:cubicBezTo>
                  <a:cubicBezTo>
                    <a:pt x="31783" y="10309"/>
                    <a:pt x="31427" y="10225"/>
                    <a:pt x="31072" y="10183"/>
                  </a:cubicBezTo>
                  <a:cubicBezTo>
                    <a:pt x="31239" y="7777"/>
                    <a:pt x="29795" y="5538"/>
                    <a:pt x="27556" y="4743"/>
                  </a:cubicBezTo>
                  <a:cubicBezTo>
                    <a:pt x="27006" y="4552"/>
                    <a:pt x="26429" y="4456"/>
                    <a:pt x="25848" y="4456"/>
                  </a:cubicBezTo>
                  <a:cubicBezTo>
                    <a:pt x="25412" y="4456"/>
                    <a:pt x="24974" y="4510"/>
                    <a:pt x="24543" y="4618"/>
                  </a:cubicBezTo>
                  <a:cubicBezTo>
                    <a:pt x="23832" y="3969"/>
                    <a:pt x="23037" y="3467"/>
                    <a:pt x="22116" y="3153"/>
                  </a:cubicBezTo>
                  <a:cubicBezTo>
                    <a:pt x="21363" y="2882"/>
                    <a:pt x="20576" y="2751"/>
                    <a:pt x="19782" y="2751"/>
                  </a:cubicBezTo>
                  <a:cubicBezTo>
                    <a:pt x="19166" y="2751"/>
                    <a:pt x="18545" y="2830"/>
                    <a:pt x="17932" y="2986"/>
                  </a:cubicBezTo>
                  <a:cubicBezTo>
                    <a:pt x="17325" y="1730"/>
                    <a:pt x="16258" y="768"/>
                    <a:pt x="14939" y="286"/>
                  </a:cubicBezTo>
                  <a:cubicBezTo>
                    <a:pt x="14381" y="93"/>
                    <a:pt x="13805" y="0"/>
                    <a:pt x="13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" name="Google Shape;4016;p54"/>
            <p:cNvSpPr/>
            <p:nvPr/>
          </p:nvSpPr>
          <p:spPr>
            <a:xfrm>
              <a:off x="2027550" y="1726550"/>
              <a:ext cx="199325" cy="81275"/>
            </a:xfrm>
            <a:custGeom>
              <a:avLst/>
              <a:gdLst/>
              <a:ahLst/>
              <a:cxnLst/>
              <a:rect l="l" t="t" r="r" b="b"/>
              <a:pathLst>
                <a:path w="7973" h="3251" extrusionOk="0">
                  <a:moveTo>
                    <a:pt x="3153" y="1"/>
                  </a:moveTo>
                  <a:cubicBezTo>
                    <a:pt x="1508" y="1"/>
                    <a:pt x="243" y="712"/>
                    <a:pt x="210" y="723"/>
                  </a:cubicBezTo>
                  <a:cubicBezTo>
                    <a:pt x="64" y="828"/>
                    <a:pt x="1" y="1037"/>
                    <a:pt x="84" y="1204"/>
                  </a:cubicBezTo>
                  <a:cubicBezTo>
                    <a:pt x="147" y="1267"/>
                    <a:pt x="210" y="1330"/>
                    <a:pt x="273" y="1351"/>
                  </a:cubicBezTo>
                  <a:cubicBezTo>
                    <a:pt x="316" y="1359"/>
                    <a:pt x="359" y="1364"/>
                    <a:pt x="401" y="1364"/>
                  </a:cubicBezTo>
                  <a:cubicBezTo>
                    <a:pt x="460" y="1364"/>
                    <a:pt x="517" y="1354"/>
                    <a:pt x="566" y="1330"/>
                  </a:cubicBezTo>
                  <a:cubicBezTo>
                    <a:pt x="566" y="1309"/>
                    <a:pt x="1549" y="744"/>
                    <a:pt x="2888" y="681"/>
                  </a:cubicBezTo>
                  <a:cubicBezTo>
                    <a:pt x="2970" y="677"/>
                    <a:pt x="3051" y="675"/>
                    <a:pt x="3132" y="675"/>
                  </a:cubicBezTo>
                  <a:cubicBezTo>
                    <a:pt x="4783" y="675"/>
                    <a:pt x="6186" y="1492"/>
                    <a:pt x="7303" y="3108"/>
                  </a:cubicBezTo>
                  <a:cubicBezTo>
                    <a:pt x="7368" y="3199"/>
                    <a:pt x="7474" y="3250"/>
                    <a:pt x="7585" y="3250"/>
                  </a:cubicBezTo>
                  <a:cubicBezTo>
                    <a:pt x="7652" y="3250"/>
                    <a:pt x="7721" y="3231"/>
                    <a:pt x="7784" y="3192"/>
                  </a:cubicBezTo>
                  <a:cubicBezTo>
                    <a:pt x="7931" y="3087"/>
                    <a:pt x="7973" y="2878"/>
                    <a:pt x="7868" y="2711"/>
                  </a:cubicBezTo>
                  <a:cubicBezTo>
                    <a:pt x="6397" y="568"/>
                    <a:pt x="4623" y="1"/>
                    <a:pt x="3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" name="Google Shape;4017;p54"/>
            <p:cNvSpPr/>
            <p:nvPr/>
          </p:nvSpPr>
          <p:spPr>
            <a:xfrm>
              <a:off x="2234700" y="1840900"/>
              <a:ext cx="193575" cy="65775"/>
            </a:xfrm>
            <a:custGeom>
              <a:avLst/>
              <a:gdLst/>
              <a:ahLst/>
              <a:cxnLst/>
              <a:rect l="l" t="t" r="r" b="b"/>
              <a:pathLst>
                <a:path w="7743" h="2631" extrusionOk="0">
                  <a:moveTo>
                    <a:pt x="4093" y="1"/>
                  </a:moveTo>
                  <a:cubicBezTo>
                    <a:pt x="2850" y="1"/>
                    <a:pt x="1434" y="485"/>
                    <a:pt x="126" y="2070"/>
                  </a:cubicBezTo>
                  <a:cubicBezTo>
                    <a:pt x="1" y="2217"/>
                    <a:pt x="21" y="2426"/>
                    <a:pt x="168" y="2552"/>
                  </a:cubicBezTo>
                  <a:cubicBezTo>
                    <a:pt x="189" y="2573"/>
                    <a:pt x="231" y="2593"/>
                    <a:pt x="273" y="2614"/>
                  </a:cubicBezTo>
                  <a:cubicBezTo>
                    <a:pt x="305" y="2625"/>
                    <a:pt x="339" y="2630"/>
                    <a:pt x="373" y="2630"/>
                  </a:cubicBezTo>
                  <a:cubicBezTo>
                    <a:pt x="471" y="2630"/>
                    <a:pt x="572" y="2587"/>
                    <a:pt x="649" y="2510"/>
                  </a:cubicBezTo>
                  <a:cubicBezTo>
                    <a:pt x="1802" y="1108"/>
                    <a:pt x="3041" y="679"/>
                    <a:pt x="4125" y="679"/>
                  </a:cubicBezTo>
                  <a:cubicBezTo>
                    <a:pt x="5775" y="679"/>
                    <a:pt x="7068" y="1672"/>
                    <a:pt x="7156" y="1736"/>
                  </a:cubicBezTo>
                  <a:cubicBezTo>
                    <a:pt x="7221" y="1791"/>
                    <a:pt x="7298" y="1818"/>
                    <a:pt x="7375" y="1818"/>
                  </a:cubicBezTo>
                  <a:cubicBezTo>
                    <a:pt x="7472" y="1818"/>
                    <a:pt x="7568" y="1775"/>
                    <a:pt x="7638" y="1694"/>
                  </a:cubicBezTo>
                  <a:cubicBezTo>
                    <a:pt x="7742" y="1526"/>
                    <a:pt x="7721" y="1317"/>
                    <a:pt x="7575" y="1192"/>
                  </a:cubicBezTo>
                  <a:cubicBezTo>
                    <a:pt x="7549" y="1179"/>
                    <a:pt x="6032" y="1"/>
                    <a:pt x="40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" name="Google Shape;4018;p54"/>
            <p:cNvSpPr/>
            <p:nvPr/>
          </p:nvSpPr>
          <p:spPr>
            <a:xfrm>
              <a:off x="1812575" y="2139375"/>
              <a:ext cx="452500" cy="265050"/>
            </a:xfrm>
            <a:custGeom>
              <a:avLst/>
              <a:gdLst/>
              <a:ahLst/>
              <a:cxnLst/>
              <a:rect l="l" t="t" r="r" b="b"/>
              <a:pathLst>
                <a:path w="18100" h="10602" extrusionOk="0">
                  <a:moveTo>
                    <a:pt x="6648" y="684"/>
                  </a:moveTo>
                  <a:cubicBezTo>
                    <a:pt x="6874" y="684"/>
                    <a:pt x="7102" y="722"/>
                    <a:pt x="7323" y="802"/>
                  </a:cubicBezTo>
                  <a:cubicBezTo>
                    <a:pt x="7867" y="991"/>
                    <a:pt x="8307" y="1409"/>
                    <a:pt x="8537" y="1953"/>
                  </a:cubicBezTo>
                  <a:cubicBezTo>
                    <a:pt x="8589" y="2092"/>
                    <a:pt x="8727" y="2173"/>
                    <a:pt x="8868" y="2173"/>
                  </a:cubicBezTo>
                  <a:cubicBezTo>
                    <a:pt x="8897" y="2173"/>
                    <a:pt x="8927" y="2170"/>
                    <a:pt x="8955" y="2162"/>
                  </a:cubicBezTo>
                  <a:cubicBezTo>
                    <a:pt x="9251" y="2071"/>
                    <a:pt x="9556" y="2024"/>
                    <a:pt x="9862" y="2024"/>
                  </a:cubicBezTo>
                  <a:cubicBezTo>
                    <a:pt x="10184" y="2024"/>
                    <a:pt x="10506" y="2076"/>
                    <a:pt x="10818" y="2183"/>
                  </a:cubicBezTo>
                  <a:cubicBezTo>
                    <a:pt x="11215" y="2330"/>
                    <a:pt x="11571" y="2560"/>
                    <a:pt x="11885" y="2853"/>
                  </a:cubicBezTo>
                  <a:cubicBezTo>
                    <a:pt x="11946" y="2914"/>
                    <a:pt x="12030" y="2953"/>
                    <a:pt x="12119" y="2953"/>
                  </a:cubicBezTo>
                  <a:cubicBezTo>
                    <a:pt x="12152" y="2953"/>
                    <a:pt x="12186" y="2948"/>
                    <a:pt x="12220" y="2937"/>
                  </a:cubicBezTo>
                  <a:cubicBezTo>
                    <a:pt x="12411" y="2879"/>
                    <a:pt x="12603" y="2852"/>
                    <a:pt x="12795" y="2852"/>
                  </a:cubicBezTo>
                  <a:cubicBezTo>
                    <a:pt x="13022" y="2852"/>
                    <a:pt x="13248" y="2890"/>
                    <a:pt x="13475" y="2958"/>
                  </a:cubicBezTo>
                  <a:cubicBezTo>
                    <a:pt x="14396" y="3292"/>
                    <a:pt x="14961" y="4255"/>
                    <a:pt x="14835" y="5238"/>
                  </a:cubicBezTo>
                  <a:cubicBezTo>
                    <a:pt x="14814" y="5343"/>
                    <a:pt x="14856" y="5427"/>
                    <a:pt x="14898" y="5510"/>
                  </a:cubicBezTo>
                  <a:cubicBezTo>
                    <a:pt x="14961" y="5573"/>
                    <a:pt x="15044" y="5615"/>
                    <a:pt x="15149" y="5636"/>
                  </a:cubicBezTo>
                  <a:cubicBezTo>
                    <a:pt x="15337" y="5636"/>
                    <a:pt x="15505" y="5678"/>
                    <a:pt x="15693" y="5740"/>
                  </a:cubicBezTo>
                  <a:cubicBezTo>
                    <a:pt x="16781" y="6117"/>
                    <a:pt x="17325" y="7352"/>
                    <a:pt x="16948" y="8460"/>
                  </a:cubicBezTo>
                  <a:cubicBezTo>
                    <a:pt x="16632" y="9359"/>
                    <a:pt x="15800" y="9913"/>
                    <a:pt x="14925" y="9913"/>
                  </a:cubicBezTo>
                  <a:cubicBezTo>
                    <a:pt x="14700" y="9913"/>
                    <a:pt x="14472" y="9877"/>
                    <a:pt x="14249" y="9800"/>
                  </a:cubicBezTo>
                  <a:cubicBezTo>
                    <a:pt x="13873" y="9674"/>
                    <a:pt x="13538" y="9423"/>
                    <a:pt x="13287" y="9088"/>
                  </a:cubicBezTo>
                  <a:cubicBezTo>
                    <a:pt x="13224" y="9004"/>
                    <a:pt x="13140" y="8963"/>
                    <a:pt x="13057" y="8942"/>
                  </a:cubicBezTo>
                  <a:cubicBezTo>
                    <a:pt x="12952" y="8942"/>
                    <a:pt x="12847" y="8984"/>
                    <a:pt x="12785" y="9046"/>
                  </a:cubicBezTo>
                  <a:cubicBezTo>
                    <a:pt x="12379" y="9408"/>
                    <a:pt x="11874" y="9610"/>
                    <a:pt x="11359" y="9610"/>
                  </a:cubicBezTo>
                  <a:cubicBezTo>
                    <a:pt x="11129" y="9610"/>
                    <a:pt x="10897" y="9570"/>
                    <a:pt x="10671" y="9486"/>
                  </a:cubicBezTo>
                  <a:cubicBezTo>
                    <a:pt x="10127" y="9297"/>
                    <a:pt x="9709" y="8900"/>
                    <a:pt x="9458" y="8356"/>
                  </a:cubicBezTo>
                  <a:cubicBezTo>
                    <a:pt x="9437" y="8272"/>
                    <a:pt x="9353" y="8209"/>
                    <a:pt x="9269" y="8168"/>
                  </a:cubicBezTo>
                  <a:lnTo>
                    <a:pt x="9207" y="8168"/>
                  </a:lnTo>
                  <a:cubicBezTo>
                    <a:pt x="8642" y="8063"/>
                    <a:pt x="8119" y="7791"/>
                    <a:pt x="7721" y="7393"/>
                  </a:cubicBezTo>
                  <a:cubicBezTo>
                    <a:pt x="7652" y="7336"/>
                    <a:pt x="7564" y="7304"/>
                    <a:pt x="7478" y="7304"/>
                  </a:cubicBezTo>
                  <a:cubicBezTo>
                    <a:pt x="7407" y="7304"/>
                    <a:pt x="7338" y="7325"/>
                    <a:pt x="7282" y="7372"/>
                  </a:cubicBezTo>
                  <a:cubicBezTo>
                    <a:pt x="6916" y="7630"/>
                    <a:pt x="6498" y="7756"/>
                    <a:pt x="6078" y="7756"/>
                  </a:cubicBezTo>
                  <a:cubicBezTo>
                    <a:pt x="5849" y="7756"/>
                    <a:pt x="5620" y="7718"/>
                    <a:pt x="5398" y="7644"/>
                  </a:cubicBezTo>
                  <a:cubicBezTo>
                    <a:pt x="4666" y="7372"/>
                    <a:pt x="4164" y="6745"/>
                    <a:pt x="4038" y="5950"/>
                  </a:cubicBezTo>
                  <a:cubicBezTo>
                    <a:pt x="4038" y="5866"/>
                    <a:pt x="3976" y="5782"/>
                    <a:pt x="3892" y="5719"/>
                  </a:cubicBezTo>
                  <a:cubicBezTo>
                    <a:pt x="3839" y="5680"/>
                    <a:pt x="3777" y="5665"/>
                    <a:pt x="3718" y="5665"/>
                  </a:cubicBezTo>
                  <a:cubicBezTo>
                    <a:pt x="3684" y="5665"/>
                    <a:pt x="3651" y="5670"/>
                    <a:pt x="3620" y="5678"/>
                  </a:cubicBezTo>
                  <a:cubicBezTo>
                    <a:pt x="3448" y="5723"/>
                    <a:pt x="3272" y="5745"/>
                    <a:pt x="3098" y="5745"/>
                  </a:cubicBezTo>
                  <a:cubicBezTo>
                    <a:pt x="2868" y="5745"/>
                    <a:pt x="2641" y="5707"/>
                    <a:pt x="2427" y="5636"/>
                  </a:cubicBezTo>
                  <a:cubicBezTo>
                    <a:pt x="1339" y="5238"/>
                    <a:pt x="774" y="4025"/>
                    <a:pt x="1172" y="2895"/>
                  </a:cubicBezTo>
                  <a:cubicBezTo>
                    <a:pt x="1489" y="2009"/>
                    <a:pt x="2314" y="1444"/>
                    <a:pt x="3187" y="1444"/>
                  </a:cubicBezTo>
                  <a:cubicBezTo>
                    <a:pt x="3408" y="1444"/>
                    <a:pt x="3631" y="1480"/>
                    <a:pt x="3850" y="1556"/>
                  </a:cubicBezTo>
                  <a:cubicBezTo>
                    <a:pt x="4018" y="1618"/>
                    <a:pt x="4185" y="1702"/>
                    <a:pt x="4352" y="1807"/>
                  </a:cubicBezTo>
                  <a:cubicBezTo>
                    <a:pt x="4399" y="1854"/>
                    <a:pt x="4470" y="1877"/>
                    <a:pt x="4538" y="1877"/>
                  </a:cubicBezTo>
                  <a:cubicBezTo>
                    <a:pt x="4560" y="1877"/>
                    <a:pt x="4582" y="1875"/>
                    <a:pt x="4603" y="1870"/>
                  </a:cubicBezTo>
                  <a:cubicBezTo>
                    <a:pt x="4708" y="1849"/>
                    <a:pt x="4792" y="1786"/>
                    <a:pt x="4834" y="1702"/>
                  </a:cubicBezTo>
                  <a:cubicBezTo>
                    <a:pt x="5231" y="1066"/>
                    <a:pt x="5931" y="684"/>
                    <a:pt x="6648" y="684"/>
                  </a:cubicBezTo>
                  <a:close/>
                  <a:moveTo>
                    <a:pt x="6655" y="0"/>
                  </a:moveTo>
                  <a:cubicBezTo>
                    <a:pt x="5811" y="0"/>
                    <a:pt x="4992" y="395"/>
                    <a:pt x="4436" y="1074"/>
                  </a:cubicBezTo>
                  <a:cubicBezTo>
                    <a:pt x="4331" y="1012"/>
                    <a:pt x="4206" y="949"/>
                    <a:pt x="4080" y="907"/>
                  </a:cubicBezTo>
                  <a:cubicBezTo>
                    <a:pt x="3786" y="805"/>
                    <a:pt x="3486" y="756"/>
                    <a:pt x="3191" y="756"/>
                  </a:cubicBezTo>
                  <a:cubicBezTo>
                    <a:pt x="2033" y="756"/>
                    <a:pt x="940" y="1498"/>
                    <a:pt x="523" y="2665"/>
                  </a:cubicBezTo>
                  <a:cubicBezTo>
                    <a:pt x="0" y="4150"/>
                    <a:pt x="753" y="5761"/>
                    <a:pt x="2197" y="6264"/>
                  </a:cubicBezTo>
                  <a:cubicBezTo>
                    <a:pt x="2498" y="6374"/>
                    <a:pt x="2811" y="6425"/>
                    <a:pt x="3127" y="6425"/>
                  </a:cubicBezTo>
                  <a:cubicBezTo>
                    <a:pt x="3229" y="6425"/>
                    <a:pt x="3330" y="6420"/>
                    <a:pt x="3432" y="6410"/>
                  </a:cubicBezTo>
                  <a:cubicBezTo>
                    <a:pt x="3683" y="7289"/>
                    <a:pt x="4310" y="7979"/>
                    <a:pt x="5168" y="8293"/>
                  </a:cubicBezTo>
                  <a:cubicBezTo>
                    <a:pt x="5458" y="8390"/>
                    <a:pt x="5756" y="8437"/>
                    <a:pt x="6055" y="8437"/>
                  </a:cubicBezTo>
                  <a:cubicBezTo>
                    <a:pt x="6533" y="8437"/>
                    <a:pt x="7011" y="8316"/>
                    <a:pt x="7449" y="8084"/>
                  </a:cubicBezTo>
                  <a:cubicBezTo>
                    <a:pt x="7867" y="8419"/>
                    <a:pt x="8370" y="8670"/>
                    <a:pt x="8914" y="8795"/>
                  </a:cubicBezTo>
                  <a:cubicBezTo>
                    <a:pt x="9227" y="9423"/>
                    <a:pt x="9772" y="9904"/>
                    <a:pt x="10441" y="10134"/>
                  </a:cubicBezTo>
                  <a:cubicBezTo>
                    <a:pt x="10743" y="10245"/>
                    <a:pt x="11056" y="10298"/>
                    <a:pt x="11366" y="10298"/>
                  </a:cubicBezTo>
                  <a:cubicBezTo>
                    <a:pt x="11936" y="10298"/>
                    <a:pt x="12498" y="10118"/>
                    <a:pt x="12973" y="9779"/>
                  </a:cubicBezTo>
                  <a:cubicBezTo>
                    <a:pt x="13266" y="10072"/>
                    <a:pt x="13621" y="10302"/>
                    <a:pt x="14019" y="10448"/>
                  </a:cubicBezTo>
                  <a:cubicBezTo>
                    <a:pt x="14317" y="10552"/>
                    <a:pt x="14621" y="10601"/>
                    <a:pt x="14922" y="10601"/>
                  </a:cubicBezTo>
                  <a:cubicBezTo>
                    <a:pt x="16080" y="10601"/>
                    <a:pt x="17177" y="9870"/>
                    <a:pt x="17576" y="8691"/>
                  </a:cubicBezTo>
                  <a:cubicBezTo>
                    <a:pt x="18099" y="7205"/>
                    <a:pt x="17367" y="5594"/>
                    <a:pt x="15923" y="5092"/>
                  </a:cubicBezTo>
                  <a:cubicBezTo>
                    <a:pt x="15798" y="5050"/>
                    <a:pt x="15672" y="5008"/>
                    <a:pt x="15526" y="4987"/>
                  </a:cubicBezTo>
                  <a:cubicBezTo>
                    <a:pt x="15546" y="3795"/>
                    <a:pt x="14814" y="2706"/>
                    <a:pt x="13705" y="2330"/>
                  </a:cubicBezTo>
                  <a:cubicBezTo>
                    <a:pt x="13412" y="2215"/>
                    <a:pt x="13111" y="2163"/>
                    <a:pt x="12808" y="2163"/>
                  </a:cubicBezTo>
                  <a:cubicBezTo>
                    <a:pt x="12612" y="2163"/>
                    <a:pt x="12416" y="2184"/>
                    <a:pt x="12220" y="2225"/>
                  </a:cubicBezTo>
                  <a:cubicBezTo>
                    <a:pt x="11864" y="1932"/>
                    <a:pt x="11487" y="1702"/>
                    <a:pt x="11048" y="1535"/>
                  </a:cubicBezTo>
                  <a:cubicBezTo>
                    <a:pt x="10669" y="1400"/>
                    <a:pt x="10276" y="1337"/>
                    <a:pt x="9881" y="1337"/>
                  </a:cubicBezTo>
                  <a:cubicBezTo>
                    <a:pt x="9600" y="1337"/>
                    <a:pt x="9318" y="1369"/>
                    <a:pt x="9039" y="1430"/>
                  </a:cubicBezTo>
                  <a:cubicBezTo>
                    <a:pt x="8704" y="823"/>
                    <a:pt x="8181" y="384"/>
                    <a:pt x="7554" y="154"/>
                  </a:cubicBezTo>
                  <a:cubicBezTo>
                    <a:pt x="7258" y="50"/>
                    <a:pt x="6955" y="0"/>
                    <a:pt x="6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" name="Google Shape;4019;p54"/>
            <p:cNvSpPr/>
            <p:nvPr/>
          </p:nvSpPr>
          <p:spPr>
            <a:xfrm>
              <a:off x="1956950" y="2208825"/>
              <a:ext cx="107250" cy="48475"/>
            </a:xfrm>
            <a:custGeom>
              <a:avLst/>
              <a:gdLst/>
              <a:ahLst/>
              <a:cxnLst/>
              <a:rect l="l" t="t" r="r" b="b"/>
              <a:pathLst>
                <a:path w="4290" h="1939" extrusionOk="0">
                  <a:moveTo>
                    <a:pt x="1758" y="1"/>
                  </a:moveTo>
                  <a:cubicBezTo>
                    <a:pt x="897" y="1"/>
                    <a:pt x="232" y="378"/>
                    <a:pt x="209" y="389"/>
                  </a:cubicBezTo>
                  <a:cubicBezTo>
                    <a:pt x="63" y="473"/>
                    <a:pt x="0" y="682"/>
                    <a:pt x="105" y="849"/>
                  </a:cubicBezTo>
                  <a:cubicBezTo>
                    <a:pt x="147" y="933"/>
                    <a:pt x="209" y="975"/>
                    <a:pt x="272" y="996"/>
                  </a:cubicBezTo>
                  <a:cubicBezTo>
                    <a:pt x="319" y="1014"/>
                    <a:pt x="366" y="1025"/>
                    <a:pt x="411" y="1025"/>
                  </a:cubicBezTo>
                  <a:cubicBezTo>
                    <a:pt x="467" y="1025"/>
                    <a:pt x="519" y="1009"/>
                    <a:pt x="565" y="975"/>
                  </a:cubicBezTo>
                  <a:cubicBezTo>
                    <a:pt x="598" y="953"/>
                    <a:pt x="1081" y="683"/>
                    <a:pt x="1714" y="683"/>
                  </a:cubicBezTo>
                  <a:cubicBezTo>
                    <a:pt x="2301" y="683"/>
                    <a:pt x="3016" y="915"/>
                    <a:pt x="3620" y="1791"/>
                  </a:cubicBezTo>
                  <a:cubicBezTo>
                    <a:pt x="3682" y="1891"/>
                    <a:pt x="3782" y="1938"/>
                    <a:pt x="3888" y="1938"/>
                  </a:cubicBezTo>
                  <a:cubicBezTo>
                    <a:pt x="3959" y="1938"/>
                    <a:pt x="4034" y="1917"/>
                    <a:pt x="4101" y="1874"/>
                  </a:cubicBezTo>
                  <a:cubicBezTo>
                    <a:pt x="4248" y="1770"/>
                    <a:pt x="4289" y="1561"/>
                    <a:pt x="4185" y="1393"/>
                  </a:cubicBezTo>
                  <a:cubicBezTo>
                    <a:pt x="3429" y="294"/>
                    <a:pt x="2518" y="1"/>
                    <a:pt x="17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" name="Google Shape;4020;p54"/>
            <p:cNvSpPr/>
            <p:nvPr/>
          </p:nvSpPr>
          <p:spPr>
            <a:xfrm>
              <a:off x="2057900" y="2264525"/>
              <a:ext cx="104650" cy="40825"/>
            </a:xfrm>
            <a:custGeom>
              <a:avLst/>
              <a:gdLst/>
              <a:ahLst/>
              <a:cxnLst/>
              <a:rect l="l" t="t" r="r" b="b"/>
              <a:pathLst>
                <a:path w="4186" h="1633" extrusionOk="0">
                  <a:moveTo>
                    <a:pt x="2209" y="0"/>
                  </a:moveTo>
                  <a:cubicBezTo>
                    <a:pt x="1530" y="0"/>
                    <a:pt x="785" y="270"/>
                    <a:pt x="126" y="1069"/>
                  </a:cubicBezTo>
                  <a:cubicBezTo>
                    <a:pt x="0" y="1216"/>
                    <a:pt x="21" y="1446"/>
                    <a:pt x="168" y="1550"/>
                  </a:cubicBezTo>
                  <a:cubicBezTo>
                    <a:pt x="210" y="1592"/>
                    <a:pt x="231" y="1613"/>
                    <a:pt x="272" y="1613"/>
                  </a:cubicBezTo>
                  <a:cubicBezTo>
                    <a:pt x="310" y="1626"/>
                    <a:pt x="352" y="1633"/>
                    <a:pt x="394" y="1633"/>
                  </a:cubicBezTo>
                  <a:cubicBezTo>
                    <a:pt x="492" y="1633"/>
                    <a:pt x="591" y="1596"/>
                    <a:pt x="649" y="1509"/>
                  </a:cubicBezTo>
                  <a:cubicBezTo>
                    <a:pt x="1172" y="886"/>
                    <a:pt x="1732" y="695"/>
                    <a:pt x="2220" y="695"/>
                  </a:cubicBezTo>
                  <a:cubicBezTo>
                    <a:pt x="2962" y="695"/>
                    <a:pt x="3540" y="1136"/>
                    <a:pt x="3578" y="1174"/>
                  </a:cubicBezTo>
                  <a:cubicBezTo>
                    <a:pt x="3639" y="1217"/>
                    <a:pt x="3711" y="1239"/>
                    <a:pt x="3783" y="1239"/>
                  </a:cubicBezTo>
                  <a:cubicBezTo>
                    <a:pt x="3885" y="1239"/>
                    <a:pt x="3986" y="1196"/>
                    <a:pt x="4060" y="1111"/>
                  </a:cubicBezTo>
                  <a:cubicBezTo>
                    <a:pt x="4185" y="965"/>
                    <a:pt x="4164" y="755"/>
                    <a:pt x="3997" y="630"/>
                  </a:cubicBezTo>
                  <a:cubicBezTo>
                    <a:pt x="3614" y="324"/>
                    <a:pt x="2951" y="0"/>
                    <a:pt x="2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" name="Google Shape;4021;p54"/>
            <p:cNvSpPr/>
            <p:nvPr/>
          </p:nvSpPr>
          <p:spPr>
            <a:xfrm>
              <a:off x="2111775" y="872625"/>
              <a:ext cx="432625" cy="386900"/>
            </a:xfrm>
            <a:custGeom>
              <a:avLst/>
              <a:gdLst/>
              <a:ahLst/>
              <a:cxnLst/>
              <a:rect l="l" t="t" r="r" b="b"/>
              <a:pathLst>
                <a:path w="17305" h="15476" extrusionOk="0">
                  <a:moveTo>
                    <a:pt x="17304" y="0"/>
                  </a:moveTo>
                  <a:cubicBezTo>
                    <a:pt x="17304" y="1"/>
                    <a:pt x="7135" y="11174"/>
                    <a:pt x="0" y="15463"/>
                  </a:cubicBezTo>
                  <a:cubicBezTo>
                    <a:pt x="8" y="15471"/>
                    <a:pt x="23" y="15476"/>
                    <a:pt x="44" y="15476"/>
                  </a:cubicBezTo>
                  <a:cubicBezTo>
                    <a:pt x="1020" y="15476"/>
                    <a:pt x="15953" y="6756"/>
                    <a:pt x="173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" name="Google Shape;4022;p54"/>
            <p:cNvSpPr/>
            <p:nvPr/>
          </p:nvSpPr>
          <p:spPr>
            <a:xfrm>
              <a:off x="1778950" y="1675425"/>
              <a:ext cx="127800" cy="169925"/>
            </a:xfrm>
            <a:custGeom>
              <a:avLst/>
              <a:gdLst/>
              <a:ahLst/>
              <a:cxnLst/>
              <a:rect l="l" t="t" r="r" b="b"/>
              <a:pathLst>
                <a:path w="5112" h="6797" extrusionOk="0">
                  <a:moveTo>
                    <a:pt x="3679" y="0"/>
                  </a:moveTo>
                  <a:cubicBezTo>
                    <a:pt x="2717" y="0"/>
                    <a:pt x="536" y="330"/>
                    <a:pt x="487" y="3312"/>
                  </a:cubicBezTo>
                  <a:cubicBezTo>
                    <a:pt x="528" y="3595"/>
                    <a:pt x="0" y="6796"/>
                    <a:pt x="4607" y="6796"/>
                  </a:cubicBezTo>
                  <a:cubicBezTo>
                    <a:pt x="4762" y="6796"/>
                    <a:pt x="4923" y="6793"/>
                    <a:pt x="5091" y="6785"/>
                  </a:cubicBezTo>
                  <a:cubicBezTo>
                    <a:pt x="5111" y="6744"/>
                    <a:pt x="1722" y="6053"/>
                    <a:pt x="1764" y="3479"/>
                  </a:cubicBezTo>
                  <a:cubicBezTo>
                    <a:pt x="1743" y="2977"/>
                    <a:pt x="1785" y="1157"/>
                    <a:pt x="4128" y="27"/>
                  </a:cubicBezTo>
                  <a:cubicBezTo>
                    <a:pt x="4128" y="27"/>
                    <a:pt x="3953" y="0"/>
                    <a:pt x="3679" y="0"/>
                  </a:cubicBezTo>
                  <a:close/>
                </a:path>
              </a:pathLst>
            </a:custGeom>
            <a:solidFill>
              <a:srgbClr val="191919">
                <a:alpha val="9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" name="Google Shape;4023;p54"/>
            <p:cNvSpPr/>
            <p:nvPr/>
          </p:nvSpPr>
          <p:spPr>
            <a:xfrm>
              <a:off x="1826300" y="2200750"/>
              <a:ext cx="75750" cy="74300"/>
            </a:xfrm>
            <a:custGeom>
              <a:avLst/>
              <a:gdLst/>
              <a:ahLst/>
              <a:cxnLst/>
              <a:rect l="l" t="t" r="r" b="b"/>
              <a:pathLst>
                <a:path w="3030" h="2972" extrusionOk="0">
                  <a:moveTo>
                    <a:pt x="1564" y="0"/>
                  </a:moveTo>
                  <a:cubicBezTo>
                    <a:pt x="1564" y="1"/>
                    <a:pt x="1" y="2148"/>
                    <a:pt x="3014" y="2967"/>
                  </a:cubicBezTo>
                  <a:lnTo>
                    <a:pt x="3014" y="2967"/>
                  </a:lnTo>
                  <a:cubicBezTo>
                    <a:pt x="2822" y="2874"/>
                    <a:pt x="1201" y="1291"/>
                    <a:pt x="1564" y="0"/>
                  </a:cubicBezTo>
                  <a:close/>
                  <a:moveTo>
                    <a:pt x="3014" y="2967"/>
                  </a:moveTo>
                  <a:lnTo>
                    <a:pt x="3014" y="2967"/>
                  </a:lnTo>
                  <a:cubicBezTo>
                    <a:pt x="3020" y="2970"/>
                    <a:pt x="3024" y="2972"/>
                    <a:pt x="3027" y="2972"/>
                  </a:cubicBezTo>
                  <a:cubicBezTo>
                    <a:pt x="3028" y="2972"/>
                    <a:pt x="3029" y="2972"/>
                    <a:pt x="3029" y="2972"/>
                  </a:cubicBezTo>
                  <a:cubicBezTo>
                    <a:pt x="3024" y="2970"/>
                    <a:pt x="3019" y="2969"/>
                    <a:pt x="3014" y="2967"/>
                  </a:cubicBezTo>
                  <a:close/>
                </a:path>
              </a:pathLst>
            </a:custGeom>
            <a:solidFill>
              <a:srgbClr val="191919">
                <a:alpha val="9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7" name="Rectangle 6"/>
          <p:cNvSpPr/>
          <p:nvPr/>
        </p:nvSpPr>
        <p:spPr>
          <a:xfrm>
            <a:off x="5756237" y="655315"/>
            <a:ext cx="2010487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commit</a:t>
            </a:r>
            <a:endParaRPr lang="en-US" sz="4000" b="1" dirty="0">
              <a:ln w="0"/>
              <a:solidFill>
                <a:srgbClr val="CC0000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4756863" y="1411301"/>
            <a:ext cx="4201808" cy="2554545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lIns="91440" tIns="45720" rIns="91440" bIns="45720">
            <a:spAutoFit/>
          </a:bodyPr>
          <a:lstStyle/>
          <a:p>
            <a:r>
              <a:rPr lang="en-US" sz="1600" dirty="0" smtClean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- Can </a:t>
            </a:r>
            <a:r>
              <a:rPr lang="en-US" sz="1600" dirty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you think of something you </a:t>
            </a:r>
            <a:r>
              <a:rPr lang="en-US" sz="1800" b="1" dirty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commit</a:t>
            </a:r>
            <a:r>
              <a:rPr lang="en-US" sz="1600" dirty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 to doing every day?</a:t>
            </a:r>
          </a:p>
          <a:p>
            <a:endParaRPr lang="en-US" sz="1000" dirty="0" smtClean="0">
              <a:ln w="0"/>
              <a:solidFill>
                <a:srgbClr val="CC0000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  <a:p>
            <a:endParaRPr lang="en-US" sz="100" dirty="0" smtClean="0">
              <a:ln w="0"/>
              <a:solidFill>
                <a:srgbClr val="CC0000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  <a:p>
            <a:endParaRPr lang="en-US" sz="1000" dirty="0" smtClean="0">
              <a:ln w="0"/>
              <a:solidFill>
                <a:srgbClr val="CC0000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  <a:p>
            <a:r>
              <a:rPr lang="en-US" sz="1600" dirty="0" smtClean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- What </a:t>
            </a:r>
            <a:r>
              <a:rPr lang="en-US" sz="1600" dirty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does it mean to </a:t>
            </a:r>
            <a:r>
              <a:rPr lang="en-US" sz="1800" b="1" dirty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commit</a:t>
            </a:r>
            <a:r>
              <a:rPr lang="en-US" sz="1600" dirty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 to doing your best in school</a:t>
            </a:r>
            <a:r>
              <a:rPr lang="en-US" sz="1600" dirty="0" smtClean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?</a:t>
            </a:r>
          </a:p>
          <a:p>
            <a:endParaRPr lang="en-US" sz="1000" dirty="0" smtClean="0">
              <a:ln w="0"/>
              <a:solidFill>
                <a:srgbClr val="CC0000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  <a:p>
            <a:endParaRPr lang="en-US" sz="1100" dirty="0">
              <a:ln w="0"/>
              <a:solidFill>
                <a:srgbClr val="CC0000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  <a:p>
            <a:r>
              <a:rPr lang="en-US" sz="1600" dirty="0" smtClean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- What </a:t>
            </a:r>
            <a:r>
              <a:rPr lang="en-US" sz="1600" dirty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are some simple ways you can </a:t>
            </a:r>
            <a:r>
              <a:rPr lang="en-US" sz="1800" b="1" dirty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commit</a:t>
            </a:r>
            <a:r>
              <a:rPr lang="en-US" sz="1600" dirty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 to making the environment cleaner and greener</a:t>
            </a:r>
            <a:r>
              <a:rPr lang="en-US" sz="1600" dirty="0" smtClean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?</a:t>
            </a:r>
            <a:endParaRPr lang="en-US" sz="1600" dirty="0">
              <a:ln w="0"/>
              <a:solidFill>
                <a:srgbClr val="CC0000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pic>
        <p:nvPicPr>
          <p:cNvPr id="33" name="Picture 2" descr="Gtea Sticker - Gtea Stickers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75879"/>
            <a:ext cx="2320097" cy="20184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4" name="Picture 2" descr="Practice Grind Sticker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90814" y="585500"/>
            <a:ext cx="1905000" cy="1905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6" name="Picture 4" descr="Trying So Close Sticker by Demic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8867" y="2439256"/>
            <a:ext cx="1905000" cy="1905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6" name="Picture 35"/>
          <p:cNvPicPr>
            <a:picLocks noChangeAspect="1"/>
          </p:cNvPicPr>
          <p:nvPr/>
        </p:nvPicPr>
        <p:blipFill rotWithShape="1">
          <a:blip r:embed="rId6"/>
          <a:srcRect b="7093"/>
          <a:stretch/>
        </p:blipFill>
        <p:spPr>
          <a:xfrm>
            <a:off x="2324392" y="2672927"/>
            <a:ext cx="1761375" cy="1749747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22982172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13" name="Google Shape;22713;p46"/>
          <p:cNvSpPr/>
          <p:nvPr/>
        </p:nvSpPr>
        <p:spPr>
          <a:xfrm>
            <a:off x="3239158" y="2465042"/>
            <a:ext cx="2632286" cy="601240"/>
          </a:xfrm>
          <a:custGeom>
            <a:avLst/>
            <a:gdLst/>
            <a:ahLst/>
            <a:cxnLst/>
            <a:rect l="l" t="t" r="r" b="b"/>
            <a:pathLst>
              <a:path w="116549" h="36397" extrusionOk="0">
                <a:moveTo>
                  <a:pt x="18199" y="1"/>
                </a:moveTo>
                <a:cubicBezTo>
                  <a:pt x="8148" y="1"/>
                  <a:pt x="1" y="8148"/>
                  <a:pt x="1" y="18198"/>
                </a:cubicBezTo>
                <a:cubicBezTo>
                  <a:pt x="1" y="28249"/>
                  <a:pt x="8148" y="36396"/>
                  <a:pt x="18199" y="36396"/>
                </a:cubicBezTo>
                <a:lnTo>
                  <a:pt x="98350" y="36396"/>
                </a:lnTo>
                <a:cubicBezTo>
                  <a:pt x="108401" y="36396"/>
                  <a:pt x="116548" y="28249"/>
                  <a:pt x="116548" y="18198"/>
                </a:cubicBezTo>
                <a:cubicBezTo>
                  <a:pt x="116548" y="8148"/>
                  <a:pt x="108401" y="1"/>
                  <a:pt x="983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>
              <a:defRPr/>
            </a:pPr>
            <a:r>
              <a:rPr lang="en" sz="3200" b="1" dirty="0" smtClean="0">
                <a:ln w="12700">
                  <a:solidFill>
                    <a:srgbClr val="FCCB25"/>
                  </a:solidFill>
                  <a:prstDash val="solid"/>
                </a:ln>
                <a:pattFill prst="ltDnDiag">
                  <a:fgClr>
                    <a:srgbClr val="FCCB25">
                      <a:lumMod val="60000"/>
                      <a:lumOff val="40000"/>
                    </a:srgbClr>
                  </a:fgClr>
                  <a:bgClr>
                    <a:srgbClr val="FFFFFF"/>
                  </a:bgClr>
                </a:patt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Lato" panose="020B0604020202020204" charset="0"/>
                <a:ea typeface="Righteous"/>
                <a:cs typeface="Righteous"/>
                <a:sym typeface="Righteous"/>
              </a:rPr>
              <a:t>commit</a:t>
            </a:r>
            <a:endParaRPr sz="2400" b="1" dirty="0">
              <a:ln w="9525">
                <a:solidFill>
                  <a:srgbClr val="FFFFFF"/>
                </a:solidFill>
                <a:prstDash val="solid"/>
              </a:ln>
              <a:solidFill>
                <a:srgbClr val="FCCB25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Lato" panose="020B0604020202020204" charset="0"/>
              <a:ea typeface="Righteous"/>
              <a:cs typeface="Righteous"/>
              <a:sym typeface="Righteous"/>
            </a:endParaRPr>
          </a:p>
        </p:txBody>
      </p:sp>
      <p:sp>
        <p:nvSpPr>
          <p:cNvPr id="22714" name="Google Shape;22714;p46"/>
          <p:cNvSpPr/>
          <p:nvPr/>
        </p:nvSpPr>
        <p:spPr>
          <a:xfrm>
            <a:off x="3547995" y="2416427"/>
            <a:ext cx="724514" cy="781734"/>
          </a:xfrm>
          <a:custGeom>
            <a:avLst/>
            <a:gdLst/>
            <a:ahLst/>
            <a:cxnLst/>
            <a:rect l="l" t="t" r="r" b="b"/>
            <a:pathLst>
              <a:path w="46773" h="50467" extrusionOk="0">
                <a:moveTo>
                  <a:pt x="25232" y="1"/>
                </a:moveTo>
                <a:cubicBezTo>
                  <a:pt x="11319" y="1"/>
                  <a:pt x="0" y="11322"/>
                  <a:pt x="0" y="25233"/>
                </a:cubicBezTo>
                <a:cubicBezTo>
                  <a:pt x="0" y="39146"/>
                  <a:pt x="11319" y="50466"/>
                  <a:pt x="25232" y="50466"/>
                </a:cubicBezTo>
                <a:lnTo>
                  <a:pt x="46773" y="50466"/>
                </a:lnTo>
                <a:lnTo>
                  <a:pt x="46773" y="49007"/>
                </a:lnTo>
                <a:lnTo>
                  <a:pt x="25232" y="49007"/>
                </a:lnTo>
                <a:cubicBezTo>
                  <a:pt x="12124" y="49007"/>
                  <a:pt x="1456" y="38344"/>
                  <a:pt x="1456" y="25233"/>
                </a:cubicBezTo>
                <a:cubicBezTo>
                  <a:pt x="1456" y="12123"/>
                  <a:pt x="12124" y="1457"/>
                  <a:pt x="25232" y="1457"/>
                </a:cubicBezTo>
                <a:lnTo>
                  <a:pt x="46773" y="1457"/>
                </a:lnTo>
                <a:lnTo>
                  <a:pt x="46773" y="1"/>
                </a:ln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15" name="Google Shape;22715;p46"/>
          <p:cNvSpPr/>
          <p:nvPr/>
        </p:nvSpPr>
        <p:spPr>
          <a:xfrm>
            <a:off x="3576187" y="3183104"/>
            <a:ext cx="837451" cy="289632"/>
          </a:xfrm>
          <a:custGeom>
            <a:avLst/>
            <a:gdLst/>
            <a:ahLst/>
            <a:cxnLst/>
            <a:rect l="l" t="t" r="r" b="b"/>
            <a:pathLst>
              <a:path w="54064" h="18698" extrusionOk="0">
                <a:moveTo>
                  <a:pt x="53821" y="0"/>
                </a:moveTo>
                <a:cubicBezTo>
                  <a:pt x="53686" y="0"/>
                  <a:pt x="53579" y="109"/>
                  <a:pt x="53579" y="242"/>
                </a:cubicBezTo>
                <a:lnTo>
                  <a:pt x="53579" y="5286"/>
                </a:lnTo>
                <a:cubicBezTo>
                  <a:pt x="53579" y="8576"/>
                  <a:pt x="50903" y="11250"/>
                  <a:pt x="47614" y="11250"/>
                </a:cubicBezTo>
                <a:lnTo>
                  <a:pt x="7205" y="11250"/>
                </a:lnTo>
                <a:cubicBezTo>
                  <a:pt x="3232" y="11250"/>
                  <a:pt x="0" y="14484"/>
                  <a:pt x="0" y="18456"/>
                </a:cubicBezTo>
                <a:cubicBezTo>
                  <a:pt x="0" y="18589"/>
                  <a:pt x="109" y="18698"/>
                  <a:pt x="242" y="18698"/>
                </a:cubicBezTo>
                <a:cubicBezTo>
                  <a:pt x="376" y="18698"/>
                  <a:pt x="485" y="18589"/>
                  <a:pt x="485" y="18456"/>
                </a:cubicBezTo>
                <a:cubicBezTo>
                  <a:pt x="485" y="14751"/>
                  <a:pt x="3499" y="11736"/>
                  <a:pt x="7202" y="11736"/>
                </a:cubicBezTo>
                <a:lnTo>
                  <a:pt x="47612" y="11736"/>
                </a:lnTo>
                <a:cubicBezTo>
                  <a:pt x="51169" y="11736"/>
                  <a:pt x="54063" y="8843"/>
                  <a:pt x="54063" y="5286"/>
                </a:cubicBezTo>
                <a:lnTo>
                  <a:pt x="54063" y="242"/>
                </a:lnTo>
                <a:cubicBezTo>
                  <a:pt x="54063" y="109"/>
                  <a:pt x="53955" y="0"/>
                  <a:pt x="53821" y="0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16" name="Google Shape;22716;p46"/>
          <p:cNvSpPr/>
          <p:nvPr/>
        </p:nvSpPr>
        <p:spPr>
          <a:xfrm>
            <a:off x="5556740" y="3442866"/>
            <a:ext cx="52263" cy="52263"/>
          </a:xfrm>
          <a:custGeom>
            <a:avLst/>
            <a:gdLst/>
            <a:ahLst/>
            <a:cxnLst/>
            <a:rect l="l" t="t" r="r" b="b"/>
            <a:pathLst>
              <a:path w="3374" h="3374" extrusionOk="0">
                <a:moveTo>
                  <a:pt x="1687" y="0"/>
                </a:moveTo>
                <a:cubicBezTo>
                  <a:pt x="755" y="0"/>
                  <a:pt x="0" y="755"/>
                  <a:pt x="0" y="1687"/>
                </a:cubicBezTo>
                <a:cubicBezTo>
                  <a:pt x="0" y="2619"/>
                  <a:pt x="755" y="3373"/>
                  <a:pt x="1687" y="3373"/>
                </a:cubicBezTo>
                <a:cubicBezTo>
                  <a:pt x="2619" y="3373"/>
                  <a:pt x="3373" y="2619"/>
                  <a:pt x="3373" y="1687"/>
                </a:cubicBezTo>
                <a:cubicBezTo>
                  <a:pt x="3373" y="755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17" name="Google Shape;22717;p46"/>
          <p:cNvSpPr/>
          <p:nvPr/>
        </p:nvSpPr>
        <p:spPr>
          <a:xfrm>
            <a:off x="3553804" y="3442866"/>
            <a:ext cx="52263" cy="52263"/>
          </a:xfrm>
          <a:custGeom>
            <a:avLst/>
            <a:gdLst/>
            <a:ahLst/>
            <a:cxnLst/>
            <a:rect l="l" t="t" r="r" b="b"/>
            <a:pathLst>
              <a:path w="3374" h="3374" extrusionOk="0">
                <a:moveTo>
                  <a:pt x="1687" y="0"/>
                </a:moveTo>
                <a:cubicBezTo>
                  <a:pt x="755" y="0"/>
                  <a:pt x="1" y="755"/>
                  <a:pt x="1" y="1687"/>
                </a:cubicBezTo>
                <a:cubicBezTo>
                  <a:pt x="1" y="2619"/>
                  <a:pt x="755" y="3373"/>
                  <a:pt x="1687" y="3373"/>
                </a:cubicBezTo>
                <a:cubicBezTo>
                  <a:pt x="2619" y="3373"/>
                  <a:pt x="3374" y="2619"/>
                  <a:pt x="3374" y="1687"/>
                </a:cubicBezTo>
                <a:cubicBezTo>
                  <a:pt x="3374" y="755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18" name="Google Shape;22718;p46"/>
          <p:cNvSpPr/>
          <p:nvPr/>
        </p:nvSpPr>
        <p:spPr>
          <a:xfrm>
            <a:off x="4749171" y="3183104"/>
            <a:ext cx="837467" cy="289632"/>
          </a:xfrm>
          <a:custGeom>
            <a:avLst/>
            <a:gdLst/>
            <a:ahLst/>
            <a:cxnLst/>
            <a:rect l="l" t="t" r="r" b="b"/>
            <a:pathLst>
              <a:path w="54065" h="18698" extrusionOk="0">
                <a:moveTo>
                  <a:pt x="242" y="0"/>
                </a:moveTo>
                <a:cubicBezTo>
                  <a:pt x="109" y="0"/>
                  <a:pt x="0" y="109"/>
                  <a:pt x="0" y="242"/>
                </a:cubicBezTo>
                <a:lnTo>
                  <a:pt x="0" y="5286"/>
                </a:lnTo>
                <a:cubicBezTo>
                  <a:pt x="0" y="8843"/>
                  <a:pt x="2895" y="11736"/>
                  <a:pt x="6451" y="11736"/>
                </a:cubicBezTo>
                <a:lnTo>
                  <a:pt x="46862" y="11736"/>
                </a:lnTo>
                <a:cubicBezTo>
                  <a:pt x="50567" y="11736"/>
                  <a:pt x="53580" y="14751"/>
                  <a:pt x="53580" y="18456"/>
                </a:cubicBezTo>
                <a:cubicBezTo>
                  <a:pt x="53580" y="18589"/>
                  <a:pt x="53689" y="18698"/>
                  <a:pt x="53822" y="18698"/>
                </a:cubicBezTo>
                <a:cubicBezTo>
                  <a:pt x="53957" y="18698"/>
                  <a:pt x="54064" y="18589"/>
                  <a:pt x="54063" y="18456"/>
                </a:cubicBezTo>
                <a:cubicBezTo>
                  <a:pt x="54063" y="14484"/>
                  <a:pt x="50831" y="11250"/>
                  <a:pt x="46858" y="11250"/>
                </a:cubicBezTo>
                <a:lnTo>
                  <a:pt x="6449" y="11250"/>
                </a:lnTo>
                <a:cubicBezTo>
                  <a:pt x="3160" y="11250"/>
                  <a:pt x="484" y="8576"/>
                  <a:pt x="484" y="5286"/>
                </a:cubicBezTo>
                <a:lnTo>
                  <a:pt x="484" y="242"/>
                </a:lnTo>
                <a:cubicBezTo>
                  <a:pt x="484" y="109"/>
                  <a:pt x="376" y="0"/>
                  <a:pt x="242" y="0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19" name="Google Shape;22719;p46"/>
          <p:cNvSpPr/>
          <p:nvPr/>
        </p:nvSpPr>
        <p:spPr>
          <a:xfrm>
            <a:off x="4726819" y="3160766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5" y="1"/>
                </a:moveTo>
                <a:cubicBezTo>
                  <a:pt x="753" y="1"/>
                  <a:pt x="0" y="754"/>
                  <a:pt x="0" y="1686"/>
                </a:cubicBezTo>
                <a:cubicBezTo>
                  <a:pt x="0" y="2618"/>
                  <a:pt x="753" y="3372"/>
                  <a:pt x="1685" y="3372"/>
                </a:cubicBezTo>
                <a:cubicBezTo>
                  <a:pt x="2617" y="3372"/>
                  <a:pt x="3372" y="2618"/>
                  <a:pt x="3372" y="1686"/>
                </a:cubicBezTo>
                <a:cubicBezTo>
                  <a:pt x="3372" y="754"/>
                  <a:pt x="2617" y="1"/>
                  <a:pt x="16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0" name="Google Shape;22720;p46"/>
          <p:cNvSpPr/>
          <p:nvPr/>
        </p:nvSpPr>
        <p:spPr>
          <a:xfrm>
            <a:off x="4383756" y="3160766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7" y="1"/>
                </a:moveTo>
                <a:cubicBezTo>
                  <a:pt x="755" y="1"/>
                  <a:pt x="1" y="754"/>
                  <a:pt x="1" y="1686"/>
                </a:cubicBezTo>
                <a:cubicBezTo>
                  <a:pt x="1" y="2618"/>
                  <a:pt x="755" y="3372"/>
                  <a:pt x="1687" y="3372"/>
                </a:cubicBezTo>
                <a:cubicBezTo>
                  <a:pt x="2619" y="3372"/>
                  <a:pt x="3372" y="2618"/>
                  <a:pt x="3372" y="1686"/>
                </a:cubicBezTo>
                <a:cubicBezTo>
                  <a:pt x="3372" y="754"/>
                  <a:pt x="2619" y="1"/>
                  <a:pt x="16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1" name="Google Shape;22721;p46"/>
          <p:cNvSpPr/>
          <p:nvPr/>
        </p:nvSpPr>
        <p:spPr>
          <a:xfrm>
            <a:off x="4749171" y="2141841"/>
            <a:ext cx="837436" cy="289632"/>
          </a:xfrm>
          <a:custGeom>
            <a:avLst/>
            <a:gdLst/>
            <a:ahLst/>
            <a:cxnLst/>
            <a:rect l="l" t="t" r="r" b="b"/>
            <a:pathLst>
              <a:path w="54063" h="18698" extrusionOk="0">
                <a:moveTo>
                  <a:pt x="53821" y="1"/>
                </a:moveTo>
                <a:cubicBezTo>
                  <a:pt x="53687" y="1"/>
                  <a:pt x="53579" y="108"/>
                  <a:pt x="53579" y="243"/>
                </a:cubicBezTo>
                <a:cubicBezTo>
                  <a:pt x="53579" y="3946"/>
                  <a:pt x="50564" y="6961"/>
                  <a:pt x="46861" y="6961"/>
                </a:cubicBezTo>
                <a:lnTo>
                  <a:pt x="6451" y="6961"/>
                </a:lnTo>
                <a:cubicBezTo>
                  <a:pt x="2895" y="6961"/>
                  <a:pt x="0" y="9857"/>
                  <a:pt x="0" y="13412"/>
                </a:cubicBezTo>
                <a:lnTo>
                  <a:pt x="0" y="18455"/>
                </a:lnTo>
                <a:cubicBezTo>
                  <a:pt x="0" y="18590"/>
                  <a:pt x="109" y="18697"/>
                  <a:pt x="242" y="18697"/>
                </a:cubicBezTo>
                <a:cubicBezTo>
                  <a:pt x="379" y="18697"/>
                  <a:pt x="487" y="18590"/>
                  <a:pt x="486" y="18455"/>
                </a:cubicBezTo>
                <a:lnTo>
                  <a:pt x="486" y="13412"/>
                </a:lnTo>
                <a:cubicBezTo>
                  <a:pt x="486" y="10122"/>
                  <a:pt x="3162" y="7447"/>
                  <a:pt x="6451" y="7447"/>
                </a:cubicBezTo>
                <a:lnTo>
                  <a:pt x="46858" y="7447"/>
                </a:lnTo>
                <a:cubicBezTo>
                  <a:pt x="50831" y="7447"/>
                  <a:pt x="54063" y="4215"/>
                  <a:pt x="54063" y="243"/>
                </a:cubicBezTo>
                <a:cubicBezTo>
                  <a:pt x="54063" y="108"/>
                  <a:pt x="53954" y="1"/>
                  <a:pt x="53821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2" name="Google Shape;22722;p46"/>
          <p:cNvSpPr/>
          <p:nvPr/>
        </p:nvSpPr>
        <p:spPr>
          <a:xfrm>
            <a:off x="3576156" y="2141841"/>
            <a:ext cx="837482" cy="289632"/>
          </a:xfrm>
          <a:custGeom>
            <a:avLst/>
            <a:gdLst/>
            <a:ahLst/>
            <a:cxnLst/>
            <a:rect l="l" t="t" r="r" b="b"/>
            <a:pathLst>
              <a:path w="54066" h="18698" extrusionOk="0">
                <a:moveTo>
                  <a:pt x="243" y="1"/>
                </a:moveTo>
                <a:cubicBezTo>
                  <a:pt x="108" y="1"/>
                  <a:pt x="1" y="108"/>
                  <a:pt x="1" y="243"/>
                </a:cubicBezTo>
                <a:cubicBezTo>
                  <a:pt x="1" y="4216"/>
                  <a:pt x="3233" y="7447"/>
                  <a:pt x="7204" y="7447"/>
                </a:cubicBezTo>
                <a:lnTo>
                  <a:pt x="47616" y="7447"/>
                </a:lnTo>
                <a:cubicBezTo>
                  <a:pt x="50905" y="7447"/>
                  <a:pt x="53581" y="10122"/>
                  <a:pt x="53581" y="13412"/>
                </a:cubicBezTo>
                <a:lnTo>
                  <a:pt x="53581" y="18455"/>
                </a:lnTo>
                <a:cubicBezTo>
                  <a:pt x="53581" y="18590"/>
                  <a:pt x="53688" y="18697"/>
                  <a:pt x="53823" y="18697"/>
                </a:cubicBezTo>
                <a:cubicBezTo>
                  <a:pt x="53957" y="18697"/>
                  <a:pt x="54065" y="18590"/>
                  <a:pt x="54062" y="18455"/>
                </a:cubicBezTo>
                <a:lnTo>
                  <a:pt x="54062" y="13412"/>
                </a:lnTo>
                <a:cubicBezTo>
                  <a:pt x="54062" y="9854"/>
                  <a:pt x="51169" y="6961"/>
                  <a:pt x="47611" y="6961"/>
                </a:cubicBezTo>
                <a:lnTo>
                  <a:pt x="7203" y="6961"/>
                </a:lnTo>
                <a:cubicBezTo>
                  <a:pt x="3498" y="6961"/>
                  <a:pt x="485" y="3946"/>
                  <a:pt x="485" y="243"/>
                </a:cubicBezTo>
                <a:cubicBezTo>
                  <a:pt x="485" y="108"/>
                  <a:pt x="377" y="1"/>
                  <a:pt x="243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3" name="Google Shape;22723;p46"/>
          <p:cNvSpPr/>
          <p:nvPr/>
        </p:nvSpPr>
        <p:spPr>
          <a:xfrm>
            <a:off x="5556740" y="2119503"/>
            <a:ext cx="52263" cy="52248"/>
          </a:xfrm>
          <a:custGeom>
            <a:avLst/>
            <a:gdLst/>
            <a:ahLst/>
            <a:cxnLst/>
            <a:rect l="l" t="t" r="r" b="b"/>
            <a:pathLst>
              <a:path w="3374" h="3373" extrusionOk="0">
                <a:moveTo>
                  <a:pt x="1687" y="0"/>
                </a:moveTo>
                <a:cubicBezTo>
                  <a:pt x="755" y="0"/>
                  <a:pt x="0" y="754"/>
                  <a:pt x="0" y="1687"/>
                </a:cubicBezTo>
                <a:cubicBezTo>
                  <a:pt x="0" y="2619"/>
                  <a:pt x="755" y="3373"/>
                  <a:pt x="1687" y="3373"/>
                </a:cubicBezTo>
                <a:cubicBezTo>
                  <a:pt x="2619" y="3370"/>
                  <a:pt x="3373" y="2617"/>
                  <a:pt x="3373" y="1687"/>
                </a:cubicBezTo>
                <a:cubicBezTo>
                  <a:pt x="3373" y="754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4" name="Google Shape;22724;p46"/>
          <p:cNvSpPr/>
          <p:nvPr/>
        </p:nvSpPr>
        <p:spPr>
          <a:xfrm>
            <a:off x="3553804" y="2119503"/>
            <a:ext cx="52263" cy="52248"/>
          </a:xfrm>
          <a:custGeom>
            <a:avLst/>
            <a:gdLst/>
            <a:ahLst/>
            <a:cxnLst/>
            <a:rect l="l" t="t" r="r" b="b"/>
            <a:pathLst>
              <a:path w="3374" h="3373" extrusionOk="0">
                <a:moveTo>
                  <a:pt x="1687" y="0"/>
                </a:moveTo>
                <a:cubicBezTo>
                  <a:pt x="755" y="0"/>
                  <a:pt x="1" y="754"/>
                  <a:pt x="1" y="1687"/>
                </a:cubicBezTo>
                <a:cubicBezTo>
                  <a:pt x="1" y="2619"/>
                  <a:pt x="755" y="3373"/>
                  <a:pt x="1687" y="3373"/>
                </a:cubicBezTo>
                <a:cubicBezTo>
                  <a:pt x="2619" y="3370"/>
                  <a:pt x="3374" y="2617"/>
                  <a:pt x="3374" y="1687"/>
                </a:cubicBezTo>
                <a:cubicBezTo>
                  <a:pt x="3374" y="754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5" name="Google Shape;22725;p46"/>
          <p:cNvSpPr/>
          <p:nvPr/>
        </p:nvSpPr>
        <p:spPr>
          <a:xfrm>
            <a:off x="4726819" y="2401603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5" y="1"/>
                </a:moveTo>
                <a:cubicBezTo>
                  <a:pt x="753" y="1"/>
                  <a:pt x="0" y="754"/>
                  <a:pt x="0" y="1686"/>
                </a:cubicBezTo>
                <a:cubicBezTo>
                  <a:pt x="0" y="2618"/>
                  <a:pt x="753" y="3372"/>
                  <a:pt x="1685" y="3372"/>
                </a:cubicBezTo>
                <a:cubicBezTo>
                  <a:pt x="2617" y="3372"/>
                  <a:pt x="3372" y="2616"/>
                  <a:pt x="3372" y="1686"/>
                </a:cubicBezTo>
                <a:cubicBezTo>
                  <a:pt x="3372" y="754"/>
                  <a:pt x="2617" y="1"/>
                  <a:pt x="16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6" name="Google Shape;22726;p46"/>
          <p:cNvSpPr/>
          <p:nvPr/>
        </p:nvSpPr>
        <p:spPr>
          <a:xfrm>
            <a:off x="4383756" y="2401603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7" y="1"/>
                </a:moveTo>
                <a:cubicBezTo>
                  <a:pt x="755" y="1"/>
                  <a:pt x="1" y="754"/>
                  <a:pt x="1" y="1686"/>
                </a:cubicBezTo>
                <a:cubicBezTo>
                  <a:pt x="1" y="2618"/>
                  <a:pt x="755" y="3372"/>
                  <a:pt x="1687" y="3372"/>
                </a:cubicBezTo>
                <a:cubicBezTo>
                  <a:pt x="2619" y="3372"/>
                  <a:pt x="3372" y="2616"/>
                  <a:pt x="3372" y="1686"/>
                </a:cubicBezTo>
                <a:cubicBezTo>
                  <a:pt x="3372" y="754"/>
                  <a:pt x="2619" y="1"/>
                  <a:pt x="16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7" name="Google Shape;22727;p46"/>
          <p:cNvSpPr/>
          <p:nvPr/>
        </p:nvSpPr>
        <p:spPr>
          <a:xfrm>
            <a:off x="4890257" y="2416427"/>
            <a:ext cx="724576" cy="781734"/>
          </a:xfrm>
          <a:custGeom>
            <a:avLst/>
            <a:gdLst/>
            <a:ahLst/>
            <a:cxnLst/>
            <a:rect l="l" t="t" r="r" b="b"/>
            <a:pathLst>
              <a:path w="46777" h="50467" extrusionOk="0">
                <a:moveTo>
                  <a:pt x="1" y="1"/>
                </a:moveTo>
                <a:lnTo>
                  <a:pt x="1" y="1458"/>
                </a:lnTo>
                <a:lnTo>
                  <a:pt x="21544" y="1458"/>
                </a:lnTo>
                <a:cubicBezTo>
                  <a:pt x="34653" y="1458"/>
                  <a:pt x="45320" y="12123"/>
                  <a:pt x="45320" y="25233"/>
                </a:cubicBezTo>
                <a:cubicBezTo>
                  <a:pt x="45320" y="38344"/>
                  <a:pt x="34653" y="49009"/>
                  <a:pt x="21544" y="49009"/>
                </a:cubicBezTo>
                <a:lnTo>
                  <a:pt x="1" y="49009"/>
                </a:lnTo>
                <a:lnTo>
                  <a:pt x="1" y="50466"/>
                </a:lnTo>
                <a:lnTo>
                  <a:pt x="21544" y="50466"/>
                </a:lnTo>
                <a:cubicBezTo>
                  <a:pt x="35457" y="50466"/>
                  <a:pt x="46776" y="39146"/>
                  <a:pt x="46776" y="25233"/>
                </a:cubicBezTo>
                <a:cubicBezTo>
                  <a:pt x="46776" y="11322"/>
                  <a:pt x="35457" y="1"/>
                  <a:pt x="21544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8" name="Google Shape;22728;p46"/>
          <p:cNvSpPr txBox="1"/>
          <p:nvPr/>
        </p:nvSpPr>
        <p:spPr>
          <a:xfrm>
            <a:off x="1152036" y="3418410"/>
            <a:ext cx="1666500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r">
              <a:defRPr/>
            </a:pPr>
            <a:r>
              <a:rPr lang="en" sz="2000" u="sng" dirty="0">
                <a:solidFill>
                  <a:srgbClr val="F88097"/>
                </a:solidFill>
                <a:latin typeface="Righteous"/>
                <a:ea typeface="Righteous"/>
                <a:cs typeface="Righteous"/>
                <a:sym typeface="Righteous"/>
              </a:rPr>
              <a:t>definition</a:t>
            </a:r>
            <a:endParaRPr sz="2000" u="sng" dirty="0">
              <a:solidFill>
                <a:srgbClr val="F88097"/>
              </a:solidFill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29" name="Google Shape;22729;p46"/>
          <p:cNvSpPr txBox="1"/>
          <p:nvPr/>
        </p:nvSpPr>
        <p:spPr>
          <a:xfrm>
            <a:off x="810240" y="3592136"/>
            <a:ext cx="2479801" cy="10642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r>
              <a:rPr lang="en-US" sz="1600" b="1" dirty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to </a:t>
            </a:r>
            <a:r>
              <a:rPr lang="en-US" sz="1600" b="1" dirty="0" smtClean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promise or decide to </a:t>
            </a:r>
            <a:r>
              <a:rPr lang="en-US" sz="1600" b="1" dirty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do something</a:t>
            </a:r>
          </a:p>
        </p:txBody>
      </p:sp>
      <p:grpSp>
        <p:nvGrpSpPr>
          <p:cNvPr id="22730" name="Google Shape;22730;p46"/>
          <p:cNvGrpSpPr/>
          <p:nvPr/>
        </p:nvGrpSpPr>
        <p:grpSpPr>
          <a:xfrm>
            <a:off x="2924459" y="3551610"/>
            <a:ext cx="1037144" cy="619414"/>
            <a:chOff x="2924459" y="3551610"/>
            <a:chExt cx="1037144" cy="619414"/>
          </a:xfrm>
        </p:grpSpPr>
        <p:sp>
          <p:nvSpPr>
            <p:cNvPr id="22731" name="Google Shape;22731;p46"/>
            <p:cNvSpPr/>
            <p:nvPr/>
          </p:nvSpPr>
          <p:spPr>
            <a:xfrm>
              <a:off x="3198271" y="3551610"/>
              <a:ext cx="763332" cy="619414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7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7" y="39988"/>
                  </a:cubicBezTo>
                  <a:lnTo>
                    <a:pt x="41282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79"/>
                    <a:pt x="45697" y="0"/>
                    <a:pt x="412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cxnSp>
          <p:nvCxnSpPr>
            <p:cNvPr id="22733" name="Google Shape;22733;p46"/>
            <p:cNvCxnSpPr/>
            <p:nvPr/>
          </p:nvCxnSpPr>
          <p:spPr>
            <a:xfrm>
              <a:off x="2924459" y="3641548"/>
              <a:ext cx="314700" cy="0"/>
            </a:xfrm>
            <a:prstGeom prst="straightConnector1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22734" name="Google Shape;22734;p46"/>
          <p:cNvSpPr txBox="1"/>
          <p:nvPr/>
        </p:nvSpPr>
        <p:spPr>
          <a:xfrm>
            <a:off x="773875" y="1319799"/>
            <a:ext cx="2032834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r">
              <a:defRPr/>
            </a:pPr>
            <a:r>
              <a:rPr lang="en-US" sz="2000" u="sng" dirty="0">
                <a:solidFill>
                  <a:srgbClr val="3FB6B5"/>
                </a:solidFill>
                <a:latin typeface="Righteous"/>
                <a:ea typeface="Righteous"/>
                <a:cs typeface="Righteous"/>
                <a:sym typeface="Righteous"/>
              </a:rPr>
              <a:t>p</a:t>
            </a:r>
            <a:r>
              <a:rPr lang="en" sz="2000" u="sng" dirty="0">
                <a:solidFill>
                  <a:srgbClr val="3FB6B5"/>
                </a:solidFill>
                <a:latin typeface="Righteous"/>
                <a:ea typeface="Righteous"/>
                <a:cs typeface="Righteous"/>
                <a:sym typeface="Righteous"/>
              </a:rPr>
              <a:t>art of speech</a:t>
            </a:r>
            <a:endParaRPr sz="2000" u="sng" dirty="0">
              <a:solidFill>
                <a:srgbClr val="3FB6B5"/>
              </a:solidFill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35" name="Google Shape;22735;p46"/>
          <p:cNvSpPr txBox="1"/>
          <p:nvPr/>
        </p:nvSpPr>
        <p:spPr>
          <a:xfrm>
            <a:off x="477323" y="1695614"/>
            <a:ext cx="2680359" cy="6944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>
              <a:defRPr/>
            </a:pPr>
            <a:r>
              <a:rPr lang="en-US" sz="1800" b="1" dirty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v</a:t>
            </a:r>
            <a:r>
              <a:rPr lang="en-US" sz="1800" b="1" dirty="0" smtClean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erb </a:t>
            </a:r>
            <a:endParaRPr lang="en-US" sz="1800" b="1" dirty="0">
              <a:solidFill>
                <a:srgbClr val="FFFFFF"/>
              </a:solidFill>
              <a:latin typeface="Lato"/>
              <a:ea typeface="Lato"/>
              <a:cs typeface="Lato"/>
              <a:sym typeface="Lato"/>
            </a:endParaRPr>
          </a:p>
          <a:p>
            <a:pPr algn="ctr">
              <a:defRPr/>
            </a:pPr>
            <a:endParaRPr lang="en-US" sz="900" b="1" dirty="0">
              <a:solidFill>
                <a:srgbClr val="FFFFFF"/>
              </a:solidFill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22736" name="Google Shape;22736;p46"/>
          <p:cNvGrpSpPr/>
          <p:nvPr/>
        </p:nvGrpSpPr>
        <p:grpSpPr>
          <a:xfrm>
            <a:off x="2914176" y="1443524"/>
            <a:ext cx="1047427" cy="619445"/>
            <a:chOff x="2914176" y="1443524"/>
            <a:chExt cx="1047427" cy="619445"/>
          </a:xfrm>
        </p:grpSpPr>
        <p:sp>
          <p:nvSpPr>
            <p:cNvPr id="22737" name="Google Shape;22737;p46"/>
            <p:cNvSpPr/>
            <p:nvPr/>
          </p:nvSpPr>
          <p:spPr>
            <a:xfrm>
              <a:off x="3198271" y="1443524"/>
              <a:ext cx="763332" cy="619445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7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7" y="39989"/>
                  </a:cubicBezTo>
                  <a:lnTo>
                    <a:pt x="41282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80"/>
                    <a:pt x="45697" y="1"/>
                    <a:pt x="41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cxnSp>
          <p:nvCxnSpPr>
            <p:cNvPr id="22745" name="Google Shape;22745;p46"/>
            <p:cNvCxnSpPr/>
            <p:nvPr/>
          </p:nvCxnSpPr>
          <p:spPr>
            <a:xfrm>
              <a:off x="2914176" y="1552011"/>
              <a:ext cx="3327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22746" name="Google Shape;22746;p46"/>
          <p:cNvSpPr txBox="1"/>
          <p:nvPr/>
        </p:nvSpPr>
        <p:spPr>
          <a:xfrm>
            <a:off x="6370610" y="1325611"/>
            <a:ext cx="1929139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r>
              <a:rPr lang="en" sz="2000" u="sng" dirty="0">
                <a:solidFill>
                  <a:srgbClr val="D74762"/>
                </a:solidFill>
                <a:latin typeface="Righteous"/>
                <a:ea typeface="Righteous"/>
                <a:cs typeface="Righteous"/>
                <a:sym typeface="Righteous"/>
              </a:rPr>
              <a:t>pronunciation</a:t>
            </a:r>
            <a:endParaRPr sz="2000" u="sng" dirty="0">
              <a:solidFill>
                <a:srgbClr val="D74762"/>
              </a:solidFill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47" name="Google Shape;22747;p46"/>
          <p:cNvSpPr txBox="1"/>
          <p:nvPr/>
        </p:nvSpPr>
        <p:spPr>
          <a:xfrm>
            <a:off x="6378850" y="1678550"/>
            <a:ext cx="1920900" cy="51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defRPr/>
            </a:pPr>
            <a:endParaRPr dirty="0">
              <a:solidFill>
                <a:srgbClr val="FFFFFF"/>
              </a:solidFill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22748" name="Google Shape;22748;p46"/>
          <p:cNvGrpSpPr/>
          <p:nvPr/>
        </p:nvGrpSpPr>
        <p:grpSpPr>
          <a:xfrm>
            <a:off x="5201223" y="1443524"/>
            <a:ext cx="1037130" cy="619445"/>
            <a:chOff x="5201223" y="1443524"/>
            <a:chExt cx="1037130" cy="619445"/>
          </a:xfrm>
        </p:grpSpPr>
        <p:sp>
          <p:nvSpPr>
            <p:cNvPr id="22749" name="Google Shape;22749;p46"/>
            <p:cNvSpPr/>
            <p:nvPr/>
          </p:nvSpPr>
          <p:spPr>
            <a:xfrm>
              <a:off x="5201223" y="1443524"/>
              <a:ext cx="763332" cy="619445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5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5" y="39989"/>
                  </a:cubicBezTo>
                  <a:lnTo>
                    <a:pt x="41282" y="39989"/>
                  </a:lnTo>
                  <a:cubicBezTo>
                    <a:pt x="45698" y="39989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80"/>
                    <a:pt x="45698" y="1"/>
                    <a:pt x="4128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cxnSp>
          <p:nvCxnSpPr>
            <p:cNvPr id="22753" name="Google Shape;22753;p46"/>
            <p:cNvCxnSpPr/>
            <p:nvPr/>
          </p:nvCxnSpPr>
          <p:spPr>
            <a:xfrm rot="10800000">
              <a:off x="5887653" y="1552011"/>
              <a:ext cx="350700" cy="0"/>
            </a:xfrm>
            <a:prstGeom prst="straightConnector1">
              <a:avLst/>
            </a:prstGeom>
            <a:noFill/>
            <a:ln w="9525" cap="flat" cmpd="sng">
              <a:solidFill>
                <a:schemeClr val="accent6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22754" name="Google Shape;22754;p46"/>
          <p:cNvSpPr txBox="1"/>
          <p:nvPr/>
        </p:nvSpPr>
        <p:spPr>
          <a:xfrm>
            <a:off x="6370611" y="3424223"/>
            <a:ext cx="1678500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r>
              <a:rPr lang="en" sz="2000" u="sng" dirty="0">
                <a:solidFill>
                  <a:srgbClr val="2558A4"/>
                </a:solidFill>
                <a:latin typeface="Righteous"/>
                <a:ea typeface="Righteous"/>
                <a:cs typeface="Righteous"/>
                <a:sym typeface="Righteous"/>
              </a:rPr>
              <a:t>examples</a:t>
            </a:r>
            <a:endParaRPr sz="2000" u="sng" dirty="0">
              <a:solidFill>
                <a:srgbClr val="2558A4"/>
              </a:solidFill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55" name="Google Shape;22755;p46"/>
          <p:cNvSpPr txBox="1"/>
          <p:nvPr/>
        </p:nvSpPr>
        <p:spPr>
          <a:xfrm>
            <a:off x="5759309" y="3813848"/>
            <a:ext cx="3060728" cy="10505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85750" indent="-285750">
              <a:buFontTx/>
              <a:buChar char="-"/>
              <a:defRPr/>
            </a:pPr>
            <a:r>
              <a:rPr lang="en-US" sz="1600" b="1" dirty="0" smtClean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I </a:t>
            </a:r>
            <a:r>
              <a:rPr lang="en-US" sz="2000" b="1" dirty="0" smtClean="0">
                <a:solidFill>
                  <a:srgbClr val="FCCB25"/>
                </a:solidFill>
                <a:latin typeface="Lato"/>
                <a:ea typeface="Lato"/>
                <a:cs typeface="Lato"/>
                <a:sym typeface="Lato"/>
              </a:rPr>
              <a:t>commit </a:t>
            </a:r>
            <a:r>
              <a:rPr lang="en-US" sz="1800" b="1" dirty="0" smtClean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to practicing piano every day.</a:t>
            </a:r>
            <a:r>
              <a:rPr lang="en-US" sz="1600" b="1" dirty="0" smtClean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 </a:t>
            </a:r>
            <a:endParaRPr lang="en-US" b="1" dirty="0" smtClean="0">
              <a:solidFill>
                <a:srgbClr val="FFFFFF"/>
              </a:solidFill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22756" name="Google Shape;22756;p46"/>
          <p:cNvGrpSpPr/>
          <p:nvPr/>
        </p:nvGrpSpPr>
        <p:grpSpPr>
          <a:xfrm>
            <a:off x="5201223" y="3551610"/>
            <a:ext cx="1037130" cy="619414"/>
            <a:chOff x="5201223" y="3551610"/>
            <a:chExt cx="1037130" cy="619414"/>
          </a:xfrm>
        </p:grpSpPr>
        <p:sp>
          <p:nvSpPr>
            <p:cNvPr id="22757" name="Google Shape;22757;p46"/>
            <p:cNvSpPr/>
            <p:nvPr/>
          </p:nvSpPr>
          <p:spPr>
            <a:xfrm>
              <a:off x="5201223" y="3551610"/>
              <a:ext cx="763332" cy="619414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5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5" y="39988"/>
                  </a:cubicBezTo>
                  <a:lnTo>
                    <a:pt x="41282" y="39988"/>
                  </a:lnTo>
                  <a:cubicBezTo>
                    <a:pt x="45698" y="39988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79"/>
                    <a:pt x="45698" y="0"/>
                    <a:pt x="412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cxnSp>
          <p:nvCxnSpPr>
            <p:cNvPr id="22762" name="Google Shape;22762;p46"/>
            <p:cNvCxnSpPr/>
            <p:nvPr/>
          </p:nvCxnSpPr>
          <p:spPr>
            <a:xfrm rot="10800000">
              <a:off x="5887653" y="3641548"/>
              <a:ext cx="350700" cy="0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54" name="Google Shape;22572;p38"/>
          <p:cNvSpPr txBox="1">
            <a:spLocks/>
          </p:cNvSpPr>
          <p:nvPr/>
        </p:nvSpPr>
        <p:spPr>
          <a:xfrm>
            <a:off x="4171308" y="1700918"/>
            <a:ext cx="820191" cy="665614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>
              <a:defRPr/>
            </a:pPr>
            <a:r>
              <a:rPr lang="en" sz="3200" b="1" dirty="0" smtClean="0">
                <a:ln w="12700">
                  <a:solidFill>
                    <a:srgbClr val="FCCB25"/>
                  </a:solidFill>
                  <a:prstDash val="solid"/>
                </a:ln>
                <a:pattFill prst="ltDnDiag">
                  <a:fgClr>
                    <a:srgbClr val="FCCB25">
                      <a:lumMod val="60000"/>
                      <a:lumOff val="40000"/>
                    </a:srgbClr>
                  </a:fgClr>
                  <a:bgClr>
                    <a:srgbClr val="FFFFFF"/>
                  </a:bgClr>
                </a:pattFill>
              </a:rPr>
              <a:t>08</a:t>
            </a:r>
            <a:endParaRPr lang="en" sz="1200" b="1" dirty="0">
              <a:ln w="12700">
                <a:solidFill>
                  <a:srgbClr val="FCCB25"/>
                </a:solidFill>
                <a:prstDash val="solid"/>
              </a:ln>
              <a:pattFill prst="ltDnDiag">
                <a:fgClr>
                  <a:srgbClr val="FCCB25">
                    <a:lumMod val="60000"/>
                    <a:lumOff val="40000"/>
                  </a:srgbClr>
                </a:fgClr>
                <a:bgClr>
                  <a:srgbClr val="FFFFFF"/>
                </a:bgClr>
              </a:pattFill>
            </a:endParaRPr>
          </a:p>
        </p:txBody>
      </p:sp>
      <p:grpSp>
        <p:nvGrpSpPr>
          <p:cNvPr id="55" name="Google Shape;28697;p76"/>
          <p:cNvGrpSpPr/>
          <p:nvPr/>
        </p:nvGrpSpPr>
        <p:grpSpPr>
          <a:xfrm>
            <a:off x="3401861" y="1582330"/>
            <a:ext cx="339253" cy="339253"/>
            <a:chOff x="1492675" y="4992125"/>
            <a:chExt cx="481825" cy="481825"/>
          </a:xfrm>
          <a:solidFill>
            <a:schemeClr val="bg1"/>
          </a:solidFill>
        </p:grpSpPr>
        <p:sp>
          <p:nvSpPr>
            <p:cNvPr id="56" name="Google Shape;28698;p76"/>
            <p:cNvSpPr/>
            <p:nvPr/>
          </p:nvSpPr>
          <p:spPr>
            <a:xfrm>
              <a:off x="149267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728" y="5990"/>
                  </a:moveTo>
                  <a:cubicBezTo>
                    <a:pt x="13161" y="5990"/>
                    <a:pt x="13595" y="6156"/>
                    <a:pt x="13925" y="6487"/>
                  </a:cubicBezTo>
                  <a:cubicBezTo>
                    <a:pt x="14587" y="7149"/>
                    <a:pt x="14587" y="8221"/>
                    <a:pt x="13928" y="8884"/>
                  </a:cubicBezTo>
                  <a:lnTo>
                    <a:pt x="10028" y="12780"/>
                  </a:lnTo>
                  <a:cubicBezTo>
                    <a:pt x="9709" y="13100"/>
                    <a:pt x="9278" y="13280"/>
                    <a:pt x="8830" y="13280"/>
                  </a:cubicBezTo>
                  <a:lnTo>
                    <a:pt x="8815" y="13280"/>
                  </a:lnTo>
                  <a:cubicBezTo>
                    <a:pt x="8811" y="13280"/>
                    <a:pt x="8807" y="13280"/>
                    <a:pt x="8804" y="13280"/>
                  </a:cubicBezTo>
                  <a:cubicBezTo>
                    <a:pt x="8362" y="13280"/>
                    <a:pt x="7936" y="13103"/>
                    <a:pt x="7622" y="12789"/>
                  </a:cubicBezTo>
                  <a:lnTo>
                    <a:pt x="5346" y="10528"/>
                  </a:lnTo>
                  <a:cubicBezTo>
                    <a:pt x="4632" y="9877"/>
                    <a:pt x="4605" y="8760"/>
                    <a:pt x="5288" y="8077"/>
                  </a:cubicBezTo>
                  <a:cubicBezTo>
                    <a:pt x="5620" y="7745"/>
                    <a:pt x="6053" y="7581"/>
                    <a:pt x="6485" y="7581"/>
                  </a:cubicBezTo>
                  <a:cubicBezTo>
                    <a:pt x="6944" y="7581"/>
                    <a:pt x="7402" y="7766"/>
                    <a:pt x="7737" y="8134"/>
                  </a:cubicBezTo>
                  <a:lnTo>
                    <a:pt x="8812" y="9206"/>
                  </a:lnTo>
                  <a:lnTo>
                    <a:pt x="11531" y="6487"/>
                  </a:lnTo>
                  <a:cubicBezTo>
                    <a:pt x="11861" y="6156"/>
                    <a:pt x="12294" y="5990"/>
                    <a:pt x="12728" y="5990"/>
                  </a:cubicBezTo>
                  <a:close/>
                  <a:moveTo>
                    <a:pt x="9637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3" y="4686"/>
                    <a:pt x="1" y="7098"/>
                    <a:pt x="1" y="9637"/>
                  </a:cubicBezTo>
                  <a:cubicBezTo>
                    <a:pt x="1" y="12175"/>
                    <a:pt x="1013" y="14587"/>
                    <a:pt x="2849" y="16424"/>
                  </a:cubicBezTo>
                  <a:cubicBezTo>
                    <a:pt x="4686" y="18261"/>
                    <a:pt x="7095" y="19273"/>
                    <a:pt x="9637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58" y="14587"/>
                    <a:pt x="19273" y="12175"/>
                    <a:pt x="19273" y="9637"/>
                  </a:cubicBezTo>
                  <a:cubicBezTo>
                    <a:pt x="19273" y="7098"/>
                    <a:pt x="18258" y="4686"/>
                    <a:pt x="16421" y="2849"/>
                  </a:cubicBezTo>
                  <a:cubicBezTo>
                    <a:pt x="14584" y="1012"/>
                    <a:pt x="12175" y="1"/>
                    <a:pt x="9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7" name="Google Shape;28699;p76"/>
            <p:cNvSpPr/>
            <p:nvPr/>
          </p:nvSpPr>
          <p:spPr>
            <a:xfrm>
              <a:off x="1639625" y="5170175"/>
              <a:ext cx="190100" cy="125750"/>
            </a:xfrm>
            <a:custGeom>
              <a:avLst/>
              <a:gdLst/>
              <a:ahLst/>
              <a:cxnLst/>
              <a:rect l="l" t="t" r="r" b="b"/>
              <a:pathLst>
                <a:path w="7604" h="5030" extrusionOk="0">
                  <a:moveTo>
                    <a:pt x="6852" y="0"/>
                  </a:moveTo>
                  <a:cubicBezTo>
                    <a:pt x="6851" y="0"/>
                    <a:pt x="6850" y="0"/>
                    <a:pt x="6848" y="0"/>
                  </a:cubicBezTo>
                  <a:cubicBezTo>
                    <a:pt x="6698" y="0"/>
                    <a:pt x="6556" y="57"/>
                    <a:pt x="6451" y="163"/>
                  </a:cubicBezTo>
                  <a:lnTo>
                    <a:pt x="3334" y="3279"/>
                  </a:lnTo>
                  <a:cubicBezTo>
                    <a:pt x="3224" y="3391"/>
                    <a:pt x="3080" y="3447"/>
                    <a:pt x="2935" y="3447"/>
                  </a:cubicBezTo>
                  <a:cubicBezTo>
                    <a:pt x="2791" y="3447"/>
                    <a:pt x="2646" y="3391"/>
                    <a:pt x="2536" y="3279"/>
                  </a:cubicBezTo>
                  <a:cubicBezTo>
                    <a:pt x="2533" y="3279"/>
                    <a:pt x="2533" y="3279"/>
                    <a:pt x="2530" y="3276"/>
                  </a:cubicBezTo>
                  <a:cubicBezTo>
                    <a:pt x="2521" y="3267"/>
                    <a:pt x="2509" y="3255"/>
                    <a:pt x="2497" y="3246"/>
                  </a:cubicBezTo>
                  <a:lnTo>
                    <a:pt x="1061" y="1810"/>
                  </a:lnTo>
                  <a:cubicBezTo>
                    <a:pt x="948" y="1678"/>
                    <a:pt x="789" y="1611"/>
                    <a:pt x="629" y="1611"/>
                  </a:cubicBezTo>
                  <a:cubicBezTo>
                    <a:pt x="486" y="1611"/>
                    <a:pt x="342" y="1666"/>
                    <a:pt x="233" y="1777"/>
                  </a:cubicBezTo>
                  <a:cubicBezTo>
                    <a:pt x="1" y="2009"/>
                    <a:pt x="16" y="2391"/>
                    <a:pt x="266" y="2605"/>
                  </a:cubicBezTo>
                  <a:lnTo>
                    <a:pt x="2542" y="4869"/>
                  </a:lnTo>
                  <a:cubicBezTo>
                    <a:pt x="2645" y="4972"/>
                    <a:pt x="2782" y="5029"/>
                    <a:pt x="2926" y="5029"/>
                  </a:cubicBezTo>
                  <a:cubicBezTo>
                    <a:pt x="2929" y="5029"/>
                    <a:pt x="2933" y="5029"/>
                    <a:pt x="2937" y="5029"/>
                  </a:cubicBezTo>
                  <a:lnTo>
                    <a:pt x="2943" y="5029"/>
                  </a:lnTo>
                  <a:cubicBezTo>
                    <a:pt x="3096" y="5029"/>
                    <a:pt x="3241" y="4969"/>
                    <a:pt x="3352" y="4860"/>
                  </a:cubicBezTo>
                  <a:lnTo>
                    <a:pt x="7249" y="964"/>
                  </a:lnTo>
                  <a:cubicBezTo>
                    <a:pt x="7603" y="606"/>
                    <a:pt x="7352" y="0"/>
                    <a:pt x="68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8" name="Google Shape;28418;p76"/>
          <p:cNvGrpSpPr/>
          <p:nvPr/>
        </p:nvGrpSpPr>
        <p:grpSpPr>
          <a:xfrm>
            <a:off x="5389347" y="1575819"/>
            <a:ext cx="394396" cy="321317"/>
            <a:chOff x="2678350" y="1464650"/>
            <a:chExt cx="499750" cy="422700"/>
          </a:xfrm>
          <a:solidFill>
            <a:schemeClr val="bg1"/>
          </a:solidFill>
        </p:grpSpPr>
        <p:sp>
          <p:nvSpPr>
            <p:cNvPr id="59" name="Google Shape;28419;p76"/>
            <p:cNvSpPr/>
            <p:nvPr/>
          </p:nvSpPr>
          <p:spPr>
            <a:xfrm>
              <a:off x="3081050" y="1542700"/>
              <a:ext cx="97050" cy="267350"/>
            </a:xfrm>
            <a:custGeom>
              <a:avLst/>
              <a:gdLst/>
              <a:ahLst/>
              <a:cxnLst/>
              <a:rect l="l" t="t" r="r" b="b"/>
              <a:pathLst>
                <a:path w="3882" h="10694" extrusionOk="0">
                  <a:moveTo>
                    <a:pt x="618" y="0"/>
                  </a:moveTo>
                  <a:cubicBezTo>
                    <a:pt x="474" y="0"/>
                    <a:pt x="329" y="55"/>
                    <a:pt x="220" y="165"/>
                  </a:cubicBezTo>
                  <a:cubicBezTo>
                    <a:pt x="3" y="384"/>
                    <a:pt x="0" y="737"/>
                    <a:pt x="214" y="957"/>
                  </a:cubicBezTo>
                  <a:cubicBezTo>
                    <a:pt x="2650" y="3375"/>
                    <a:pt x="2650" y="7316"/>
                    <a:pt x="214" y="9737"/>
                  </a:cubicBezTo>
                  <a:cubicBezTo>
                    <a:pt x="0" y="9957"/>
                    <a:pt x="3" y="10310"/>
                    <a:pt x="220" y="10526"/>
                  </a:cubicBezTo>
                  <a:cubicBezTo>
                    <a:pt x="330" y="10638"/>
                    <a:pt x="475" y="10693"/>
                    <a:pt x="620" y="10693"/>
                  </a:cubicBezTo>
                  <a:cubicBezTo>
                    <a:pt x="761" y="10693"/>
                    <a:pt x="902" y="10641"/>
                    <a:pt x="1012" y="10535"/>
                  </a:cubicBezTo>
                  <a:cubicBezTo>
                    <a:pt x="3882" y="7672"/>
                    <a:pt x="3882" y="3022"/>
                    <a:pt x="1012" y="159"/>
                  </a:cubicBezTo>
                  <a:cubicBezTo>
                    <a:pt x="902" y="53"/>
                    <a:pt x="760" y="0"/>
                    <a:pt x="6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" name="Google Shape;28420;p76"/>
            <p:cNvSpPr/>
            <p:nvPr/>
          </p:nvSpPr>
          <p:spPr>
            <a:xfrm>
              <a:off x="3041000" y="1582600"/>
              <a:ext cx="75075" cy="187725"/>
            </a:xfrm>
            <a:custGeom>
              <a:avLst/>
              <a:gdLst/>
              <a:ahLst/>
              <a:cxnLst/>
              <a:rect l="l" t="t" r="r" b="b"/>
              <a:pathLst>
                <a:path w="3003" h="7509" extrusionOk="0">
                  <a:moveTo>
                    <a:pt x="626" y="0"/>
                  </a:moveTo>
                  <a:cubicBezTo>
                    <a:pt x="482" y="0"/>
                    <a:pt x="337" y="55"/>
                    <a:pt x="226" y="165"/>
                  </a:cubicBezTo>
                  <a:cubicBezTo>
                    <a:pt x="9" y="381"/>
                    <a:pt x="6" y="734"/>
                    <a:pt x="220" y="957"/>
                  </a:cubicBezTo>
                  <a:cubicBezTo>
                    <a:pt x="1774" y="2495"/>
                    <a:pt x="1774" y="5007"/>
                    <a:pt x="220" y="6545"/>
                  </a:cubicBezTo>
                  <a:cubicBezTo>
                    <a:pt x="0" y="6765"/>
                    <a:pt x="0" y="7124"/>
                    <a:pt x="220" y="7343"/>
                  </a:cubicBezTo>
                  <a:cubicBezTo>
                    <a:pt x="330" y="7453"/>
                    <a:pt x="474" y="7508"/>
                    <a:pt x="619" y="7508"/>
                  </a:cubicBezTo>
                  <a:cubicBezTo>
                    <a:pt x="763" y="7508"/>
                    <a:pt x="908" y="7453"/>
                    <a:pt x="1018" y="7343"/>
                  </a:cubicBezTo>
                  <a:cubicBezTo>
                    <a:pt x="3002" y="5359"/>
                    <a:pt x="3002" y="2143"/>
                    <a:pt x="1018" y="159"/>
                  </a:cubicBezTo>
                  <a:cubicBezTo>
                    <a:pt x="909" y="53"/>
                    <a:pt x="768" y="0"/>
                    <a:pt x="6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" name="Google Shape;28421;p76"/>
            <p:cNvSpPr/>
            <p:nvPr/>
          </p:nvSpPr>
          <p:spPr>
            <a:xfrm>
              <a:off x="2678350" y="1464650"/>
              <a:ext cx="339700" cy="422700"/>
            </a:xfrm>
            <a:custGeom>
              <a:avLst/>
              <a:gdLst/>
              <a:ahLst/>
              <a:cxnLst/>
              <a:rect l="l" t="t" r="r" b="b"/>
              <a:pathLst>
                <a:path w="13588" h="16908" extrusionOk="0">
                  <a:moveTo>
                    <a:pt x="5683" y="5632"/>
                  </a:moveTo>
                  <a:lnTo>
                    <a:pt x="5683" y="11278"/>
                  </a:lnTo>
                  <a:lnTo>
                    <a:pt x="3952" y="11278"/>
                  </a:lnTo>
                  <a:cubicBezTo>
                    <a:pt x="3638" y="11278"/>
                    <a:pt x="3389" y="11026"/>
                    <a:pt x="3389" y="10712"/>
                  </a:cubicBezTo>
                  <a:lnTo>
                    <a:pt x="3389" y="6195"/>
                  </a:lnTo>
                  <a:cubicBezTo>
                    <a:pt x="3389" y="5882"/>
                    <a:pt x="3638" y="5632"/>
                    <a:pt x="3952" y="5632"/>
                  </a:cubicBezTo>
                  <a:close/>
                  <a:moveTo>
                    <a:pt x="11895" y="1115"/>
                  </a:moveTo>
                  <a:cubicBezTo>
                    <a:pt x="12206" y="1115"/>
                    <a:pt x="12458" y="1365"/>
                    <a:pt x="12458" y="1679"/>
                  </a:cubicBezTo>
                  <a:lnTo>
                    <a:pt x="12458" y="15229"/>
                  </a:lnTo>
                  <a:cubicBezTo>
                    <a:pt x="12458" y="15542"/>
                    <a:pt x="12206" y="15792"/>
                    <a:pt x="11895" y="15792"/>
                  </a:cubicBezTo>
                  <a:cubicBezTo>
                    <a:pt x="11582" y="15792"/>
                    <a:pt x="11329" y="15542"/>
                    <a:pt x="11329" y="15229"/>
                  </a:cubicBezTo>
                  <a:lnTo>
                    <a:pt x="11329" y="1679"/>
                  </a:lnTo>
                  <a:cubicBezTo>
                    <a:pt x="11329" y="1365"/>
                    <a:pt x="11582" y="1115"/>
                    <a:pt x="11895" y="1115"/>
                  </a:cubicBezTo>
                  <a:close/>
                  <a:moveTo>
                    <a:pt x="11892" y="0"/>
                  </a:moveTo>
                  <a:cubicBezTo>
                    <a:pt x="11090" y="0"/>
                    <a:pt x="10386" y="570"/>
                    <a:pt x="10230" y="1374"/>
                  </a:cubicBezTo>
                  <a:lnTo>
                    <a:pt x="6060" y="4503"/>
                  </a:lnTo>
                  <a:lnTo>
                    <a:pt x="3952" y="4503"/>
                  </a:lnTo>
                  <a:cubicBezTo>
                    <a:pt x="3235" y="4503"/>
                    <a:pt x="2600" y="4955"/>
                    <a:pt x="2362" y="5632"/>
                  </a:cubicBezTo>
                  <a:lnTo>
                    <a:pt x="1693" y="5632"/>
                  </a:lnTo>
                  <a:cubicBezTo>
                    <a:pt x="757" y="5632"/>
                    <a:pt x="1" y="6388"/>
                    <a:pt x="1" y="7325"/>
                  </a:cubicBezTo>
                  <a:lnTo>
                    <a:pt x="1" y="9583"/>
                  </a:lnTo>
                  <a:cubicBezTo>
                    <a:pt x="1" y="10520"/>
                    <a:pt x="757" y="11275"/>
                    <a:pt x="1693" y="11278"/>
                  </a:cubicBezTo>
                  <a:lnTo>
                    <a:pt x="2362" y="11278"/>
                  </a:lnTo>
                  <a:cubicBezTo>
                    <a:pt x="2600" y="11953"/>
                    <a:pt x="3235" y="12405"/>
                    <a:pt x="3952" y="12408"/>
                  </a:cubicBezTo>
                  <a:lnTo>
                    <a:pt x="6060" y="12408"/>
                  </a:lnTo>
                  <a:lnTo>
                    <a:pt x="10230" y="15533"/>
                  </a:lnTo>
                  <a:cubicBezTo>
                    <a:pt x="10386" y="16336"/>
                    <a:pt x="11087" y="16908"/>
                    <a:pt x="11888" y="16908"/>
                  </a:cubicBezTo>
                  <a:cubicBezTo>
                    <a:pt x="11940" y="16908"/>
                    <a:pt x="11993" y="16905"/>
                    <a:pt x="12046" y="16900"/>
                  </a:cubicBezTo>
                  <a:cubicBezTo>
                    <a:pt x="12913" y="16822"/>
                    <a:pt x="13582" y="16099"/>
                    <a:pt x="13588" y="15229"/>
                  </a:cubicBezTo>
                  <a:lnTo>
                    <a:pt x="13588" y="1679"/>
                  </a:lnTo>
                  <a:cubicBezTo>
                    <a:pt x="13579" y="808"/>
                    <a:pt x="12913" y="86"/>
                    <a:pt x="12046" y="7"/>
                  </a:cubicBezTo>
                  <a:cubicBezTo>
                    <a:pt x="11994" y="3"/>
                    <a:pt x="11943" y="0"/>
                    <a:pt x="11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3" name="Google Shape;29721;p79"/>
          <p:cNvGrpSpPr/>
          <p:nvPr/>
        </p:nvGrpSpPr>
        <p:grpSpPr>
          <a:xfrm>
            <a:off x="5389347" y="3679854"/>
            <a:ext cx="393314" cy="408052"/>
            <a:chOff x="-35123050" y="3561225"/>
            <a:chExt cx="292225" cy="291100"/>
          </a:xfrm>
          <a:solidFill>
            <a:schemeClr val="bg1"/>
          </a:solidFill>
        </p:grpSpPr>
        <p:sp>
          <p:nvSpPr>
            <p:cNvPr id="64" name="Google Shape;29722;p79"/>
            <p:cNvSpPr/>
            <p:nvPr/>
          </p:nvSpPr>
          <p:spPr>
            <a:xfrm>
              <a:off x="-35123050" y="3629750"/>
              <a:ext cx="205575" cy="222575"/>
            </a:xfrm>
            <a:custGeom>
              <a:avLst/>
              <a:gdLst/>
              <a:ahLst/>
              <a:cxnLst/>
              <a:rect l="l" t="t" r="r" b="b"/>
              <a:pathLst>
                <a:path w="8223" h="8903" extrusionOk="0">
                  <a:moveTo>
                    <a:pt x="2080" y="2710"/>
                  </a:moveTo>
                  <a:cubicBezTo>
                    <a:pt x="2458" y="2710"/>
                    <a:pt x="2741" y="3056"/>
                    <a:pt x="2741" y="3403"/>
                  </a:cubicBezTo>
                  <a:cubicBezTo>
                    <a:pt x="2741" y="3781"/>
                    <a:pt x="2426" y="4065"/>
                    <a:pt x="2080" y="4065"/>
                  </a:cubicBezTo>
                  <a:cubicBezTo>
                    <a:pt x="1733" y="4065"/>
                    <a:pt x="1418" y="3750"/>
                    <a:pt x="1418" y="3403"/>
                  </a:cubicBezTo>
                  <a:cubicBezTo>
                    <a:pt x="1418" y="3056"/>
                    <a:pt x="1670" y="2710"/>
                    <a:pt x="2080" y="2710"/>
                  </a:cubicBezTo>
                  <a:close/>
                  <a:moveTo>
                    <a:pt x="4127" y="2710"/>
                  </a:moveTo>
                  <a:cubicBezTo>
                    <a:pt x="4506" y="2710"/>
                    <a:pt x="4789" y="3056"/>
                    <a:pt x="4789" y="3403"/>
                  </a:cubicBezTo>
                  <a:cubicBezTo>
                    <a:pt x="4789" y="3781"/>
                    <a:pt x="4474" y="4065"/>
                    <a:pt x="4127" y="4065"/>
                  </a:cubicBezTo>
                  <a:cubicBezTo>
                    <a:pt x="3718" y="4065"/>
                    <a:pt x="3466" y="3750"/>
                    <a:pt x="3466" y="3403"/>
                  </a:cubicBezTo>
                  <a:cubicBezTo>
                    <a:pt x="3466" y="3056"/>
                    <a:pt x="3718" y="2710"/>
                    <a:pt x="4127" y="2710"/>
                  </a:cubicBezTo>
                  <a:close/>
                  <a:moveTo>
                    <a:pt x="6207" y="2710"/>
                  </a:moveTo>
                  <a:cubicBezTo>
                    <a:pt x="6616" y="2710"/>
                    <a:pt x="6868" y="3056"/>
                    <a:pt x="6868" y="3403"/>
                  </a:cubicBezTo>
                  <a:cubicBezTo>
                    <a:pt x="6868" y="3781"/>
                    <a:pt x="6553" y="4065"/>
                    <a:pt x="6207" y="4065"/>
                  </a:cubicBezTo>
                  <a:cubicBezTo>
                    <a:pt x="5829" y="4065"/>
                    <a:pt x="5545" y="3750"/>
                    <a:pt x="5545" y="3403"/>
                  </a:cubicBezTo>
                  <a:cubicBezTo>
                    <a:pt x="5514" y="3056"/>
                    <a:pt x="5829" y="2710"/>
                    <a:pt x="6207" y="2710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57"/>
                    <a:pt x="0" y="1702"/>
                  </a:cubicBezTo>
                  <a:lnTo>
                    <a:pt x="0" y="5136"/>
                  </a:lnTo>
                  <a:cubicBezTo>
                    <a:pt x="0" y="5955"/>
                    <a:pt x="630" y="6616"/>
                    <a:pt x="1418" y="6774"/>
                  </a:cubicBezTo>
                  <a:lnTo>
                    <a:pt x="1418" y="8570"/>
                  </a:lnTo>
                  <a:cubicBezTo>
                    <a:pt x="1418" y="8696"/>
                    <a:pt x="1481" y="8822"/>
                    <a:pt x="1607" y="8885"/>
                  </a:cubicBezTo>
                  <a:cubicBezTo>
                    <a:pt x="1649" y="8895"/>
                    <a:pt x="1695" y="8902"/>
                    <a:pt x="1739" y="8902"/>
                  </a:cubicBezTo>
                  <a:cubicBezTo>
                    <a:pt x="1828" y="8902"/>
                    <a:pt x="1912" y="8874"/>
                    <a:pt x="1954" y="8790"/>
                  </a:cubicBezTo>
                  <a:lnTo>
                    <a:pt x="3938" y="6837"/>
                  </a:lnTo>
                  <a:lnTo>
                    <a:pt x="6522" y="6837"/>
                  </a:lnTo>
                  <a:cubicBezTo>
                    <a:pt x="7467" y="6837"/>
                    <a:pt x="8223" y="6081"/>
                    <a:pt x="8223" y="5136"/>
                  </a:cubicBezTo>
                  <a:lnTo>
                    <a:pt x="8223" y="1702"/>
                  </a:lnTo>
                  <a:cubicBezTo>
                    <a:pt x="8223" y="757"/>
                    <a:pt x="7467" y="0"/>
                    <a:pt x="65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sp>
          <p:nvSpPr>
            <p:cNvPr id="65" name="Google Shape;29723;p79"/>
            <p:cNvSpPr/>
            <p:nvPr/>
          </p:nvSpPr>
          <p:spPr>
            <a:xfrm>
              <a:off x="-35053750" y="3561225"/>
              <a:ext cx="222925" cy="221825"/>
            </a:xfrm>
            <a:custGeom>
              <a:avLst/>
              <a:gdLst/>
              <a:ahLst/>
              <a:cxnLst/>
              <a:rect l="l" t="t" r="r" b="b"/>
              <a:pathLst>
                <a:path w="8917" h="8873" extrusionOk="0">
                  <a:moveTo>
                    <a:pt x="1702" y="1"/>
                  </a:moveTo>
                  <a:cubicBezTo>
                    <a:pt x="757" y="1"/>
                    <a:pt x="1" y="725"/>
                    <a:pt x="1" y="1702"/>
                  </a:cubicBezTo>
                  <a:lnTo>
                    <a:pt x="1" y="2048"/>
                  </a:lnTo>
                  <a:lnTo>
                    <a:pt x="3781" y="2048"/>
                  </a:lnTo>
                  <a:cubicBezTo>
                    <a:pt x="5136" y="2048"/>
                    <a:pt x="6207" y="3088"/>
                    <a:pt x="6207" y="4443"/>
                  </a:cubicBezTo>
                  <a:lnTo>
                    <a:pt x="6207" y="7877"/>
                  </a:lnTo>
                  <a:lnTo>
                    <a:pt x="6207" y="8003"/>
                  </a:lnTo>
                  <a:lnTo>
                    <a:pt x="6995" y="8790"/>
                  </a:lnTo>
                  <a:cubicBezTo>
                    <a:pt x="7055" y="8850"/>
                    <a:pt x="7127" y="8872"/>
                    <a:pt x="7205" y="8872"/>
                  </a:cubicBezTo>
                  <a:cubicBezTo>
                    <a:pt x="7249" y="8872"/>
                    <a:pt x="7295" y="8865"/>
                    <a:pt x="7341" y="8853"/>
                  </a:cubicBezTo>
                  <a:cubicBezTo>
                    <a:pt x="7467" y="8822"/>
                    <a:pt x="7530" y="8664"/>
                    <a:pt x="7530" y="8538"/>
                  </a:cubicBezTo>
                  <a:lnTo>
                    <a:pt x="7530" y="6806"/>
                  </a:lnTo>
                  <a:cubicBezTo>
                    <a:pt x="8318" y="6648"/>
                    <a:pt x="8917" y="5955"/>
                    <a:pt x="8917" y="5104"/>
                  </a:cubicBezTo>
                  <a:lnTo>
                    <a:pt x="8917" y="1702"/>
                  </a:lnTo>
                  <a:cubicBezTo>
                    <a:pt x="8917" y="725"/>
                    <a:pt x="8129" y="1"/>
                    <a:pt x="7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</p:grpSp>
      <p:grpSp>
        <p:nvGrpSpPr>
          <p:cNvPr id="69" name="Google Shape;29352;p78"/>
          <p:cNvGrpSpPr/>
          <p:nvPr/>
        </p:nvGrpSpPr>
        <p:grpSpPr>
          <a:xfrm>
            <a:off x="3381811" y="3683026"/>
            <a:ext cx="403920" cy="404880"/>
            <a:chOff x="946175" y="3253275"/>
            <a:chExt cx="298550" cy="296150"/>
          </a:xfrm>
          <a:solidFill>
            <a:schemeClr val="bg1"/>
          </a:solidFill>
        </p:grpSpPr>
        <p:sp>
          <p:nvSpPr>
            <p:cNvPr id="70" name="Google Shape;29353;p78"/>
            <p:cNvSpPr/>
            <p:nvPr/>
          </p:nvSpPr>
          <p:spPr>
            <a:xfrm>
              <a:off x="946175" y="3253275"/>
              <a:ext cx="209550" cy="261500"/>
            </a:xfrm>
            <a:custGeom>
              <a:avLst/>
              <a:gdLst/>
              <a:ahLst/>
              <a:cxnLst/>
              <a:rect l="l" t="t" r="r" b="b"/>
              <a:pathLst>
                <a:path w="8382" h="10460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113"/>
                  </a:lnTo>
                  <a:cubicBezTo>
                    <a:pt x="1" y="10302"/>
                    <a:pt x="158" y="10460"/>
                    <a:pt x="348" y="10460"/>
                  </a:cubicBezTo>
                  <a:lnTo>
                    <a:pt x="694" y="10460"/>
                  </a:lnTo>
                  <a:lnTo>
                    <a:pt x="694" y="3875"/>
                  </a:lnTo>
                  <a:cubicBezTo>
                    <a:pt x="694" y="3623"/>
                    <a:pt x="820" y="3340"/>
                    <a:pt x="1009" y="3151"/>
                  </a:cubicBezTo>
                  <a:lnTo>
                    <a:pt x="3151" y="1008"/>
                  </a:lnTo>
                  <a:cubicBezTo>
                    <a:pt x="3340" y="819"/>
                    <a:pt x="3624" y="693"/>
                    <a:pt x="3908" y="693"/>
                  </a:cubicBezTo>
                  <a:lnTo>
                    <a:pt x="8381" y="693"/>
                  </a:lnTo>
                  <a:lnTo>
                    <a:pt x="8381" y="347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sp>
          <p:nvSpPr>
            <p:cNvPr id="71" name="Google Shape;29354;p78"/>
            <p:cNvSpPr/>
            <p:nvPr/>
          </p:nvSpPr>
          <p:spPr>
            <a:xfrm>
              <a:off x="986350" y="3293425"/>
              <a:ext cx="47300" cy="48075"/>
            </a:xfrm>
            <a:custGeom>
              <a:avLst/>
              <a:gdLst/>
              <a:ahLst/>
              <a:cxnLst/>
              <a:rect l="l" t="t" r="r" b="b"/>
              <a:pathLst>
                <a:path w="1892" h="1923" extrusionOk="0">
                  <a:moveTo>
                    <a:pt x="189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8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sp>
          <p:nvSpPr>
            <p:cNvPr id="72" name="Google Shape;29355;p78"/>
            <p:cNvSpPr/>
            <p:nvPr/>
          </p:nvSpPr>
          <p:spPr>
            <a:xfrm>
              <a:off x="1051725" y="3359600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49"/>
                    <a:pt x="1103" y="4852"/>
                    <a:pt x="2427" y="4852"/>
                  </a:cubicBezTo>
                  <a:cubicBezTo>
                    <a:pt x="3781" y="4852"/>
                    <a:pt x="4884" y="3749"/>
                    <a:pt x="4884" y="2426"/>
                  </a:cubicBez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sp>
          <p:nvSpPr>
            <p:cNvPr id="73" name="Google Shape;29356;p78"/>
            <p:cNvSpPr/>
            <p:nvPr/>
          </p:nvSpPr>
          <p:spPr>
            <a:xfrm>
              <a:off x="980050" y="3289500"/>
              <a:ext cx="192200" cy="242600"/>
            </a:xfrm>
            <a:custGeom>
              <a:avLst/>
              <a:gdLst/>
              <a:ahLst/>
              <a:cxnLst/>
              <a:rect l="l" t="t" r="r" b="b"/>
              <a:pathLst>
                <a:path w="7688" h="9704" extrusionOk="0">
                  <a:moveTo>
                    <a:pt x="2868" y="0"/>
                  </a:moveTo>
                  <a:lnTo>
                    <a:pt x="2868" y="2426"/>
                  </a:lnTo>
                  <a:cubicBezTo>
                    <a:pt x="2868" y="2647"/>
                    <a:pt x="2679" y="2804"/>
                    <a:pt x="2490" y="2804"/>
                  </a:cubicBezTo>
                  <a:lnTo>
                    <a:pt x="1" y="2804"/>
                  </a:lnTo>
                  <a:lnTo>
                    <a:pt x="1" y="9357"/>
                  </a:lnTo>
                  <a:cubicBezTo>
                    <a:pt x="1" y="9578"/>
                    <a:pt x="190" y="9704"/>
                    <a:pt x="379" y="9704"/>
                  </a:cubicBezTo>
                  <a:lnTo>
                    <a:pt x="7341" y="9704"/>
                  </a:lnTo>
                  <a:cubicBezTo>
                    <a:pt x="7467" y="9704"/>
                    <a:pt x="7593" y="9641"/>
                    <a:pt x="7625" y="9578"/>
                  </a:cubicBezTo>
                  <a:lnTo>
                    <a:pt x="6239" y="8192"/>
                  </a:lnTo>
                  <a:cubicBezTo>
                    <a:pt x="5924" y="8318"/>
                    <a:pt x="5609" y="8349"/>
                    <a:pt x="5262" y="8349"/>
                  </a:cubicBezTo>
                  <a:cubicBezTo>
                    <a:pt x="3529" y="8349"/>
                    <a:pt x="2143" y="6931"/>
                    <a:pt x="2143" y="5230"/>
                  </a:cubicBezTo>
                  <a:cubicBezTo>
                    <a:pt x="2143" y="3529"/>
                    <a:pt x="3561" y="2111"/>
                    <a:pt x="5262" y="2111"/>
                  </a:cubicBezTo>
                  <a:cubicBezTo>
                    <a:pt x="6239" y="2111"/>
                    <a:pt x="7121" y="2584"/>
                    <a:pt x="7688" y="3308"/>
                  </a:cubicBezTo>
                  <a:lnTo>
                    <a:pt x="7688" y="347"/>
                  </a:lnTo>
                  <a:cubicBezTo>
                    <a:pt x="7688" y="158"/>
                    <a:pt x="7530" y="0"/>
                    <a:pt x="73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sp>
          <p:nvSpPr>
            <p:cNvPr id="74" name="Google Shape;29357;p78"/>
            <p:cNvSpPr/>
            <p:nvPr/>
          </p:nvSpPr>
          <p:spPr>
            <a:xfrm>
              <a:off x="1154125" y="3460400"/>
              <a:ext cx="90600" cy="89025"/>
            </a:xfrm>
            <a:custGeom>
              <a:avLst/>
              <a:gdLst/>
              <a:ahLst/>
              <a:cxnLst/>
              <a:rect l="l" t="t" r="r" b="b"/>
              <a:pathLst>
                <a:path w="3624" h="3561" extrusionOk="0">
                  <a:moveTo>
                    <a:pt x="977" y="1"/>
                  </a:moveTo>
                  <a:cubicBezTo>
                    <a:pt x="693" y="410"/>
                    <a:pt x="378" y="757"/>
                    <a:pt x="0" y="1009"/>
                  </a:cubicBezTo>
                  <a:lnTo>
                    <a:pt x="2363" y="3372"/>
                  </a:lnTo>
                  <a:cubicBezTo>
                    <a:pt x="2489" y="3498"/>
                    <a:pt x="2662" y="3561"/>
                    <a:pt x="2840" y="3561"/>
                  </a:cubicBezTo>
                  <a:cubicBezTo>
                    <a:pt x="3017" y="3561"/>
                    <a:pt x="3198" y="3498"/>
                    <a:pt x="3340" y="3372"/>
                  </a:cubicBezTo>
                  <a:cubicBezTo>
                    <a:pt x="3623" y="3088"/>
                    <a:pt x="3623" y="2647"/>
                    <a:pt x="3340" y="2364"/>
                  </a:cubicBezTo>
                  <a:lnTo>
                    <a:pt x="97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</p:grpSp>
      <p:pic>
        <p:nvPicPr>
          <p:cNvPr id="62" name="Academic Words p.87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1603" end="6687.5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6587979" y="1915319"/>
            <a:ext cx="1232392" cy="12323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263425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351" fill="hold"/>
                                        <p:tgtEl>
                                          <p:spTgt spid="6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2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2"/>
                </p:tgtEl>
              </p:cMediaNode>
            </p:audio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65" name="Google Shape;4065;p55"/>
          <p:cNvGrpSpPr/>
          <p:nvPr/>
        </p:nvGrpSpPr>
        <p:grpSpPr>
          <a:xfrm rot="-2343389" flipH="1">
            <a:off x="7886028" y="491738"/>
            <a:ext cx="961091" cy="327154"/>
            <a:chOff x="916775" y="3696925"/>
            <a:chExt cx="850400" cy="289475"/>
          </a:xfrm>
        </p:grpSpPr>
        <p:sp>
          <p:nvSpPr>
            <p:cNvPr id="4066" name="Google Shape;4066;p55"/>
            <p:cNvSpPr/>
            <p:nvPr/>
          </p:nvSpPr>
          <p:spPr>
            <a:xfrm>
              <a:off x="964750" y="3708925"/>
              <a:ext cx="798125" cy="267625"/>
            </a:xfrm>
            <a:custGeom>
              <a:avLst/>
              <a:gdLst/>
              <a:ahLst/>
              <a:cxnLst/>
              <a:rect l="l" t="t" r="r" b="b"/>
              <a:pathLst>
                <a:path w="31925" h="10705" extrusionOk="0">
                  <a:moveTo>
                    <a:pt x="20929" y="0"/>
                  </a:moveTo>
                  <a:lnTo>
                    <a:pt x="0" y="583"/>
                  </a:lnTo>
                  <a:lnTo>
                    <a:pt x="15158" y="3597"/>
                  </a:lnTo>
                  <a:lnTo>
                    <a:pt x="12897" y="10705"/>
                  </a:lnTo>
                  <a:lnTo>
                    <a:pt x="12897" y="10705"/>
                  </a:lnTo>
                  <a:lnTo>
                    <a:pt x="31925" y="10122"/>
                  </a:lnTo>
                  <a:lnTo>
                    <a:pt x="19217" y="5464"/>
                  </a:lnTo>
                  <a:lnTo>
                    <a:pt x="209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67" name="Google Shape;4067;p55"/>
            <p:cNvSpPr/>
            <p:nvPr/>
          </p:nvSpPr>
          <p:spPr>
            <a:xfrm>
              <a:off x="916775" y="3696925"/>
              <a:ext cx="850400" cy="289475"/>
            </a:xfrm>
            <a:custGeom>
              <a:avLst/>
              <a:gdLst/>
              <a:ahLst/>
              <a:cxnLst/>
              <a:rect l="l" t="t" r="r" b="b"/>
              <a:pathLst>
                <a:path w="34016" h="11579" extrusionOk="0">
                  <a:moveTo>
                    <a:pt x="22221" y="942"/>
                  </a:moveTo>
                  <a:lnTo>
                    <a:pt x="22221" y="942"/>
                  </a:lnTo>
                  <a:cubicBezTo>
                    <a:pt x="22145" y="1197"/>
                    <a:pt x="22069" y="1455"/>
                    <a:pt x="21992" y="1713"/>
                  </a:cubicBezTo>
                  <a:lnTo>
                    <a:pt x="21581" y="3084"/>
                  </a:lnTo>
                  <a:cubicBezTo>
                    <a:pt x="21427" y="3529"/>
                    <a:pt x="21307" y="3991"/>
                    <a:pt x="21170" y="4454"/>
                  </a:cubicBezTo>
                  <a:lnTo>
                    <a:pt x="20776" y="5824"/>
                  </a:lnTo>
                  <a:lnTo>
                    <a:pt x="20673" y="6184"/>
                  </a:lnTo>
                  <a:lnTo>
                    <a:pt x="20999" y="6286"/>
                  </a:lnTo>
                  <a:lnTo>
                    <a:pt x="24201" y="7400"/>
                  </a:lnTo>
                  <a:lnTo>
                    <a:pt x="27404" y="8496"/>
                  </a:lnTo>
                  <a:cubicBezTo>
                    <a:pt x="28466" y="8855"/>
                    <a:pt x="29528" y="9232"/>
                    <a:pt x="30607" y="9575"/>
                  </a:cubicBezTo>
                  <a:cubicBezTo>
                    <a:pt x="31600" y="9917"/>
                    <a:pt x="32577" y="10243"/>
                    <a:pt x="33570" y="10551"/>
                  </a:cubicBezTo>
                  <a:cubicBezTo>
                    <a:pt x="32868" y="10551"/>
                    <a:pt x="32166" y="10534"/>
                    <a:pt x="31463" y="10534"/>
                  </a:cubicBezTo>
                  <a:lnTo>
                    <a:pt x="29083" y="10534"/>
                  </a:lnTo>
                  <a:lnTo>
                    <a:pt x="26702" y="10551"/>
                  </a:lnTo>
                  <a:lnTo>
                    <a:pt x="24321" y="10585"/>
                  </a:lnTo>
                  <a:lnTo>
                    <a:pt x="21941" y="10619"/>
                  </a:lnTo>
                  <a:lnTo>
                    <a:pt x="19560" y="10671"/>
                  </a:lnTo>
                  <a:cubicBezTo>
                    <a:pt x="18149" y="10716"/>
                    <a:pt x="16738" y="10735"/>
                    <a:pt x="15339" y="10786"/>
                  </a:cubicBezTo>
                  <a:lnTo>
                    <a:pt x="15339" y="10786"/>
                  </a:lnTo>
                  <a:cubicBezTo>
                    <a:pt x="15472" y="10366"/>
                    <a:pt x="15602" y="9949"/>
                    <a:pt x="15724" y="9523"/>
                  </a:cubicBezTo>
                  <a:lnTo>
                    <a:pt x="16272" y="7742"/>
                  </a:lnTo>
                  <a:lnTo>
                    <a:pt x="17316" y="4163"/>
                  </a:lnTo>
                  <a:lnTo>
                    <a:pt x="17402" y="3871"/>
                  </a:lnTo>
                  <a:lnTo>
                    <a:pt x="17128" y="3820"/>
                  </a:lnTo>
                  <a:lnTo>
                    <a:pt x="13309" y="3152"/>
                  </a:lnTo>
                  <a:lnTo>
                    <a:pt x="11408" y="2810"/>
                  </a:lnTo>
                  <a:lnTo>
                    <a:pt x="9524" y="2450"/>
                  </a:lnTo>
                  <a:lnTo>
                    <a:pt x="7622" y="2056"/>
                  </a:lnTo>
                  <a:cubicBezTo>
                    <a:pt x="6989" y="1936"/>
                    <a:pt x="6372" y="1799"/>
                    <a:pt x="5738" y="1679"/>
                  </a:cubicBezTo>
                  <a:cubicBezTo>
                    <a:pt x="5112" y="1544"/>
                    <a:pt x="4489" y="1408"/>
                    <a:pt x="3866" y="1272"/>
                  </a:cubicBezTo>
                  <a:lnTo>
                    <a:pt x="3866" y="1272"/>
                  </a:lnTo>
                  <a:lnTo>
                    <a:pt x="7160" y="1251"/>
                  </a:lnTo>
                  <a:cubicBezTo>
                    <a:pt x="8907" y="1217"/>
                    <a:pt x="10654" y="1200"/>
                    <a:pt x="12384" y="1165"/>
                  </a:cubicBezTo>
                  <a:lnTo>
                    <a:pt x="17625" y="1063"/>
                  </a:lnTo>
                  <a:lnTo>
                    <a:pt x="20245" y="994"/>
                  </a:lnTo>
                  <a:lnTo>
                    <a:pt x="22221" y="942"/>
                  </a:lnTo>
                  <a:close/>
                  <a:moveTo>
                    <a:pt x="23465" y="1"/>
                  </a:moveTo>
                  <a:lnTo>
                    <a:pt x="22831" y="18"/>
                  </a:lnTo>
                  <a:lnTo>
                    <a:pt x="20211" y="86"/>
                  </a:lnTo>
                  <a:lnTo>
                    <a:pt x="17590" y="189"/>
                  </a:lnTo>
                  <a:lnTo>
                    <a:pt x="12367" y="377"/>
                  </a:lnTo>
                  <a:cubicBezTo>
                    <a:pt x="10620" y="429"/>
                    <a:pt x="8890" y="514"/>
                    <a:pt x="7143" y="583"/>
                  </a:cubicBezTo>
                  <a:lnTo>
                    <a:pt x="1902" y="840"/>
                  </a:lnTo>
                  <a:lnTo>
                    <a:pt x="1" y="943"/>
                  </a:lnTo>
                  <a:lnTo>
                    <a:pt x="1868" y="1285"/>
                  </a:lnTo>
                  <a:cubicBezTo>
                    <a:pt x="3135" y="1508"/>
                    <a:pt x="4403" y="1731"/>
                    <a:pt x="5670" y="1970"/>
                  </a:cubicBezTo>
                  <a:cubicBezTo>
                    <a:pt x="6304" y="2090"/>
                    <a:pt x="6937" y="2193"/>
                    <a:pt x="7571" y="2330"/>
                  </a:cubicBezTo>
                  <a:lnTo>
                    <a:pt x="9472" y="2690"/>
                  </a:lnTo>
                  <a:lnTo>
                    <a:pt x="11356" y="3084"/>
                  </a:lnTo>
                  <a:lnTo>
                    <a:pt x="13240" y="3495"/>
                  </a:lnTo>
                  <a:lnTo>
                    <a:pt x="16725" y="4267"/>
                  </a:lnTo>
                  <a:lnTo>
                    <a:pt x="16725" y="4267"/>
                  </a:lnTo>
                  <a:lnTo>
                    <a:pt x="15604" y="7519"/>
                  </a:lnTo>
                  <a:lnTo>
                    <a:pt x="15021" y="9301"/>
                  </a:lnTo>
                  <a:cubicBezTo>
                    <a:pt x="14816" y="9883"/>
                    <a:pt x="14645" y="10482"/>
                    <a:pt x="14439" y="11065"/>
                  </a:cubicBezTo>
                  <a:lnTo>
                    <a:pt x="14285" y="11579"/>
                  </a:lnTo>
                  <a:lnTo>
                    <a:pt x="14816" y="11561"/>
                  </a:lnTo>
                  <a:cubicBezTo>
                    <a:pt x="16409" y="11527"/>
                    <a:pt x="17984" y="11459"/>
                    <a:pt x="19577" y="11407"/>
                  </a:cubicBezTo>
                  <a:lnTo>
                    <a:pt x="21958" y="11305"/>
                  </a:lnTo>
                  <a:lnTo>
                    <a:pt x="24338" y="11202"/>
                  </a:lnTo>
                  <a:lnTo>
                    <a:pt x="26719" y="11082"/>
                  </a:lnTo>
                  <a:lnTo>
                    <a:pt x="29083" y="10962"/>
                  </a:lnTo>
                  <a:lnTo>
                    <a:pt x="31463" y="10808"/>
                  </a:lnTo>
                  <a:cubicBezTo>
                    <a:pt x="32251" y="10756"/>
                    <a:pt x="33056" y="10705"/>
                    <a:pt x="33844" y="10637"/>
                  </a:cubicBezTo>
                  <a:lnTo>
                    <a:pt x="34015" y="10637"/>
                  </a:lnTo>
                  <a:lnTo>
                    <a:pt x="33861" y="10568"/>
                  </a:lnTo>
                  <a:cubicBezTo>
                    <a:pt x="32816" y="10123"/>
                    <a:pt x="31772" y="9712"/>
                    <a:pt x="30710" y="9284"/>
                  </a:cubicBezTo>
                  <a:cubicBezTo>
                    <a:pt x="29665" y="8855"/>
                    <a:pt x="28620" y="8461"/>
                    <a:pt x="27575" y="8033"/>
                  </a:cubicBezTo>
                  <a:lnTo>
                    <a:pt x="24424" y="6800"/>
                  </a:lnTo>
                  <a:lnTo>
                    <a:pt x="21604" y="5718"/>
                  </a:lnTo>
                  <a:lnTo>
                    <a:pt x="21604" y="5718"/>
                  </a:lnTo>
                  <a:lnTo>
                    <a:pt x="21941" y="4694"/>
                  </a:lnTo>
                  <a:cubicBezTo>
                    <a:pt x="22095" y="4248"/>
                    <a:pt x="22249" y="3786"/>
                    <a:pt x="22403" y="3340"/>
                  </a:cubicBezTo>
                  <a:lnTo>
                    <a:pt x="22848" y="1970"/>
                  </a:lnTo>
                  <a:cubicBezTo>
                    <a:pt x="22985" y="1525"/>
                    <a:pt x="23140" y="1063"/>
                    <a:pt x="23277" y="617"/>
                  </a:cubicBezTo>
                  <a:lnTo>
                    <a:pt x="234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4068" name="Google Shape;4068;p55"/>
          <p:cNvGrpSpPr/>
          <p:nvPr/>
        </p:nvGrpSpPr>
        <p:grpSpPr>
          <a:xfrm rot="-1146379" flipH="1">
            <a:off x="7258160" y="401969"/>
            <a:ext cx="718362" cy="244529"/>
            <a:chOff x="916775" y="3696925"/>
            <a:chExt cx="850400" cy="289475"/>
          </a:xfrm>
        </p:grpSpPr>
        <p:sp>
          <p:nvSpPr>
            <p:cNvPr id="4069" name="Google Shape;4069;p55"/>
            <p:cNvSpPr/>
            <p:nvPr/>
          </p:nvSpPr>
          <p:spPr>
            <a:xfrm>
              <a:off x="964750" y="3708925"/>
              <a:ext cx="798125" cy="267625"/>
            </a:xfrm>
            <a:custGeom>
              <a:avLst/>
              <a:gdLst/>
              <a:ahLst/>
              <a:cxnLst/>
              <a:rect l="l" t="t" r="r" b="b"/>
              <a:pathLst>
                <a:path w="31925" h="10705" extrusionOk="0">
                  <a:moveTo>
                    <a:pt x="20929" y="0"/>
                  </a:moveTo>
                  <a:lnTo>
                    <a:pt x="0" y="583"/>
                  </a:lnTo>
                  <a:lnTo>
                    <a:pt x="15158" y="3597"/>
                  </a:lnTo>
                  <a:lnTo>
                    <a:pt x="12897" y="10705"/>
                  </a:lnTo>
                  <a:lnTo>
                    <a:pt x="12897" y="10705"/>
                  </a:lnTo>
                  <a:lnTo>
                    <a:pt x="31925" y="10122"/>
                  </a:lnTo>
                  <a:lnTo>
                    <a:pt x="19217" y="5464"/>
                  </a:lnTo>
                  <a:lnTo>
                    <a:pt x="209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70" name="Google Shape;4070;p55"/>
            <p:cNvSpPr/>
            <p:nvPr/>
          </p:nvSpPr>
          <p:spPr>
            <a:xfrm>
              <a:off x="916775" y="3696925"/>
              <a:ext cx="850400" cy="289475"/>
            </a:xfrm>
            <a:custGeom>
              <a:avLst/>
              <a:gdLst/>
              <a:ahLst/>
              <a:cxnLst/>
              <a:rect l="l" t="t" r="r" b="b"/>
              <a:pathLst>
                <a:path w="34016" h="11579" extrusionOk="0">
                  <a:moveTo>
                    <a:pt x="22221" y="942"/>
                  </a:moveTo>
                  <a:lnTo>
                    <a:pt x="22221" y="942"/>
                  </a:lnTo>
                  <a:cubicBezTo>
                    <a:pt x="22145" y="1197"/>
                    <a:pt x="22069" y="1455"/>
                    <a:pt x="21992" y="1713"/>
                  </a:cubicBezTo>
                  <a:lnTo>
                    <a:pt x="21581" y="3084"/>
                  </a:lnTo>
                  <a:cubicBezTo>
                    <a:pt x="21427" y="3529"/>
                    <a:pt x="21307" y="3991"/>
                    <a:pt x="21170" y="4454"/>
                  </a:cubicBezTo>
                  <a:lnTo>
                    <a:pt x="20776" y="5824"/>
                  </a:lnTo>
                  <a:lnTo>
                    <a:pt x="20673" y="6184"/>
                  </a:lnTo>
                  <a:lnTo>
                    <a:pt x="20999" y="6286"/>
                  </a:lnTo>
                  <a:lnTo>
                    <a:pt x="24201" y="7400"/>
                  </a:lnTo>
                  <a:lnTo>
                    <a:pt x="27404" y="8496"/>
                  </a:lnTo>
                  <a:cubicBezTo>
                    <a:pt x="28466" y="8855"/>
                    <a:pt x="29528" y="9232"/>
                    <a:pt x="30607" y="9575"/>
                  </a:cubicBezTo>
                  <a:cubicBezTo>
                    <a:pt x="31600" y="9917"/>
                    <a:pt x="32577" y="10243"/>
                    <a:pt x="33570" y="10551"/>
                  </a:cubicBezTo>
                  <a:cubicBezTo>
                    <a:pt x="32868" y="10551"/>
                    <a:pt x="32166" y="10534"/>
                    <a:pt x="31463" y="10534"/>
                  </a:cubicBezTo>
                  <a:lnTo>
                    <a:pt x="29083" y="10534"/>
                  </a:lnTo>
                  <a:lnTo>
                    <a:pt x="26702" y="10551"/>
                  </a:lnTo>
                  <a:lnTo>
                    <a:pt x="24321" y="10585"/>
                  </a:lnTo>
                  <a:lnTo>
                    <a:pt x="21941" y="10619"/>
                  </a:lnTo>
                  <a:lnTo>
                    <a:pt x="19560" y="10671"/>
                  </a:lnTo>
                  <a:cubicBezTo>
                    <a:pt x="18149" y="10716"/>
                    <a:pt x="16738" y="10735"/>
                    <a:pt x="15339" y="10786"/>
                  </a:cubicBezTo>
                  <a:lnTo>
                    <a:pt x="15339" y="10786"/>
                  </a:lnTo>
                  <a:cubicBezTo>
                    <a:pt x="15472" y="10366"/>
                    <a:pt x="15602" y="9949"/>
                    <a:pt x="15724" y="9523"/>
                  </a:cubicBezTo>
                  <a:lnTo>
                    <a:pt x="16272" y="7742"/>
                  </a:lnTo>
                  <a:lnTo>
                    <a:pt x="17316" y="4163"/>
                  </a:lnTo>
                  <a:lnTo>
                    <a:pt x="17402" y="3871"/>
                  </a:lnTo>
                  <a:lnTo>
                    <a:pt x="17128" y="3820"/>
                  </a:lnTo>
                  <a:lnTo>
                    <a:pt x="13309" y="3152"/>
                  </a:lnTo>
                  <a:lnTo>
                    <a:pt x="11408" y="2810"/>
                  </a:lnTo>
                  <a:lnTo>
                    <a:pt x="9524" y="2450"/>
                  </a:lnTo>
                  <a:lnTo>
                    <a:pt x="7622" y="2056"/>
                  </a:lnTo>
                  <a:cubicBezTo>
                    <a:pt x="6989" y="1936"/>
                    <a:pt x="6372" y="1799"/>
                    <a:pt x="5738" y="1679"/>
                  </a:cubicBezTo>
                  <a:cubicBezTo>
                    <a:pt x="5112" y="1544"/>
                    <a:pt x="4489" y="1408"/>
                    <a:pt x="3866" y="1272"/>
                  </a:cubicBezTo>
                  <a:lnTo>
                    <a:pt x="3866" y="1272"/>
                  </a:lnTo>
                  <a:lnTo>
                    <a:pt x="7160" y="1251"/>
                  </a:lnTo>
                  <a:cubicBezTo>
                    <a:pt x="8907" y="1217"/>
                    <a:pt x="10654" y="1200"/>
                    <a:pt x="12384" y="1165"/>
                  </a:cubicBezTo>
                  <a:lnTo>
                    <a:pt x="17625" y="1063"/>
                  </a:lnTo>
                  <a:lnTo>
                    <a:pt x="20245" y="994"/>
                  </a:lnTo>
                  <a:lnTo>
                    <a:pt x="22221" y="942"/>
                  </a:lnTo>
                  <a:close/>
                  <a:moveTo>
                    <a:pt x="23465" y="1"/>
                  </a:moveTo>
                  <a:lnTo>
                    <a:pt x="22831" y="18"/>
                  </a:lnTo>
                  <a:lnTo>
                    <a:pt x="20211" y="86"/>
                  </a:lnTo>
                  <a:lnTo>
                    <a:pt x="17590" y="189"/>
                  </a:lnTo>
                  <a:lnTo>
                    <a:pt x="12367" y="377"/>
                  </a:lnTo>
                  <a:cubicBezTo>
                    <a:pt x="10620" y="429"/>
                    <a:pt x="8890" y="514"/>
                    <a:pt x="7143" y="583"/>
                  </a:cubicBezTo>
                  <a:lnTo>
                    <a:pt x="1902" y="840"/>
                  </a:lnTo>
                  <a:lnTo>
                    <a:pt x="1" y="943"/>
                  </a:lnTo>
                  <a:lnTo>
                    <a:pt x="1868" y="1285"/>
                  </a:lnTo>
                  <a:cubicBezTo>
                    <a:pt x="3135" y="1508"/>
                    <a:pt x="4403" y="1731"/>
                    <a:pt x="5670" y="1970"/>
                  </a:cubicBezTo>
                  <a:cubicBezTo>
                    <a:pt x="6304" y="2090"/>
                    <a:pt x="6937" y="2193"/>
                    <a:pt x="7571" y="2330"/>
                  </a:cubicBezTo>
                  <a:lnTo>
                    <a:pt x="9472" y="2690"/>
                  </a:lnTo>
                  <a:lnTo>
                    <a:pt x="11356" y="3084"/>
                  </a:lnTo>
                  <a:lnTo>
                    <a:pt x="13240" y="3495"/>
                  </a:lnTo>
                  <a:lnTo>
                    <a:pt x="16725" y="4267"/>
                  </a:lnTo>
                  <a:lnTo>
                    <a:pt x="16725" y="4267"/>
                  </a:lnTo>
                  <a:lnTo>
                    <a:pt x="15604" y="7519"/>
                  </a:lnTo>
                  <a:lnTo>
                    <a:pt x="15021" y="9301"/>
                  </a:lnTo>
                  <a:cubicBezTo>
                    <a:pt x="14816" y="9883"/>
                    <a:pt x="14645" y="10482"/>
                    <a:pt x="14439" y="11065"/>
                  </a:cubicBezTo>
                  <a:lnTo>
                    <a:pt x="14285" y="11579"/>
                  </a:lnTo>
                  <a:lnTo>
                    <a:pt x="14816" y="11561"/>
                  </a:lnTo>
                  <a:cubicBezTo>
                    <a:pt x="16409" y="11527"/>
                    <a:pt x="17984" y="11459"/>
                    <a:pt x="19577" y="11407"/>
                  </a:cubicBezTo>
                  <a:lnTo>
                    <a:pt x="21958" y="11305"/>
                  </a:lnTo>
                  <a:lnTo>
                    <a:pt x="24338" y="11202"/>
                  </a:lnTo>
                  <a:lnTo>
                    <a:pt x="26719" y="11082"/>
                  </a:lnTo>
                  <a:lnTo>
                    <a:pt x="29083" y="10962"/>
                  </a:lnTo>
                  <a:lnTo>
                    <a:pt x="31463" y="10808"/>
                  </a:lnTo>
                  <a:cubicBezTo>
                    <a:pt x="32251" y="10756"/>
                    <a:pt x="33056" y="10705"/>
                    <a:pt x="33844" y="10637"/>
                  </a:cubicBezTo>
                  <a:lnTo>
                    <a:pt x="34015" y="10637"/>
                  </a:lnTo>
                  <a:lnTo>
                    <a:pt x="33861" y="10568"/>
                  </a:lnTo>
                  <a:cubicBezTo>
                    <a:pt x="32816" y="10123"/>
                    <a:pt x="31772" y="9712"/>
                    <a:pt x="30710" y="9284"/>
                  </a:cubicBezTo>
                  <a:cubicBezTo>
                    <a:pt x="29665" y="8855"/>
                    <a:pt x="28620" y="8461"/>
                    <a:pt x="27575" y="8033"/>
                  </a:cubicBezTo>
                  <a:lnTo>
                    <a:pt x="24424" y="6800"/>
                  </a:lnTo>
                  <a:lnTo>
                    <a:pt x="21604" y="5718"/>
                  </a:lnTo>
                  <a:lnTo>
                    <a:pt x="21604" y="5718"/>
                  </a:lnTo>
                  <a:lnTo>
                    <a:pt x="21941" y="4694"/>
                  </a:lnTo>
                  <a:cubicBezTo>
                    <a:pt x="22095" y="4248"/>
                    <a:pt x="22249" y="3786"/>
                    <a:pt x="22403" y="3340"/>
                  </a:cubicBezTo>
                  <a:lnTo>
                    <a:pt x="22848" y="1970"/>
                  </a:lnTo>
                  <a:cubicBezTo>
                    <a:pt x="22985" y="1525"/>
                    <a:pt x="23140" y="1063"/>
                    <a:pt x="23277" y="617"/>
                  </a:cubicBezTo>
                  <a:lnTo>
                    <a:pt x="234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48" name="Google Shape;4003;p54"/>
          <p:cNvGrpSpPr/>
          <p:nvPr/>
        </p:nvGrpSpPr>
        <p:grpSpPr>
          <a:xfrm>
            <a:off x="4015122" y="3112034"/>
            <a:ext cx="925904" cy="1891534"/>
            <a:chOff x="1731500" y="694900"/>
            <a:chExt cx="1026850" cy="2002300"/>
          </a:xfrm>
        </p:grpSpPr>
        <p:sp>
          <p:nvSpPr>
            <p:cNvPr id="49" name="Google Shape;4004;p54"/>
            <p:cNvSpPr/>
            <p:nvPr/>
          </p:nvSpPr>
          <p:spPr>
            <a:xfrm>
              <a:off x="2092950" y="1791925"/>
              <a:ext cx="199325" cy="81275"/>
            </a:xfrm>
            <a:custGeom>
              <a:avLst/>
              <a:gdLst/>
              <a:ahLst/>
              <a:cxnLst/>
              <a:rect l="l" t="t" r="r" b="b"/>
              <a:pathLst>
                <a:path w="7973" h="3251" extrusionOk="0">
                  <a:moveTo>
                    <a:pt x="3153" y="1"/>
                  </a:moveTo>
                  <a:cubicBezTo>
                    <a:pt x="1507" y="1"/>
                    <a:pt x="243" y="712"/>
                    <a:pt x="209" y="723"/>
                  </a:cubicBezTo>
                  <a:cubicBezTo>
                    <a:pt x="63" y="828"/>
                    <a:pt x="0" y="1037"/>
                    <a:pt x="84" y="1205"/>
                  </a:cubicBezTo>
                  <a:cubicBezTo>
                    <a:pt x="147" y="1267"/>
                    <a:pt x="209" y="1330"/>
                    <a:pt x="272" y="1351"/>
                  </a:cubicBezTo>
                  <a:cubicBezTo>
                    <a:pt x="316" y="1360"/>
                    <a:pt x="359" y="1365"/>
                    <a:pt x="401" y="1365"/>
                  </a:cubicBezTo>
                  <a:cubicBezTo>
                    <a:pt x="460" y="1365"/>
                    <a:pt x="516" y="1355"/>
                    <a:pt x="565" y="1330"/>
                  </a:cubicBezTo>
                  <a:cubicBezTo>
                    <a:pt x="565" y="1309"/>
                    <a:pt x="1549" y="744"/>
                    <a:pt x="2888" y="682"/>
                  </a:cubicBezTo>
                  <a:cubicBezTo>
                    <a:pt x="2969" y="678"/>
                    <a:pt x="3051" y="676"/>
                    <a:pt x="3131" y="676"/>
                  </a:cubicBezTo>
                  <a:cubicBezTo>
                    <a:pt x="4783" y="676"/>
                    <a:pt x="6185" y="1493"/>
                    <a:pt x="7303" y="3109"/>
                  </a:cubicBezTo>
                  <a:cubicBezTo>
                    <a:pt x="7368" y="3200"/>
                    <a:pt x="7473" y="3251"/>
                    <a:pt x="7584" y="3251"/>
                  </a:cubicBezTo>
                  <a:cubicBezTo>
                    <a:pt x="7651" y="3251"/>
                    <a:pt x="7721" y="3232"/>
                    <a:pt x="7784" y="3192"/>
                  </a:cubicBezTo>
                  <a:cubicBezTo>
                    <a:pt x="7930" y="3088"/>
                    <a:pt x="7972" y="2879"/>
                    <a:pt x="7868" y="2711"/>
                  </a:cubicBezTo>
                  <a:cubicBezTo>
                    <a:pt x="6396" y="569"/>
                    <a:pt x="4623" y="1"/>
                    <a:pt x="3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" name="Google Shape;4005;p54"/>
            <p:cNvSpPr/>
            <p:nvPr/>
          </p:nvSpPr>
          <p:spPr>
            <a:xfrm>
              <a:off x="2300075" y="1906300"/>
              <a:ext cx="193575" cy="65750"/>
            </a:xfrm>
            <a:custGeom>
              <a:avLst/>
              <a:gdLst/>
              <a:ahLst/>
              <a:cxnLst/>
              <a:rect l="l" t="t" r="r" b="b"/>
              <a:pathLst>
                <a:path w="7743" h="2630" extrusionOk="0">
                  <a:moveTo>
                    <a:pt x="4094" y="0"/>
                  </a:moveTo>
                  <a:cubicBezTo>
                    <a:pt x="2851" y="0"/>
                    <a:pt x="1434" y="484"/>
                    <a:pt x="127" y="2070"/>
                  </a:cubicBezTo>
                  <a:cubicBezTo>
                    <a:pt x="1" y="2216"/>
                    <a:pt x="22" y="2426"/>
                    <a:pt x="168" y="2551"/>
                  </a:cubicBezTo>
                  <a:cubicBezTo>
                    <a:pt x="189" y="2572"/>
                    <a:pt x="231" y="2593"/>
                    <a:pt x="273" y="2614"/>
                  </a:cubicBezTo>
                  <a:cubicBezTo>
                    <a:pt x="305" y="2625"/>
                    <a:pt x="339" y="2630"/>
                    <a:pt x="373" y="2630"/>
                  </a:cubicBezTo>
                  <a:cubicBezTo>
                    <a:pt x="471" y="2630"/>
                    <a:pt x="572" y="2587"/>
                    <a:pt x="650" y="2509"/>
                  </a:cubicBezTo>
                  <a:cubicBezTo>
                    <a:pt x="1803" y="1107"/>
                    <a:pt x="3041" y="679"/>
                    <a:pt x="4125" y="679"/>
                  </a:cubicBezTo>
                  <a:cubicBezTo>
                    <a:pt x="5776" y="679"/>
                    <a:pt x="7068" y="1672"/>
                    <a:pt x="7157" y="1735"/>
                  </a:cubicBezTo>
                  <a:cubicBezTo>
                    <a:pt x="7222" y="1791"/>
                    <a:pt x="7299" y="1818"/>
                    <a:pt x="7376" y="1818"/>
                  </a:cubicBezTo>
                  <a:cubicBezTo>
                    <a:pt x="7472" y="1818"/>
                    <a:pt x="7568" y="1775"/>
                    <a:pt x="7638" y="1693"/>
                  </a:cubicBezTo>
                  <a:cubicBezTo>
                    <a:pt x="7743" y="1526"/>
                    <a:pt x="7722" y="1317"/>
                    <a:pt x="7575" y="1191"/>
                  </a:cubicBezTo>
                  <a:cubicBezTo>
                    <a:pt x="7550" y="1178"/>
                    <a:pt x="6033" y="0"/>
                    <a:pt x="40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" name="Google Shape;4006;p54"/>
            <p:cNvSpPr/>
            <p:nvPr/>
          </p:nvSpPr>
          <p:spPr>
            <a:xfrm>
              <a:off x="2022325" y="2274225"/>
              <a:ext cx="107250" cy="48450"/>
            </a:xfrm>
            <a:custGeom>
              <a:avLst/>
              <a:gdLst/>
              <a:ahLst/>
              <a:cxnLst/>
              <a:rect l="l" t="t" r="r" b="b"/>
              <a:pathLst>
                <a:path w="4290" h="1938" extrusionOk="0">
                  <a:moveTo>
                    <a:pt x="1758" y="0"/>
                  </a:moveTo>
                  <a:cubicBezTo>
                    <a:pt x="898" y="0"/>
                    <a:pt x="232" y="377"/>
                    <a:pt x="210" y="388"/>
                  </a:cubicBezTo>
                  <a:cubicBezTo>
                    <a:pt x="63" y="472"/>
                    <a:pt x="1" y="681"/>
                    <a:pt x="84" y="849"/>
                  </a:cubicBezTo>
                  <a:cubicBezTo>
                    <a:pt x="147" y="932"/>
                    <a:pt x="210" y="974"/>
                    <a:pt x="273" y="995"/>
                  </a:cubicBezTo>
                  <a:cubicBezTo>
                    <a:pt x="320" y="1014"/>
                    <a:pt x="367" y="1024"/>
                    <a:pt x="412" y="1024"/>
                  </a:cubicBezTo>
                  <a:cubicBezTo>
                    <a:pt x="467" y="1024"/>
                    <a:pt x="519" y="1009"/>
                    <a:pt x="565" y="974"/>
                  </a:cubicBezTo>
                  <a:cubicBezTo>
                    <a:pt x="598" y="952"/>
                    <a:pt x="1081" y="683"/>
                    <a:pt x="1714" y="683"/>
                  </a:cubicBezTo>
                  <a:cubicBezTo>
                    <a:pt x="2301" y="683"/>
                    <a:pt x="3016" y="914"/>
                    <a:pt x="3620" y="1790"/>
                  </a:cubicBezTo>
                  <a:cubicBezTo>
                    <a:pt x="3683" y="1890"/>
                    <a:pt x="3782" y="1938"/>
                    <a:pt x="3888" y="1938"/>
                  </a:cubicBezTo>
                  <a:cubicBezTo>
                    <a:pt x="3960" y="1938"/>
                    <a:pt x="4034" y="1916"/>
                    <a:pt x="4102" y="1874"/>
                  </a:cubicBezTo>
                  <a:cubicBezTo>
                    <a:pt x="4248" y="1769"/>
                    <a:pt x="4290" y="1560"/>
                    <a:pt x="4185" y="1393"/>
                  </a:cubicBezTo>
                  <a:cubicBezTo>
                    <a:pt x="3430" y="294"/>
                    <a:pt x="2518" y="0"/>
                    <a:pt x="17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" name="Google Shape;4007;p54"/>
            <p:cNvSpPr/>
            <p:nvPr/>
          </p:nvSpPr>
          <p:spPr>
            <a:xfrm>
              <a:off x="2123275" y="2329900"/>
              <a:ext cx="104650" cy="40850"/>
            </a:xfrm>
            <a:custGeom>
              <a:avLst/>
              <a:gdLst/>
              <a:ahLst/>
              <a:cxnLst/>
              <a:rect l="l" t="t" r="r" b="b"/>
              <a:pathLst>
                <a:path w="4186" h="1634" extrusionOk="0">
                  <a:moveTo>
                    <a:pt x="2209" y="1"/>
                  </a:moveTo>
                  <a:cubicBezTo>
                    <a:pt x="1531" y="1"/>
                    <a:pt x="786" y="271"/>
                    <a:pt x="126" y="1070"/>
                  </a:cubicBezTo>
                  <a:cubicBezTo>
                    <a:pt x="1" y="1216"/>
                    <a:pt x="22" y="1446"/>
                    <a:pt x="168" y="1551"/>
                  </a:cubicBezTo>
                  <a:cubicBezTo>
                    <a:pt x="210" y="1593"/>
                    <a:pt x="231" y="1614"/>
                    <a:pt x="273" y="1614"/>
                  </a:cubicBezTo>
                  <a:cubicBezTo>
                    <a:pt x="311" y="1626"/>
                    <a:pt x="353" y="1633"/>
                    <a:pt x="395" y="1633"/>
                  </a:cubicBezTo>
                  <a:cubicBezTo>
                    <a:pt x="492" y="1633"/>
                    <a:pt x="591" y="1597"/>
                    <a:pt x="649" y="1509"/>
                  </a:cubicBezTo>
                  <a:cubicBezTo>
                    <a:pt x="1173" y="886"/>
                    <a:pt x="1732" y="695"/>
                    <a:pt x="2220" y="695"/>
                  </a:cubicBezTo>
                  <a:cubicBezTo>
                    <a:pt x="2963" y="695"/>
                    <a:pt x="3541" y="1136"/>
                    <a:pt x="3579" y="1174"/>
                  </a:cubicBezTo>
                  <a:cubicBezTo>
                    <a:pt x="3640" y="1218"/>
                    <a:pt x="3712" y="1240"/>
                    <a:pt x="3784" y="1240"/>
                  </a:cubicBezTo>
                  <a:cubicBezTo>
                    <a:pt x="3885" y="1240"/>
                    <a:pt x="3987" y="1197"/>
                    <a:pt x="4060" y="1111"/>
                  </a:cubicBezTo>
                  <a:cubicBezTo>
                    <a:pt x="4186" y="965"/>
                    <a:pt x="4165" y="756"/>
                    <a:pt x="3997" y="630"/>
                  </a:cubicBezTo>
                  <a:cubicBezTo>
                    <a:pt x="3614" y="324"/>
                    <a:pt x="2952" y="1"/>
                    <a:pt x="2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" name="Google Shape;4008;p54"/>
            <p:cNvSpPr/>
            <p:nvPr/>
          </p:nvSpPr>
          <p:spPr>
            <a:xfrm>
              <a:off x="2177150" y="938000"/>
              <a:ext cx="432625" cy="386925"/>
            </a:xfrm>
            <a:custGeom>
              <a:avLst/>
              <a:gdLst/>
              <a:ahLst/>
              <a:cxnLst/>
              <a:rect l="l" t="t" r="r" b="b"/>
              <a:pathLst>
                <a:path w="17305" h="15477" extrusionOk="0">
                  <a:moveTo>
                    <a:pt x="17305" y="1"/>
                  </a:moveTo>
                  <a:cubicBezTo>
                    <a:pt x="17304" y="1"/>
                    <a:pt x="7136" y="11174"/>
                    <a:pt x="1" y="15463"/>
                  </a:cubicBezTo>
                  <a:cubicBezTo>
                    <a:pt x="9" y="15472"/>
                    <a:pt x="23" y="15476"/>
                    <a:pt x="45" y="15476"/>
                  </a:cubicBezTo>
                  <a:cubicBezTo>
                    <a:pt x="1021" y="15476"/>
                    <a:pt x="15954" y="6757"/>
                    <a:pt x="173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" name="Google Shape;4009;p54"/>
            <p:cNvSpPr/>
            <p:nvPr/>
          </p:nvSpPr>
          <p:spPr>
            <a:xfrm>
              <a:off x="1844325" y="1740800"/>
              <a:ext cx="127800" cy="169925"/>
            </a:xfrm>
            <a:custGeom>
              <a:avLst/>
              <a:gdLst/>
              <a:ahLst/>
              <a:cxnLst/>
              <a:rect l="l" t="t" r="r" b="b"/>
              <a:pathLst>
                <a:path w="5112" h="6797" extrusionOk="0">
                  <a:moveTo>
                    <a:pt x="3680" y="1"/>
                  </a:moveTo>
                  <a:cubicBezTo>
                    <a:pt x="2717" y="1"/>
                    <a:pt x="537" y="331"/>
                    <a:pt x="488" y="3312"/>
                  </a:cubicBezTo>
                  <a:cubicBezTo>
                    <a:pt x="528" y="3596"/>
                    <a:pt x="1" y="6797"/>
                    <a:pt x="4608" y="6797"/>
                  </a:cubicBezTo>
                  <a:cubicBezTo>
                    <a:pt x="4763" y="6797"/>
                    <a:pt x="4924" y="6793"/>
                    <a:pt x="5091" y="6786"/>
                  </a:cubicBezTo>
                  <a:cubicBezTo>
                    <a:pt x="5112" y="6744"/>
                    <a:pt x="1722" y="6053"/>
                    <a:pt x="1764" y="3480"/>
                  </a:cubicBezTo>
                  <a:cubicBezTo>
                    <a:pt x="1743" y="2978"/>
                    <a:pt x="1785" y="1157"/>
                    <a:pt x="4128" y="27"/>
                  </a:cubicBezTo>
                  <a:cubicBezTo>
                    <a:pt x="4128" y="27"/>
                    <a:pt x="3953" y="1"/>
                    <a:pt x="3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" name="Google Shape;4010;p54"/>
            <p:cNvSpPr/>
            <p:nvPr/>
          </p:nvSpPr>
          <p:spPr>
            <a:xfrm>
              <a:off x="1891700" y="2266125"/>
              <a:ext cx="75725" cy="74325"/>
            </a:xfrm>
            <a:custGeom>
              <a:avLst/>
              <a:gdLst/>
              <a:ahLst/>
              <a:cxnLst/>
              <a:rect l="l" t="t" r="r" b="b"/>
              <a:pathLst>
                <a:path w="3029" h="2973" extrusionOk="0">
                  <a:moveTo>
                    <a:pt x="1564" y="1"/>
                  </a:moveTo>
                  <a:cubicBezTo>
                    <a:pt x="1564" y="1"/>
                    <a:pt x="0" y="2149"/>
                    <a:pt x="3013" y="2968"/>
                  </a:cubicBezTo>
                  <a:lnTo>
                    <a:pt x="3013" y="2968"/>
                  </a:lnTo>
                  <a:cubicBezTo>
                    <a:pt x="2821" y="2874"/>
                    <a:pt x="1201" y="1292"/>
                    <a:pt x="1564" y="1"/>
                  </a:cubicBezTo>
                  <a:close/>
                  <a:moveTo>
                    <a:pt x="3013" y="2968"/>
                  </a:moveTo>
                  <a:cubicBezTo>
                    <a:pt x="3019" y="2971"/>
                    <a:pt x="3024" y="2972"/>
                    <a:pt x="3027" y="2972"/>
                  </a:cubicBezTo>
                  <a:cubicBezTo>
                    <a:pt x="3027" y="2972"/>
                    <a:pt x="3028" y="2972"/>
                    <a:pt x="3029" y="2972"/>
                  </a:cubicBezTo>
                  <a:cubicBezTo>
                    <a:pt x="3023" y="2971"/>
                    <a:pt x="3018" y="2969"/>
                    <a:pt x="3013" y="29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" name="Google Shape;4011;p54"/>
            <p:cNvSpPr/>
            <p:nvPr/>
          </p:nvSpPr>
          <p:spPr>
            <a:xfrm>
              <a:off x="1932350" y="703150"/>
              <a:ext cx="816575" cy="1985675"/>
            </a:xfrm>
            <a:custGeom>
              <a:avLst/>
              <a:gdLst/>
              <a:ahLst/>
              <a:cxnLst/>
              <a:rect l="l" t="t" r="r" b="b"/>
              <a:pathLst>
                <a:path w="32663" h="79427" extrusionOk="0">
                  <a:moveTo>
                    <a:pt x="27013" y="0"/>
                  </a:moveTo>
                  <a:cubicBezTo>
                    <a:pt x="27013" y="1"/>
                    <a:pt x="15965" y="13580"/>
                    <a:pt x="2114" y="23539"/>
                  </a:cubicBezTo>
                  <a:cubicBezTo>
                    <a:pt x="1779" y="23539"/>
                    <a:pt x="6110" y="25088"/>
                    <a:pt x="11592" y="27012"/>
                  </a:cubicBezTo>
                  <a:lnTo>
                    <a:pt x="1" y="79426"/>
                  </a:lnTo>
                  <a:lnTo>
                    <a:pt x="22766" y="30904"/>
                  </a:lnTo>
                  <a:cubicBezTo>
                    <a:pt x="28248" y="32808"/>
                    <a:pt x="32662" y="34315"/>
                    <a:pt x="32662" y="34315"/>
                  </a:cubicBezTo>
                  <a:cubicBezTo>
                    <a:pt x="32662" y="34315"/>
                    <a:pt x="26888" y="18894"/>
                    <a:pt x="270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" name="Google Shape;4012;p54"/>
            <p:cNvSpPr/>
            <p:nvPr/>
          </p:nvSpPr>
          <p:spPr>
            <a:xfrm>
              <a:off x="1923450" y="694900"/>
              <a:ext cx="834900" cy="2002300"/>
            </a:xfrm>
            <a:custGeom>
              <a:avLst/>
              <a:gdLst/>
              <a:ahLst/>
              <a:cxnLst/>
              <a:rect l="l" t="t" r="r" b="b"/>
              <a:pathLst>
                <a:path w="33396" h="80092" extrusionOk="0">
                  <a:moveTo>
                    <a:pt x="27013" y="1272"/>
                  </a:moveTo>
                  <a:cubicBezTo>
                    <a:pt x="27097" y="17383"/>
                    <a:pt x="31386" y="30962"/>
                    <a:pt x="32454" y="34101"/>
                  </a:cubicBezTo>
                  <a:cubicBezTo>
                    <a:pt x="31010" y="33599"/>
                    <a:pt x="27411" y="32364"/>
                    <a:pt x="23226" y="30899"/>
                  </a:cubicBezTo>
                  <a:cubicBezTo>
                    <a:pt x="23197" y="30891"/>
                    <a:pt x="23166" y="30887"/>
                    <a:pt x="23134" y="30887"/>
                  </a:cubicBezTo>
                  <a:cubicBezTo>
                    <a:pt x="23009" y="30887"/>
                    <a:pt x="22875" y="30954"/>
                    <a:pt x="22808" y="31088"/>
                  </a:cubicBezTo>
                  <a:lnTo>
                    <a:pt x="1361" y="76806"/>
                  </a:lnTo>
                  <a:lnTo>
                    <a:pt x="12283" y="27405"/>
                  </a:lnTo>
                  <a:cubicBezTo>
                    <a:pt x="12325" y="27238"/>
                    <a:pt x="12220" y="27070"/>
                    <a:pt x="12074" y="27008"/>
                  </a:cubicBezTo>
                  <a:cubicBezTo>
                    <a:pt x="11404" y="26778"/>
                    <a:pt x="10756" y="26547"/>
                    <a:pt x="10128" y="26338"/>
                  </a:cubicBezTo>
                  <a:cubicBezTo>
                    <a:pt x="5755" y="24790"/>
                    <a:pt x="3893" y="24099"/>
                    <a:pt x="3140" y="23806"/>
                  </a:cubicBezTo>
                  <a:cubicBezTo>
                    <a:pt x="14836" y="15290"/>
                    <a:pt x="24544" y="4201"/>
                    <a:pt x="27013" y="1272"/>
                  </a:cubicBezTo>
                  <a:close/>
                  <a:moveTo>
                    <a:pt x="27370" y="0"/>
                  </a:moveTo>
                  <a:cubicBezTo>
                    <a:pt x="27267" y="0"/>
                    <a:pt x="27159" y="43"/>
                    <a:pt x="27097" y="121"/>
                  </a:cubicBezTo>
                  <a:cubicBezTo>
                    <a:pt x="26992" y="246"/>
                    <a:pt x="15945" y="13742"/>
                    <a:pt x="2303" y="23555"/>
                  </a:cubicBezTo>
                  <a:cubicBezTo>
                    <a:pt x="2219" y="23597"/>
                    <a:pt x="2135" y="23702"/>
                    <a:pt x="2114" y="23806"/>
                  </a:cubicBezTo>
                  <a:cubicBezTo>
                    <a:pt x="2052" y="24120"/>
                    <a:pt x="2282" y="24204"/>
                    <a:pt x="2888" y="24455"/>
                  </a:cubicBezTo>
                  <a:cubicBezTo>
                    <a:pt x="3244" y="24581"/>
                    <a:pt x="3788" y="24790"/>
                    <a:pt x="4479" y="25041"/>
                  </a:cubicBezTo>
                  <a:cubicBezTo>
                    <a:pt x="5734" y="25501"/>
                    <a:pt x="7554" y="26150"/>
                    <a:pt x="9898" y="26987"/>
                  </a:cubicBezTo>
                  <a:cubicBezTo>
                    <a:pt x="10442" y="27175"/>
                    <a:pt x="10986" y="27363"/>
                    <a:pt x="11551" y="27573"/>
                  </a:cubicBezTo>
                  <a:lnTo>
                    <a:pt x="22" y="79672"/>
                  </a:lnTo>
                  <a:cubicBezTo>
                    <a:pt x="1" y="79840"/>
                    <a:pt x="85" y="80007"/>
                    <a:pt x="252" y="80070"/>
                  </a:cubicBezTo>
                  <a:cubicBezTo>
                    <a:pt x="290" y="80084"/>
                    <a:pt x="330" y="80091"/>
                    <a:pt x="369" y="80091"/>
                  </a:cubicBezTo>
                  <a:cubicBezTo>
                    <a:pt x="499" y="80091"/>
                    <a:pt x="622" y="80015"/>
                    <a:pt x="671" y="79903"/>
                  </a:cubicBezTo>
                  <a:lnTo>
                    <a:pt x="23310" y="31653"/>
                  </a:lnTo>
                  <a:cubicBezTo>
                    <a:pt x="28583" y="33494"/>
                    <a:pt x="32872" y="34959"/>
                    <a:pt x="32914" y="34980"/>
                  </a:cubicBezTo>
                  <a:cubicBezTo>
                    <a:pt x="32946" y="34990"/>
                    <a:pt x="32979" y="34996"/>
                    <a:pt x="33011" y="34996"/>
                  </a:cubicBezTo>
                  <a:cubicBezTo>
                    <a:pt x="33103" y="34996"/>
                    <a:pt x="33192" y="34953"/>
                    <a:pt x="33270" y="34875"/>
                  </a:cubicBezTo>
                  <a:cubicBezTo>
                    <a:pt x="33353" y="34791"/>
                    <a:pt x="33395" y="34645"/>
                    <a:pt x="33332" y="34519"/>
                  </a:cubicBezTo>
                  <a:cubicBezTo>
                    <a:pt x="33290" y="34373"/>
                    <a:pt x="27599" y="18931"/>
                    <a:pt x="27704" y="330"/>
                  </a:cubicBezTo>
                  <a:cubicBezTo>
                    <a:pt x="27704" y="184"/>
                    <a:pt x="27620" y="58"/>
                    <a:pt x="27474" y="16"/>
                  </a:cubicBezTo>
                  <a:cubicBezTo>
                    <a:pt x="27441" y="5"/>
                    <a:pt x="27406" y="0"/>
                    <a:pt x="27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" name="Google Shape;4013;p54"/>
            <p:cNvSpPr/>
            <p:nvPr/>
          </p:nvSpPr>
          <p:spPr>
            <a:xfrm>
              <a:off x="1821975" y="2147775"/>
              <a:ext cx="433675" cy="248275"/>
            </a:xfrm>
            <a:custGeom>
              <a:avLst/>
              <a:gdLst/>
              <a:ahLst/>
              <a:cxnLst/>
              <a:rect l="l" t="t" r="r" b="b"/>
              <a:pathLst>
                <a:path w="17347" h="9931" extrusionOk="0">
                  <a:moveTo>
                    <a:pt x="6275" y="1"/>
                  </a:moveTo>
                  <a:cubicBezTo>
                    <a:pt x="5435" y="1"/>
                    <a:pt x="4629" y="447"/>
                    <a:pt x="4165" y="1199"/>
                  </a:cubicBezTo>
                  <a:cubicBezTo>
                    <a:pt x="3997" y="1073"/>
                    <a:pt x="3809" y="969"/>
                    <a:pt x="3600" y="906"/>
                  </a:cubicBezTo>
                  <a:cubicBezTo>
                    <a:pt x="3335" y="810"/>
                    <a:pt x="3065" y="765"/>
                    <a:pt x="2800" y="765"/>
                  </a:cubicBezTo>
                  <a:cubicBezTo>
                    <a:pt x="1783" y="765"/>
                    <a:pt x="826" y="1426"/>
                    <a:pt x="461" y="2454"/>
                  </a:cubicBezTo>
                  <a:cubicBezTo>
                    <a:pt x="1" y="3751"/>
                    <a:pt x="670" y="5174"/>
                    <a:pt x="1926" y="5614"/>
                  </a:cubicBezTo>
                  <a:cubicBezTo>
                    <a:pt x="2183" y="5707"/>
                    <a:pt x="2453" y="5748"/>
                    <a:pt x="2718" y="5748"/>
                  </a:cubicBezTo>
                  <a:cubicBezTo>
                    <a:pt x="2927" y="5748"/>
                    <a:pt x="3134" y="5723"/>
                    <a:pt x="3328" y="5676"/>
                  </a:cubicBezTo>
                  <a:cubicBezTo>
                    <a:pt x="3453" y="6555"/>
                    <a:pt x="4039" y="7308"/>
                    <a:pt x="4918" y="7622"/>
                  </a:cubicBezTo>
                  <a:cubicBezTo>
                    <a:pt x="5176" y="7716"/>
                    <a:pt x="5439" y="7760"/>
                    <a:pt x="5698" y="7760"/>
                  </a:cubicBezTo>
                  <a:cubicBezTo>
                    <a:pt x="6196" y="7760"/>
                    <a:pt x="6681" y="7597"/>
                    <a:pt x="7094" y="7308"/>
                  </a:cubicBezTo>
                  <a:cubicBezTo>
                    <a:pt x="7429" y="7622"/>
                    <a:pt x="7826" y="7873"/>
                    <a:pt x="8266" y="8020"/>
                  </a:cubicBezTo>
                  <a:cubicBezTo>
                    <a:pt x="8433" y="8083"/>
                    <a:pt x="8600" y="8124"/>
                    <a:pt x="8768" y="8166"/>
                  </a:cubicBezTo>
                  <a:cubicBezTo>
                    <a:pt x="9040" y="8752"/>
                    <a:pt x="9521" y="9254"/>
                    <a:pt x="10191" y="9485"/>
                  </a:cubicBezTo>
                  <a:cubicBezTo>
                    <a:pt x="10444" y="9577"/>
                    <a:pt x="10705" y="9621"/>
                    <a:pt x="10964" y="9621"/>
                  </a:cubicBezTo>
                  <a:cubicBezTo>
                    <a:pt x="11579" y="9621"/>
                    <a:pt x="12182" y="9374"/>
                    <a:pt x="12639" y="8961"/>
                  </a:cubicBezTo>
                  <a:cubicBezTo>
                    <a:pt x="12911" y="9338"/>
                    <a:pt x="13287" y="9631"/>
                    <a:pt x="13769" y="9798"/>
                  </a:cubicBezTo>
                  <a:cubicBezTo>
                    <a:pt x="14025" y="9888"/>
                    <a:pt x="14287" y="9931"/>
                    <a:pt x="14546" y="9931"/>
                  </a:cubicBezTo>
                  <a:cubicBezTo>
                    <a:pt x="15557" y="9931"/>
                    <a:pt x="16520" y="9283"/>
                    <a:pt x="16886" y="8250"/>
                  </a:cubicBezTo>
                  <a:cubicBezTo>
                    <a:pt x="17346" y="6932"/>
                    <a:pt x="16698" y="5530"/>
                    <a:pt x="15422" y="5070"/>
                  </a:cubicBezTo>
                  <a:cubicBezTo>
                    <a:pt x="15212" y="5007"/>
                    <a:pt x="15003" y="4965"/>
                    <a:pt x="14794" y="4944"/>
                  </a:cubicBezTo>
                  <a:cubicBezTo>
                    <a:pt x="14940" y="3814"/>
                    <a:pt x="14313" y="2705"/>
                    <a:pt x="13204" y="2308"/>
                  </a:cubicBezTo>
                  <a:cubicBezTo>
                    <a:pt x="12946" y="2218"/>
                    <a:pt x="12682" y="2176"/>
                    <a:pt x="12418" y="2176"/>
                  </a:cubicBezTo>
                  <a:cubicBezTo>
                    <a:pt x="12190" y="2176"/>
                    <a:pt x="11962" y="2208"/>
                    <a:pt x="11739" y="2266"/>
                  </a:cubicBezTo>
                  <a:cubicBezTo>
                    <a:pt x="11425" y="1952"/>
                    <a:pt x="11007" y="1701"/>
                    <a:pt x="10546" y="1534"/>
                  </a:cubicBezTo>
                  <a:cubicBezTo>
                    <a:pt x="10185" y="1402"/>
                    <a:pt x="9819" y="1340"/>
                    <a:pt x="9455" y="1340"/>
                  </a:cubicBezTo>
                  <a:cubicBezTo>
                    <a:pt x="9123" y="1340"/>
                    <a:pt x="8794" y="1392"/>
                    <a:pt x="8475" y="1492"/>
                  </a:cubicBezTo>
                  <a:cubicBezTo>
                    <a:pt x="8224" y="885"/>
                    <a:pt x="7722" y="383"/>
                    <a:pt x="7052" y="132"/>
                  </a:cubicBezTo>
                  <a:cubicBezTo>
                    <a:pt x="6796" y="43"/>
                    <a:pt x="6534" y="1"/>
                    <a:pt x="6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" name="Google Shape;4014;p54"/>
            <p:cNvSpPr/>
            <p:nvPr/>
          </p:nvSpPr>
          <p:spPr>
            <a:xfrm>
              <a:off x="1740900" y="1592225"/>
              <a:ext cx="889275" cy="508850"/>
            </a:xfrm>
            <a:custGeom>
              <a:avLst/>
              <a:gdLst/>
              <a:ahLst/>
              <a:cxnLst/>
              <a:rect l="l" t="t" r="r" b="b"/>
              <a:pathLst>
                <a:path w="35571" h="20354" extrusionOk="0">
                  <a:moveTo>
                    <a:pt x="12835" y="1"/>
                  </a:moveTo>
                  <a:cubicBezTo>
                    <a:pt x="11104" y="1"/>
                    <a:pt x="9458" y="924"/>
                    <a:pt x="8517" y="2455"/>
                  </a:cubicBezTo>
                  <a:cubicBezTo>
                    <a:pt x="8161" y="2204"/>
                    <a:pt x="7784" y="1995"/>
                    <a:pt x="7345" y="1849"/>
                  </a:cubicBezTo>
                  <a:cubicBezTo>
                    <a:pt x="6810" y="1659"/>
                    <a:pt x="6263" y="1568"/>
                    <a:pt x="5724" y="1568"/>
                  </a:cubicBezTo>
                  <a:cubicBezTo>
                    <a:pt x="3649" y="1568"/>
                    <a:pt x="1690" y="2903"/>
                    <a:pt x="942" y="5029"/>
                  </a:cubicBezTo>
                  <a:cubicBezTo>
                    <a:pt x="1" y="7686"/>
                    <a:pt x="1340" y="10595"/>
                    <a:pt x="3934" y="11515"/>
                  </a:cubicBezTo>
                  <a:cubicBezTo>
                    <a:pt x="4467" y="11701"/>
                    <a:pt x="5007" y="11790"/>
                    <a:pt x="5538" y="11790"/>
                  </a:cubicBezTo>
                  <a:cubicBezTo>
                    <a:pt x="5967" y="11790"/>
                    <a:pt x="6390" y="11732"/>
                    <a:pt x="6801" y="11620"/>
                  </a:cubicBezTo>
                  <a:cubicBezTo>
                    <a:pt x="7073" y="13419"/>
                    <a:pt x="8265" y="15009"/>
                    <a:pt x="10044" y="15637"/>
                  </a:cubicBezTo>
                  <a:cubicBezTo>
                    <a:pt x="10579" y="15823"/>
                    <a:pt x="11124" y="15911"/>
                    <a:pt x="11660" y="15911"/>
                  </a:cubicBezTo>
                  <a:cubicBezTo>
                    <a:pt x="12697" y="15911"/>
                    <a:pt x="13701" y="15581"/>
                    <a:pt x="14543" y="14989"/>
                  </a:cubicBezTo>
                  <a:cubicBezTo>
                    <a:pt x="15212" y="15637"/>
                    <a:pt x="16007" y="16139"/>
                    <a:pt x="16928" y="16453"/>
                  </a:cubicBezTo>
                  <a:cubicBezTo>
                    <a:pt x="17284" y="16579"/>
                    <a:pt x="17639" y="16683"/>
                    <a:pt x="17974" y="16746"/>
                  </a:cubicBezTo>
                  <a:cubicBezTo>
                    <a:pt x="18518" y="17960"/>
                    <a:pt x="19522" y="18985"/>
                    <a:pt x="20861" y="19445"/>
                  </a:cubicBezTo>
                  <a:cubicBezTo>
                    <a:pt x="21396" y="19632"/>
                    <a:pt x="21942" y="19720"/>
                    <a:pt x="22480" y="19720"/>
                  </a:cubicBezTo>
                  <a:cubicBezTo>
                    <a:pt x="23751" y="19720"/>
                    <a:pt x="24978" y="19225"/>
                    <a:pt x="25904" y="18357"/>
                  </a:cubicBezTo>
                  <a:cubicBezTo>
                    <a:pt x="26469" y="19131"/>
                    <a:pt x="27264" y="19738"/>
                    <a:pt x="28206" y="20073"/>
                  </a:cubicBezTo>
                  <a:cubicBezTo>
                    <a:pt x="28742" y="20263"/>
                    <a:pt x="29290" y="20353"/>
                    <a:pt x="29831" y="20353"/>
                  </a:cubicBezTo>
                  <a:cubicBezTo>
                    <a:pt x="31910" y="20353"/>
                    <a:pt x="33882" y="19022"/>
                    <a:pt x="34629" y="16914"/>
                  </a:cubicBezTo>
                  <a:cubicBezTo>
                    <a:pt x="35571" y="14235"/>
                    <a:pt x="34211" y="11327"/>
                    <a:pt x="31616" y="10406"/>
                  </a:cubicBezTo>
                  <a:cubicBezTo>
                    <a:pt x="31198" y="10260"/>
                    <a:pt x="30758" y="10176"/>
                    <a:pt x="30340" y="10134"/>
                  </a:cubicBezTo>
                  <a:cubicBezTo>
                    <a:pt x="30633" y="7812"/>
                    <a:pt x="29315" y="5531"/>
                    <a:pt x="27076" y="4736"/>
                  </a:cubicBezTo>
                  <a:cubicBezTo>
                    <a:pt x="26540" y="4546"/>
                    <a:pt x="25992" y="4458"/>
                    <a:pt x="25455" y="4458"/>
                  </a:cubicBezTo>
                  <a:cubicBezTo>
                    <a:pt x="24985" y="4458"/>
                    <a:pt x="24523" y="4525"/>
                    <a:pt x="24084" y="4652"/>
                  </a:cubicBezTo>
                  <a:cubicBezTo>
                    <a:pt x="23393" y="4004"/>
                    <a:pt x="22577" y="3460"/>
                    <a:pt x="21636" y="3146"/>
                  </a:cubicBezTo>
                  <a:cubicBezTo>
                    <a:pt x="20892" y="2883"/>
                    <a:pt x="20131" y="2758"/>
                    <a:pt x="19380" y="2758"/>
                  </a:cubicBezTo>
                  <a:cubicBezTo>
                    <a:pt x="18694" y="2758"/>
                    <a:pt x="18016" y="2862"/>
                    <a:pt x="17367" y="3062"/>
                  </a:cubicBezTo>
                  <a:cubicBezTo>
                    <a:pt x="16844" y="1807"/>
                    <a:pt x="15819" y="760"/>
                    <a:pt x="14459" y="279"/>
                  </a:cubicBezTo>
                  <a:cubicBezTo>
                    <a:pt x="13922" y="90"/>
                    <a:pt x="13374" y="1"/>
                    <a:pt x="128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" name="Google Shape;4015;p54"/>
            <p:cNvSpPr/>
            <p:nvPr/>
          </p:nvSpPr>
          <p:spPr>
            <a:xfrm>
              <a:off x="1731500" y="1583675"/>
              <a:ext cx="908100" cy="526025"/>
            </a:xfrm>
            <a:custGeom>
              <a:avLst/>
              <a:gdLst/>
              <a:ahLst/>
              <a:cxnLst/>
              <a:rect l="l" t="t" r="r" b="b"/>
              <a:pathLst>
                <a:path w="36324" h="21041" extrusionOk="0">
                  <a:moveTo>
                    <a:pt x="13240" y="686"/>
                  </a:moveTo>
                  <a:cubicBezTo>
                    <a:pt x="13734" y="686"/>
                    <a:pt x="14230" y="767"/>
                    <a:pt x="14709" y="935"/>
                  </a:cubicBezTo>
                  <a:cubicBezTo>
                    <a:pt x="15944" y="1374"/>
                    <a:pt x="16927" y="2316"/>
                    <a:pt x="17429" y="3530"/>
                  </a:cubicBezTo>
                  <a:cubicBezTo>
                    <a:pt x="17481" y="3668"/>
                    <a:pt x="17620" y="3750"/>
                    <a:pt x="17761" y="3750"/>
                  </a:cubicBezTo>
                  <a:cubicBezTo>
                    <a:pt x="17790" y="3750"/>
                    <a:pt x="17819" y="3746"/>
                    <a:pt x="17848" y="3739"/>
                  </a:cubicBezTo>
                  <a:cubicBezTo>
                    <a:pt x="18486" y="3540"/>
                    <a:pt x="19137" y="3440"/>
                    <a:pt x="19786" y="3440"/>
                  </a:cubicBezTo>
                  <a:cubicBezTo>
                    <a:pt x="20498" y="3440"/>
                    <a:pt x="21207" y="3561"/>
                    <a:pt x="21886" y="3802"/>
                  </a:cubicBezTo>
                  <a:cubicBezTo>
                    <a:pt x="22765" y="4115"/>
                    <a:pt x="23539" y="4597"/>
                    <a:pt x="24209" y="5245"/>
                  </a:cubicBezTo>
                  <a:cubicBezTo>
                    <a:pt x="24273" y="5309"/>
                    <a:pt x="24361" y="5337"/>
                    <a:pt x="24455" y="5337"/>
                  </a:cubicBezTo>
                  <a:cubicBezTo>
                    <a:pt x="24484" y="5337"/>
                    <a:pt x="24514" y="5334"/>
                    <a:pt x="24543" y="5329"/>
                  </a:cubicBezTo>
                  <a:cubicBezTo>
                    <a:pt x="24971" y="5203"/>
                    <a:pt x="25407" y="5140"/>
                    <a:pt x="25842" y="5140"/>
                  </a:cubicBezTo>
                  <a:cubicBezTo>
                    <a:pt x="26344" y="5140"/>
                    <a:pt x="26844" y="5224"/>
                    <a:pt x="27326" y="5392"/>
                  </a:cubicBezTo>
                  <a:cubicBezTo>
                    <a:pt x="29377" y="6124"/>
                    <a:pt x="30653" y="8237"/>
                    <a:pt x="30360" y="10434"/>
                  </a:cubicBezTo>
                  <a:cubicBezTo>
                    <a:pt x="30360" y="10539"/>
                    <a:pt x="30381" y="10623"/>
                    <a:pt x="30444" y="10706"/>
                  </a:cubicBezTo>
                  <a:cubicBezTo>
                    <a:pt x="30507" y="10769"/>
                    <a:pt x="30590" y="10832"/>
                    <a:pt x="30674" y="10832"/>
                  </a:cubicBezTo>
                  <a:cubicBezTo>
                    <a:pt x="31093" y="10853"/>
                    <a:pt x="31490" y="10937"/>
                    <a:pt x="31888" y="11083"/>
                  </a:cubicBezTo>
                  <a:cubicBezTo>
                    <a:pt x="34294" y="11920"/>
                    <a:pt x="35549" y="14640"/>
                    <a:pt x="34670" y="17130"/>
                  </a:cubicBezTo>
                  <a:cubicBezTo>
                    <a:pt x="33971" y="19113"/>
                    <a:pt x="32130" y="20353"/>
                    <a:pt x="30194" y="20353"/>
                  </a:cubicBezTo>
                  <a:cubicBezTo>
                    <a:pt x="29698" y="20353"/>
                    <a:pt x="29197" y="20272"/>
                    <a:pt x="28707" y="20101"/>
                  </a:cubicBezTo>
                  <a:cubicBezTo>
                    <a:pt x="27849" y="19787"/>
                    <a:pt x="27096" y="19243"/>
                    <a:pt x="26552" y="18511"/>
                  </a:cubicBezTo>
                  <a:cubicBezTo>
                    <a:pt x="26489" y="18427"/>
                    <a:pt x="26406" y="18385"/>
                    <a:pt x="26322" y="18364"/>
                  </a:cubicBezTo>
                  <a:cubicBezTo>
                    <a:pt x="26217" y="18364"/>
                    <a:pt x="26113" y="18385"/>
                    <a:pt x="26050" y="18448"/>
                  </a:cubicBezTo>
                  <a:cubicBezTo>
                    <a:pt x="25158" y="19281"/>
                    <a:pt x="24011" y="19727"/>
                    <a:pt x="22852" y="19727"/>
                  </a:cubicBezTo>
                  <a:cubicBezTo>
                    <a:pt x="22351" y="19727"/>
                    <a:pt x="21849" y="19644"/>
                    <a:pt x="21363" y="19473"/>
                  </a:cubicBezTo>
                  <a:cubicBezTo>
                    <a:pt x="20149" y="19034"/>
                    <a:pt x="19187" y="18134"/>
                    <a:pt x="18685" y="16942"/>
                  </a:cubicBezTo>
                  <a:cubicBezTo>
                    <a:pt x="18643" y="16858"/>
                    <a:pt x="18559" y="16795"/>
                    <a:pt x="18476" y="16753"/>
                  </a:cubicBezTo>
                  <a:cubicBezTo>
                    <a:pt x="18455" y="16753"/>
                    <a:pt x="18434" y="16753"/>
                    <a:pt x="18413" y="16732"/>
                  </a:cubicBezTo>
                  <a:cubicBezTo>
                    <a:pt x="18078" y="16691"/>
                    <a:pt x="17743" y="16586"/>
                    <a:pt x="17429" y="16481"/>
                  </a:cubicBezTo>
                  <a:cubicBezTo>
                    <a:pt x="16572" y="16188"/>
                    <a:pt x="15818" y="15707"/>
                    <a:pt x="15149" y="15100"/>
                  </a:cubicBezTo>
                  <a:cubicBezTo>
                    <a:pt x="15091" y="15031"/>
                    <a:pt x="15008" y="15000"/>
                    <a:pt x="14924" y="15000"/>
                  </a:cubicBezTo>
                  <a:cubicBezTo>
                    <a:pt x="14856" y="15000"/>
                    <a:pt x="14787" y="15021"/>
                    <a:pt x="14730" y="15059"/>
                  </a:cubicBezTo>
                  <a:cubicBezTo>
                    <a:pt x="13930" y="15615"/>
                    <a:pt x="12989" y="15907"/>
                    <a:pt x="12050" y="15907"/>
                  </a:cubicBezTo>
                  <a:cubicBezTo>
                    <a:pt x="11540" y="15907"/>
                    <a:pt x="11031" y="15821"/>
                    <a:pt x="10546" y="15644"/>
                  </a:cubicBezTo>
                  <a:cubicBezTo>
                    <a:pt x="8934" y="15079"/>
                    <a:pt x="7784" y="13657"/>
                    <a:pt x="7533" y="11920"/>
                  </a:cubicBezTo>
                  <a:cubicBezTo>
                    <a:pt x="7512" y="11815"/>
                    <a:pt x="7449" y="11732"/>
                    <a:pt x="7365" y="11690"/>
                  </a:cubicBezTo>
                  <a:cubicBezTo>
                    <a:pt x="7318" y="11643"/>
                    <a:pt x="7247" y="11619"/>
                    <a:pt x="7171" y="11619"/>
                  </a:cubicBezTo>
                  <a:cubicBezTo>
                    <a:pt x="7145" y="11619"/>
                    <a:pt x="7119" y="11622"/>
                    <a:pt x="7093" y="11627"/>
                  </a:cubicBezTo>
                  <a:cubicBezTo>
                    <a:pt x="6711" y="11736"/>
                    <a:pt x="6320" y="11790"/>
                    <a:pt x="5930" y="11790"/>
                  </a:cubicBezTo>
                  <a:cubicBezTo>
                    <a:pt x="5425" y="11790"/>
                    <a:pt x="4920" y="11700"/>
                    <a:pt x="4436" y="11522"/>
                  </a:cubicBezTo>
                  <a:cubicBezTo>
                    <a:pt x="2009" y="10686"/>
                    <a:pt x="753" y="7965"/>
                    <a:pt x="1632" y="5476"/>
                  </a:cubicBezTo>
                  <a:cubicBezTo>
                    <a:pt x="2332" y="3493"/>
                    <a:pt x="4173" y="2253"/>
                    <a:pt x="6120" y="2253"/>
                  </a:cubicBezTo>
                  <a:cubicBezTo>
                    <a:pt x="6617" y="2253"/>
                    <a:pt x="7122" y="2334"/>
                    <a:pt x="7616" y="2504"/>
                  </a:cubicBezTo>
                  <a:cubicBezTo>
                    <a:pt x="7993" y="2651"/>
                    <a:pt x="8369" y="2839"/>
                    <a:pt x="8704" y="3069"/>
                  </a:cubicBezTo>
                  <a:cubicBezTo>
                    <a:pt x="8767" y="3116"/>
                    <a:pt x="8830" y="3140"/>
                    <a:pt x="8901" y="3140"/>
                  </a:cubicBezTo>
                  <a:cubicBezTo>
                    <a:pt x="8925" y="3140"/>
                    <a:pt x="8950" y="3137"/>
                    <a:pt x="8976" y="3132"/>
                  </a:cubicBezTo>
                  <a:cubicBezTo>
                    <a:pt x="9060" y="3111"/>
                    <a:pt x="9144" y="3048"/>
                    <a:pt x="9185" y="2965"/>
                  </a:cubicBezTo>
                  <a:cubicBezTo>
                    <a:pt x="10080" y="1527"/>
                    <a:pt x="11646" y="686"/>
                    <a:pt x="13240" y="686"/>
                  </a:cubicBezTo>
                  <a:close/>
                  <a:moveTo>
                    <a:pt x="13234" y="0"/>
                  </a:moveTo>
                  <a:cubicBezTo>
                    <a:pt x="11518" y="0"/>
                    <a:pt x="9845" y="840"/>
                    <a:pt x="8809" y="2316"/>
                  </a:cubicBezTo>
                  <a:cubicBezTo>
                    <a:pt x="8495" y="2128"/>
                    <a:pt x="8181" y="1981"/>
                    <a:pt x="7846" y="1856"/>
                  </a:cubicBezTo>
                  <a:cubicBezTo>
                    <a:pt x="7277" y="1659"/>
                    <a:pt x="6696" y="1565"/>
                    <a:pt x="6123" y="1565"/>
                  </a:cubicBezTo>
                  <a:cubicBezTo>
                    <a:pt x="3892" y="1565"/>
                    <a:pt x="1782" y="2982"/>
                    <a:pt x="983" y="5245"/>
                  </a:cubicBezTo>
                  <a:cubicBezTo>
                    <a:pt x="0" y="8091"/>
                    <a:pt x="1423" y="11209"/>
                    <a:pt x="4206" y="12171"/>
                  </a:cubicBezTo>
                  <a:cubicBezTo>
                    <a:pt x="4757" y="12373"/>
                    <a:pt x="5342" y="12471"/>
                    <a:pt x="5929" y="12471"/>
                  </a:cubicBezTo>
                  <a:cubicBezTo>
                    <a:pt x="6256" y="12471"/>
                    <a:pt x="6583" y="12440"/>
                    <a:pt x="6905" y="12380"/>
                  </a:cubicBezTo>
                  <a:cubicBezTo>
                    <a:pt x="7302" y="14201"/>
                    <a:pt x="8579" y="15686"/>
                    <a:pt x="10315" y="16293"/>
                  </a:cubicBezTo>
                  <a:cubicBezTo>
                    <a:pt x="10874" y="16495"/>
                    <a:pt x="11458" y="16593"/>
                    <a:pt x="12041" y="16593"/>
                  </a:cubicBezTo>
                  <a:cubicBezTo>
                    <a:pt x="13032" y="16593"/>
                    <a:pt x="14021" y="16310"/>
                    <a:pt x="14877" y="15770"/>
                  </a:cubicBezTo>
                  <a:cubicBezTo>
                    <a:pt x="15567" y="16377"/>
                    <a:pt x="16341" y="16816"/>
                    <a:pt x="17199" y="17130"/>
                  </a:cubicBezTo>
                  <a:cubicBezTo>
                    <a:pt x="17492" y="17235"/>
                    <a:pt x="17806" y="17318"/>
                    <a:pt x="18120" y="17381"/>
                  </a:cubicBezTo>
                  <a:cubicBezTo>
                    <a:pt x="18727" y="18678"/>
                    <a:pt x="19794" y="19641"/>
                    <a:pt x="21133" y="20122"/>
                  </a:cubicBezTo>
                  <a:cubicBezTo>
                    <a:pt x="21694" y="20318"/>
                    <a:pt x="22275" y="20414"/>
                    <a:pt x="22853" y="20414"/>
                  </a:cubicBezTo>
                  <a:cubicBezTo>
                    <a:pt x="24063" y="20414"/>
                    <a:pt x="25261" y="19994"/>
                    <a:pt x="26238" y="19201"/>
                  </a:cubicBezTo>
                  <a:cubicBezTo>
                    <a:pt x="26824" y="19913"/>
                    <a:pt x="27598" y="20436"/>
                    <a:pt x="28477" y="20750"/>
                  </a:cubicBezTo>
                  <a:cubicBezTo>
                    <a:pt x="29042" y="20947"/>
                    <a:pt x="29620" y="21040"/>
                    <a:pt x="30190" y="21040"/>
                  </a:cubicBezTo>
                  <a:cubicBezTo>
                    <a:pt x="32410" y="21040"/>
                    <a:pt x="34520" y="19624"/>
                    <a:pt x="35319" y="17360"/>
                  </a:cubicBezTo>
                  <a:cubicBezTo>
                    <a:pt x="36323" y="14515"/>
                    <a:pt x="34880" y="11397"/>
                    <a:pt x="32118" y="10434"/>
                  </a:cubicBezTo>
                  <a:cubicBezTo>
                    <a:pt x="31783" y="10309"/>
                    <a:pt x="31427" y="10225"/>
                    <a:pt x="31072" y="10183"/>
                  </a:cubicBezTo>
                  <a:cubicBezTo>
                    <a:pt x="31239" y="7777"/>
                    <a:pt x="29795" y="5538"/>
                    <a:pt x="27556" y="4743"/>
                  </a:cubicBezTo>
                  <a:cubicBezTo>
                    <a:pt x="27006" y="4552"/>
                    <a:pt x="26429" y="4456"/>
                    <a:pt x="25848" y="4456"/>
                  </a:cubicBezTo>
                  <a:cubicBezTo>
                    <a:pt x="25412" y="4456"/>
                    <a:pt x="24974" y="4510"/>
                    <a:pt x="24543" y="4618"/>
                  </a:cubicBezTo>
                  <a:cubicBezTo>
                    <a:pt x="23832" y="3969"/>
                    <a:pt x="23037" y="3467"/>
                    <a:pt x="22116" y="3153"/>
                  </a:cubicBezTo>
                  <a:cubicBezTo>
                    <a:pt x="21363" y="2882"/>
                    <a:pt x="20576" y="2751"/>
                    <a:pt x="19782" y="2751"/>
                  </a:cubicBezTo>
                  <a:cubicBezTo>
                    <a:pt x="19166" y="2751"/>
                    <a:pt x="18545" y="2830"/>
                    <a:pt x="17932" y="2986"/>
                  </a:cubicBezTo>
                  <a:cubicBezTo>
                    <a:pt x="17325" y="1730"/>
                    <a:pt x="16258" y="768"/>
                    <a:pt x="14939" y="286"/>
                  </a:cubicBezTo>
                  <a:cubicBezTo>
                    <a:pt x="14381" y="93"/>
                    <a:pt x="13805" y="0"/>
                    <a:pt x="13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" name="Google Shape;4016;p54"/>
            <p:cNvSpPr/>
            <p:nvPr/>
          </p:nvSpPr>
          <p:spPr>
            <a:xfrm>
              <a:off x="2027550" y="1726550"/>
              <a:ext cx="199325" cy="81275"/>
            </a:xfrm>
            <a:custGeom>
              <a:avLst/>
              <a:gdLst/>
              <a:ahLst/>
              <a:cxnLst/>
              <a:rect l="l" t="t" r="r" b="b"/>
              <a:pathLst>
                <a:path w="7973" h="3251" extrusionOk="0">
                  <a:moveTo>
                    <a:pt x="3153" y="1"/>
                  </a:moveTo>
                  <a:cubicBezTo>
                    <a:pt x="1508" y="1"/>
                    <a:pt x="243" y="712"/>
                    <a:pt x="210" y="723"/>
                  </a:cubicBezTo>
                  <a:cubicBezTo>
                    <a:pt x="64" y="828"/>
                    <a:pt x="1" y="1037"/>
                    <a:pt x="84" y="1204"/>
                  </a:cubicBezTo>
                  <a:cubicBezTo>
                    <a:pt x="147" y="1267"/>
                    <a:pt x="210" y="1330"/>
                    <a:pt x="273" y="1351"/>
                  </a:cubicBezTo>
                  <a:cubicBezTo>
                    <a:pt x="316" y="1359"/>
                    <a:pt x="359" y="1364"/>
                    <a:pt x="401" y="1364"/>
                  </a:cubicBezTo>
                  <a:cubicBezTo>
                    <a:pt x="460" y="1364"/>
                    <a:pt x="517" y="1354"/>
                    <a:pt x="566" y="1330"/>
                  </a:cubicBezTo>
                  <a:cubicBezTo>
                    <a:pt x="566" y="1309"/>
                    <a:pt x="1549" y="744"/>
                    <a:pt x="2888" y="681"/>
                  </a:cubicBezTo>
                  <a:cubicBezTo>
                    <a:pt x="2970" y="677"/>
                    <a:pt x="3051" y="675"/>
                    <a:pt x="3132" y="675"/>
                  </a:cubicBezTo>
                  <a:cubicBezTo>
                    <a:pt x="4783" y="675"/>
                    <a:pt x="6186" y="1492"/>
                    <a:pt x="7303" y="3108"/>
                  </a:cubicBezTo>
                  <a:cubicBezTo>
                    <a:pt x="7368" y="3199"/>
                    <a:pt x="7474" y="3250"/>
                    <a:pt x="7585" y="3250"/>
                  </a:cubicBezTo>
                  <a:cubicBezTo>
                    <a:pt x="7652" y="3250"/>
                    <a:pt x="7721" y="3231"/>
                    <a:pt x="7784" y="3192"/>
                  </a:cubicBezTo>
                  <a:cubicBezTo>
                    <a:pt x="7931" y="3087"/>
                    <a:pt x="7973" y="2878"/>
                    <a:pt x="7868" y="2711"/>
                  </a:cubicBezTo>
                  <a:cubicBezTo>
                    <a:pt x="6397" y="568"/>
                    <a:pt x="4623" y="1"/>
                    <a:pt x="3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" name="Google Shape;4017;p54"/>
            <p:cNvSpPr/>
            <p:nvPr/>
          </p:nvSpPr>
          <p:spPr>
            <a:xfrm>
              <a:off x="2234700" y="1840900"/>
              <a:ext cx="193575" cy="65775"/>
            </a:xfrm>
            <a:custGeom>
              <a:avLst/>
              <a:gdLst/>
              <a:ahLst/>
              <a:cxnLst/>
              <a:rect l="l" t="t" r="r" b="b"/>
              <a:pathLst>
                <a:path w="7743" h="2631" extrusionOk="0">
                  <a:moveTo>
                    <a:pt x="4093" y="1"/>
                  </a:moveTo>
                  <a:cubicBezTo>
                    <a:pt x="2850" y="1"/>
                    <a:pt x="1434" y="485"/>
                    <a:pt x="126" y="2070"/>
                  </a:cubicBezTo>
                  <a:cubicBezTo>
                    <a:pt x="1" y="2217"/>
                    <a:pt x="21" y="2426"/>
                    <a:pt x="168" y="2552"/>
                  </a:cubicBezTo>
                  <a:cubicBezTo>
                    <a:pt x="189" y="2573"/>
                    <a:pt x="231" y="2593"/>
                    <a:pt x="273" y="2614"/>
                  </a:cubicBezTo>
                  <a:cubicBezTo>
                    <a:pt x="305" y="2625"/>
                    <a:pt x="339" y="2630"/>
                    <a:pt x="373" y="2630"/>
                  </a:cubicBezTo>
                  <a:cubicBezTo>
                    <a:pt x="471" y="2630"/>
                    <a:pt x="572" y="2587"/>
                    <a:pt x="649" y="2510"/>
                  </a:cubicBezTo>
                  <a:cubicBezTo>
                    <a:pt x="1802" y="1108"/>
                    <a:pt x="3041" y="679"/>
                    <a:pt x="4125" y="679"/>
                  </a:cubicBezTo>
                  <a:cubicBezTo>
                    <a:pt x="5775" y="679"/>
                    <a:pt x="7068" y="1672"/>
                    <a:pt x="7156" y="1736"/>
                  </a:cubicBezTo>
                  <a:cubicBezTo>
                    <a:pt x="7221" y="1791"/>
                    <a:pt x="7298" y="1818"/>
                    <a:pt x="7375" y="1818"/>
                  </a:cubicBezTo>
                  <a:cubicBezTo>
                    <a:pt x="7472" y="1818"/>
                    <a:pt x="7568" y="1775"/>
                    <a:pt x="7638" y="1694"/>
                  </a:cubicBezTo>
                  <a:cubicBezTo>
                    <a:pt x="7742" y="1526"/>
                    <a:pt x="7721" y="1317"/>
                    <a:pt x="7575" y="1192"/>
                  </a:cubicBezTo>
                  <a:cubicBezTo>
                    <a:pt x="7549" y="1179"/>
                    <a:pt x="6032" y="1"/>
                    <a:pt x="40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" name="Google Shape;4018;p54"/>
            <p:cNvSpPr/>
            <p:nvPr/>
          </p:nvSpPr>
          <p:spPr>
            <a:xfrm>
              <a:off x="1812575" y="2139375"/>
              <a:ext cx="452500" cy="265050"/>
            </a:xfrm>
            <a:custGeom>
              <a:avLst/>
              <a:gdLst/>
              <a:ahLst/>
              <a:cxnLst/>
              <a:rect l="l" t="t" r="r" b="b"/>
              <a:pathLst>
                <a:path w="18100" h="10602" extrusionOk="0">
                  <a:moveTo>
                    <a:pt x="6648" y="684"/>
                  </a:moveTo>
                  <a:cubicBezTo>
                    <a:pt x="6874" y="684"/>
                    <a:pt x="7102" y="722"/>
                    <a:pt x="7323" y="802"/>
                  </a:cubicBezTo>
                  <a:cubicBezTo>
                    <a:pt x="7867" y="991"/>
                    <a:pt x="8307" y="1409"/>
                    <a:pt x="8537" y="1953"/>
                  </a:cubicBezTo>
                  <a:cubicBezTo>
                    <a:pt x="8589" y="2092"/>
                    <a:pt x="8727" y="2173"/>
                    <a:pt x="8868" y="2173"/>
                  </a:cubicBezTo>
                  <a:cubicBezTo>
                    <a:pt x="8897" y="2173"/>
                    <a:pt x="8927" y="2170"/>
                    <a:pt x="8955" y="2162"/>
                  </a:cubicBezTo>
                  <a:cubicBezTo>
                    <a:pt x="9251" y="2071"/>
                    <a:pt x="9556" y="2024"/>
                    <a:pt x="9862" y="2024"/>
                  </a:cubicBezTo>
                  <a:cubicBezTo>
                    <a:pt x="10184" y="2024"/>
                    <a:pt x="10506" y="2076"/>
                    <a:pt x="10818" y="2183"/>
                  </a:cubicBezTo>
                  <a:cubicBezTo>
                    <a:pt x="11215" y="2330"/>
                    <a:pt x="11571" y="2560"/>
                    <a:pt x="11885" y="2853"/>
                  </a:cubicBezTo>
                  <a:cubicBezTo>
                    <a:pt x="11946" y="2914"/>
                    <a:pt x="12030" y="2953"/>
                    <a:pt x="12119" y="2953"/>
                  </a:cubicBezTo>
                  <a:cubicBezTo>
                    <a:pt x="12152" y="2953"/>
                    <a:pt x="12186" y="2948"/>
                    <a:pt x="12220" y="2937"/>
                  </a:cubicBezTo>
                  <a:cubicBezTo>
                    <a:pt x="12411" y="2879"/>
                    <a:pt x="12603" y="2852"/>
                    <a:pt x="12795" y="2852"/>
                  </a:cubicBezTo>
                  <a:cubicBezTo>
                    <a:pt x="13022" y="2852"/>
                    <a:pt x="13248" y="2890"/>
                    <a:pt x="13475" y="2958"/>
                  </a:cubicBezTo>
                  <a:cubicBezTo>
                    <a:pt x="14396" y="3292"/>
                    <a:pt x="14961" y="4255"/>
                    <a:pt x="14835" y="5238"/>
                  </a:cubicBezTo>
                  <a:cubicBezTo>
                    <a:pt x="14814" y="5343"/>
                    <a:pt x="14856" y="5427"/>
                    <a:pt x="14898" y="5510"/>
                  </a:cubicBezTo>
                  <a:cubicBezTo>
                    <a:pt x="14961" y="5573"/>
                    <a:pt x="15044" y="5615"/>
                    <a:pt x="15149" y="5636"/>
                  </a:cubicBezTo>
                  <a:cubicBezTo>
                    <a:pt x="15337" y="5636"/>
                    <a:pt x="15505" y="5678"/>
                    <a:pt x="15693" y="5740"/>
                  </a:cubicBezTo>
                  <a:cubicBezTo>
                    <a:pt x="16781" y="6117"/>
                    <a:pt x="17325" y="7352"/>
                    <a:pt x="16948" y="8460"/>
                  </a:cubicBezTo>
                  <a:cubicBezTo>
                    <a:pt x="16632" y="9359"/>
                    <a:pt x="15800" y="9913"/>
                    <a:pt x="14925" y="9913"/>
                  </a:cubicBezTo>
                  <a:cubicBezTo>
                    <a:pt x="14700" y="9913"/>
                    <a:pt x="14472" y="9877"/>
                    <a:pt x="14249" y="9800"/>
                  </a:cubicBezTo>
                  <a:cubicBezTo>
                    <a:pt x="13873" y="9674"/>
                    <a:pt x="13538" y="9423"/>
                    <a:pt x="13287" y="9088"/>
                  </a:cubicBezTo>
                  <a:cubicBezTo>
                    <a:pt x="13224" y="9004"/>
                    <a:pt x="13140" y="8963"/>
                    <a:pt x="13057" y="8942"/>
                  </a:cubicBezTo>
                  <a:cubicBezTo>
                    <a:pt x="12952" y="8942"/>
                    <a:pt x="12847" y="8984"/>
                    <a:pt x="12785" y="9046"/>
                  </a:cubicBezTo>
                  <a:cubicBezTo>
                    <a:pt x="12379" y="9408"/>
                    <a:pt x="11874" y="9610"/>
                    <a:pt x="11359" y="9610"/>
                  </a:cubicBezTo>
                  <a:cubicBezTo>
                    <a:pt x="11129" y="9610"/>
                    <a:pt x="10897" y="9570"/>
                    <a:pt x="10671" y="9486"/>
                  </a:cubicBezTo>
                  <a:cubicBezTo>
                    <a:pt x="10127" y="9297"/>
                    <a:pt x="9709" y="8900"/>
                    <a:pt x="9458" y="8356"/>
                  </a:cubicBezTo>
                  <a:cubicBezTo>
                    <a:pt x="9437" y="8272"/>
                    <a:pt x="9353" y="8209"/>
                    <a:pt x="9269" y="8168"/>
                  </a:cubicBezTo>
                  <a:lnTo>
                    <a:pt x="9207" y="8168"/>
                  </a:lnTo>
                  <a:cubicBezTo>
                    <a:pt x="8642" y="8063"/>
                    <a:pt x="8119" y="7791"/>
                    <a:pt x="7721" y="7393"/>
                  </a:cubicBezTo>
                  <a:cubicBezTo>
                    <a:pt x="7652" y="7336"/>
                    <a:pt x="7564" y="7304"/>
                    <a:pt x="7478" y="7304"/>
                  </a:cubicBezTo>
                  <a:cubicBezTo>
                    <a:pt x="7407" y="7304"/>
                    <a:pt x="7338" y="7325"/>
                    <a:pt x="7282" y="7372"/>
                  </a:cubicBezTo>
                  <a:cubicBezTo>
                    <a:pt x="6916" y="7630"/>
                    <a:pt x="6498" y="7756"/>
                    <a:pt x="6078" y="7756"/>
                  </a:cubicBezTo>
                  <a:cubicBezTo>
                    <a:pt x="5849" y="7756"/>
                    <a:pt x="5620" y="7718"/>
                    <a:pt x="5398" y="7644"/>
                  </a:cubicBezTo>
                  <a:cubicBezTo>
                    <a:pt x="4666" y="7372"/>
                    <a:pt x="4164" y="6745"/>
                    <a:pt x="4038" y="5950"/>
                  </a:cubicBezTo>
                  <a:cubicBezTo>
                    <a:pt x="4038" y="5866"/>
                    <a:pt x="3976" y="5782"/>
                    <a:pt x="3892" y="5719"/>
                  </a:cubicBezTo>
                  <a:cubicBezTo>
                    <a:pt x="3839" y="5680"/>
                    <a:pt x="3777" y="5665"/>
                    <a:pt x="3718" y="5665"/>
                  </a:cubicBezTo>
                  <a:cubicBezTo>
                    <a:pt x="3684" y="5665"/>
                    <a:pt x="3651" y="5670"/>
                    <a:pt x="3620" y="5678"/>
                  </a:cubicBezTo>
                  <a:cubicBezTo>
                    <a:pt x="3448" y="5723"/>
                    <a:pt x="3272" y="5745"/>
                    <a:pt x="3098" y="5745"/>
                  </a:cubicBezTo>
                  <a:cubicBezTo>
                    <a:pt x="2868" y="5745"/>
                    <a:pt x="2641" y="5707"/>
                    <a:pt x="2427" y="5636"/>
                  </a:cubicBezTo>
                  <a:cubicBezTo>
                    <a:pt x="1339" y="5238"/>
                    <a:pt x="774" y="4025"/>
                    <a:pt x="1172" y="2895"/>
                  </a:cubicBezTo>
                  <a:cubicBezTo>
                    <a:pt x="1489" y="2009"/>
                    <a:pt x="2314" y="1444"/>
                    <a:pt x="3187" y="1444"/>
                  </a:cubicBezTo>
                  <a:cubicBezTo>
                    <a:pt x="3408" y="1444"/>
                    <a:pt x="3631" y="1480"/>
                    <a:pt x="3850" y="1556"/>
                  </a:cubicBezTo>
                  <a:cubicBezTo>
                    <a:pt x="4018" y="1618"/>
                    <a:pt x="4185" y="1702"/>
                    <a:pt x="4352" y="1807"/>
                  </a:cubicBezTo>
                  <a:cubicBezTo>
                    <a:pt x="4399" y="1854"/>
                    <a:pt x="4470" y="1877"/>
                    <a:pt x="4538" y="1877"/>
                  </a:cubicBezTo>
                  <a:cubicBezTo>
                    <a:pt x="4560" y="1877"/>
                    <a:pt x="4582" y="1875"/>
                    <a:pt x="4603" y="1870"/>
                  </a:cubicBezTo>
                  <a:cubicBezTo>
                    <a:pt x="4708" y="1849"/>
                    <a:pt x="4792" y="1786"/>
                    <a:pt x="4834" y="1702"/>
                  </a:cubicBezTo>
                  <a:cubicBezTo>
                    <a:pt x="5231" y="1066"/>
                    <a:pt x="5931" y="684"/>
                    <a:pt x="6648" y="684"/>
                  </a:cubicBezTo>
                  <a:close/>
                  <a:moveTo>
                    <a:pt x="6655" y="0"/>
                  </a:moveTo>
                  <a:cubicBezTo>
                    <a:pt x="5811" y="0"/>
                    <a:pt x="4992" y="395"/>
                    <a:pt x="4436" y="1074"/>
                  </a:cubicBezTo>
                  <a:cubicBezTo>
                    <a:pt x="4331" y="1012"/>
                    <a:pt x="4206" y="949"/>
                    <a:pt x="4080" y="907"/>
                  </a:cubicBezTo>
                  <a:cubicBezTo>
                    <a:pt x="3786" y="805"/>
                    <a:pt x="3486" y="756"/>
                    <a:pt x="3191" y="756"/>
                  </a:cubicBezTo>
                  <a:cubicBezTo>
                    <a:pt x="2033" y="756"/>
                    <a:pt x="940" y="1498"/>
                    <a:pt x="523" y="2665"/>
                  </a:cubicBezTo>
                  <a:cubicBezTo>
                    <a:pt x="0" y="4150"/>
                    <a:pt x="753" y="5761"/>
                    <a:pt x="2197" y="6264"/>
                  </a:cubicBezTo>
                  <a:cubicBezTo>
                    <a:pt x="2498" y="6374"/>
                    <a:pt x="2811" y="6425"/>
                    <a:pt x="3127" y="6425"/>
                  </a:cubicBezTo>
                  <a:cubicBezTo>
                    <a:pt x="3229" y="6425"/>
                    <a:pt x="3330" y="6420"/>
                    <a:pt x="3432" y="6410"/>
                  </a:cubicBezTo>
                  <a:cubicBezTo>
                    <a:pt x="3683" y="7289"/>
                    <a:pt x="4310" y="7979"/>
                    <a:pt x="5168" y="8293"/>
                  </a:cubicBezTo>
                  <a:cubicBezTo>
                    <a:pt x="5458" y="8390"/>
                    <a:pt x="5756" y="8437"/>
                    <a:pt x="6055" y="8437"/>
                  </a:cubicBezTo>
                  <a:cubicBezTo>
                    <a:pt x="6533" y="8437"/>
                    <a:pt x="7011" y="8316"/>
                    <a:pt x="7449" y="8084"/>
                  </a:cubicBezTo>
                  <a:cubicBezTo>
                    <a:pt x="7867" y="8419"/>
                    <a:pt x="8370" y="8670"/>
                    <a:pt x="8914" y="8795"/>
                  </a:cubicBezTo>
                  <a:cubicBezTo>
                    <a:pt x="9227" y="9423"/>
                    <a:pt x="9772" y="9904"/>
                    <a:pt x="10441" y="10134"/>
                  </a:cubicBezTo>
                  <a:cubicBezTo>
                    <a:pt x="10743" y="10245"/>
                    <a:pt x="11056" y="10298"/>
                    <a:pt x="11366" y="10298"/>
                  </a:cubicBezTo>
                  <a:cubicBezTo>
                    <a:pt x="11936" y="10298"/>
                    <a:pt x="12498" y="10118"/>
                    <a:pt x="12973" y="9779"/>
                  </a:cubicBezTo>
                  <a:cubicBezTo>
                    <a:pt x="13266" y="10072"/>
                    <a:pt x="13621" y="10302"/>
                    <a:pt x="14019" y="10448"/>
                  </a:cubicBezTo>
                  <a:cubicBezTo>
                    <a:pt x="14317" y="10552"/>
                    <a:pt x="14621" y="10601"/>
                    <a:pt x="14922" y="10601"/>
                  </a:cubicBezTo>
                  <a:cubicBezTo>
                    <a:pt x="16080" y="10601"/>
                    <a:pt x="17177" y="9870"/>
                    <a:pt x="17576" y="8691"/>
                  </a:cubicBezTo>
                  <a:cubicBezTo>
                    <a:pt x="18099" y="7205"/>
                    <a:pt x="17367" y="5594"/>
                    <a:pt x="15923" y="5092"/>
                  </a:cubicBezTo>
                  <a:cubicBezTo>
                    <a:pt x="15798" y="5050"/>
                    <a:pt x="15672" y="5008"/>
                    <a:pt x="15526" y="4987"/>
                  </a:cubicBezTo>
                  <a:cubicBezTo>
                    <a:pt x="15546" y="3795"/>
                    <a:pt x="14814" y="2706"/>
                    <a:pt x="13705" y="2330"/>
                  </a:cubicBezTo>
                  <a:cubicBezTo>
                    <a:pt x="13412" y="2215"/>
                    <a:pt x="13111" y="2163"/>
                    <a:pt x="12808" y="2163"/>
                  </a:cubicBezTo>
                  <a:cubicBezTo>
                    <a:pt x="12612" y="2163"/>
                    <a:pt x="12416" y="2184"/>
                    <a:pt x="12220" y="2225"/>
                  </a:cubicBezTo>
                  <a:cubicBezTo>
                    <a:pt x="11864" y="1932"/>
                    <a:pt x="11487" y="1702"/>
                    <a:pt x="11048" y="1535"/>
                  </a:cubicBezTo>
                  <a:cubicBezTo>
                    <a:pt x="10669" y="1400"/>
                    <a:pt x="10276" y="1337"/>
                    <a:pt x="9881" y="1337"/>
                  </a:cubicBezTo>
                  <a:cubicBezTo>
                    <a:pt x="9600" y="1337"/>
                    <a:pt x="9318" y="1369"/>
                    <a:pt x="9039" y="1430"/>
                  </a:cubicBezTo>
                  <a:cubicBezTo>
                    <a:pt x="8704" y="823"/>
                    <a:pt x="8181" y="384"/>
                    <a:pt x="7554" y="154"/>
                  </a:cubicBezTo>
                  <a:cubicBezTo>
                    <a:pt x="7258" y="50"/>
                    <a:pt x="6955" y="0"/>
                    <a:pt x="6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" name="Google Shape;4019;p54"/>
            <p:cNvSpPr/>
            <p:nvPr/>
          </p:nvSpPr>
          <p:spPr>
            <a:xfrm>
              <a:off x="1956950" y="2208825"/>
              <a:ext cx="107250" cy="48475"/>
            </a:xfrm>
            <a:custGeom>
              <a:avLst/>
              <a:gdLst/>
              <a:ahLst/>
              <a:cxnLst/>
              <a:rect l="l" t="t" r="r" b="b"/>
              <a:pathLst>
                <a:path w="4290" h="1939" extrusionOk="0">
                  <a:moveTo>
                    <a:pt x="1758" y="1"/>
                  </a:moveTo>
                  <a:cubicBezTo>
                    <a:pt x="897" y="1"/>
                    <a:pt x="232" y="378"/>
                    <a:pt x="209" y="389"/>
                  </a:cubicBezTo>
                  <a:cubicBezTo>
                    <a:pt x="63" y="473"/>
                    <a:pt x="0" y="682"/>
                    <a:pt x="105" y="849"/>
                  </a:cubicBezTo>
                  <a:cubicBezTo>
                    <a:pt x="147" y="933"/>
                    <a:pt x="209" y="975"/>
                    <a:pt x="272" y="996"/>
                  </a:cubicBezTo>
                  <a:cubicBezTo>
                    <a:pt x="319" y="1014"/>
                    <a:pt x="366" y="1025"/>
                    <a:pt x="411" y="1025"/>
                  </a:cubicBezTo>
                  <a:cubicBezTo>
                    <a:pt x="467" y="1025"/>
                    <a:pt x="519" y="1009"/>
                    <a:pt x="565" y="975"/>
                  </a:cubicBezTo>
                  <a:cubicBezTo>
                    <a:pt x="598" y="953"/>
                    <a:pt x="1081" y="683"/>
                    <a:pt x="1714" y="683"/>
                  </a:cubicBezTo>
                  <a:cubicBezTo>
                    <a:pt x="2301" y="683"/>
                    <a:pt x="3016" y="915"/>
                    <a:pt x="3620" y="1791"/>
                  </a:cubicBezTo>
                  <a:cubicBezTo>
                    <a:pt x="3682" y="1891"/>
                    <a:pt x="3782" y="1938"/>
                    <a:pt x="3888" y="1938"/>
                  </a:cubicBezTo>
                  <a:cubicBezTo>
                    <a:pt x="3959" y="1938"/>
                    <a:pt x="4034" y="1917"/>
                    <a:pt x="4101" y="1874"/>
                  </a:cubicBezTo>
                  <a:cubicBezTo>
                    <a:pt x="4248" y="1770"/>
                    <a:pt x="4289" y="1561"/>
                    <a:pt x="4185" y="1393"/>
                  </a:cubicBezTo>
                  <a:cubicBezTo>
                    <a:pt x="3429" y="294"/>
                    <a:pt x="2518" y="1"/>
                    <a:pt x="17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" name="Google Shape;4020;p54"/>
            <p:cNvSpPr/>
            <p:nvPr/>
          </p:nvSpPr>
          <p:spPr>
            <a:xfrm>
              <a:off x="2057900" y="2264525"/>
              <a:ext cx="104650" cy="40825"/>
            </a:xfrm>
            <a:custGeom>
              <a:avLst/>
              <a:gdLst/>
              <a:ahLst/>
              <a:cxnLst/>
              <a:rect l="l" t="t" r="r" b="b"/>
              <a:pathLst>
                <a:path w="4186" h="1633" extrusionOk="0">
                  <a:moveTo>
                    <a:pt x="2209" y="0"/>
                  </a:moveTo>
                  <a:cubicBezTo>
                    <a:pt x="1530" y="0"/>
                    <a:pt x="785" y="270"/>
                    <a:pt x="126" y="1069"/>
                  </a:cubicBezTo>
                  <a:cubicBezTo>
                    <a:pt x="0" y="1216"/>
                    <a:pt x="21" y="1446"/>
                    <a:pt x="168" y="1550"/>
                  </a:cubicBezTo>
                  <a:cubicBezTo>
                    <a:pt x="210" y="1592"/>
                    <a:pt x="231" y="1613"/>
                    <a:pt x="272" y="1613"/>
                  </a:cubicBezTo>
                  <a:cubicBezTo>
                    <a:pt x="310" y="1626"/>
                    <a:pt x="352" y="1633"/>
                    <a:pt x="394" y="1633"/>
                  </a:cubicBezTo>
                  <a:cubicBezTo>
                    <a:pt x="492" y="1633"/>
                    <a:pt x="591" y="1596"/>
                    <a:pt x="649" y="1509"/>
                  </a:cubicBezTo>
                  <a:cubicBezTo>
                    <a:pt x="1172" y="886"/>
                    <a:pt x="1732" y="695"/>
                    <a:pt x="2220" y="695"/>
                  </a:cubicBezTo>
                  <a:cubicBezTo>
                    <a:pt x="2962" y="695"/>
                    <a:pt x="3540" y="1136"/>
                    <a:pt x="3578" y="1174"/>
                  </a:cubicBezTo>
                  <a:cubicBezTo>
                    <a:pt x="3639" y="1217"/>
                    <a:pt x="3711" y="1239"/>
                    <a:pt x="3783" y="1239"/>
                  </a:cubicBezTo>
                  <a:cubicBezTo>
                    <a:pt x="3885" y="1239"/>
                    <a:pt x="3986" y="1196"/>
                    <a:pt x="4060" y="1111"/>
                  </a:cubicBezTo>
                  <a:cubicBezTo>
                    <a:pt x="4185" y="965"/>
                    <a:pt x="4164" y="755"/>
                    <a:pt x="3997" y="630"/>
                  </a:cubicBezTo>
                  <a:cubicBezTo>
                    <a:pt x="3614" y="324"/>
                    <a:pt x="2951" y="0"/>
                    <a:pt x="2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" name="Google Shape;4021;p54"/>
            <p:cNvSpPr/>
            <p:nvPr/>
          </p:nvSpPr>
          <p:spPr>
            <a:xfrm>
              <a:off x="2111775" y="872625"/>
              <a:ext cx="432625" cy="386900"/>
            </a:xfrm>
            <a:custGeom>
              <a:avLst/>
              <a:gdLst/>
              <a:ahLst/>
              <a:cxnLst/>
              <a:rect l="l" t="t" r="r" b="b"/>
              <a:pathLst>
                <a:path w="17305" h="15476" extrusionOk="0">
                  <a:moveTo>
                    <a:pt x="17304" y="0"/>
                  </a:moveTo>
                  <a:cubicBezTo>
                    <a:pt x="17304" y="1"/>
                    <a:pt x="7135" y="11174"/>
                    <a:pt x="0" y="15463"/>
                  </a:cubicBezTo>
                  <a:cubicBezTo>
                    <a:pt x="8" y="15471"/>
                    <a:pt x="23" y="15476"/>
                    <a:pt x="44" y="15476"/>
                  </a:cubicBezTo>
                  <a:cubicBezTo>
                    <a:pt x="1020" y="15476"/>
                    <a:pt x="15953" y="6756"/>
                    <a:pt x="173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" name="Google Shape;4022;p54"/>
            <p:cNvSpPr/>
            <p:nvPr/>
          </p:nvSpPr>
          <p:spPr>
            <a:xfrm>
              <a:off x="1778950" y="1675425"/>
              <a:ext cx="127800" cy="169925"/>
            </a:xfrm>
            <a:custGeom>
              <a:avLst/>
              <a:gdLst/>
              <a:ahLst/>
              <a:cxnLst/>
              <a:rect l="l" t="t" r="r" b="b"/>
              <a:pathLst>
                <a:path w="5112" h="6797" extrusionOk="0">
                  <a:moveTo>
                    <a:pt x="3679" y="0"/>
                  </a:moveTo>
                  <a:cubicBezTo>
                    <a:pt x="2717" y="0"/>
                    <a:pt x="536" y="330"/>
                    <a:pt x="487" y="3312"/>
                  </a:cubicBezTo>
                  <a:cubicBezTo>
                    <a:pt x="528" y="3595"/>
                    <a:pt x="0" y="6796"/>
                    <a:pt x="4607" y="6796"/>
                  </a:cubicBezTo>
                  <a:cubicBezTo>
                    <a:pt x="4762" y="6796"/>
                    <a:pt x="4923" y="6793"/>
                    <a:pt x="5091" y="6785"/>
                  </a:cubicBezTo>
                  <a:cubicBezTo>
                    <a:pt x="5111" y="6744"/>
                    <a:pt x="1722" y="6053"/>
                    <a:pt x="1764" y="3479"/>
                  </a:cubicBezTo>
                  <a:cubicBezTo>
                    <a:pt x="1743" y="2977"/>
                    <a:pt x="1785" y="1157"/>
                    <a:pt x="4128" y="27"/>
                  </a:cubicBezTo>
                  <a:cubicBezTo>
                    <a:pt x="4128" y="27"/>
                    <a:pt x="3953" y="0"/>
                    <a:pt x="3679" y="0"/>
                  </a:cubicBezTo>
                  <a:close/>
                </a:path>
              </a:pathLst>
            </a:custGeom>
            <a:solidFill>
              <a:srgbClr val="191919">
                <a:alpha val="9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" name="Google Shape;4023;p54"/>
            <p:cNvSpPr/>
            <p:nvPr/>
          </p:nvSpPr>
          <p:spPr>
            <a:xfrm>
              <a:off x="1826300" y="2200750"/>
              <a:ext cx="75750" cy="74300"/>
            </a:xfrm>
            <a:custGeom>
              <a:avLst/>
              <a:gdLst/>
              <a:ahLst/>
              <a:cxnLst/>
              <a:rect l="l" t="t" r="r" b="b"/>
              <a:pathLst>
                <a:path w="3030" h="2972" extrusionOk="0">
                  <a:moveTo>
                    <a:pt x="1564" y="0"/>
                  </a:moveTo>
                  <a:cubicBezTo>
                    <a:pt x="1564" y="1"/>
                    <a:pt x="1" y="2148"/>
                    <a:pt x="3014" y="2967"/>
                  </a:cubicBezTo>
                  <a:lnTo>
                    <a:pt x="3014" y="2967"/>
                  </a:lnTo>
                  <a:cubicBezTo>
                    <a:pt x="2822" y="2874"/>
                    <a:pt x="1201" y="1291"/>
                    <a:pt x="1564" y="0"/>
                  </a:cubicBezTo>
                  <a:close/>
                  <a:moveTo>
                    <a:pt x="3014" y="2967"/>
                  </a:moveTo>
                  <a:lnTo>
                    <a:pt x="3014" y="2967"/>
                  </a:lnTo>
                  <a:cubicBezTo>
                    <a:pt x="3020" y="2970"/>
                    <a:pt x="3024" y="2972"/>
                    <a:pt x="3027" y="2972"/>
                  </a:cubicBezTo>
                  <a:cubicBezTo>
                    <a:pt x="3028" y="2972"/>
                    <a:pt x="3029" y="2972"/>
                    <a:pt x="3029" y="2972"/>
                  </a:cubicBezTo>
                  <a:cubicBezTo>
                    <a:pt x="3024" y="2970"/>
                    <a:pt x="3019" y="2969"/>
                    <a:pt x="3014" y="2967"/>
                  </a:cubicBezTo>
                  <a:close/>
                </a:path>
              </a:pathLst>
            </a:custGeom>
            <a:solidFill>
              <a:srgbClr val="191919">
                <a:alpha val="9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7" name="Rectangle 6"/>
          <p:cNvSpPr/>
          <p:nvPr/>
        </p:nvSpPr>
        <p:spPr>
          <a:xfrm>
            <a:off x="4925427" y="291136"/>
            <a:ext cx="2465740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sufficient</a:t>
            </a:r>
            <a:endParaRPr lang="en-US" sz="4000" b="1" dirty="0">
              <a:ln w="0"/>
              <a:solidFill>
                <a:srgbClr val="CC0000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4925427" y="1252546"/>
            <a:ext cx="3905930" cy="2539157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lIns="91440" tIns="45720" rIns="91440" bIns="45720">
            <a:spAutoFit/>
          </a:bodyPr>
          <a:lstStyle/>
          <a:p>
            <a:r>
              <a:rPr lang="en-US" sz="1800" dirty="0" smtClean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- Is </a:t>
            </a:r>
            <a:r>
              <a:rPr lang="en-US" sz="1800" dirty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one piece of fruit </a:t>
            </a:r>
            <a:r>
              <a:rPr lang="en-US" sz="2000" b="1" dirty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sufficient</a:t>
            </a:r>
            <a:r>
              <a:rPr lang="en-US" sz="1800" dirty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 for your snack, or would you like more</a:t>
            </a:r>
            <a:r>
              <a:rPr lang="en-US" sz="1800" dirty="0" smtClean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?</a:t>
            </a:r>
          </a:p>
          <a:p>
            <a:endParaRPr lang="en-US" sz="1100" dirty="0" smtClean="0">
              <a:ln w="0"/>
              <a:solidFill>
                <a:srgbClr val="CC0000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  <a:p>
            <a:endParaRPr lang="en-US" sz="1100" dirty="0" smtClean="0">
              <a:ln w="0"/>
              <a:solidFill>
                <a:srgbClr val="CC0000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  <a:p>
            <a:r>
              <a:rPr lang="en-US" sz="1800" dirty="0" smtClean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- Is </a:t>
            </a:r>
            <a:r>
              <a:rPr lang="en-US" sz="1800" dirty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the time you spend playing </a:t>
            </a:r>
            <a:r>
              <a:rPr lang="en-US" sz="1800" dirty="0" smtClean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in the break </a:t>
            </a:r>
            <a:r>
              <a:rPr lang="en-US" sz="2000" b="1" dirty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sufficient</a:t>
            </a:r>
            <a:r>
              <a:rPr lang="en-US" sz="1800" dirty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 for </a:t>
            </a:r>
            <a:r>
              <a:rPr lang="en-US" sz="1800" dirty="0" smtClean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you?</a:t>
            </a:r>
          </a:p>
          <a:p>
            <a:endParaRPr lang="en-US" sz="1200" dirty="0" smtClean="0">
              <a:ln w="0"/>
              <a:solidFill>
                <a:srgbClr val="CC0000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  <a:p>
            <a:r>
              <a:rPr lang="en-US" sz="1800" dirty="0" smtClean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- Do </a:t>
            </a:r>
            <a:r>
              <a:rPr lang="en-US" sz="1800" dirty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the people in Gaza have </a:t>
            </a:r>
            <a:r>
              <a:rPr lang="en-US" sz="2000" b="1" dirty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sufficient</a:t>
            </a:r>
            <a:r>
              <a:rPr lang="en-US" sz="1800" dirty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 </a:t>
            </a:r>
            <a:r>
              <a:rPr lang="en-US" sz="1800" dirty="0" smtClean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clean </a:t>
            </a:r>
            <a:r>
              <a:rPr lang="en-US" sz="1800" dirty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water and food</a:t>
            </a:r>
            <a:r>
              <a:rPr lang="en-US" sz="1800" dirty="0" smtClean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?</a:t>
            </a:r>
          </a:p>
          <a:p>
            <a:endParaRPr lang="en-US" sz="1100" dirty="0">
              <a:ln w="0"/>
              <a:solidFill>
                <a:srgbClr val="CC0000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pic>
        <p:nvPicPr>
          <p:cNvPr id="35" name="Picture 2" descr="No More Stan Sticker - No More Stan South Park Stickers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9256" y="60683"/>
            <a:ext cx="1581016" cy="17373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6" name="Picture 10" descr="Jagyasini Jagyasini Singh Sticker - Jagyasini Jagyasini Singh Jag Stickers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6525" y="3079619"/>
            <a:ext cx="1744048" cy="17440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9" name="Picture 8" descr="Foodbyjag Jagyasini Singh Sticker - Foodbyjag Jagyasini Singh Rajasthani Thali Stickers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90695" y="1534401"/>
            <a:ext cx="2005532" cy="19754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21437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1" name="Google Shape;381;p35"/>
          <p:cNvGrpSpPr/>
          <p:nvPr/>
        </p:nvGrpSpPr>
        <p:grpSpPr>
          <a:xfrm>
            <a:off x="409397" y="1022614"/>
            <a:ext cx="4098485" cy="3573802"/>
            <a:chOff x="519275" y="941025"/>
            <a:chExt cx="2231075" cy="1945350"/>
          </a:xfrm>
        </p:grpSpPr>
        <p:sp>
          <p:nvSpPr>
            <p:cNvPr id="382" name="Google Shape;382;p35"/>
            <p:cNvSpPr/>
            <p:nvPr/>
          </p:nvSpPr>
          <p:spPr>
            <a:xfrm>
              <a:off x="583100" y="1046650"/>
              <a:ext cx="1832125" cy="1494725"/>
            </a:xfrm>
            <a:custGeom>
              <a:avLst/>
              <a:gdLst/>
              <a:ahLst/>
              <a:cxnLst/>
              <a:rect l="l" t="t" r="r" b="b"/>
              <a:pathLst>
                <a:path w="73285" h="59789" extrusionOk="0">
                  <a:moveTo>
                    <a:pt x="44166" y="1"/>
                  </a:moveTo>
                  <a:cubicBezTo>
                    <a:pt x="43801" y="670"/>
                    <a:pt x="43406" y="1338"/>
                    <a:pt x="43011" y="2007"/>
                  </a:cubicBezTo>
                  <a:cubicBezTo>
                    <a:pt x="42251" y="3253"/>
                    <a:pt x="41430" y="4469"/>
                    <a:pt x="40549" y="5654"/>
                  </a:cubicBezTo>
                  <a:cubicBezTo>
                    <a:pt x="39667" y="6809"/>
                    <a:pt x="38694" y="7934"/>
                    <a:pt x="37539" y="8907"/>
                  </a:cubicBezTo>
                  <a:cubicBezTo>
                    <a:pt x="36992" y="9393"/>
                    <a:pt x="36354" y="9819"/>
                    <a:pt x="35685" y="10153"/>
                  </a:cubicBezTo>
                  <a:cubicBezTo>
                    <a:pt x="34986" y="10518"/>
                    <a:pt x="34196" y="10761"/>
                    <a:pt x="33406" y="10761"/>
                  </a:cubicBezTo>
                  <a:cubicBezTo>
                    <a:pt x="32615" y="10761"/>
                    <a:pt x="31886" y="10609"/>
                    <a:pt x="31156" y="10427"/>
                  </a:cubicBezTo>
                  <a:cubicBezTo>
                    <a:pt x="30427" y="10214"/>
                    <a:pt x="29758" y="9940"/>
                    <a:pt x="29089" y="9636"/>
                  </a:cubicBezTo>
                  <a:cubicBezTo>
                    <a:pt x="27722" y="9059"/>
                    <a:pt x="26445" y="8329"/>
                    <a:pt x="25229" y="7569"/>
                  </a:cubicBezTo>
                  <a:cubicBezTo>
                    <a:pt x="23010" y="6202"/>
                    <a:pt x="20943" y="4682"/>
                    <a:pt x="18937" y="3071"/>
                  </a:cubicBezTo>
                  <a:lnTo>
                    <a:pt x="18937" y="3071"/>
                  </a:lnTo>
                  <a:cubicBezTo>
                    <a:pt x="19211" y="3952"/>
                    <a:pt x="19454" y="4834"/>
                    <a:pt x="19697" y="5715"/>
                  </a:cubicBezTo>
                  <a:cubicBezTo>
                    <a:pt x="19971" y="6931"/>
                    <a:pt x="20214" y="8147"/>
                    <a:pt x="20335" y="9393"/>
                  </a:cubicBezTo>
                  <a:cubicBezTo>
                    <a:pt x="20457" y="10639"/>
                    <a:pt x="20487" y="11916"/>
                    <a:pt x="20183" y="13162"/>
                  </a:cubicBezTo>
                  <a:cubicBezTo>
                    <a:pt x="20031" y="13770"/>
                    <a:pt x="19788" y="14378"/>
                    <a:pt x="19363" y="14864"/>
                  </a:cubicBezTo>
                  <a:cubicBezTo>
                    <a:pt x="18937" y="15381"/>
                    <a:pt x="18329" y="15715"/>
                    <a:pt x="17691" y="15837"/>
                  </a:cubicBezTo>
                  <a:cubicBezTo>
                    <a:pt x="17319" y="15930"/>
                    <a:pt x="16935" y="15966"/>
                    <a:pt x="16547" y="15966"/>
                  </a:cubicBezTo>
                  <a:cubicBezTo>
                    <a:pt x="16301" y="15966"/>
                    <a:pt x="16054" y="15952"/>
                    <a:pt x="15806" y="15928"/>
                  </a:cubicBezTo>
                  <a:cubicBezTo>
                    <a:pt x="15199" y="15837"/>
                    <a:pt x="14591" y="15715"/>
                    <a:pt x="13983" y="15563"/>
                  </a:cubicBezTo>
                  <a:cubicBezTo>
                    <a:pt x="12767" y="15229"/>
                    <a:pt x="11612" y="14743"/>
                    <a:pt x="10487" y="14256"/>
                  </a:cubicBezTo>
                  <a:cubicBezTo>
                    <a:pt x="8511" y="13345"/>
                    <a:pt x="6627" y="12281"/>
                    <a:pt x="4773" y="11095"/>
                  </a:cubicBezTo>
                  <a:cubicBezTo>
                    <a:pt x="4317" y="10822"/>
                    <a:pt x="4043" y="10639"/>
                    <a:pt x="4043" y="10639"/>
                  </a:cubicBezTo>
                  <a:lnTo>
                    <a:pt x="4043" y="10639"/>
                  </a:lnTo>
                  <a:cubicBezTo>
                    <a:pt x="4043" y="10639"/>
                    <a:pt x="4074" y="10670"/>
                    <a:pt x="4134" y="10730"/>
                  </a:cubicBezTo>
                  <a:cubicBezTo>
                    <a:pt x="5867" y="12706"/>
                    <a:pt x="7508" y="14712"/>
                    <a:pt x="9119" y="16810"/>
                  </a:cubicBezTo>
                  <a:cubicBezTo>
                    <a:pt x="9910" y="17873"/>
                    <a:pt x="10700" y="18937"/>
                    <a:pt x="11429" y="20062"/>
                  </a:cubicBezTo>
                  <a:cubicBezTo>
                    <a:pt x="11794" y="20639"/>
                    <a:pt x="12129" y="21217"/>
                    <a:pt x="12432" y="21794"/>
                  </a:cubicBezTo>
                  <a:cubicBezTo>
                    <a:pt x="12767" y="22402"/>
                    <a:pt x="13040" y="23010"/>
                    <a:pt x="13192" y="23709"/>
                  </a:cubicBezTo>
                  <a:cubicBezTo>
                    <a:pt x="13223" y="23892"/>
                    <a:pt x="13223" y="24074"/>
                    <a:pt x="13223" y="24257"/>
                  </a:cubicBezTo>
                  <a:cubicBezTo>
                    <a:pt x="13192" y="24439"/>
                    <a:pt x="13162" y="24621"/>
                    <a:pt x="13071" y="24773"/>
                  </a:cubicBezTo>
                  <a:cubicBezTo>
                    <a:pt x="12919" y="25108"/>
                    <a:pt x="12706" y="25412"/>
                    <a:pt x="12432" y="25624"/>
                  </a:cubicBezTo>
                  <a:cubicBezTo>
                    <a:pt x="11885" y="26080"/>
                    <a:pt x="11277" y="26384"/>
                    <a:pt x="10639" y="26627"/>
                  </a:cubicBezTo>
                  <a:cubicBezTo>
                    <a:pt x="9363" y="27144"/>
                    <a:pt x="8056" y="27418"/>
                    <a:pt x="6748" y="27661"/>
                  </a:cubicBezTo>
                  <a:cubicBezTo>
                    <a:pt x="4499" y="28056"/>
                    <a:pt x="2250" y="28269"/>
                    <a:pt x="1" y="28390"/>
                  </a:cubicBezTo>
                  <a:cubicBezTo>
                    <a:pt x="1824" y="29241"/>
                    <a:pt x="3618" y="30153"/>
                    <a:pt x="5381" y="31126"/>
                  </a:cubicBezTo>
                  <a:cubicBezTo>
                    <a:pt x="6445" y="31703"/>
                    <a:pt x="7508" y="32311"/>
                    <a:pt x="8511" y="33010"/>
                  </a:cubicBezTo>
                  <a:cubicBezTo>
                    <a:pt x="9028" y="33345"/>
                    <a:pt x="9515" y="33710"/>
                    <a:pt x="10001" y="34105"/>
                  </a:cubicBezTo>
                  <a:cubicBezTo>
                    <a:pt x="10457" y="34500"/>
                    <a:pt x="10943" y="34925"/>
                    <a:pt x="11308" y="35533"/>
                  </a:cubicBezTo>
                  <a:cubicBezTo>
                    <a:pt x="11490" y="35807"/>
                    <a:pt x="11642" y="36202"/>
                    <a:pt x="11642" y="36597"/>
                  </a:cubicBezTo>
                  <a:cubicBezTo>
                    <a:pt x="11642" y="36962"/>
                    <a:pt x="11581" y="37296"/>
                    <a:pt x="11460" y="37631"/>
                  </a:cubicBezTo>
                  <a:cubicBezTo>
                    <a:pt x="11247" y="38269"/>
                    <a:pt x="10882" y="38816"/>
                    <a:pt x="10518" y="39302"/>
                  </a:cubicBezTo>
                  <a:cubicBezTo>
                    <a:pt x="9758" y="40305"/>
                    <a:pt x="8907" y="41187"/>
                    <a:pt x="7995" y="42038"/>
                  </a:cubicBezTo>
                  <a:cubicBezTo>
                    <a:pt x="7448" y="42555"/>
                    <a:pt x="6840" y="43071"/>
                    <a:pt x="6232" y="43558"/>
                  </a:cubicBezTo>
                  <a:lnTo>
                    <a:pt x="6232" y="43558"/>
                  </a:lnTo>
                  <a:cubicBezTo>
                    <a:pt x="7660" y="42950"/>
                    <a:pt x="9119" y="42372"/>
                    <a:pt x="10578" y="41856"/>
                  </a:cubicBezTo>
                  <a:cubicBezTo>
                    <a:pt x="12129" y="41339"/>
                    <a:pt x="13679" y="40883"/>
                    <a:pt x="15320" y="40640"/>
                  </a:cubicBezTo>
                  <a:cubicBezTo>
                    <a:pt x="15908" y="40553"/>
                    <a:pt x="16496" y="40481"/>
                    <a:pt x="17107" y="40481"/>
                  </a:cubicBezTo>
                  <a:cubicBezTo>
                    <a:pt x="17348" y="40481"/>
                    <a:pt x="17593" y="40492"/>
                    <a:pt x="17843" y="40518"/>
                  </a:cubicBezTo>
                  <a:cubicBezTo>
                    <a:pt x="18268" y="40579"/>
                    <a:pt x="18724" y="40670"/>
                    <a:pt x="19180" y="40853"/>
                  </a:cubicBezTo>
                  <a:cubicBezTo>
                    <a:pt x="19606" y="41035"/>
                    <a:pt x="20062" y="41339"/>
                    <a:pt x="20366" y="41734"/>
                  </a:cubicBezTo>
                  <a:cubicBezTo>
                    <a:pt x="20670" y="42129"/>
                    <a:pt x="20852" y="42585"/>
                    <a:pt x="20974" y="43011"/>
                  </a:cubicBezTo>
                  <a:cubicBezTo>
                    <a:pt x="21095" y="43436"/>
                    <a:pt x="21186" y="43862"/>
                    <a:pt x="21217" y="44318"/>
                  </a:cubicBezTo>
                  <a:cubicBezTo>
                    <a:pt x="21278" y="45169"/>
                    <a:pt x="21217" y="45989"/>
                    <a:pt x="21126" y="46810"/>
                  </a:cubicBezTo>
                  <a:cubicBezTo>
                    <a:pt x="20943" y="48451"/>
                    <a:pt x="20579" y="50032"/>
                    <a:pt x="20153" y="51582"/>
                  </a:cubicBezTo>
                  <a:cubicBezTo>
                    <a:pt x="19727" y="53102"/>
                    <a:pt x="19272" y="54622"/>
                    <a:pt x="18724" y="56111"/>
                  </a:cubicBezTo>
                  <a:cubicBezTo>
                    <a:pt x="19484" y="55230"/>
                    <a:pt x="20214" y="54348"/>
                    <a:pt x="21004" y="53467"/>
                  </a:cubicBezTo>
                  <a:cubicBezTo>
                    <a:pt x="21977" y="52433"/>
                    <a:pt x="22949" y="51430"/>
                    <a:pt x="24044" y="50518"/>
                  </a:cubicBezTo>
                  <a:cubicBezTo>
                    <a:pt x="24591" y="50062"/>
                    <a:pt x="25138" y="49606"/>
                    <a:pt x="25776" y="49211"/>
                  </a:cubicBezTo>
                  <a:cubicBezTo>
                    <a:pt x="26384" y="48816"/>
                    <a:pt x="27022" y="48421"/>
                    <a:pt x="27813" y="48178"/>
                  </a:cubicBezTo>
                  <a:cubicBezTo>
                    <a:pt x="28208" y="48056"/>
                    <a:pt x="28603" y="47995"/>
                    <a:pt x="29059" y="47995"/>
                  </a:cubicBezTo>
                  <a:cubicBezTo>
                    <a:pt x="29302" y="47995"/>
                    <a:pt x="29545" y="48026"/>
                    <a:pt x="29758" y="48087"/>
                  </a:cubicBezTo>
                  <a:cubicBezTo>
                    <a:pt x="30032" y="48147"/>
                    <a:pt x="30244" y="48239"/>
                    <a:pt x="30457" y="48360"/>
                  </a:cubicBezTo>
                  <a:cubicBezTo>
                    <a:pt x="31247" y="48847"/>
                    <a:pt x="31703" y="49515"/>
                    <a:pt x="32099" y="50154"/>
                  </a:cubicBezTo>
                  <a:cubicBezTo>
                    <a:pt x="32889" y="51461"/>
                    <a:pt x="33345" y="52828"/>
                    <a:pt x="33740" y="54166"/>
                  </a:cubicBezTo>
                  <a:cubicBezTo>
                    <a:pt x="34257" y="55929"/>
                    <a:pt x="34652" y="57692"/>
                    <a:pt x="34986" y="59455"/>
                  </a:cubicBezTo>
                  <a:cubicBezTo>
                    <a:pt x="35168" y="58999"/>
                    <a:pt x="35381" y="58543"/>
                    <a:pt x="35594" y="58056"/>
                  </a:cubicBezTo>
                  <a:cubicBezTo>
                    <a:pt x="36232" y="56719"/>
                    <a:pt x="36931" y="55351"/>
                    <a:pt x="37722" y="54044"/>
                  </a:cubicBezTo>
                  <a:cubicBezTo>
                    <a:pt x="38117" y="53406"/>
                    <a:pt x="38542" y="52768"/>
                    <a:pt x="38998" y="52129"/>
                  </a:cubicBezTo>
                  <a:cubicBezTo>
                    <a:pt x="39454" y="51491"/>
                    <a:pt x="39971" y="50883"/>
                    <a:pt x="40609" y="50336"/>
                  </a:cubicBezTo>
                  <a:cubicBezTo>
                    <a:pt x="40913" y="50062"/>
                    <a:pt x="41248" y="49789"/>
                    <a:pt x="41673" y="49576"/>
                  </a:cubicBezTo>
                  <a:cubicBezTo>
                    <a:pt x="42099" y="49363"/>
                    <a:pt x="42615" y="49181"/>
                    <a:pt x="43163" y="49181"/>
                  </a:cubicBezTo>
                  <a:cubicBezTo>
                    <a:pt x="44196" y="49211"/>
                    <a:pt x="45017" y="49667"/>
                    <a:pt x="45716" y="50123"/>
                  </a:cubicBezTo>
                  <a:cubicBezTo>
                    <a:pt x="47053" y="51096"/>
                    <a:pt x="48056" y="52312"/>
                    <a:pt x="48999" y="53527"/>
                  </a:cubicBezTo>
                  <a:cubicBezTo>
                    <a:pt x="49910" y="54743"/>
                    <a:pt x="50731" y="56020"/>
                    <a:pt x="51521" y="57297"/>
                  </a:cubicBezTo>
                  <a:cubicBezTo>
                    <a:pt x="52008" y="58117"/>
                    <a:pt x="52464" y="58938"/>
                    <a:pt x="52920" y="59789"/>
                  </a:cubicBezTo>
                  <a:cubicBezTo>
                    <a:pt x="52798" y="58877"/>
                    <a:pt x="52707" y="57935"/>
                    <a:pt x="52616" y="57023"/>
                  </a:cubicBezTo>
                  <a:cubicBezTo>
                    <a:pt x="52494" y="55503"/>
                    <a:pt x="52433" y="54014"/>
                    <a:pt x="52494" y="52494"/>
                  </a:cubicBezTo>
                  <a:cubicBezTo>
                    <a:pt x="52524" y="51704"/>
                    <a:pt x="52585" y="50944"/>
                    <a:pt x="52707" y="50154"/>
                  </a:cubicBezTo>
                  <a:cubicBezTo>
                    <a:pt x="52828" y="49394"/>
                    <a:pt x="53011" y="48603"/>
                    <a:pt x="53376" y="47813"/>
                  </a:cubicBezTo>
                  <a:cubicBezTo>
                    <a:pt x="53558" y="47418"/>
                    <a:pt x="53801" y="46992"/>
                    <a:pt x="54135" y="46628"/>
                  </a:cubicBezTo>
                  <a:cubicBezTo>
                    <a:pt x="54287" y="46445"/>
                    <a:pt x="54500" y="46293"/>
                    <a:pt x="54713" y="46141"/>
                  </a:cubicBezTo>
                  <a:cubicBezTo>
                    <a:pt x="54926" y="45989"/>
                    <a:pt x="55108" y="45868"/>
                    <a:pt x="55351" y="45777"/>
                  </a:cubicBezTo>
                  <a:cubicBezTo>
                    <a:pt x="56103" y="45454"/>
                    <a:pt x="56903" y="45346"/>
                    <a:pt x="57645" y="45346"/>
                  </a:cubicBezTo>
                  <a:cubicBezTo>
                    <a:pt x="57742" y="45346"/>
                    <a:pt x="57839" y="45348"/>
                    <a:pt x="57935" y="45351"/>
                  </a:cubicBezTo>
                  <a:cubicBezTo>
                    <a:pt x="59576" y="45442"/>
                    <a:pt x="61066" y="45929"/>
                    <a:pt x="62494" y="46476"/>
                  </a:cubicBezTo>
                  <a:cubicBezTo>
                    <a:pt x="63133" y="46749"/>
                    <a:pt x="63740" y="47023"/>
                    <a:pt x="64348" y="47296"/>
                  </a:cubicBezTo>
                  <a:cubicBezTo>
                    <a:pt x="63953" y="46840"/>
                    <a:pt x="63588" y="46354"/>
                    <a:pt x="63224" y="45837"/>
                  </a:cubicBezTo>
                  <a:cubicBezTo>
                    <a:pt x="62373" y="44622"/>
                    <a:pt x="61522" y="43315"/>
                    <a:pt x="61096" y="41704"/>
                  </a:cubicBezTo>
                  <a:cubicBezTo>
                    <a:pt x="60883" y="40913"/>
                    <a:pt x="60822" y="39971"/>
                    <a:pt x="61126" y="39029"/>
                  </a:cubicBezTo>
                  <a:cubicBezTo>
                    <a:pt x="61309" y="38573"/>
                    <a:pt x="61582" y="38117"/>
                    <a:pt x="61917" y="37783"/>
                  </a:cubicBezTo>
                  <a:cubicBezTo>
                    <a:pt x="62251" y="37418"/>
                    <a:pt x="62646" y="37175"/>
                    <a:pt x="63011" y="36962"/>
                  </a:cubicBezTo>
                  <a:cubicBezTo>
                    <a:pt x="63771" y="36567"/>
                    <a:pt x="64531" y="36324"/>
                    <a:pt x="65291" y="36172"/>
                  </a:cubicBezTo>
                  <a:cubicBezTo>
                    <a:pt x="66051" y="35989"/>
                    <a:pt x="66810" y="35898"/>
                    <a:pt x="67540" y="35837"/>
                  </a:cubicBezTo>
                  <a:cubicBezTo>
                    <a:pt x="68430" y="35766"/>
                    <a:pt x="69300" y="35737"/>
                    <a:pt x="70166" y="35737"/>
                  </a:cubicBezTo>
                  <a:cubicBezTo>
                    <a:pt x="70779" y="35737"/>
                    <a:pt x="71391" y="35751"/>
                    <a:pt x="72008" y="35776"/>
                  </a:cubicBezTo>
                  <a:cubicBezTo>
                    <a:pt x="72434" y="35807"/>
                    <a:pt x="72859" y="35837"/>
                    <a:pt x="73285" y="35837"/>
                  </a:cubicBezTo>
                  <a:cubicBezTo>
                    <a:pt x="72768" y="35624"/>
                    <a:pt x="72221" y="35381"/>
                    <a:pt x="71704" y="35108"/>
                  </a:cubicBezTo>
                  <a:cubicBezTo>
                    <a:pt x="70306" y="34409"/>
                    <a:pt x="68938" y="33679"/>
                    <a:pt x="67661" y="32706"/>
                  </a:cubicBezTo>
                  <a:cubicBezTo>
                    <a:pt x="67023" y="32220"/>
                    <a:pt x="66385" y="31673"/>
                    <a:pt x="65838" y="31035"/>
                  </a:cubicBezTo>
                  <a:cubicBezTo>
                    <a:pt x="65564" y="30700"/>
                    <a:pt x="65291" y="30305"/>
                    <a:pt x="65078" y="29880"/>
                  </a:cubicBezTo>
                  <a:cubicBezTo>
                    <a:pt x="64895" y="29454"/>
                    <a:pt x="64743" y="28968"/>
                    <a:pt x="64713" y="28451"/>
                  </a:cubicBezTo>
                  <a:cubicBezTo>
                    <a:pt x="64683" y="27904"/>
                    <a:pt x="64804" y="27448"/>
                    <a:pt x="64956" y="27023"/>
                  </a:cubicBezTo>
                  <a:cubicBezTo>
                    <a:pt x="65078" y="26597"/>
                    <a:pt x="65260" y="26202"/>
                    <a:pt x="65473" y="25837"/>
                  </a:cubicBezTo>
                  <a:cubicBezTo>
                    <a:pt x="65838" y="25108"/>
                    <a:pt x="66294" y="24469"/>
                    <a:pt x="66750" y="23831"/>
                  </a:cubicBezTo>
                  <a:cubicBezTo>
                    <a:pt x="67692" y="22554"/>
                    <a:pt x="68725" y="21399"/>
                    <a:pt x="69759" y="20275"/>
                  </a:cubicBezTo>
                  <a:cubicBezTo>
                    <a:pt x="70853" y="19150"/>
                    <a:pt x="71947" y="18056"/>
                    <a:pt x="73072" y="16992"/>
                  </a:cubicBezTo>
                  <a:lnTo>
                    <a:pt x="73072" y="16992"/>
                  </a:lnTo>
                  <a:cubicBezTo>
                    <a:pt x="71735" y="17448"/>
                    <a:pt x="70427" y="17873"/>
                    <a:pt x="69060" y="18269"/>
                  </a:cubicBezTo>
                  <a:cubicBezTo>
                    <a:pt x="67661" y="18664"/>
                    <a:pt x="66233" y="18998"/>
                    <a:pt x="64743" y="19211"/>
                  </a:cubicBezTo>
                  <a:cubicBezTo>
                    <a:pt x="64085" y="19290"/>
                    <a:pt x="63450" y="19369"/>
                    <a:pt x="62778" y="19369"/>
                  </a:cubicBezTo>
                  <a:cubicBezTo>
                    <a:pt x="62674" y="19369"/>
                    <a:pt x="62570" y="19367"/>
                    <a:pt x="62464" y="19363"/>
                  </a:cubicBezTo>
                  <a:cubicBezTo>
                    <a:pt x="61674" y="19332"/>
                    <a:pt x="60853" y="19272"/>
                    <a:pt x="60032" y="18876"/>
                  </a:cubicBezTo>
                  <a:cubicBezTo>
                    <a:pt x="59819" y="18755"/>
                    <a:pt x="59607" y="18633"/>
                    <a:pt x="59424" y="18481"/>
                  </a:cubicBezTo>
                  <a:cubicBezTo>
                    <a:pt x="59211" y="18299"/>
                    <a:pt x="59060" y="18117"/>
                    <a:pt x="58908" y="17934"/>
                  </a:cubicBezTo>
                  <a:cubicBezTo>
                    <a:pt x="58634" y="17539"/>
                    <a:pt x="58482" y="17114"/>
                    <a:pt x="58360" y="16718"/>
                  </a:cubicBezTo>
                  <a:cubicBezTo>
                    <a:pt x="58117" y="15898"/>
                    <a:pt x="58087" y="15107"/>
                    <a:pt x="58117" y="14348"/>
                  </a:cubicBezTo>
                  <a:cubicBezTo>
                    <a:pt x="58148" y="12797"/>
                    <a:pt x="58421" y="11338"/>
                    <a:pt x="58756" y="9910"/>
                  </a:cubicBezTo>
                  <a:cubicBezTo>
                    <a:pt x="59120" y="8299"/>
                    <a:pt x="59607" y="6718"/>
                    <a:pt x="60123" y="5138"/>
                  </a:cubicBezTo>
                  <a:lnTo>
                    <a:pt x="60123" y="5138"/>
                  </a:lnTo>
                  <a:cubicBezTo>
                    <a:pt x="59090" y="6262"/>
                    <a:pt x="57996" y="7357"/>
                    <a:pt x="56871" y="8390"/>
                  </a:cubicBezTo>
                  <a:cubicBezTo>
                    <a:pt x="55838" y="9363"/>
                    <a:pt x="54743" y="10244"/>
                    <a:pt x="53588" y="11065"/>
                  </a:cubicBezTo>
                  <a:cubicBezTo>
                    <a:pt x="52980" y="11460"/>
                    <a:pt x="52372" y="11855"/>
                    <a:pt x="51704" y="12159"/>
                  </a:cubicBezTo>
                  <a:cubicBezTo>
                    <a:pt x="51065" y="12493"/>
                    <a:pt x="50366" y="12767"/>
                    <a:pt x="49576" y="12889"/>
                  </a:cubicBezTo>
                  <a:cubicBezTo>
                    <a:pt x="49332" y="12926"/>
                    <a:pt x="49088" y="12952"/>
                    <a:pt x="48836" y="12952"/>
                  </a:cubicBezTo>
                  <a:cubicBezTo>
                    <a:pt x="48681" y="12952"/>
                    <a:pt x="48523" y="12942"/>
                    <a:pt x="48360" y="12919"/>
                  </a:cubicBezTo>
                  <a:cubicBezTo>
                    <a:pt x="48147" y="12889"/>
                    <a:pt x="47935" y="12828"/>
                    <a:pt x="47752" y="12767"/>
                  </a:cubicBezTo>
                  <a:cubicBezTo>
                    <a:pt x="47509" y="12676"/>
                    <a:pt x="47296" y="12554"/>
                    <a:pt x="47114" y="12433"/>
                  </a:cubicBezTo>
                  <a:cubicBezTo>
                    <a:pt x="46749" y="12129"/>
                    <a:pt x="46506" y="11794"/>
                    <a:pt x="46293" y="11460"/>
                  </a:cubicBezTo>
                  <a:cubicBezTo>
                    <a:pt x="46111" y="11126"/>
                    <a:pt x="45929" y="10791"/>
                    <a:pt x="45807" y="10457"/>
                  </a:cubicBezTo>
                  <a:cubicBezTo>
                    <a:pt x="45260" y="9089"/>
                    <a:pt x="44986" y="7691"/>
                    <a:pt x="44774" y="6293"/>
                  </a:cubicBezTo>
                  <a:cubicBezTo>
                    <a:pt x="44439" y="4195"/>
                    <a:pt x="44257" y="2098"/>
                    <a:pt x="441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35"/>
            <p:cNvSpPr/>
            <p:nvPr/>
          </p:nvSpPr>
          <p:spPr>
            <a:xfrm>
              <a:off x="519275" y="941025"/>
              <a:ext cx="2231075" cy="1945350"/>
            </a:xfrm>
            <a:custGeom>
              <a:avLst/>
              <a:gdLst/>
              <a:ahLst/>
              <a:cxnLst/>
              <a:rect l="l" t="t" r="r" b="b"/>
              <a:pathLst>
                <a:path w="89243" h="77814" extrusionOk="0">
                  <a:moveTo>
                    <a:pt x="47630" y="1"/>
                  </a:moveTo>
                  <a:lnTo>
                    <a:pt x="46688" y="1946"/>
                  </a:lnTo>
                  <a:cubicBezTo>
                    <a:pt x="45472" y="4499"/>
                    <a:pt x="44013" y="6992"/>
                    <a:pt x="42311" y="9302"/>
                  </a:cubicBezTo>
                  <a:cubicBezTo>
                    <a:pt x="41460" y="10427"/>
                    <a:pt x="40548" y="11521"/>
                    <a:pt x="39515" y="12433"/>
                  </a:cubicBezTo>
                  <a:cubicBezTo>
                    <a:pt x="38451" y="13314"/>
                    <a:pt x="37235" y="14104"/>
                    <a:pt x="35928" y="14135"/>
                  </a:cubicBezTo>
                  <a:cubicBezTo>
                    <a:pt x="35862" y="14138"/>
                    <a:pt x="35796" y="14139"/>
                    <a:pt x="35729" y="14139"/>
                  </a:cubicBezTo>
                  <a:cubicBezTo>
                    <a:pt x="35146" y="14139"/>
                    <a:pt x="34522" y="14025"/>
                    <a:pt x="33922" y="13861"/>
                  </a:cubicBezTo>
                  <a:cubicBezTo>
                    <a:pt x="33253" y="13679"/>
                    <a:pt x="32585" y="13436"/>
                    <a:pt x="31946" y="13162"/>
                  </a:cubicBezTo>
                  <a:cubicBezTo>
                    <a:pt x="30639" y="12615"/>
                    <a:pt x="29363" y="11916"/>
                    <a:pt x="28147" y="11186"/>
                  </a:cubicBezTo>
                  <a:cubicBezTo>
                    <a:pt x="25685" y="9727"/>
                    <a:pt x="23314" y="8056"/>
                    <a:pt x="21095" y="6262"/>
                  </a:cubicBezTo>
                  <a:lnTo>
                    <a:pt x="20274" y="5624"/>
                  </a:lnTo>
                  <a:lnTo>
                    <a:pt x="20274" y="5624"/>
                  </a:lnTo>
                  <a:lnTo>
                    <a:pt x="20639" y="6566"/>
                  </a:lnTo>
                  <a:cubicBezTo>
                    <a:pt x="21490" y="8876"/>
                    <a:pt x="22159" y="11247"/>
                    <a:pt x="22463" y="13679"/>
                  </a:cubicBezTo>
                  <a:cubicBezTo>
                    <a:pt x="22584" y="14895"/>
                    <a:pt x="22645" y="16111"/>
                    <a:pt x="22372" y="17296"/>
                  </a:cubicBezTo>
                  <a:cubicBezTo>
                    <a:pt x="22250" y="17873"/>
                    <a:pt x="22007" y="18421"/>
                    <a:pt x="21642" y="18877"/>
                  </a:cubicBezTo>
                  <a:cubicBezTo>
                    <a:pt x="21277" y="19332"/>
                    <a:pt x="20761" y="19636"/>
                    <a:pt x="20183" y="19758"/>
                  </a:cubicBezTo>
                  <a:cubicBezTo>
                    <a:pt x="19829" y="19851"/>
                    <a:pt x="19464" y="19887"/>
                    <a:pt x="19095" y="19887"/>
                  </a:cubicBezTo>
                  <a:cubicBezTo>
                    <a:pt x="18861" y="19887"/>
                    <a:pt x="18625" y="19873"/>
                    <a:pt x="18390" y="19849"/>
                  </a:cubicBezTo>
                  <a:cubicBezTo>
                    <a:pt x="17782" y="19819"/>
                    <a:pt x="17174" y="19697"/>
                    <a:pt x="16596" y="19545"/>
                  </a:cubicBezTo>
                  <a:cubicBezTo>
                    <a:pt x="15411" y="19241"/>
                    <a:pt x="14256" y="18816"/>
                    <a:pt x="13131" y="18329"/>
                  </a:cubicBezTo>
                  <a:cubicBezTo>
                    <a:pt x="10852" y="17357"/>
                    <a:pt x="8694" y="16171"/>
                    <a:pt x="6596" y="14864"/>
                  </a:cubicBezTo>
                  <a:lnTo>
                    <a:pt x="6596" y="14864"/>
                  </a:lnTo>
                  <a:cubicBezTo>
                    <a:pt x="6839" y="15016"/>
                    <a:pt x="7083" y="15168"/>
                    <a:pt x="7326" y="15320"/>
                  </a:cubicBezTo>
                  <a:cubicBezTo>
                    <a:pt x="9180" y="16506"/>
                    <a:pt x="11064" y="17570"/>
                    <a:pt x="13040" y="18481"/>
                  </a:cubicBezTo>
                  <a:cubicBezTo>
                    <a:pt x="14165" y="18998"/>
                    <a:pt x="15320" y="19454"/>
                    <a:pt x="16536" y="19788"/>
                  </a:cubicBezTo>
                  <a:cubicBezTo>
                    <a:pt x="17144" y="19940"/>
                    <a:pt x="17752" y="20062"/>
                    <a:pt x="18359" y="20153"/>
                  </a:cubicBezTo>
                  <a:cubicBezTo>
                    <a:pt x="18607" y="20177"/>
                    <a:pt x="18854" y="20191"/>
                    <a:pt x="19100" y="20191"/>
                  </a:cubicBezTo>
                  <a:cubicBezTo>
                    <a:pt x="19488" y="20191"/>
                    <a:pt x="19872" y="20155"/>
                    <a:pt x="20244" y="20062"/>
                  </a:cubicBezTo>
                  <a:cubicBezTo>
                    <a:pt x="20882" y="19940"/>
                    <a:pt x="21490" y="19606"/>
                    <a:pt x="21916" y="19120"/>
                  </a:cubicBezTo>
                  <a:cubicBezTo>
                    <a:pt x="22341" y="18603"/>
                    <a:pt x="22584" y="17995"/>
                    <a:pt x="22736" y="17387"/>
                  </a:cubicBezTo>
                  <a:cubicBezTo>
                    <a:pt x="23040" y="16141"/>
                    <a:pt x="23010" y="14864"/>
                    <a:pt x="22888" y="13618"/>
                  </a:cubicBezTo>
                  <a:cubicBezTo>
                    <a:pt x="22767" y="12372"/>
                    <a:pt x="22524" y="11156"/>
                    <a:pt x="22250" y="9940"/>
                  </a:cubicBezTo>
                  <a:cubicBezTo>
                    <a:pt x="22007" y="9059"/>
                    <a:pt x="21764" y="8177"/>
                    <a:pt x="21490" y="7296"/>
                  </a:cubicBezTo>
                  <a:lnTo>
                    <a:pt x="21490" y="7296"/>
                  </a:lnTo>
                  <a:cubicBezTo>
                    <a:pt x="23496" y="8907"/>
                    <a:pt x="25563" y="10427"/>
                    <a:pt x="27782" y="11794"/>
                  </a:cubicBezTo>
                  <a:cubicBezTo>
                    <a:pt x="28998" y="12554"/>
                    <a:pt x="30275" y="13284"/>
                    <a:pt x="31642" y="13861"/>
                  </a:cubicBezTo>
                  <a:cubicBezTo>
                    <a:pt x="32311" y="14165"/>
                    <a:pt x="32980" y="14439"/>
                    <a:pt x="33709" y="14652"/>
                  </a:cubicBezTo>
                  <a:cubicBezTo>
                    <a:pt x="34439" y="14834"/>
                    <a:pt x="35168" y="14986"/>
                    <a:pt x="35959" y="14986"/>
                  </a:cubicBezTo>
                  <a:cubicBezTo>
                    <a:pt x="36749" y="14986"/>
                    <a:pt x="37539" y="14743"/>
                    <a:pt x="38238" y="14408"/>
                  </a:cubicBezTo>
                  <a:cubicBezTo>
                    <a:pt x="38907" y="14044"/>
                    <a:pt x="39545" y="13618"/>
                    <a:pt x="40092" y="13132"/>
                  </a:cubicBezTo>
                  <a:cubicBezTo>
                    <a:pt x="41247" y="12159"/>
                    <a:pt x="42220" y="11034"/>
                    <a:pt x="43102" y="9879"/>
                  </a:cubicBezTo>
                  <a:cubicBezTo>
                    <a:pt x="43983" y="8724"/>
                    <a:pt x="44804" y="7478"/>
                    <a:pt x="45564" y="6232"/>
                  </a:cubicBezTo>
                  <a:cubicBezTo>
                    <a:pt x="45959" y="5563"/>
                    <a:pt x="46354" y="4895"/>
                    <a:pt x="46719" y="4226"/>
                  </a:cubicBezTo>
                  <a:cubicBezTo>
                    <a:pt x="46810" y="6323"/>
                    <a:pt x="46992" y="8420"/>
                    <a:pt x="47327" y="10548"/>
                  </a:cubicBezTo>
                  <a:cubicBezTo>
                    <a:pt x="47539" y="11916"/>
                    <a:pt x="47813" y="13314"/>
                    <a:pt x="48360" y="14682"/>
                  </a:cubicBezTo>
                  <a:cubicBezTo>
                    <a:pt x="48482" y="15016"/>
                    <a:pt x="48664" y="15351"/>
                    <a:pt x="48846" y="15685"/>
                  </a:cubicBezTo>
                  <a:cubicBezTo>
                    <a:pt x="49059" y="16019"/>
                    <a:pt x="49302" y="16354"/>
                    <a:pt x="49667" y="16658"/>
                  </a:cubicBezTo>
                  <a:cubicBezTo>
                    <a:pt x="49849" y="16779"/>
                    <a:pt x="50062" y="16931"/>
                    <a:pt x="50305" y="16992"/>
                  </a:cubicBezTo>
                  <a:cubicBezTo>
                    <a:pt x="50488" y="17053"/>
                    <a:pt x="50700" y="17114"/>
                    <a:pt x="50913" y="17144"/>
                  </a:cubicBezTo>
                  <a:cubicBezTo>
                    <a:pt x="51076" y="17167"/>
                    <a:pt x="51234" y="17177"/>
                    <a:pt x="51389" y="17177"/>
                  </a:cubicBezTo>
                  <a:cubicBezTo>
                    <a:pt x="51641" y="17177"/>
                    <a:pt x="51885" y="17151"/>
                    <a:pt x="52129" y="17114"/>
                  </a:cubicBezTo>
                  <a:cubicBezTo>
                    <a:pt x="52919" y="16992"/>
                    <a:pt x="53618" y="16718"/>
                    <a:pt x="54257" y="16384"/>
                  </a:cubicBezTo>
                  <a:cubicBezTo>
                    <a:pt x="54925" y="16080"/>
                    <a:pt x="55533" y="15685"/>
                    <a:pt x="56141" y="15290"/>
                  </a:cubicBezTo>
                  <a:cubicBezTo>
                    <a:pt x="57296" y="14469"/>
                    <a:pt x="58391" y="13588"/>
                    <a:pt x="59424" y="12615"/>
                  </a:cubicBezTo>
                  <a:cubicBezTo>
                    <a:pt x="60549" y="11582"/>
                    <a:pt x="61643" y="10487"/>
                    <a:pt x="62676" y="9363"/>
                  </a:cubicBezTo>
                  <a:lnTo>
                    <a:pt x="62676" y="9363"/>
                  </a:lnTo>
                  <a:cubicBezTo>
                    <a:pt x="62160" y="10943"/>
                    <a:pt x="61673" y="12524"/>
                    <a:pt x="61309" y="14135"/>
                  </a:cubicBezTo>
                  <a:cubicBezTo>
                    <a:pt x="60974" y="15563"/>
                    <a:pt x="60701" y="17022"/>
                    <a:pt x="60670" y="18573"/>
                  </a:cubicBezTo>
                  <a:cubicBezTo>
                    <a:pt x="60640" y="19332"/>
                    <a:pt x="60670" y="20123"/>
                    <a:pt x="60913" y="20943"/>
                  </a:cubicBezTo>
                  <a:cubicBezTo>
                    <a:pt x="61035" y="21339"/>
                    <a:pt x="61187" y="21764"/>
                    <a:pt x="61461" y="22159"/>
                  </a:cubicBezTo>
                  <a:cubicBezTo>
                    <a:pt x="61613" y="22342"/>
                    <a:pt x="61764" y="22524"/>
                    <a:pt x="61977" y="22706"/>
                  </a:cubicBezTo>
                  <a:cubicBezTo>
                    <a:pt x="62160" y="22858"/>
                    <a:pt x="62372" y="22980"/>
                    <a:pt x="62555" y="23101"/>
                  </a:cubicBezTo>
                  <a:cubicBezTo>
                    <a:pt x="63406" y="23497"/>
                    <a:pt x="64227" y="23557"/>
                    <a:pt x="65017" y="23588"/>
                  </a:cubicBezTo>
                  <a:cubicBezTo>
                    <a:pt x="65123" y="23592"/>
                    <a:pt x="65227" y="23594"/>
                    <a:pt x="65331" y="23594"/>
                  </a:cubicBezTo>
                  <a:cubicBezTo>
                    <a:pt x="66003" y="23594"/>
                    <a:pt x="66638" y="23515"/>
                    <a:pt x="67296" y="23436"/>
                  </a:cubicBezTo>
                  <a:cubicBezTo>
                    <a:pt x="68786" y="23223"/>
                    <a:pt x="70214" y="22889"/>
                    <a:pt x="71613" y="22494"/>
                  </a:cubicBezTo>
                  <a:cubicBezTo>
                    <a:pt x="72980" y="22098"/>
                    <a:pt x="74288" y="21673"/>
                    <a:pt x="75625" y="21217"/>
                  </a:cubicBezTo>
                  <a:lnTo>
                    <a:pt x="75625" y="21217"/>
                  </a:lnTo>
                  <a:cubicBezTo>
                    <a:pt x="74500" y="22281"/>
                    <a:pt x="73406" y="23375"/>
                    <a:pt x="72312" y="24500"/>
                  </a:cubicBezTo>
                  <a:cubicBezTo>
                    <a:pt x="71278" y="25624"/>
                    <a:pt x="70245" y="26779"/>
                    <a:pt x="69303" y="28056"/>
                  </a:cubicBezTo>
                  <a:cubicBezTo>
                    <a:pt x="68847" y="28694"/>
                    <a:pt x="68391" y="29333"/>
                    <a:pt x="68026" y="30062"/>
                  </a:cubicBezTo>
                  <a:cubicBezTo>
                    <a:pt x="67813" y="30427"/>
                    <a:pt x="67631" y="30822"/>
                    <a:pt x="67509" y="31248"/>
                  </a:cubicBezTo>
                  <a:cubicBezTo>
                    <a:pt x="67357" y="31673"/>
                    <a:pt x="67236" y="32129"/>
                    <a:pt x="67266" y="32676"/>
                  </a:cubicBezTo>
                  <a:cubicBezTo>
                    <a:pt x="67296" y="33193"/>
                    <a:pt x="67448" y="33679"/>
                    <a:pt x="67631" y="34105"/>
                  </a:cubicBezTo>
                  <a:cubicBezTo>
                    <a:pt x="67844" y="34561"/>
                    <a:pt x="68117" y="34925"/>
                    <a:pt x="68391" y="35260"/>
                  </a:cubicBezTo>
                  <a:cubicBezTo>
                    <a:pt x="68938" y="35928"/>
                    <a:pt x="69576" y="36445"/>
                    <a:pt x="70214" y="36931"/>
                  </a:cubicBezTo>
                  <a:cubicBezTo>
                    <a:pt x="71491" y="37904"/>
                    <a:pt x="72859" y="38664"/>
                    <a:pt x="74257" y="39333"/>
                  </a:cubicBezTo>
                  <a:cubicBezTo>
                    <a:pt x="74774" y="39606"/>
                    <a:pt x="75321" y="39849"/>
                    <a:pt x="75838" y="40093"/>
                  </a:cubicBezTo>
                  <a:cubicBezTo>
                    <a:pt x="75412" y="40062"/>
                    <a:pt x="74987" y="40032"/>
                    <a:pt x="74561" y="40001"/>
                  </a:cubicBezTo>
                  <a:cubicBezTo>
                    <a:pt x="73944" y="39976"/>
                    <a:pt x="73332" y="39962"/>
                    <a:pt x="72719" y="39962"/>
                  </a:cubicBezTo>
                  <a:cubicBezTo>
                    <a:pt x="71853" y="39962"/>
                    <a:pt x="70983" y="39991"/>
                    <a:pt x="70093" y="40062"/>
                  </a:cubicBezTo>
                  <a:cubicBezTo>
                    <a:pt x="69363" y="40123"/>
                    <a:pt x="68604" y="40245"/>
                    <a:pt x="67844" y="40397"/>
                  </a:cubicBezTo>
                  <a:cubicBezTo>
                    <a:pt x="67084" y="40549"/>
                    <a:pt x="66324" y="40792"/>
                    <a:pt x="65564" y="41187"/>
                  </a:cubicBezTo>
                  <a:cubicBezTo>
                    <a:pt x="65199" y="41400"/>
                    <a:pt x="64804" y="41643"/>
                    <a:pt x="64470" y="42008"/>
                  </a:cubicBezTo>
                  <a:cubicBezTo>
                    <a:pt x="64135" y="42342"/>
                    <a:pt x="63862" y="42798"/>
                    <a:pt x="63679" y="43254"/>
                  </a:cubicBezTo>
                  <a:cubicBezTo>
                    <a:pt x="63375" y="44196"/>
                    <a:pt x="63436" y="45138"/>
                    <a:pt x="63649" y="45929"/>
                  </a:cubicBezTo>
                  <a:cubicBezTo>
                    <a:pt x="64075" y="47540"/>
                    <a:pt x="64926" y="48847"/>
                    <a:pt x="65777" y="50062"/>
                  </a:cubicBezTo>
                  <a:cubicBezTo>
                    <a:pt x="66141" y="50579"/>
                    <a:pt x="66506" y="51065"/>
                    <a:pt x="66901" y="51521"/>
                  </a:cubicBezTo>
                  <a:cubicBezTo>
                    <a:pt x="66293" y="51248"/>
                    <a:pt x="65686" y="50974"/>
                    <a:pt x="65047" y="50701"/>
                  </a:cubicBezTo>
                  <a:cubicBezTo>
                    <a:pt x="63619" y="50154"/>
                    <a:pt x="62129" y="49667"/>
                    <a:pt x="60488" y="49576"/>
                  </a:cubicBezTo>
                  <a:cubicBezTo>
                    <a:pt x="60392" y="49573"/>
                    <a:pt x="60295" y="49571"/>
                    <a:pt x="60197" y="49571"/>
                  </a:cubicBezTo>
                  <a:cubicBezTo>
                    <a:pt x="59455" y="49571"/>
                    <a:pt x="58653" y="49679"/>
                    <a:pt x="57874" y="50002"/>
                  </a:cubicBezTo>
                  <a:cubicBezTo>
                    <a:pt x="57661" y="50123"/>
                    <a:pt x="57479" y="50214"/>
                    <a:pt x="57266" y="50366"/>
                  </a:cubicBezTo>
                  <a:cubicBezTo>
                    <a:pt x="57053" y="50518"/>
                    <a:pt x="56840" y="50670"/>
                    <a:pt x="56688" y="50853"/>
                  </a:cubicBezTo>
                  <a:cubicBezTo>
                    <a:pt x="56354" y="51217"/>
                    <a:pt x="56111" y="51643"/>
                    <a:pt x="55929" y="52038"/>
                  </a:cubicBezTo>
                  <a:cubicBezTo>
                    <a:pt x="55564" y="52828"/>
                    <a:pt x="55381" y="53619"/>
                    <a:pt x="55260" y="54379"/>
                  </a:cubicBezTo>
                  <a:cubicBezTo>
                    <a:pt x="55138" y="55169"/>
                    <a:pt x="55077" y="55929"/>
                    <a:pt x="55047" y="56719"/>
                  </a:cubicBezTo>
                  <a:cubicBezTo>
                    <a:pt x="54986" y="58239"/>
                    <a:pt x="55047" y="59728"/>
                    <a:pt x="55169" y="61248"/>
                  </a:cubicBezTo>
                  <a:cubicBezTo>
                    <a:pt x="55260" y="62160"/>
                    <a:pt x="55351" y="63102"/>
                    <a:pt x="55473" y="64014"/>
                  </a:cubicBezTo>
                  <a:cubicBezTo>
                    <a:pt x="55017" y="63163"/>
                    <a:pt x="54561" y="62342"/>
                    <a:pt x="54074" y="61522"/>
                  </a:cubicBezTo>
                  <a:cubicBezTo>
                    <a:pt x="53284" y="60245"/>
                    <a:pt x="52463" y="58968"/>
                    <a:pt x="51552" y="57752"/>
                  </a:cubicBezTo>
                  <a:cubicBezTo>
                    <a:pt x="50609" y="56537"/>
                    <a:pt x="49606" y="55321"/>
                    <a:pt x="48269" y="54348"/>
                  </a:cubicBezTo>
                  <a:cubicBezTo>
                    <a:pt x="47570" y="53892"/>
                    <a:pt x="46749" y="53436"/>
                    <a:pt x="45716" y="53406"/>
                  </a:cubicBezTo>
                  <a:cubicBezTo>
                    <a:pt x="45168" y="53406"/>
                    <a:pt x="44652" y="53588"/>
                    <a:pt x="44226" y="53801"/>
                  </a:cubicBezTo>
                  <a:cubicBezTo>
                    <a:pt x="43801" y="54014"/>
                    <a:pt x="43466" y="54287"/>
                    <a:pt x="43162" y="54561"/>
                  </a:cubicBezTo>
                  <a:cubicBezTo>
                    <a:pt x="42524" y="55108"/>
                    <a:pt x="42007" y="55716"/>
                    <a:pt x="41551" y="56354"/>
                  </a:cubicBezTo>
                  <a:cubicBezTo>
                    <a:pt x="41095" y="56993"/>
                    <a:pt x="40670" y="57631"/>
                    <a:pt x="40275" y="58269"/>
                  </a:cubicBezTo>
                  <a:cubicBezTo>
                    <a:pt x="39484" y="59576"/>
                    <a:pt x="38785" y="60944"/>
                    <a:pt x="38147" y="62312"/>
                  </a:cubicBezTo>
                  <a:cubicBezTo>
                    <a:pt x="37934" y="62768"/>
                    <a:pt x="37721" y="63224"/>
                    <a:pt x="37539" y="63680"/>
                  </a:cubicBezTo>
                  <a:cubicBezTo>
                    <a:pt x="37205" y="61917"/>
                    <a:pt x="36810" y="60154"/>
                    <a:pt x="36293" y="58391"/>
                  </a:cubicBezTo>
                  <a:cubicBezTo>
                    <a:pt x="35898" y="57053"/>
                    <a:pt x="35442" y="55686"/>
                    <a:pt x="34652" y="54379"/>
                  </a:cubicBezTo>
                  <a:cubicBezTo>
                    <a:pt x="34256" y="53740"/>
                    <a:pt x="33800" y="53072"/>
                    <a:pt x="33010" y="52585"/>
                  </a:cubicBezTo>
                  <a:cubicBezTo>
                    <a:pt x="32797" y="52464"/>
                    <a:pt x="32585" y="52372"/>
                    <a:pt x="32311" y="52312"/>
                  </a:cubicBezTo>
                  <a:cubicBezTo>
                    <a:pt x="32098" y="52251"/>
                    <a:pt x="31855" y="52220"/>
                    <a:pt x="31612" y="52220"/>
                  </a:cubicBezTo>
                  <a:cubicBezTo>
                    <a:pt x="31156" y="52220"/>
                    <a:pt x="30761" y="52281"/>
                    <a:pt x="30366" y="52403"/>
                  </a:cubicBezTo>
                  <a:cubicBezTo>
                    <a:pt x="29575" y="52646"/>
                    <a:pt x="28937" y="53041"/>
                    <a:pt x="28329" y="53436"/>
                  </a:cubicBezTo>
                  <a:cubicBezTo>
                    <a:pt x="27691" y="53831"/>
                    <a:pt x="27144" y="54287"/>
                    <a:pt x="26597" y="54743"/>
                  </a:cubicBezTo>
                  <a:cubicBezTo>
                    <a:pt x="25502" y="55686"/>
                    <a:pt x="24530" y="56689"/>
                    <a:pt x="23557" y="57692"/>
                  </a:cubicBezTo>
                  <a:cubicBezTo>
                    <a:pt x="22767" y="58573"/>
                    <a:pt x="22037" y="59455"/>
                    <a:pt x="21277" y="60336"/>
                  </a:cubicBezTo>
                  <a:cubicBezTo>
                    <a:pt x="21825" y="58847"/>
                    <a:pt x="22280" y="57357"/>
                    <a:pt x="22706" y="55807"/>
                  </a:cubicBezTo>
                  <a:cubicBezTo>
                    <a:pt x="23132" y="54257"/>
                    <a:pt x="23496" y="52676"/>
                    <a:pt x="23679" y="51035"/>
                  </a:cubicBezTo>
                  <a:cubicBezTo>
                    <a:pt x="23770" y="50214"/>
                    <a:pt x="23831" y="49394"/>
                    <a:pt x="23770" y="48543"/>
                  </a:cubicBezTo>
                  <a:cubicBezTo>
                    <a:pt x="23739" y="48117"/>
                    <a:pt x="23648" y="47661"/>
                    <a:pt x="23527" y="47236"/>
                  </a:cubicBezTo>
                  <a:cubicBezTo>
                    <a:pt x="23405" y="46810"/>
                    <a:pt x="23223" y="46354"/>
                    <a:pt x="22919" y="45959"/>
                  </a:cubicBezTo>
                  <a:cubicBezTo>
                    <a:pt x="22615" y="45564"/>
                    <a:pt x="22159" y="45260"/>
                    <a:pt x="21733" y="45078"/>
                  </a:cubicBezTo>
                  <a:cubicBezTo>
                    <a:pt x="21277" y="44895"/>
                    <a:pt x="20821" y="44804"/>
                    <a:pt x="20396" y="44743"/>
                  </a:cubicBezTo>
                  <a:cubicBezTo>
                    <a:pt x="20160" y="44727"/>
                    <a:pt x="19928" y="44719"/>
                    <a:pt x="19699" y="44719"/>
                  </a:cubicBezTo>
                  <a:cubicBezTo>
                    <a:pt x="19075" y="44719"/>
                    <a:pt x="18474" y="44776"/>
                    <a:pt x="17873" y="44865"/>
                  </a:cubicBezTo>
                  <a:cubicBezTo>
                    <a:pt x="16232" y="45108"/>
                    <a:pt x="14682" y="45564"/>
                    <a:pt x="13131" y="46081"/>
                  </a:cubicBezTo>
                  <a:cubicBezTo>
                    <a:pt x="11672" y="46597"/>
                    <a:pt x="10213" y="47175"/>
                    <a:pt x="8785" y="47783"/>
                  </a:cubicBezTo>
                  <a:lnTo>
                    <a:pt x="8785" y="47783"/>
                  </a:lnTo>
                  <a:cubicBezTo>
                    <a:pt x="9393" y="47296"/>
                    <a:pt x="10001" y="46780"/>
                    <a:pt x="10548" y="46263"/>
                  </a:cubicBezTo>
                  <a:cubicBezTo>
                    <a:pt x="11460" y="45412"/>
                    <a:pt x="12311" y="44561"/>
                    <a:pt x="13071" y="43527"/>
                  </a:cubicBezTo>
                  <a:cubicBezTo>
                    <a:pt x="13435" y="43041"/>
                    <a:pt x="13770" y="42494"/>
                    <a:pt x="14013" y="41856"/>
                  </a:cubicBezTo>
                  <a:cubicBezTo>
                    <a:pt x="14134" y="41521"/>
                    <a:pt x="14195" y="41187"/>
                    <a:pt x="14195" y="40822"/>
                  </a:cubicBezTo>
                  <a:cubicBezTo>
                    <a:pt x="14195" y="40427"/>
                    <a:pt x="14043" y="40032"/>
                    <a:pt x="13861" y="39758"/>
                  </a:cubicBezTo>
                  <a:cubicBezTo>
                    <a:pt x="13496" y="39150"/>
                    <a:pt x="13010" y="38725"/>
                    <a:pt x="12554" y="38330"/>
                  </a:cubicBezTo>
                  <a:cubicBezTo>
                    <a:pt x="12068" y="37935"/>
                    <a:pt x="11581" y="37570"/>
                    <a:pt x="11064" y="37235"/>
                  </a:cubicBezTo>
                  <a:cubicBezTo>
                    <a:pt x="10061" y="36536"/>
                    <a:pt x="8998" y="35928"/>
                    <a:pt x="7934" y="35351"/>
                  </a:cubicBezTo>
                  <a:cubicBezTo>
                    <a:pt x="6171" y="34378"/>
                    <a:pt x="4377" y="33466"/>
                    <a:pt x="2554" y="32615"/>
                  </a:cubicBezTo>
                  <a:cubicBezTo>
                    <a:pt x="4803" y="32524"/>
                    <a:pt x="7052" y="32281"/>
                    <a:pt x="9301" y="31886"/>
                  </a:cubicBezTo>
                  <a:cubicBezTo>
                    <a:pt x="10609" y="31643"/>
                    <a:pt x="11916" y="31369"/>
                    <a:pt x="13192" y="30883"/>
                  </a:cubicBezTo>
                  <a:cubicBezTo>
                    <a:pt x="13830" y="30609"/>
                    <a:pt x="14438" y="30305"/>
                    <a:pt x="14985" y="29849"/>
                  </a:cubicBezTo>
                  <a:cubicBezTo>
                    <a:pt x="15259" y="29637"/>
                    <a:pt x="15472" y="29363"/>
                    <a:pt x="15624" y="28998"/>
                  </a:cubicBezTo>
                  <a:cubicBezTo>
                    <a:pt x="15715" y="28846"/>
                    <a:pt x="15745" y="28664"/>
                    <a:pt x="15776" y="28482"/>
                  </a:cubicBezTo>
                  <a:cubicBezTo>
                    <a:pt x="15776" y="28299"/>
                    <a:pt x="15776" y="28117"/>
                    <a:pt x="15745" y="27934"/>
                  </a:cubicBezTo>
                  <a:cubicBezTo>
                    <a:pt x="15593" y="27235"/>
                    <a:pt x="15289" y="26627"/>
                    <a:pt x="14985" y="26019"/>
                  </a:cubicBezTo>
                  <a:cubicBezTo>
                    <a:pt x="14682" y="25442"/>
                    <a:pt x="14347" y="24864"/>
                    <a:pt x="13982" y="24317"/>
                  </a:cubicBezTo>
                  <a:cubicBezTo>
                    <a:pt x="13253" y="23193"/>
                    <a:pt x="12463" y="22098"/>
                    <a:pt x="11672" y="21035"/>
                  </a:cubicBezTo>
                  <a:cubicBezTo>
                    <a:pt x="10061" y="18937"/>
                    <a:pt x="8420" y="16931"/>
                    <a:pt x="6687" y="14955"/>
                  </a:cubicBezTo>
                  <a:cubicBezTo>
                    <a:pt x="6657" y="14925"/>
                    <a:pt x="6627" y="14895"/>
                    <a:pt x="6596" y="14864"/>
                  </a:cubicBezTo>
                  <a:lnTo>
                    <a:pt x="6596" y="14864"/>
                  </a:lnTo>
                  <a:cubicBezTo>
                    <a:pt x="8298" y="16901"/>
                    <a:pt x="9970" y="18998"/>
                    <a:pt x="11520" y="21126"/>
                  </a:cubicBezTo>
                  <a:cubicBezTo>
                    <a:pt x="12311" y="22220"/>
                    <a:pt x="13071" y="23314"/>
                    <a:pt x="13739" y="24439"/>
                  </a:cubicBezTo>
                  <a:cubicBezTo>
                    <a:pt x="14104" y="25016"/>
                    <a:pt x="14438" y="25594"/>
                    <a:pt x="14742" y="26171"/>
                  </a:cubicBezTo>
                  <a:cubicBezTo>
                    <a:pt x="15016" y="26749"/>
                    <a:pt x="15289" y="27357"/>
                    <a:pt x="15411" y="27995"/>
                  </a:cubicBezTo>
                  <a:cubicBezTo>
                    <a:pt x="15472" y="28299"/>
                    <a:pt x="15441" y="28603"/>
                    <a:pt x="15320" y="28877"/>
                  </a:cubicBezTo>
                  <a:cubicBezTo>
                    <a:pt x="15198" y="29150"/>
                    <a:pt x="14985" y="29363"/>
                    <a:pt x="14742" y="29576"/>
                  </a:cubicBezTo>
                  <a:cubicBezTo>
                    <a:pt x="14256" y="29971"/>
                    <a:pt x="13648" y="30275"/>
                    <a:pt x="13040" y="30488"/>
                  </a:cubicBezTo>
                  <a:cubicBezTo>
                    <a:pt x="11824" y="30944"/>
                    <a:pt x="10517" y="31217"/>
                    <a:pt x="9210" y="31430"/>
                  </a:cubicBezTo>
                  <a:cubicBezTo>
                    <a:pt x="6596" y="31855"/>
                    <a:pt x="3952" y="32038"/>
                    <a:pt x="1307" y="32068"/>
                  </a:cubicBezTo>
                  <a:lnTo>
                    <a:pt x="0" y="32099"/>
                  </a:lnTo>
                  <a:lnTo>
                    <a:pt x="1186" y="32646"/>
                  </a:lnTo>
                  <a:cubicBezTo>
                    <a:pt x="3344" y="33679"/>
                    <a:pt x="5502" y="34773"/>
                    <a:pt x="7569" y="35959"/>
                  </a:cubicBezTo>
                  <a:cubicBezTo>
                    <a:pt x="8633" y="36567"/>
                    <a:pt x="9636" y="37205"/>
                    <a:pt x="10609" y="37874"/>
                  </a:cubicBezTo>
                  <a:cubicBezTo>
                    <a:pt x="11095" y="38208"/>
                    <a:pt x="11581" y="38573"/>
                    <a:pt x="12037" y="38938"/>
                  </a:cubicBezTo>
                  <a:cubicBezTo>
                    <a:pt x="12463" y="39333"/>
                    <a:pt x="12888" y="39728"/>
                    <a:pt x="13162" y="40184"/>
                  </a:cubicBezTo>
                  <a:cubicBezTo>
                    <a:pt x="13283" y="40397"/>
                    <a:pt x="13344" y="40579"/>
                    <a:pt x="13344" y="40822"/>
                  </a:cubicBezTo>
                  <a:cubicBezTo>
                    <a:pt x="13344" y="41065"/>
                    <a:pt x="13283" y="41308"/>
                    <a:pt x="13192" y="41552"/>
                  </a:cubicBezTo>
                  <a:cubicBezTo>
                    <a:pt x="13010" y="42068"/>
                    <a:pt x="12706" y="42555"/>
                    <a:pt x="12341" y="43011"/>
                  </a:cubicBezTo>
                  <a:cubicBezTo>
                    <a:pt x="11642" y="43922"/>
                    <a:pt x="10791" y="44774"/>
                    <a:pt x="9909" y="45564"/>
                  </a:cubicBezTo>
                  <a:cubicBezTo>
                    <a:pt x="8146" y="47144"/>
                    <a:pt x="6232" y="48603"/>
                    <a:pt x="4256" y="49910"/>
                  </a:cubicBezTo>
                  <a:lnTo>
                    <a:pt x="4773" y="50792"/>
                  </a:lnTo>
                  <a:cubicBezTo>
                    <a:pt x="7599" y="49424"/>
                    <a:pt x="10517" y="48147"/>
                    <a:pt x="13496" y="47144"/>
                  </a:cubicBezTo>
                  <a:cubicBezTo>
                    <a:pt x="14985" y="46658"/>
                    <a:pt x="16505" y="46233"/>
                    <a:pt x="18025" y="46020"/>
                  </a:cubicBezTo>
                  <a:cubicBezTo>
                    <a:pt x="18573" y="45954"/>
                    <a:pt x="19120" y="45904"/>
                    <a:pt x="19657" y="45904"/>
                  </a:cubicBezTo>
                  <a:cubicBezTo>
                    <a:pt x="19865" y="45904"/>
                    <a:pt x="20071" y="45912"/>
                    <a:pt x="20274" y="45929"/>
                  </a:cubicBezTo>
                  <a:cubicBezTo>
                    <a:pt x="20973" y="46020"/>
                    <a:pt x="21612" y="46233"/>
                    <a:pt x="21946" y="46719"/>
                  </a:cubicBezTo>
                  <a:cubicBezTo>
                    <a:pt x="22311" y="47175"/>
                    <a:pt x="22463" y="47904"/>
                    <a:pt x="22524" y="48634"/>
                  </a:cubicBezTo>
                  <a:cubicBezTo>
                    <a:pt x="22584" y="49363"/>
                    <a:pt x="22524" y="50123"/>
                    <a:pt x="22432" y="50883"/>
                  </a:cubicBezTo>
                  <a:cubicBezTo>
                    <a:pt x="22250" y="52433"/>
                    <a:pt x="21885" y="53953"/>
                    <a:pt x="21460" y="55473"/>
                  </a:cubicBezTo>
                  <a:cubicBezTo>
                    <a:pt x="20578" y="58482"/>
                    <a:pt x="19484" y="61461"/>
                    <a:pt x="18207" y="64348"/>
                  </a:cubicBezTo>
                  <a:lnTo>
                    <a:pt x="15745" y="70063"/>
                  </a:lnTo>
                  <a:lnTo>
                    <a:pt x="19454" y="65047"/>
                  </a:lnTo>
                  <a:cubicBezTo>
                    <a:pt x="21065" y="62859"/>
                    <a:pt x="22797" y="60701"/>
                    <a:pt x="24651" y="58725"/>
                  </a:cubicBezTo>
                  <a:cubicBezTo>
                    <a:pt x="25594" y="57722"/>
                    <a:pt x="26566" y="56780"/>
                    <a:pt x="27569" y="55929"/>
                  </a:cubicBezTo>
                  <a:cubicBezTo>
                    <a:pt x="28086" y="55503"/>
                    <a:pt x="28633" y="55078"/>
                    <a:pt x="29180" y="54743"/>
                  </a:cubicBezTo>
                  <a:cubicBezTo>
                    <a:pt x="29697" y="54379"/>
                    <a:pt x="30275" y="54075"/>
                    <a:pt x="30822" y="53923"/>
                  </a:cubicBezTo>
                  <a:cubicBezTo>
                    <a:pt x="31095" y="53847"/>
                    <a:pt x="31361" y="53801"/>
                    <a:pt x="31597" y="53801"/>
                  </a:cubicBezTo>
                  <a:cubicBezTo>
                    <a:pt x="31832" y="53801"/>
                    <a:pt x="32037" y="53847"/>
                    <a:pt x="32189" y="53953"/>
                  </a:cubicBezTo>
                  <a:cubicBezTo>
                    <a:pt x="32585" y="54196"/>
                    <a:pt x="32980" y="54683"/>
                    <a:pt x="33284" y="55199"/>
                  </a:cubicBezTo>
                  <a:cubicBezTo>
                    <a:pt x="33922" y="56293"/>
                    <a:pt x="34348" y="57570"/>
                    <a:pt x="34743" y="58847"/>
                  </a:cubicBezTo>
                  <a:cubicBezTo>
                    <a:pt x="35472" y="61461"/>
                    <a:pt x="35989" y="64166"/>
                    <a:pt x="36323" y="66841"/>
                  </a:cubicBezTo>
                  <a:lnTo>
                    <a:pt x="36718" y="70063"/>
                  </a:lnTo>
                  <a:lnTo>
                    <a:pt x="37934" y="67054"/>
                  </a:lnTo>
                  <a:cubicBezTo>
                    <a:pt x="38998" y="64348"/>
                    <a:pt x="40244" y="61643"/>
                    <a:pt x="41734" y="59181"/>
                  </a:cubicBezTo>
                  <a:cubicBezTo>
                    <a:pt x="42494" y="57935"/>
                    <a:pt x="43314" y="56749"/>
                    <a:pt x="44287" y="55868"/>
                  </a:cubicBezTo>
                  <a:cubicBezTo>
                    <a:pt x="44751" y="55462"/>
                    <a:pt x="45270" y="55167"/>
                    <a:pt x="45634" y="55167"/>
                  </a:cubicBezTo>
                  <a:cubicBezTo>
                    <a:pt x="45651" y="55167"/>
                    <a:pt x="45668" y="55167"/>
                    <a:pt x="45685" y="55169"/>
                  </a:cubicBezTo>
                  <a:cubicBezTo>
                    <a:pt x="46141" y="55169"/>
                    <a:pt x="46719" y="55442"/>
                    <a:pt x="47235" y="55807"/>
                  </a:cubicBezTo>
                  <a:cubicBezTo>
                    <a:pt x="48299" y="56567"/>
                    <a:pt x="49241" y="57692"/>
                    <a:pt x="50123" y="58816"/>
                  </a:cubicBezTo>
                  <a:cubicBezTo>
                    <a:pt x="50974" y="59971"/>
                    <a:pt x="51764" y="61187"/>
                    <a:pt x="52524" y="62464"/>
                  </a:cubicBezTo>
                  <a:cubicBezTo>
                    <a:pt x="54014" y="64956"/>
                    <a:pt x="55351" y="67601"/>
                    <a:pt x="56536" y="70275"/>
                  </a:cubicBezTo>
                  <a:lnTo>
                    <a:pt x="59941" y="77814"/>
                  </a:lnTo>
                  <a:lnTo>
                    <a:pt x="58269" y="69728"/>
                  </a:lnTo>
                  <a:cubicBezTo>
                    <a:pt x="57691" y="66871"/>
                    <a:pt x="57266" y="63984"/>
                    <a:pt x="57023" y="61096"/>
                  </a:cubicBezTo>
                  <a:cubicBezTo>
                    <a:pt x="56901" y="59637"/>
                    <a:pt x="56840" y="58208"/>
                    <a:pt x="56901" y="56780"/>
                  </a:cubicBezTo>
                  <a:cubicBezTo>
                    <a:pt x="56932" y="56081"/>
                    <a:pt x="56992" y="55382"/>
                    <a:pt x="57084" y="54683"/>
                  </a:cubicBezTo>
                  <a:cubicBezTo>
                    <a:pt x="57205" y="54014"/>
                    <a:pt x="57357" y="53345"/>
                    <a:pt x="57631" y="52828"/>
                  </a:cubicBezTo>
                  <a:cubicBezTo>
                    <a:pt x="57752" y="52555"/>
                    <a:pt x="57904" y="52312"/>
                    <a:pt x="58056" y="52129"/>
                  </a:cubicBezTo>
                  <a:cubicBezTo>
                    <a:pt x="58147" y="52038"/>
                    <a:pt x="58239" y="51977"/>
                    <a:pt x="58299" y="51917"/>
                  </a:cubicBezTo>
                  <a:cubicBezTo>
                    <a:pt x="58421" y="51825"/>
                    <a:pt x="58543" y="51765"/>
                    <a:pt x="58664" y="51704"/>
                  </a:cubicBezTo>
                  <a:cubicBezTo>
                    <a:pt x="59073" y="51525"/>
                    <a:pt x="59569" y="51453"/>
                    <a:pt x="60096" y="51453"/>
                  </a:cubicBezTo>
                  <a:cubicBezTo>
                    <a:pt x="60195" y="51453"/>
                    <a:pt x="60296" y="51456"/>
                    <a:pt x="60397" y="51461"/>
                  </a:cubicBezTo>
                  <a:cubicBezTo>
                    <a:pt x="61673" y="51521"/>
                    <a:pt x="63041" y="51947"/>
                    <a:pt x="64348" y="52464"/>
                  </a:cubicBezTo>
                  <a:cubicBezTo>
                    <a:pt x="65686" y="52980"/>
                    <a:pt x="66962" y="53649"/>
                    <a:pt x="68239" y="54348"/>
                  </a:cubicBezTo>
                  <a:cubicBezTo>
                    <a:pt x="69485" y="55047"/>
                    <a:pt x="79272" y="60245"/>
                    <a:pt x="80458" y="61035"/>
                  </a:cubicBezTo>
                  <a:lnTo>
                    <a:pt x="73072" y="55138"/>
                  </a:lnTo>
                  <a:cubicBezTo>
                    <a:pt x="70974" y="53284"/>
                    <a:pt x="68938" y="51217"/>
                    <a:pt x="67296" y="48968"/>
                  </a:cubicBezTo>
                  <a:cubicBezTo>
                    <a:pt x="66506" y="47874"/>
                    <a:pt x="65777" y="46658"/>
                    <a:pt x="65473" y="45473"/>
                  </a:cubicBezTo>
                  <a:cubicBezTo>
                    <a:pt x="65321" y="44895"/>
                    <a:pt x="65290" y="44318"/>
                    <a:pt x="65442" y="43892"/>
                  </a:cubicBezTo>
                  <a:cubicBezTo>
                    <a:pt x="65534" y="43649"/>
                    <a:pt x="65655" y="43467"/>
                    <a:pt x="65807" y="43315"/>
                  </a:cubicBezTo>
                  <a:cubicBezTo>
                    <a:pt x="65959" y="43132"/>
                    <a:pt x="66202" y="42980"/>
                    <a:pt x="66445" y="42828"/>
                  </a:cubicBezTo>
                  <a:cubicBezTo>
                    <a:pt x="66962" y="42555"/>
                    <a:pt x="67600" y="42342"/>
                    <a:pt x="68239" y="42220"/>
                  </a:cubicBezTo>
                  <a:cubicBezTo>
                    <a:pt x="68907" y="42068"/>
                    <a:pt x="69576" y="41977"/>
                    <a:pt x="70275" y="41916"/>
                  </a:cubicBezTo>
                  <a:cubicBezTo>
                    <a:pt x="71077" y="41845"/>
                    <a:pt x="71899" y="41816"/>
                    <a:pt x="72723" y="41816"/>
                  </a:cubicBezTo>
                  <a:cubicBezTo>
                    <a:pt x="73306" y="41816"/>
                    <a:pt x="73891" y="41830"/>
                    <a:pt x="74470" y="41856"/>
                  </a:cubicBezTo>
                  <a:cubicBezTo>
                    <a:pt x="77297" y="41977"/>
                    <a:pt x="86446" y="42707"/>
                    <a:pt x="89242" y="43163"/>
                  </a:cubicBezTo>
                  <a:lnTo>
                    <a:pt x="83376" y="40974"/>
                  </a:lnTo>
                  <a:cubicBezTo>
                    <a:pt x="80549" y="40093"/>
                    <a:pt x="77722" y="38998"/>
                    <a:pt x="75047" y="37722"/>
                  </a:cubicBezTo>
                  <a:cubicBezTo>
                    <a:pt x="73740" y="37053"/>
                    <a:pt x="72433" y="36354"/>
                    <a:pt x="71278" y="35503"/>
                  </a:cubicBezTo>
                  <a:cubicBezTo>
                    <a:pt x="70701" y="35077"/>
                    <a:pt x="70184" y="34621"/>
                    <a:pt x="69759" y="34105"/>
                  </a:cubicBezTo>
                  <a:cubicBezTo>
                    <a:pt x="69333" y="33618"/>
                    <a:pt x="69059" y="33071"/>
                    <a:pt x="69029" y="32615"/>
                  </a:cubicBezTo>
                  <a:cubicBezTo>
                    <a:pt x="68999" y="32159"/>
                    <a:pt x="69242" y="31491"/>
                    <a:pt x="69576" y="30883"/>
                  </a:cubicBezTo>
                  <a:cubicBezTo>
                    <a:pt x="69880" y="30275"/>
                    <a:pt x="70306" y="29667"/>
                    <a:pt x="70731" y="29089"/>
                  </a:cubicBezTo>
                  <a:cubicBezTo>
                    <a:pt x="71582" y="27904"/>
                    <a:pt x="72555" y="26779"/>
                    <a:pt x="73588" y="25685"/>
                  </a:cubicBezTo>
                  <a:cubicBezTo>
                    <a:pt x="75625" y="23497"/>
                    <a:pt x="77813" y="21399"/>
                    <a:pt x="80093" y="19424"/>
                  </a:cubicBezTo>
                  <a:lnTo>
                    <a:pt x="84045" y="15989"/>
                  </a:lnTo>
                  <a:lnTo>
                    <a:pt x="79212" y="18025"/>
                  </a:lnTo>
                  <a:cubicBezTo>
                    <a:pt x="76598" y="19150"/>
                    <a:pt x="73892" y="20123"/>
                    <a:pt x="71187" y="20913"/>
                  </a:cubicBezTo>
                  <a:cubicBezTo>
                    <a:pt x="69819" y="21308"/>
                    <a:pt x="68452" y="21643"/>
                    <a:pt x="67053" y="21855"/>
                  </a:cubicBezTo>
                  <a:cubicBezTo>
                    <a:pt x="66385" y="21946"/>
                    <a:pt x="65686" y="22007"/>
                    <a:pt x="65047" y="22007"/>
                  </a:cubicBezTo>
                  <a:cubicBezTo>
                    <a:pt x="64379" y="22007"/>
                    <a:pt x="63740" y="21916"/>
                    <a:pt x="63284" y="21673"/>
                  </a:cubicBezTo>
                  <a:cubicBezTo>
                    <a:pt x="63041" y="21582"/>
                    <a:pt x="62889" y="21460"/>
                    <a:pt x="62737" y="21247"/>
                  </a:cubicBezTo>
                  <a:cubicBezTo>
                    <a:pt x="62585" y="21065"/>
                    <a:pt x="62494" y="20791"/>
                    <a:pt x="62403" y="20518"/>
                  </a:cubicBezTo>
                  <a:cubicBezTo>
                    <a:pt x="62220" y="19940"/>
                    <a:pt x="62190" y="19272"/>
                    <a:pt x="62190" y="18603"/>
                  </a:cubicBezTo>
                  <a:cubicBezTo>
                    <a:pt x="62220" y="17235"/>
                    <a:pt x="62464" y="15837"/>
                    <a:pt x="62737" y="14469"/>
                  </a:cubicBezTo>
                  <a:cubicBezTo>
                    <a:pt x="63375" y="11703"/>
                    <a:pt x="64257" y="8968"/>
                    <a:pt x="65290" y="6323"/>
                  </a:cubicBezTo>
                  <a:lnTo>
                    <a:pt x="66901" y="2159"/>
                  </a:lnTo>
                  <a:lnTo>
                    <a:pt x="64075" y="5624"/>
                  </a:lnTo>
                  <a:cubicBezTo>
                    <a:pt x="62372" y="7752"/>
                    <a:pt x="60518" y="9788"/>
                    <a:pt x="58543" y="11673"/>
                  </a:cubicBezTo>
                  <a:cubicBezTo>
                    <a:pt x="57539" y="12585"/>
                    <a:pt x="56506" y="13466"/>
                    <a:pt x="55412" y="14256"/>
                  </a:cubicBezTo>
                  <a:cubicBezTo>
                    <a:pt x="54318" y="15016"/>
                    <a:pt x="53132" y="15685"/>
                    <a:pt x="51947" y="15898"/>
                  </a:cubicBezTo>
                  <a:cubicBezTo>
                    <a:pt x="51769" y="15933"/>
                    <a:pt x="51591" y="15948"/>
                    <a:pt x="51425" y="15948"/>
                  </a:cubicBezTo>
                  <a:cubicBezTo>
                    <a:pt x="51307" y="15948"/>
                    <a:pt x="51196" y="15941"/>
                    <a:pt x="51096" y="15928"/>
                  </a:cubicBezTo>
                  <a:cubicBezTo>
                    <a:pt x="50944" y="15928"/>
                    <a:pt x="50822" y="15867"/>
                    <a:pt x="50700" y="15837"/>
                  </a:cubicBezTo>
                  <a:cubicBezTo>
                    <a:pt x="50579" y="15807"/>
                    <a:pt x="50518" y="15776"/>
                    <a:pt x="50396" y="15685"/>
                  </a:cubicBezTo>
                  <a:cubicBezTo>
                    <a:pt x="50032" y="15411"/>
                    <a:pt x="49697" y="14804"/>
                    <a:pt x="49454" y="14226"/>
                  </a:cubicBezTo>
                  <a:cubicBezTo>
                    <a:pt x="48968" y="13041"/>
                    <a:pt x="48694" y="11673"/>
                    <a:pt x="48451" y="10335"/>
                  </a:cubicBezTo>
                  <a:cubicBezTo>
                    <a:pt x="47995" y="7661"/>
                    <a:pt x="47782" y="4895"/>
                    <a:pt x="47722" y="2159"/>
                  </a:cubicBezTo>
                  <a:lnTo>
                    <a:pt x="4763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4" name="Google Shape;384;p35"/>
          <p:cNvSpPr txBox="1">
            <a:spLocks noGrp="1"/>
          </p:cNvSpPr>
          <p:nvPr>
            <p:ph type="title" idx="15"/>
          </p:nvPr>
        </p:nvSpPr>
        <p:spPr>
          <a:xfrm>
            <a:off x="939075" y="2033550"/>
            <a:ext cx="2632800" cy="107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dirty="0"/>
              <a:t>outcomes</a:t>
            </a:r>
            <a:endParaRPr sz="3200" dirty="0"/>
          </a:p>
        </p:txBody>
      </p:sp>
      <p:sp>
        <p:nvSpPr>
          <p:cNvPr id="385" name="Google Shape;385;p35"/>
          <p:cNvSpPr txBox="1">
            <a:spLocks noGrp="1"/>
          </p:cNvSpPr>
          <p:nvPr>
            <p:ph type="title"/>
          </p:nvPr>
        </p:nvSpPr>
        <p:spPr>
          <a:xfrm>
            <a:off x="5801739" y="803256"/>
            <a:ext cx="3122729" cy="435439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/>
              <a:t>r</a:t>
            </a:r>
            <a:r>
              <a:rPr lang="en" sz="2400" dirty="0"/>
              <a:t>ecognize </a:t>
            </a:r>
            <a:br>
              <a:rPr lang="en" sz="2400" dirty="0"/>
            </a:br>
            <a:r>
              <a:rPr lang="en" sz="1600" dirty="0"/>
              <a:t>and</a:t>
            </a:r>
            <a:r>
              <a:rPr lang="en" sz="2400" dirty="0"/>
              <a:t> define </a:t>
            </a:r>
            <a:endParaRPr sz="2400" dirty="0"/>
          </a:p>
        </p:txBody>
      </p:sp>
      <p:sp>
        <p:nvSpPr>
          <p:cNvPr id="386" name="Google Shape;386;p35"/>
          <p:cNvSpPr txBox="1">
            <a:spLocks noGrp="1"/>
          </p:cNvSpPr>
          <p:nvPr>
            <p:ph type="subTitle" idx="1"/>
          </p:nvPr>
        </p:nvSpPr>
        <p:spPr>
          <a:xfrm>
            <a:off x="4450796" y="1527033"/>
            <a:ext cx="4491741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dirty="0"/>
              <a:t>the words </a:t>
            </a:r>
            <a:r>
              <a:rPr lang="en-US" sz="2000" b="1" i="1" dirty="0">
                <a:solidFill>
                  <a:schemeClr val="accent1"/>
                </a:solidFill>
              </a:rPr>
              <a:t>emergency</a:t>
            </a:r>
            <a:r>
              <a:rPr lang="en-US" sz="2000" dirty="0"/>
              <a:t>, </a:t>
            </a:r>
            <a:r>
              <a:rPr lang="en-US" sz="2000" b="1" i="1" dirty="0">
                <a:solidFill>
                  <a:schemeClr val="accent6"/>
                </a:solidFill>
              </a:rPr>
              <a:t>teamwork</a:t>
            </a:r>
            <a:r>
              <a:rPr lang="en-US" sz="2000" dirty="0"/>
              <a:t>, </a:t>
            </a:r>
            <a:r>
              <a:rPr lang="en-US" sz="2000" b="1" i="1" dirty="0">
                <a:solidFill>
                  <a:schemeClr val="accent4"/>
                </a:solidFill>
              </a:rPr>
              <a:t>courageous</a:t>
            </a:r>
            <a:r>
              <a:rPr lang="en-US" sz="2000" dirty="0"/>
              <a:t>, </a:t>
            </a:r>
            <a:r>
              <a:rPr lang="en-US" sz="2000" b="1" i="1" dirty="0">
                <a:solidFill>
                  <a:schemeClr val="tx2"/>
                </a:solidFill>
              </a:rPr>
              <a:t>intervene</a:t>
            </a:r>
            <a:r>
              <a:rPr lang="en-US" sz="2000" dirty="0"/>
              <a:t> and </a:t>
            </a:r>
            <a:r>
              <a:rPr lang="en-US" sz="2000" b="1" i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training</a:t>
            </a:r>
            <a:r>
              <a:rPr lang="en-US" sz="2000" dirty="0"/>
              <a:t> </a:t>
            </a:r>
            <a:endParaRPr sz="2000" dirty="0"/>
          </a:p>
        </p:txBody>
      </p:sp>
      <p:sp>
        <p:nvSpPr>
          <p:cNvPr id="389" name="Google Shape;389;p35"/>
          <p:cNvSpPr txBox="1">
            <a:spLocks noGrp="1"/>
          </p:cNvSpPr>
          <p:nvPr>
            <p:ph type="title" idx="4"/>
          </p:nvPr>
        </p:nvSpPr>
        <p:spPr>
          <a:xfrm>
            <a:off x="4653203" y="2846017"/>
            <a:ext cx="2085900" cy="36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/>
              <a:t>Link</a:t>
            </a:r>
            <a:endParaRPr sz="2400" dirty="0"/>
          </a:p>
        </p:txBody>
      </p:sp>
      <p:sp>
        <p:nvSpPr>
          <p:cNvPr id="390" name="Google Shape;390;p35"/>
          <p:cNvSpPr txBox="1">
            <a:spLocks noGrp="1"/>
          </p:cNvSpPr>
          <p:nvPr>
            <p:ph type="subTitle" idx="5"/>
          </p:nvPr>
        </p:nvSpPr>
        <p:spPr>
          <a:xfrm>
            <a:off x="4631756" y="3045929"/>
            <a:ext cx="2099493" cy="1036772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dirty="0"/>
              <a:t>t</a:t>
            </a:r>
            <a:r>
              <a:rPr lang="en" sz="1800" dirty="0"/>
              <a:t>hese words to 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/>
              <a:t>real life </a:t>
            </a:r>
            <a:endParaRPr sz="2000" b="1" dirty="0"/>
          </a:p>
        </p:txBody>
      </p:sp>
      <p:sp>
        <p:nvSpPr>
          <p:cNvPr id="393" name="Google Shape;393;p35"/>
          <p:cNvSpPr/>
          <p:nvPr/>
        </p:nvSpPr>
        <p:spPr>
          <a:xfrm>
            <a:off x="5298003" y="701249"/>
            <a:ext cx="879559" cy="596679"/>
          </a:xfrm>
          <a:custGeom>
            <a:avLst/>
            <a:gdLst/>
            <a:ahLst/>
            <a:cxnLst/>
            <a:rect l="l" t="t" r="r" b="b"/>
            <a:pathLst>
              <a:path w="257369" h="40012" extrusionOk="0">
                <a:moveTo>
                  <a:pt x="18845" y="0"/>
                </a:moveTo>
                <a:lnTo>
                  <a:pt x="0" y="40012"/>
                </a:lnTo>
                <a:lnTo>
                  <a:pt x="246785" y="39496"/>
                </a:lnTo>
                <a:lnTo>
                  <a:pt x="257369" y="258"/>
                </a:lnTo>
                <a:close/>
              </a:path>
            </a:pathLst>
          </a:custGeom>
          <a:solidFill>
            <a:schemeClr val="lt1"/>
          </a:solidFill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395" name="Google Shape;395;p35"/>
          <p:cNvSpPr/>
          <p:nvPr/>
        </p:nvSpPr>
        <p:spPr>
          <a:xfrm>
            <a:off x="4237060" y="2688127"/>
            <a:ext cx="879559" cy="596679"/>
          </a:xfrm>
          <a:custGeom>
            <a:avLst/>
            <a:gdLst/>
            <a:ahLst/>
            <a:cxnLst/>
            <a:rect l="l" t="t" r="r" b="b"/>
            <a:pathLst>
              <a:path w="257369" h="40012" extrusionOk="0">
                <a:moveTo>
                  <a:pt x="18845" y="0"/>
                </a:moveTo>
                <a:lnTo>
                  <a:pt x="0" y="40012"/>
                </a:lnTo>
                <a:lnTo>
                  <a:pt x="246785" y="39496"/>
                </a:lnTo>
                <a:lnTo>
                  <a:pt x="257369" y="258"/>
                </a:lnTo>
                <a:close/>
              </a:path>
            </a:pathLst>
          </a:custGeom>
          <a:solidFill>
            <a:schemeClr val="lt1"/>
          </a:solidFill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397" name="Google Shape;397;p35"/>
          <p:cNvSpPr txBox="1">
            <a:spLocks noGrp="1"/>
          </p:cNvSpPr>
          <p:nvPr>
            <p:ph type="title" idx="8"/>
          </p:nvPr>
        </p:nvSpPr>
        <p:spPr>
          <a:xfrm>
            <a:off x="5335465" y="767138"/>
            <a:ext cx="7923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01</a:t>
            </a:r>
            <a:endParaRPr dirty="0"/>
          </a:p>
        </p:txBody>
      </p:sp>
      <p:sp>
        <p:nvSpPr>
          <p:cNvPr id="398" name="Google Shape;398;p35"/>
          <p:cNvSpPr txBox="1">
            <a:spLocks noGrp="1"/>
          </p:cNvSpPr>
          <p:nvPr>
            <p:ph type="title" idx="9"/>
          </p:nvPr>
        </p:nvSpPr>
        <p:spPr>
          <a:xfrm>
            <a:off x="4277757" y="2800917"/>
            <a:ext cx="7923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02</a:t>
            </a:r>
            <a:endParaRPr dirty="0"/>
          </a:p>
        </p:txBody>
      </p:sp>
      <p:grpSp>
        <p:nvGrpSpPr>
          <p:cNvPr id="401" name="Google Shape;401;p35"/>
          <p:cNvGrpSpPr/>
          <p:nvPr/>
        </p:nvGrpSpPr>
        <p:grpSpPr>
          <a:xfrm rot="4711068">
            <a:off x="3495172" y="491960"/>
            <a:ext cx="942249" cy="977485"/>
            <a:chOff x="3039250" y="4546850"/>
            <a:chExt cx="458600" cy="475750"/>
          </a:xfrm>
        </p:grpSpPr>
        <p:sp>
          <p:nvSpPr>
            <p:cNvPr id="402" name="Google Shape;402;p35"/>
            <p:cNvSpPr/>
            <p:nvPr/>
          </p:nvSpPr>
          <p:spPr>
            <a:xfrm>
              <a:off x="3055950" y="4577700"/>
              <a:ext cx="438475" cy="441050"/>
            </a:xfrm>
            <a:custGeom>
              <a:avLst/>
              <a:gdLst/>
              <a:ahLst/>
              <a:cxnLst/>
              <a:rect l="l" t="t" r="r" b="b"/>
              <a:pathLst>
                <a:path w="17539" h="17642" extrusionOk="0">
                  <a:moveTo>
                    <a:pt x="1" y="0"/>
                  </a:moveTo>
                  <a:lnTo>
                    <a:pt x="5892" y="14832"/>
                  </a:lnTo>
                  <a:lnTo>
                    <a:pt x="10260" y="10876"/>
                  </a:lnTo>
                  <a:lnTo>
                    <a:pt x="17539" y="17641"/>
                  </a:lnTo>
                  <a:lnTo>
                    <a:pt x="10876" y="6765"/>
                  </a:lnTo>
                  <a:lnTo>
                    <a:pt x="7451" y="955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35"/>
            <p:cNvSpPr/>
            <p:nvPr/>
          </p:nvSpPr>
          <p:spPr>
            <a:xfrm>
              <a:off x="3039250" y="4546850"/>
              <a:ext cx="458600" cy="475750"/>
            </a:xfrm>
            <a:custGeom>
              <a:avLst/>
              <a:gdLst/>
              <a:ahLst/>
              <a:cxnLst/>
              <a:rect l="l" t="t" r="r" b="b"/>
              <a:pathLst>
                <a:path w="18344" h="19030" extrusionOk="0">
                  <a:moveTo>
                    <a:pt x="1401" y="2430"/>
                  </a:moveTo>
                  <a:lnTo>
                    <a:pt x="1474" y="2519"/>
                  </a:lnTo>
                  <a:lnTo>
                    <a:pt x="2416" y="3700"/>
                  </a:lnTo>
                  <a:lnTo>
                    <a:pt x="3358" y="4899"/>
                  </a:lnTo>
                  <a:cubicBezTo>
                    <a:pt x="3666" y="5293"/>
                    <a:pt x="3974" y="5687"/>
                    <a:pt x="4283" y="6098"/>
                  </a:cubicBezTo>
                  <a:cubicBezTo>
                    <a:pt x="4591" y="6492"/>
                    <a:pt x="4899" y="6903"/>
                    <a:pt x="5207" y="7297"/>
                  </a:cubicBezTo>
                  <a:cubicBezTo>
                    <a:pt x="5499" y="7708"/>
                    <a:pt x="5807" y="8119"/>
                    <a:pt x="6098" y="8530"/>
                  </a:cubicBezTo>
                  <a:lnTo>
                    <a:pt x="7879" y="10962"/>
                  </a:lnTo>
                  <a:lnTo>
                    <a:pt x="8068" y="11219"/>
                  </a:lnTo>
                  <a:lnTo>
                    <a:pt x="8307" y="11014"/>
                  </a:lnTo>
                  <a:cubicBezTo>
                    <a:pt x="8890" y="10568"/>
                    <a:pt x="9489" y="10123"/>
                    <a:pt x="10054" y="9678"/>
                  </a:cubicBezTo>
                  <a:lnTo>
                    <a:pt x="10928" y="8993"/>
                  </a:lnTo>
                  <a:lnTo>
                    <a:pt x="11446" y="8567"/>
                  </a:lnTo>
                  <a:lnTo>
                    <a:pt x="11446" y="8567"/>
                  </a:lnTo>
                  <a:cubicBezTo>
                    <a:pt x="11646" y="8896"/>
                    <a:pt x="11848" y="9218"/>
                    <a:pt x="12058" y="9541"/>
                  </a:cubicBezTo>
                  <a:lnTo>
                    <a:pt x="12897" y="10894"/>
                  </a:lnTo>
                  <a:lnTo>
                    <a:pt x="13754" y="12247"/>
                  </a:lnTo>
                  <a:cubicBezTo>
                    <a:pt x="14045" y="12692"/>
                    <a:pt x="14319" y="13137"/>
                    <a:pt x="14610" y="13583"/>
                  </a:cubicBezTo>
                  <a:cubicBezTo>
                    <a:pt x="15192" y="14490"/>
                    <a:pt x="15775" y="15364"/>
                    <a:pt x="16357" y="16255"/>
                  </a:cubicBezTo>
                  <a:lnTo>
                    <a:pt x="17265" y="17573"/>
                  </a:lnTo>
                  <a:cubicBezTo>
                    <a:pt x="17461" y="17873"/>
                    <a:pt x="17665" y="18165"/>
                    <a:pt x="17871" y="18460"/>
                  </a:cubicBezTo>
                  <a:lnTo>
                    <a:pt x="17871" y="18460"/>
                  </a:lnTo>
                  <a:cubicBezTo>
                    <a:pt x="17412" y="17988"/>
                    <a:pt x="16953" y="17519"/>
                    <a:pt x="16494" y="17060"/>
                  </a:cubicBezTo>
                  <a:cubicBezTo>
                    <a:pt x="15929" y="16460"/>
                    <a:pt x="15330" y="15895"/>
                    <a:pt x="14747" y="15295"/>
                  </a:cubicBezTo>
                  <a:cubicBezTo>
                    <a:pt x="14148" y="14713"/>
                    <a:pt x="13565" y="14131"/>
                    <a:pt x="12983" y="13548"/>
                  </a:cubicBezTo>
                  <a:lnTo>
                    <a:pt x="11185" y="11819"/>
                  </a:lnTo>
                  <a:lnTo>
                    <a:pt x="10945" y="11579"/>
                  </a:lnTo>
                  <a:lnTo>
                    <a:pt x="10671" y="11819"/>
                  </a:lnTo>
                  <a:cubicBezTo>
                    <a:pt x="9934" y="12469"/>
                    <a:pt x="9181" y="13120"/>
                    <a:pt x="8444" y="13771"/>
                  </a:cubicBezTo>
                  <a:lnTo>
                    <a:pt x="7348" y="14747"/>
                  </a:lnTo>
                  <a:cubicBezTo>
                    <a:pt x="7151" y="14926"/>
                    <a:pt x="6948" y="15105"/>
                    <a:pt x="6745" y="15284"/>
                  </a:cubicBezTo>
                  <a:lnTo>
                    <a:pt x="6745" y="15284"/>
                  </a:lnTo>
                  <a:lnTo>
                    <a:pt x="6252" y="14045"/>
                  </a:lnTo>
                  <a:cubicBezTo>
                    <a:pt x="5995" y="13429"/>
                    <a:pt x="5738" y="12812"/>
                    <a:pt x="5499" y="12195"/>
                  </a:cubicBezTo>
                  <a:lnTo>
                    <a:pt x="3974" y="8513"/>
                  </a:lnTo>
                  <a:lnTo>
                    <a:pt x="3221" y="6663"/>
                  </a:lnTo>
                  <a:lnTo>
                    <a:pt x="2433" y="4831"/>
                  </a:lnTo>
                  <a:lnTo>
                    <a:pt x="1401" y="2430"/>
                  </a:lnTo>
                  <a:close/>
                  <a:moveTo>
                    <a:pt x="1" y="1"/>
                  </a:moveTo>
                  <a:lnTo>
                    <a:pt x="480" y="1303"/>
                  </a:lnTo>
                  <a:lnTo>
                    <a:pt x="1850" y="5053"/>
                  </a:lnTo>
                  <a:lnTo>
                    <a:pt x="2536" y="6937"/>
                  </a:lnTo>
                  <a:lnTo>
                    <a:pt x="3255" y="8787"/>
                  </a:lnTo>
                  <a:lnTo>
                    <a:pt x="4676" y="12521"/>
                  </a:lnTo>
                  <a:cubicBezTo>
                    <a:pt x="4916" y="13137"/>
                    <a:pt x="5156" y="13771"/>
                    <a:pt x="5396" y="14388"/>
                  </a:cubicBezTo>
                  <a:lnTo>
                    <a:pt x="6132" y="16237"/>
                  </a:lnTo>
                  <a:lnTo>
                    <a:pt x="6372" y="16854"/>
                  </a:lnTo>
                  <a:lnTo>
                    <a:pt x="6869" y="16409"/>
                  </a:lnTo>
                  <a:cubicBezTo>
                    <a:pt x="7228" y="16083"/>
                    <a:pt x="7588" y="15741"/>
                    <a:pt x="7948" y="15415"/>
                  </a:cubicBezTo>
                  <a:lnTo>
                    <a:pt x="9027" y="14405"/>
                  </a:lnTo>
                  <a:cubicBezTo>
                    <a:pt x="9677" y="13830"/>
                    <a:pt x="10301" y="13228"/>
                    <a:pt x="10934" y="12635"/>
                  </a:cubicBezTo>
                  <a:lnTo>
                    <a:pt x="10934" y="12635"/>
                  </a:lnTo>
                  <a:lnTo>
                    <a:pt x="12521" y="14045"/>
                  </a:lnTo>
                  <a:cubicBezTo>
                    <a:pt x="13137" y="14593"/>
                    <a:pt x="13771" y="15124"/>
                    <a:pt x="14388" y="15672"/>
                  </a:cubicBezTo>
                  <a:cubicBezTo>
                    <a:pt x="15021" y="16220"/>
                    <a:pt x="15638" y="16768"/>
                    <a:pt x="16271" y="17299"/>
                  </a:cubicBezTo>
                  <a:cubicBezTo>
                    <a:pt x="16905" y="17830"/>
                    <a:pt x="17539" y="18378"/>
                    <a:pt x="18173" y="18892"/>
                  </a:cubicBezTo>
                  <a:lnTo>
                    <a:pt x="18344" y="19029"/>
                  </a:lnTo>
                  <a:lnTo>
                    <a:pt x="18241" y="18841"/>
                  </a:lnTo>
                  <a:cubicBezTo>
                    <a:pt x="18001" y="18378"/>
                    <a:pt x="17744" y="17899"/>
                    <a:pt x="17488" y="17436"/>
                  </a:cubicBezTo>
                  <a:lnTo>
                    <a:pt x="16717" y="16049"/>
                  </a:lnTo>
                  <a:cubicBezTo>
                    <a:pt x="16203" y="15107"/>
                    <a:pt x="15672" y="14182"/>
                    <a:pt x="15141" y="13274"/>
                  </a:cubicBezTo>
                  <a:cubicBezTo>
                    <a:pt x="14867" y="12812"/>
                    <a:pt x="14593" y="12350"/>
                    <a:pt x="14336" y="11887"/>
                  </a:cubicBezTo>
                  <a:lnTo>
                    <a:pt x="13514" y="10517"/>
                  </a:lnTo>
                  <a:lnTo>
                    <a:pt x="12692" y="9147"/>
                  </a:lnTo>
                  <a:cubicBezTo>
                    <a:pt x="12418" y="8702"/>
                    <a:pt x="12144" y="8239"/>
                    <a:pt x="11870" y="7794"/>
                  </a:cubicBezTo>
                  <a:lnTo>
                    <a:pt x="11630" y="7417"/>
                  </a:lnTo>
                  <a:lnTo>
                    <a:pt x="11305" y="7691"/>
                  </a:lnTo>
                  <a:lnTo>
                    <a:pt x="10448" y="8393"/>
                  </a:lnTo>
                  <a:lnTo>
                    <a:pt x="9609" y="9113"/>
                  </a:lnTo>
                  <a:cubicBezTo>
                    <a:pt x="9119" y="9513"/>
                    <a:pt x="8642" y="9940"/>
                    <a:pt x="8156" y="10359"/>
                  </a:cubicBezTo>
                  <a:lnTo>
                    <a:pt x="8156" y="10359"/>
                  </a:lnTo>
                  <a:lnTo>
                    <a:pt x="6423" y="8273"/>
                  </a:lnTo>
                  <a:cubicBezTo>
                    <a:pt x="6098" y="7879"/>
                    <a:pt x="5773" y="7503"/>
                    <a:pt x="5447" y="7109"/>
                  </a:cubicBezTo>
                  <a:cubicBezTo>
                    <a:pt x="5139" y="6715"/>
                    <a:pt x="4813" y="6321"/>
                    <a:pt x="4505" y="5927"/>
                  </a:cubicBezTo>
                  <a:cubicBezTo>
                    <a:pt x="4197" y="5533"/>
                    <a:pt x="3871" y="5139"/>
                    <a:pt x="3563" y="4728"/>
                  </a:cubicBezTo>
                  <a:lnTo>
                    <a:pt x="2638" y="3529"/>
                  </a:lnTo>
                  <a:lnTo>
                    <a:pt x="1731" y="2330"/>
                  </a:lnTo>
                  <a:lnTo>
                    <a:pt x="823" y="111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4" name="Google Shape;404;p35"/>
          <p:cNvGrpSpPr/>
          <p:nvPr/>
        </p:nvGrpSpPr>
        <p:grpSpPr>
          <a:xfrm rot="-1557461">
            <a:off x="604654" y="192175"/>
            <a:ext cx="436391" cy="1179734"/>
            <a:chOff x="2482625" y="4592250"/>
            <a:chExt cx="212400" cy="574200"/>
          </a:xfrm>
        </p:grpSpPr>
        <p:sp>
          <p:nvSpPr>
            <p:cNvPr id="405" name="Google Shape;405;p35"/>
            <p:cNvSpPr/>
            <p:nvPr/>
          </p:nvSpPr>
          <p:spPr>
            <a:xfrm>
              <a:off x="2494200" y="4639775"/>
              <a:ext cx="186700" cy="522400"/>
            </a:xfrm>
            <a:custGeom>
              <a:avLst/>
              <a:gdLst/>
              <a:ahLst/>
              <a:cxnLst/>
              <a:rect l="l" t="t" r="r" b="b"/>
              <a:pathLst>
                <a:path w="7468" h="20896" extrusionOk="0">
                  <a:moveTo>
                    <a:pt x="5121" y="1"/>
                  </a:moveTo>
                  <a:lnTo>
                    <a:pt x="4676" y="9780"/>
                  </a:lnTo>
                  <a:lnTo>
                    <a:pt x="0" y="9027"/>
                  </a:lnTo>
                  <a:lnTo>
                    <a:pt x="2158" y="20896"/>
                  </a:lnTo>
                  <a:lnTo>
                    <a:pt x="3888" y="12486"/>
                  </a:lnTo>
                  <a:lnTo>
                    <a:pt x="7467" y="13051"/>
                  </a:lnTo>
                  <a:lnTo>
                    <a:pt x="512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35"/>
            <p:cNvSpPr/>
            <p:nvPr/>
          </p:nvSpPr>
          <p:spPr>
            <a:xfrm>
              <a:off x="2482625" y="4592250"/>
              <a:ext cx="212400" cy="574200"/>
            </a:xfrm>
            <a:custGeom>
              <a:avLst/>
              <a:gdLst/>
              <a:ahLst/>
              <a:cxnLst/>
              <a:rect l="l" t="t" r="r" b="b"/>
              <a:pathLst>
                <a:path w="8496" h="22968" extrusionOk="0">
                  <a:moveTo>
                    <a:pt x="5654" y="3822"/>
                  </a:moveTo>
                  <a:lnTo>
                    <a:pt x="5858" y="5224"/>
                  </a:lnTo>
                  <a:cubicBezTo>
                    <a:pt x="6012" y="6303"/>
                    <a:pt x="6183" y="7399"/>
                    <a:pt x="6372" y="8495"/>
                  </a:cubicBezTo>
                  <a:lnTo>
                    <a:pt x="6920" y="11767"/>
                  </a:lnTo>
                  <a:lnTo>
                    <a:pt x="7194" y="13394"/>
                  </a:lnTo>
                  <a:lnTo>
                    <a:pt x="7374" y="14401"/>
                  </a:lnTo>
                  <a:lnTo>
                    <a:pt x="7374" y="14401"/>
                  </a:lnTo>
                  <a:cubicBezTo>
                    <a:pt x="7285" y="14391"/>
                    <a:pt x="7196" y="14380"/>
                    <a:pt x="7108" y="14370"/>
                  </a:cubicBezTo>
                  <a:lnTo>
                    <a:pt x="6201" y="14250"/>
                  </a:lnTo>
                  <a:cubicBezTo>
                    <a:pt x="5909" y="14199"/>
                    <a:pt x="5601" y="14165"/>
                    <a:pt x="5310" y="14130"/>
                  </a:cubicBezTo>
                  <a:lnTo>
                    <a:pt x="4402" y="14028"/>
                  </a:lnTo>
                  <a:lnTo>
                    <a:pt x="4043" y="13976"/>
                  </a:lnTo>
                  <a:lnTo>
                    <a:pt x="3974" y="14319"/>
                  </a:lnTo>
                  <a:lnTo>
                    <a:pt x="3597" y="16425"/>
                  </a:lnTo>
                  <a:lnTo>
                    <a:pt x="3238" y="18549"/>
                  </a:lnTo>
                  <a:cubicBezTo>
                    <a:pt x="3135" y="19251"/>
                    <a:pt x="3015" y="19953"/>
                    <a:pt x="2895" y="20656"/>
                  </a:cubicBezTo>
                  <a:cubicBezTo>
                    <a:pt x="2809" y="21272"/>
                    <a:pt x="2724" y="21872"/>
                    <a:pt x="2638" y="22488"/>
                  </a:cubicBezTo>
                  <a:cubicBezTo>
                    <a:pt x="2535" y="21581"/>
                    <a:pt x="2415" y="20690"/>
                    <a:pt x="2296" y="19782"/>
                  </a:cubicBezTo>
                  <a:lnTo>
                    <a:pt x="2073" y="18292"/>
                  </a:lnTo>
                  <a:lnTo>
                    <a:pt x="1850" y="16802"/>
                  </a:lnTo>
                  <a:cubicBezTo>
                    <a:pt x="1765" y="16305"/>
                    <a:pt x="1696" y="15809"/>
                    <a:pt x="1611" y="15312"/>
                  </a:cubicBezTo>
                  <a:lnTo>
                    <a:pt x="1371" y="13822"/>
                  </a:lnTo>
                  <a:cubicBezTo>
                    <a:pt x="1216" y="13020"/>
                    <a:pt x="1084" y="12206"/>
                    <a:pt x="938" y="11390"/>
                  </a:cubicBezTo>
                  <a:lnTo>
                    <a:pt x="938" y="11390"/>
                  </a:lnTo>
                  <a:cubicBezTo>
                    <a:pt x="1150" y="11420"/>
                    <a:pt x="1363" y="11448"/>
                    <a:pt x="1576" y="11476"/>
                  </a:cubicBezTo>
                  <a:lnTo>
                    <a:pt x="2741" y="11647"/>
                  </a:lnTo>
                  <a:cubicBezTo>
                    <a:pt x="3529" y="11750"/>
                    <a:pt x="4299" y="11835"/>
                    <a:pt x="5087" y="11938"/>
                  </a:cubicBezTo>
                  <a:lnTo>
                    <a:pt x="5396" y="11972"/>
                  </a:lnTo>
                  <a:lnTo>
                    <a:pt x="5396" y="11681"/>
                  </a:lnTo>
                  <a:cubicBezTo>
                    <a:pt x="5396" y="10876"/>
                    <a:pt x="5396" y="10054"/>
                    <a:pt x="5413" y="9232"/>
                  </a:cubicBezTo>
                  <a:lnTo>
                    <a:pt x="5447" y="8016"/>
                  </a:lnTo>
                  <a:lnTo>
                    <a:pt x="5481" y="6783"/>
                  </a:lnTo>
                  <a:cubicBezTo>
                    <a:pt x="5498" y="6389"/>
                    <a:pt x="5533" y="5978"/>
                    <a:pt x="5550" y="5567"/>
                  </a:cubicBezTo>
                  <a:cubicBezTo>
                    <a:pt x="5567" y="5156"/>
                    <a:pt x="5601" y="4762"/>
                    <a:pt x="5618" y="4351"/>
                  </a:cubicBezTo>
                  <a:cubicBezTo>
                    <a:pt x="5629" y="4174"/>
                    <a:pt x="5641" y="3998"/>
                    <a:pt x="5654" y="3822"/>
                  </a:cubicBezTo>
                  <a:close/>
                  <a:moveTo>
                    <a:pt x="5413" y="0"/>
                  </a:moveTo>
                  <a:lnTo>
                    <a:pt x="5361" y="1884"/>
                  </a:lnTo>
                  <a:cubicBezTo>
                    <a:pt x="5344" y="2707"/>
                    <a:pt x="5344" y="3511"/>
                    <a:pt x="5327" y="4334"/>
                  </a:cubicBezTo>
                  <a:cubicBezTo>
                    <a:pt x="5310" y="4745"/>
                    <a:pt x="5293" y="5156"/>
                    <a:pt x="5276" y="5550"/>
                  </a:cubicBezTo>
                  <a:cubicBezTo>
                    <a:pt x="5259" y="5961"/>
                    <a:pt x="5259" y="6372"/>
                    <a:pt x="5224" y="6783"/>
                  </a:cubicBezTo>
                  <a:lnTo>
                    <a:pt x="5156" y="7999"/>
                  </a:lnTo>
                  <a:lnTo>
                    <a:pt x="5070" y="9215"/>
                  </a:lnTo>
                  <a:cubicBezTo>
                    <a:pt x="5025" y="9933"/>
                    <a:pt x="4967" y="10637"/>
                    <a:pt x="4896" y="11352"/>
                  </a:cubicBezTo>
                  <a:lnTo>
                    <a:pt x="4896" y="11352"/>
                  </a:lnTo>
                  <a:cubicBezTo>
                    <a:pt x="4218" y="11216"/>
                    <a:pt x="3537" y="11082"/>
                    <a:pt x="2844" y="10962"/>
                  </a:cubicBezTo>
                  <a:lnTo>
                    <a:pt x="1696" y="10739"/>
                  </a:lnTo>
                  <a:cubicBezTo>
                    <a:pt x="1302" y="10671"/>
                    <a:pt x="908" y="10619"/>
                    <a:pt x="514" y="10551"/>
                  </a:cubicBezTo>
                  <a:lnTo>
                    <a:pt x="1" y="10465"/>
                  </a:lnTo>
                  <a:lnTo>
                    <a:pt x="1" y="10465"/>
                  </a:lnTo>
                  <a:lnTo>
                    <a:pt x="86" y="10996"/>
                  </a:lnTo>
                  <a:cubicBezTo>
                    <a:pt x="257" y="11989"/>
                    <a:pt x="463" y="12966"/>
                    <a:pt x="651" y="13959"/>
                  </a:cubicBezTo>
                  <a:lnTo>
                    <a:pt x="943" y="15432"/>
                  </a:lnTo>
                  <a:cubicBezTo>
                    <a:pt x="1045" y="15929"/>
                    <a:pt x="1131" y="16425"/>
                    <a:pt x="1234" y="16922"/>
                  </a:cubicBezTo>
                  <a:lnTo>
                    <a:pt x="1559" y="18395"/>
                  </a:lnTo>
                  <a:lnTo>
                    <a:pt x="1885" y="19868"/>
                  </a:lnTo>
                  <a:cubicBezTo>
                    <a:pt x="2107" y="20844"/>
                    <a:pt x="2330" y="21820"/>
                    <a:pt x="2587" y="22797"/>
                  </a:cubicBezTo>
                  <a:lnTo>
                    <a:pt x="2621" y="22968"/>
                  </a:lnTo>
                  <a:lnTo>
                    <a:pt x="2672" y="22797"/>
                  </a:lnTo>
                  <a:cubicBezTo>
                    <a:pt x="2861" y="22112"/>
                    <a:pt x="3032" y="21426"/>
                    <a:pt x="3203" y="20724"/>
                  </a:cubicBezTo>
                  <a:cubicBezTo>
                    <a:pt x="3392" y="20039"/>
                    <a:pt x="3563" y="19337"/>
                    <a:pt x="3734" y="18652"/>
                  </a:cubicBezTo>
                  <a:lnTo>
                    <a:pt x="4231" y="16562"/>
                  </a:lnTo>
                  <a:lnTo>
                    <a:pt x="4628" y="14831"/>
                  </a:lnTo>
                  <a:lnTo>
                    <a:pt x="4628" y="14831"/>
                  </a:lnTo>
                  <a:lnTo>
                    <a:pt x="5173" y="14935"/>
                  </a:lnTo>
                  <a:cubicBezTo>
                    <a:pt x="5481" y="14987"/>
                    <a:pt x="5772" y="15055"/>
                    <a:pt x="6081" y="15107"/>
                  </a:cubicBezTo>
                  <a:lnTo>
                    <a:pt x="6971" y="15261"/>
                  </a:lnTo>
                  <a:cubicBezTo>
                    <a:pt x="7262" y="15312"/>
                    <a:pt x="7571" y="15363"/>
                    <a:pt x="7862" y="15398"/>
                  </a:cubicBezTo>
                  <a:lnTo>
                    <a:pt x="8496" y="15500"/>
                  </a:lnTo>
                  <a:lnTo>
                    <a:pt x="8376" y="14867"/>
                  </a:lnTo>
                  <a:lnTo>
                    <a:pt x="8085" y="13240"/>
                  </a:lnTo>
                  <a:lnTo>
                    <a:pt x="7776" y="11613"/>
                  </a:lnTo>
                  <a:lnTo>
                    <a:pt x="7143" y="8358"/>
                  </a:lnTo>
                  <a:cubicBezTo>
                    <a:pt x="6937" y="7262"/>
                    <a:pt x="6732" y="6183"/>
                    <a:pt x="6492" y="5104"/>
                  </a:cubicBezTo>
                  <a:lnTo>
                    <a:pt x="5807" y="1850"/>
                  </a:lnTo>
                  <a:lnTo>
                    <a:pt x="54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7" name="Google Shape;407;p35"/>
          <p:cNvGrpSpPr/>
          <p:nvPr/>
        </p:nvGrpSpPr>
        <p:grpSpPr>
          <a:xfrm>
            <a:off x="405987" y="4262561"/>
            <a:ext cx="678160" cy="682896"/>
            <a:chOff x="1439600" y="4469800"/>
            <a:chExt cx="615725" cy="620025"/>
          </a:xfrm>
        </p:grpSpPr>
        <p:sp>
          <p:nvSpPr>
            <p:cNvPr id="408" name="Google Shape;408;p35"/>
            <p:cNvSpPr/>
            <p:nvPr/>
          </p:nvSpPr>
          <p:spPr>
            <a:xfrm>
              <a:off x="1470000" y="4473650"/>
              <a:ext cx="581050" cy="598600"/>
            </a:xfrm>
            <a:custGeom>
              <a:avLst/>
              <a:gdLst/>
              <a:ahLst/>
              <a:cxnLst/>
              <a:rect l="l" t="t" r="r" b="b"/>
              <a:pathLst>
                <a:path w="23242" h="23944" extrusionOk="0">
                  <a:moveTo>
                    <a:pt x="23241" y="0"/>
                  </a:moveTo>
                  <a:lnTo>
                    <a:pt x="8821" y="9197"/>
                  </a:lnTo>
                  <a:lnTo>
                    <a:pt x="12640" y="13719"/>
                  </a:lnTo>
                  <a:lnTo>
                    <a:pt x="0" y="23944"/>
                  </a:lnTo>
                  <a:lnTo>
                    <a:pt x="0" y="23944"/>
                  </a:lnTo>
                  <a:lnTo>
                    <a:pt x="19765" y="15689"/>
                  </a:lnTo>
                  <a:lnTo>
                    <a:pt x="14353" y="9934"/>
                  </a:lnTo>
                  <a:lnTo>
                    <a:pt x="2324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35"/>
            <p:cNvSpPr/>
            <p:nvPr/>
          </p:nvSpPr>
          <p:spPr>
            <a:xfrm>
              <a:off x="1439600" y="4469800"/>
              <a:ext cx="615725" cy="620025"/>
            </a:xfrm>
            <a:custGeom>
              <a:avLst/>
              <a:gdLst/>
              <a:ahLst/>
              <a:cxnLst/>
              <a:rect l="l" t="t" r="r" b="b"/>
              <a:pathLst>
                <a:path w="24629" h="24801" extrusionOk="0">
                  <a:moveTo>
                    <a:pt x="24114" y="443"/>
                  </a:moveTo>
                  <a:cubicBezTo>
                    <a:pt x="23446" y="1140"/>
                    <a:pt x="22779" y="1838"/>
                    <a:pt x="22111" y="2535"/>
                  </a:cubicBezTo>
                  <a:cubicBezTo>
                    <a:pt x="21340" y="3323"/>
                    <a:pt x="20587" y="4145"/>
                    <a:pt x="19816" y="4950"/>
                  </a:cubicBezTo>
                  <a:lnTo>
                    <a:pt x="17538" y="7382"/>
                  </a:lnTo>
                  <a:lnTo>
                    <a:pt x="15277" y="9814"/>
                  </a:lnTo>
                  <a:lnTo>
                    <a:pt x="15038" y="10071"/>
                  </a:lnTo>
                  <a:lnTo>
                    <a:pt x="15277" y="10345"/>
                  </a:lnTo>
                  <a:cubicBezTo>
                    <a:pt x="16168" y="11321"/>
                    <a:pt x="17059" y="12297"/>
                    <a:pt x="17949" y="13256"/>
                  </a:cubicBezTo>
                  <a:lnTo>
                    <a:pt x="19302" y="14712"/>
                  </a:lnTo>
                  <a:lnTo>
                    <a:pt x="20195" y="15686"/>
                  </a:lnTo>
                  <a:lnTo>
                    <a:pt x="20195" y="15686"/>
                  </a:lnTo>
                  <a:lnTo>
                    <a:pt x="18326" y="16459"/>
                  </a:lnTo>
                  <a:cubicBezTo>
                    <a:pt x="17504" y="16802"/>
                    <a:pt x="16699" y="17161"/>
                    <a:pt x="15877" y="17504"/>
                  </a:cubicBezTo>
                  <a:lnTo>
                    <a:pt x="10944" y="19611"/>
                  </a:lnTo>
                  <a:lnTo>
                    <a:pt x="8495" y="20672"/>
                  </a:lnTo>
                  <a:lnTo>
                    <a:pt x="6029" y="21751"/>
                  </a:lnTo>
                  <a:lnTo>
                    <a:pt x="2430" y="23342"/>
                  </a:lnTo>
                  <a:lnTo>
                    <a:pt x="2895" y="22950"/>
                  </a:lnTo>
                  <a:lnTo>
                    <a:pt x="4470" y="21649"/>
                  </a:lnTo>
                  <a:lnTo>
                    <a:pt x="6046" y="20364"/>
                  </a:lnTo>
                  <a:lnTo>
                    <a:pt x="7622" y="19097"/>
                  </a:lnTo>
                  <a:cubicBezTo>
                    <a:pt x="8153" y="18669"/>
                    <a:pt x="8683" y="18258"/>
                    <a:pt x="9214" y="17829"/>
                  </a:cubicBezTo>
                  <a:cubicBezTo>
                    <a:pt x="9745" y="17418"/>
                    <a:pt x="10293" y="17007"/>
                    <a:pt x="10824" y="16596"/>
                  </a:cubicBezTo>
                  <a:lnTo>
                    <a:pt x="14044" y="14113"/>
                  </a:lnTo>
                  <a:lnTo>
                    <a:pt x="14284" y="13924"/>
                  </a:lnTo>
                  <a:lnTo>
                    <a:pt x="14078" y="13685"/>
                  </a:lnTo>
                  <a:cubicBezTo>
                    <a:pt x="13462" y="12914"/>
                    <a:pt x="12845" y="12143"/>
                    <a:pt x="12212" y="11372"/>
                  </a:cubicBezTo>
                  <a:lnTo>
                    <a:pt x="11270" y="10242"/>
                  </a:lnTo>
                  <a:lnTo>
                    <a:pt x="10606" y="9446"/>
                  </a:lnTo>
                  <a:lnTo>
                    <a:pt x="10606" y="9446"/>
                  </a:lnTo>
                  <a:cubicBezTo>
                    <a:pt x="11084" y="9141"/>
                    <a:pt x="11562" y="8826"/>
                    <a:pt x="12040" y="8512"/>
                  </a:cubicBezTo>
                  <a:lnTo>
                    <a:pt x="13839" y="7365"/>
                  </a:lnTo>
                  <a:lnTo>
                    <a:pt x="15620" y="6183"/>
                  </a:lnTo>
                  <a:cubicBezTo>
                    <a:pt x="16219" y="5789"/>
                    <a:pt x="16819" y="5412"/>
                    <a:pt x="17401" y="5018"/>
                  </a:cubicBezTo>
                  <a:cubicBezTo>
                    <a:pt x="18600" y="4230"/>
                    <a:pt x="19782" y="3426"/>
                    <a:pt x="20964" y="2621"/>
                  </a:cubicBezTo>
                  <a:lnTo>
                    <a:pt x="22728" y="1422"/>
                  </a:lnTo>
                  <a:cubicBezTo>
                    <a:pt x="23190" y="1095"/>
                    <a:pt x="23652" y="769"/>
                    <a:pt x="24114" y="443"/>
                  </a:cubicBezTo>
                  <a:close/>
                  <a:moveTo>
                    <a:pt x="24629" y="0"/>
                  </a:moveTo>
                  <a:lnTo>
                    <a:pt x="24440" y="120"/>
                  </a:lnTo>
                  <a:cubicBezTo>
                    <a:pt x="24436" y="122"/>
                    <a:pt x="24432" y="125"/>
                    <a:pt x="24428" y="127"/>
                  </a:cubicBezTo>
                  <a:lnTo>
                    <a:pt x="24428" y="127"/>
                  </a:lnTo>
                  <a:lnTo>
                    <a:pt x="24423" y="120"/>
                  </a:lnTo>
                  <a:cubicBezTo>
                    <a:pt x="24416" y="128"/>
                    <a:pt x="24409" y="135"/>
                    <a:pt x="24402" y="143"/>
                  </a:cubicBezTo>
                  <a:lnTo>
                    <a:pt x="24402" y="143"/>
                  </a:lnTo>
                  <a:cubicBezTo>
                    <a:pt x="23797" y="495"/>
                    <a:pt x="23178" y="847"/>
                    <a:pt x="22591" y="1199"/>
                  </a:cubicBezTo>
                  <a:lnTo>
                    <a:pt x="20741" y="2278"/>
                  </a:lnTo>
                  <a:cubicBezTo>
                    <a:pt x="19525" y="3014"/>
                    <a:pt x="18292" y="3751"/>
                    <a:pt x="17076" y="4505"/>
                  </a:cubicBezTo>
                  <a:cubicBezTo>
                    <a:pt x="16476" y="4864"/>
                    <a:pt x="15860" y="5241"/>
                    <a:pt x="15260" y="5618"/>
                  </a:cubicBezTo>
                  <a:lnTo>
                    <a:pt x="13445" y="6748"/>
                  </a:lnTo>
                  <a:lnTo>
                    <a:pt x="11629" y="7879"/>
                  </a:lnTo>
                  <a:cubicBezTo>
                    <a:pt x="11030" y="8272"/>
                    <a:pt x="10413" y="8649"/>
                    <a:pt x="9831" y="9026"/>
                  </a:cubicBezTo>
                  <a:lnTo>
                    <a:pt x="9454" y="9266"/>
                  </a:lnTo>
                  <a:lnTo>
                    <a:pt x="9728" y="9591"/>
                  </a:lnTo>
                  <a:lnTo>
                    <a:pt x="10704" y="10722"/>
                  </a:lnTo>
                  <a:lnTo>
                    <a:pt x="11664" y="11852"/>
                  </a:lnTo>
                  <a:cubicBezTo>
                    <a:pt x="12250" y="12516"/>
                    <a:pt x="12850" y="13179"/>
                    <a:pt x="13440" y="13843"/>
                  </a:cubicBezTo>
                  <a:lnTo>
                    <a:pt x="13440" y="13843"/>
                  </a:lnTo>
                  <a:lnTo>
                    <a:pt x="10567" y="16271"/>
                  </a:lnTo>
                  <a:cubicBezTo>
                    <a:pt x="10054" y="16716"/>
                    <a:pt x="9540" y="17161"/>
                    <a:pt x="9026" y="17590"/>
                  </a:cubicBezTo>
                  <a:cubicBezTo>
                    <a:pt x="8495" y="18018"/>
                    <a:pt x="7981" y="18463"/>
                    <a:pt x="7450" y="18891"/>
                  </a:cubicBezTo>
                  <a:lnTo>
                    <a:pt x="5875" y="20159"/>
                  </a:lnTo>
                  <a:lnTo>
                    <a:pt x="4299" y="21443"/>
                  </a:lnTo>
                  <a:lnTo>
                    <a:pt x="2689" y="22693"/>
                  </a:lnTo>
                  <a:lnTo>
                    <a:pt x="1096" y="23944"/>
                  </a:lnTo>
                  <a:lnTo>
                    <a:pt x="0" y="24800"/>
                  </a:lnTo>
                  <a:lnTo>
                    <a:pt x="1302" y="24286"/>
                  </a:lnTo>
                  <a:lnTo>
                    <a:pt x="6286" y="22334"/>
                  </a:lnTo>
                  <a:lnTo>
                    <a:pt x="8769" y="21340"/>
                  </a:lnTo>
                  <a:lnTo>
                    <a:pt x="11253" y="20330"/>
                  </a:lnTo>
                  <a:lnTo>
                    <a:pt x="16202" y="18309"/>
                  </a:lnTo>
                  <a:cubicBezTo>
                    <a:pt x="17041" y="17984"/>
                    <a:pt x="17864" y="17641"/>
                    <a:pt x="18686" y="17298"/>
                  </a:cubicBezTo>
                  <a:lnTo>
                    <a:pt x="21152" y="16271"/>
                  </a:lnTo>
                  <a:lnTo>
                    <a:pt x="21769" y="16014"/>
                  </a:lnTo>
                  <a:lnTo>
                    <a:pt x="21306" y="15534"/>
                  </a:lnTo>
                  <a:lnTo>
                    <a:pt x="19953" y="14096"/>
                  </a:lnTo>
                  <a:lnTo>
                    <a:pt x="18583" y="12674"/>
                  </a:lnTo>
                  <a:cubicBezTo>
                    <a:pt x="17771" y="11799"/>
                    <a:pt x="16930" y="10939"/>
                    <a:pt x="16100" y="10067"/>
                  </a:cubicBezTo>
                  <a:lnTo>
                    <a:pt x="16100" y="10067"/>
                  </a:lnTo>
                  <a:lnTo>
                    <a:pt x="18035" y="7827"/>
                  </a:lnTo>
                  <a:lnTo>
                    <a:pt x="20210" y="5292"/>
                  </a:lnTo>
                  <a:cubicBezTo>
                    <a:pt x="20929" y="4436"/>
                    <a:pt x="21649" y="3597"/>
                    <a:pt x="22351" y="2740"/>
                  </a:cubicBezTo>
                  <a:cubicBezTo>
                    <a:pt x="23070" y="1901"/>
                    <a:pt x="23790" y="1045"/>
                    <a:pt x="24492" y="188"/>
                  </a:cubicBezTo>
                  <a:lnTo>
                    <a:pt x="246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0" name="Google Shape;410;p35"/>
          <p:cNvGrpSpPr/>
          <p:nvPr/>
        </p:nvGrpSpPr>
        <p:grpSpPr>
          <a:xfrm rot="5400000" flipH="1">
            <a:off x="107295" y="4144447"/>
            <a:ext cx="419390" cy="469771"/>
            <a:chOff x="1029920" y="403825"/>
            <a:chExt cx="292380" cy="327503"/>
          </a:xfrm>
        </p:grpSpPr>
        <p:sp>
          <p:nvSpPr>
            <p:cNvPr id="411" name="Google Shape;411;p35"/>
            <p:cNvSpPr/>
            <p:nvPr/>
          </p:nvSpPr>
          <p:spPr>
            <a:xfrm>
              <a:off x="1029920" y="622978"/>
              <a:ext cx="110925" cy="108350"/>
            </a:xfrm>
            <a:custGeom>
              <a:avLst/>
              <a:gdLst/>
              <a:ahLst/>
              <a:cxnLst/>
              <a:rect l="l" t="t" r="r" b="b"/>
              <a:pathLst>
                <a:path w="4437" h="4334" extrusionOk="0">
                  <a:moveTo>
                    <a:pt x="2073" y="1"/>
                  </a:moveTo>
                  <a:lnTo>
                    <a:pt x="1353" y="1268"/>
                  </a:lnTo>
                  <a:lnTo>
                    <a:pt x="0" y="1816"/>
                  </a:lnTo>
                  <a:lnTo>
                    <a:pt x="994" y="2878"/>
                  </a:lnTo>
                  <a:lnTo>
                    <a:pt x="1079" y="4334"/>
                  </a:lnTo>
                  <a:lnTo>
                    <a:pt x="2415" y="3734"/>
                  </a:lnTo>
                  <a:lnTo>
                    <a:pt x="3819" y="4094"/>
                  </a:lnTo>
                  <a:lnTo>
                    <a:pt x="3648" y="2638"/>
                  </a:lnTo>
                  <a:lnTo>
                    <a:pt x="4436" y="1405"/>
                  </a:lnTo>
                  <a:lnTo>
                    <a:pt x="2997" y="1131"/>
                  </a:lnTo>
                  <a:lnTo>
                    <a:pt x="207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35"/>
            <p:cNvSpPr/>
            <p:nvPr/>
          </p:nvSpPr>
          <p:spPr>
            <a:xfrm>
              <a:off x="1047895" y="641403"/>
              <a:ext cx="75800" cy="74100"/>
            </a:xfrm>
            <a:custGeom>
              <a:avLst/>
              <a:gdLst/>
              <a:ahLst/>
              <a:cxnLst/>
              <a:rect l="l" t="t" r="r" b="b"/>
              <a:pathLst>
                <a:path w="3032" h="2964" extrusionOk="0">
                  <a:moveTo>
                    <a:pt x="1422" y="0"/>
                  </a:moveTo>
                  <a:lnTo>
                    <a:pt x="942" y="874"/>
                  </a:lnTo>
                  <a:lnTo>
                    <a:pt x="0" y="1233"/>
                  </a:lnTo>
                  <a:lnTo>
                    <a:pt x="686" y="1970"/>
                  </a:lnTo>
                  <a:lnTo>
                    <a:pt x="754" y="2963"/>
                  </a:lnTo>
                  <a:lnTo>
                    <a:pt x="1645" y="2552"/>
                  </a:lnTo>
                  <a:lnTo>
                    <a:pt x="2621" y="2792"/>
                  </a:lnTo>
                  <a:lnTo>
                    <a:pt x="2501" y="1816"/>
                  </a:lnTo>
                  <a:lnTo>
                    <a:pt x="3032" y="976"/>
                  </a:lnTo>
                  <a:lnTo>
                    <a:pt x="2056" y="771"/>
                  </a:lnTo>
                  <a:lnTo>
                    <a:pt x="142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35"/>
            <p:cNvSpPr/>
            <p:nvPr/>
          </p:nvSpPr>
          <p:spPr>
            <a:xfrm>
              <a:off x="1184825" y="403825"/>
              <a:ext cx="137475" cy="140025"/>
            </a:xfrm>
            <a:custGeom>
              <a:avLst/>
              <a:gdLst/>
              <a:ahLst/>
              <a:cxnLst/>
              <a:rect l="l" t="t" r="r" b="b"/>
              <a:pathLst>
                <a:path w="5499" h="5601" extrusionOk="0">
                  <a:moveTo>
                    <a:pt x="2313" y="0"/>
                  </a:moveTo>
                  <a:lnTo>
                    <a:pt x="1610" y="1696"/>
                  </a:lnTo>
                  <a:lnTo>
                    <a:pt x="0" y="2586"/>
                  </a:lnTo>
                  <a:lnTo>
                    <a:pt x="1405" y="3785"/>
                  </a:lnTo>
                  <a:lnTo>
                    <a:pt x="1747" y="5601"/>
                  </a:lnTo>
                  <a:lnTo>
                    <a:pt x="3323" y="4625"/>
                  </a:lnTo>
                  <a:lnTo>
                    <a:pt x="5156" y="4864"/>
                  </a:lnTo>
                  <a:lnTo>
                    <a:pt x="4710" y="3066"/>
                  </a:lnTo>
                  <a:lnTo>
                    <a:pt x="5498" y="1405"/>
                  </a:lnTo>
                  <a:lnTo>
                    <a:pt x="3666" y="1268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35"/>
            <p:cNvSpPr/>
            <p:nvPr/>
          </p:nvSpPr>
          <p:spPr>
            <a:xfrm>
              <a:off x="1207950" y="426500"/>
              <a:ext cx="94225" cy="95950"/>
            </a:xfrm>
            <a:custGeom>
              <a:avLst/>
              <a:gdLst/>
              <a:ahLst/>
              <a:cxnLst/>
              <a:rect l="l" t="t" r="r" b="b"/>
              <a:pathLst>
                <a:path w="3769" h="3838" extrusionOk="0">
                  <a:moveTo>
                    <a:pt x="1593" y="1"/>
                  </a:moveTo>
                  <a:lnTo>
                    <a:pt x="1114" y="1166"/>
                  </a:lnTo>
                  <a:lnTo>
                    <a:pt x="0" y="1782"/>
                  </a:lnTo>
                  <a:lnTo>
                    <a:pt x="959" y="2587"/>
                  </a:lnTo>
                  <a:lnTo>
                    <a:pt x="1199" y="3837"/>
                  </a:lnTo>
                  <a:lnTo>
                    <a:pt x="2278" y="3169"/>
                  </a:lnTo>
                  <a:lnTo>
                    <a:pt x="3528" y="3324"/>
                  </a:lnTo>
                  <a:lnTo>
                    <a:pt x="3220" y="2108"/>
                  </a:lnTo>
                  <a:lnTo>
                    <a:pt x="3768" y="960"/>
                  </a:lnTo>
                  <a:lnTo>
                    <a:pt x="2501" y="874"/>
                  </a:lnTo>
                  <a:lnTo>
                    <a:pt x="159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5" name="Google Shape;415;p35"/>
          <p:cNvGrpSpPr/>
          <p:nvPr/>
        </p:nvGrpSpPr>
        <p:grpSpPr>
          <a:xfrm rot="-3296336" flipH="1">
            <a:off x="3224058" y="3941281"/>
            <a:ext cx="850727" cy="876087"/>
            <a:chOff x="1255475" y="1727750"/>
            <a:chExt cx="445325" cy="458600"/>
          </a:xfrm>
        </p:grpSpPr>
        <p:sp>
          <p:nvSpPr>
            <p:cNvPr id="416" name="Google Shape;416;p35"/>
            <p:cNvSpPr/>
            <p:nvPr/>
          </p:nvSpPr>
          <p:spPr>
            <a:xfrm>
              <a:off x="1255475" y="1727750"/>
              <a:ext cx="165300" cy="250925"/>
            </a:xfrm>
            <a:custGeom>
              <a:avLst/>
              <a:gdLst/>
              <a:ahLst/>
              <a:cxnLst/>
              <a:rect l="l" t="t" r="r" b="b"/>
              <a:pathLst>
                <a:path w="6612" h="10037" extrusionOk="0">
                  <a:moveTo>
                    <a:pt x="6611" y="0"/>
                  </a:moveTo>
                  <a:lnTo>
                    <a:pt x="0" y="8461"/>
                  </a:lnTo>
                  <a:lnTo>
                    <a:pt x="2261" y="10037"/>
                  </a:lnTo>
                  <a:lnTo>
                    <a:pt x="661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35"/>
            <p:cNvSpPr/>
            <p:nvPr/>
          </p:nvSpPr>
          <p:spPr>
            <a:xfrm>
              <a:off x="1412625" y="1727750"/>
              <a:ext cx="82650" cy="319000"/>
            </a:xfrm>
            <a:custGeom>
              <a:avLst/>
              <a:gdLst/>
              <a:ahLst/>
              <a:cxnLst/>
              <a:rect l="l" t="t" r="r" b="b"/>
              <a:pathLst>
                <a:path w="3306" h="12760" extrusionOk="0">
                  <a:moveTo>
                    <a:pt x="1285" y="0"/>
                  </a:moveTo>
                  <a:lnTo>
                    <a:pt x="0" y="12674"/>
                  </a:lnTo>
                  <a:lnTo>
                    <a:pt x="3306" y="12760"/>
                  </a:lnTo>
                  <a:lnTo>
                    <a:pt x="3306" y="12760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35"/>
            <p:cNvSpPr/>
            <p:nvPr/>
          </p:nvSpPr>
          <p:spPr>
            <a:xfrm>
              <a:off x="1532075" y="1882325"/>
              <a:ext cx="168725" cy="163575"/>
            </a:xfrm>
            <a:custGeom>
              <a:avLst/>
              <a:gdLst/>
              <a:ahLst/>
              <a:cxnLst/>
              <a:rect l="l" t="t" r="r" b="b"/>
              <a:pathLst>
                <a:path w="6749" h="6543" extrusionOk="0">
                  <a:moveTo>
                    <a:pt x="3529" y="0"/>
                  </a:moveTo>
                  <a:lnTo>
                    <a:pt x="2176" y="1747"/>
                  </a:lnTo>
                  <a:lnTo>
                    <a:pt x="0" y="2244"/>
                  </a:lnTo>
                  <a:lnTo>
                    <a:pt x="1251" y="4076"/>
                  </a:lnTo>
                  <a:lnTo>
                    <a:pt x="1045" y="6286"/>
                  </a:lnTo>
                  <a:lnTo>
                    <a:pt x="3186" y="5686"/>
                  </a:lnTo>
                  <a:lnTo>
                    <a:pt x="5224" y="6543"/>
                  </a:lnTo>
                  <a:lnTo>
                    <a:pt x="5293" y="4333"/>
                  </a:lnTo>
                  <a:lnTo>
                    <a:pt x="6749" y="2672"/>
                  </a:lnTo>
                  <a:lnTo>
                    <a:pt x="4676" y="1901"/>
                  </a:lnTo>
                  <a:lnTo>
                    <a:pt x="35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35"/>
            <p:cNvSpPr/>
            <p:nvPr/>
          </p:nvSpPr>
          <p:spPr>
            <a:xfrm>
              <a:off x="1558625" y="1910575"/>
              <a:ext cx="115200" cy="111775"/>
            </a:xfrm>
            <a:custGeom>
              <a:avLst/>
              <a:gdLst/>
              <a:ahLst/>
              <a:cxnLst/>
              <a:rect l="l" t="t" r="r" b="b"/>
              <a:pathLst>
                <a:path w="4608" h="4471" extrusionOk="0">
                  <a:moveTo>
                    <a:pt x="2398" y="0"/>
                  </a:moveTo>
                  <a:lnTo>
                    <a:pt x="1473" y="1199"/>
                  </a:lnTo>
                  <a:lnTo>
                    <a:pt x="0" y="1525"/>
                  </a:lnTo>
                  <a:lnTo>
                    <a:pt x="840" y="2792"/>
                  </a:lnTo>
                  <a:lnTo>
                    <a:pt x="703" y="4299"/>
                  </a:lnTo>
                  <a:lnTo>
                    <a:pt x="2158" y="3871"/>
                  </a:lnTo>
                  <a:lnTo>
                    <a:pt x="3563" y="4471"/>
                  </a:lnTo>
                  <a:lnTo>
                    <a:pt x="3614" y="2963"/>
                  </a:lnTo>
                  <a:lnTo>
                    <a:pt x="4608" y="1816"/>
                  </a:lnTo>
                  <a:lnTo>
                    <a:pt x="3186" y="1302"/>
                  </a:lnTo>
                  <a:lnTo>
                    <a:pt x="239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35"/>
            <p:cNvSpPr/>
            <p:nvPr/>
          </p:nvSpPr>
          <p:spPr>
            <a:xfrm>
              <a:off x="1294000" y="2078425"/>
              <a:ext cx="110925" cy="107925"/>
            </a:xfrm>
            <a:custGeom>
              <a:avLst/>
              <a:gdLst/>
              <a:ahLst/>
              <a:cxnLst/>
              <a:rect l="l" t="t" r="r" b="b"/>
              <a:pathLst>
                <a:path w="4437" h="4317" extrusionOk="0">
                  <a:moveTo>
                    <a:pt x="2313" y="0"/>
                  </a:moveTo>
                  <a:lnTo>
                    <a:pt x="1422" y="1148"/>
                  </a:lnTo>
                  <a:lnTo>
                    <a:pt x="1" y="1473"/>
                  </a:lnTo>
                  <a:lnTo>
                    <a:pt x="806" y="2689"/>
                  </a:lnTo>
                  <a:lnTo>
                    <a:pt x="686" y="4145"/>
                  </a:lnTo>
                  <a:lnTo>
                    <a:pt x="686" y="4145"/>
                  </a:lnTo>
                  <a:lnTo>
                    <a:pt x="2090" y="3734"/>
                  </a:lnTo>
                  <a:lnTo>
                    <a:pt x="3426" y="4316"/>
                  </a:lnTo>
                  <a:lnTo>
                    <a:pt x="3478" y="2860"/>
                  </a:lnTo>
                  <a:lnTo>
                    <a:pt x="4437" y="1747"/>
                  </a:lnTo>
                  <a:lnTo>
                    <a:pt x="3067" y="1251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35"/>
            <p:cNvSpPr/>
            <p:nvPr/>
          </p:nvSpPr>
          <p:spPr>
            <a:xfrm>
              <a:off x="1311125" y="2096825"/>
              <a:ext cx="75825" cy="73675"/>
            </a:xfrm>
            <a:custGeom>
              <a:avLst/>
              <a:gdLst/>
              <a:ahLst/>
              <a:cxnLst/>
              <a:rect l="l" t="t" r="r" b="b"/>
              <a:pathLst>
                <a:path w="3033" h="2947" extrusionOk="0">
                  <a:moveTo>
                    <a:pt x="1577" y="1"/>
                  </a:moveTo>
                  <a:lnTo>
                    <a:pt x="977" y="789"/>
                  </a:lnTo>
                  <a:lnTo>
                    <a:pt x="1" y="1011"/>
                  </a:lnTo>
                  <a:lnTo>
                    <a:pt x="549" y="1850"/>
                  </a:lnTo>
                  <a:lnTo>
                    <a:pt x="463" y="2827"/>
                  </a:lnTo>
                  <a:lnTo>
                    <a:pt x="1422" y="2553"/>
                  </a:lnTo>
                  <a:lnTo>
                    <a:pt x="2347" y="2947"/>
                  </a:lnTo>
                  <a:lnTo>
                    <a:pt x="2382" y="1953"/>
                  </a:lnTo>
                  <a:lnTo>
                    <a:pt x="3032" y="1200"/>
                  </a:lnTo>
                  <a:lnTo>
                    <a:pt x="2090" y="857"/>
                  </a:lnTo>
                  <a:lnTo>
                    <a:pt x="157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" name="Google Shape;393;p35"/>
          <p:cNvSpPr/>
          <p:nvPr/>
        </p:nvSpPr>
        <p:spPr>
          <a:xfrm>
            <a:off x="7363103" y="2871004"/>
            <a:ext cx="879559" cy="596679"/>
          </a:xfrm>
          <a:custGeom>
            <a:avLst/>
            <a:gdLst/>
            <a:ahLst/>
            <a:cxnLst/>
            <a:rect l="l" t="t" r="r" b="b"/>
            <a:pathLst>
              <a:path w="257369" h="40012" extrusionOk="0">
                <a:moveTo>
                  <a:pt x="18845" y="0"/>
                </a:moveTo>
                <a:lnTo>
                  <a:pt x="0" y="40012"/>
                </a:lnTo>
                <a:lnTo>
                  <a:pt x="246785" y="39496"/>
                </a:lnTo>
                <a:lnTo>
                  <a:pt x="257369" y="258"/>
                </a:lnTo>
                <a:close/>
              </a:path>
            </a:pathLst>
          </a:custGeom>
          <a:solidFill>
            <a:schemeClr val="lt1"/>
          </a:solidFill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50" name="Google Shape;398;p35"/>
          <p:cNvSpPr txBox="1">
            <a:spLocks noGrp="1"/>
          </p:cNvSpPr>
          <p:nvPr>
            <p:ph type="title" idx="9"/>
          </p:nvPr>
        </p:nvSpPr>
        <p:spPr>
          <a:xfrm>
            <a:off x="7363103" y="2986466"/>
            <a:ext cx="7923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03</a:t>
            </a:r>
            <a:endParaRPr dirty="0"/>
          </a:p>
        </p:txBody>
      </p:sp>
      <p:sp>
        <p:nvSpPr>
          <p:cNvPr id="51" name="Google Shape;389;p35"/>
          <p:cNvSpPr txBox="1">
            <a:spLocks noGrp="1"/>
          </p:cNvSpPr>
          <p:nvPr>
            <p:ph type="title" idx="4"/>
          </p:nvPr>
        </p:nvSpPr>
        <p:spPr>
          <a:xfrm>
            <a:off x="6696666" y="3472194"/>
            <a:ext cx="2085900" cy="36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/>
              <a:t>discuss</a:t>
            </a:r>
            <a:endParaRPr sz="2400" dirty="0"/>
          </a:p>
        </p:txBody>
      </p:sp>
      <p:sp>
        <p:nvSpPr>
          <p:cNvPr id="52" name="Google Shape;390;p35"/>
          <p:cNvSpPr txBox="1">
            <a:spLocks noGrp="1"/>
          </p:cNvSpPr>
          <p:nvPr>
            <p:ph type="subTitle" idx="5"/>
          </p:nvPr>
        </p:nvSpPr>
        <p:spPr>
          <a:xfrm>
            <a:off x="6321912" y="3910523"/>
            <a:ext cx="2835408" cy="805669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dirty="0"/>
              <a:t>the importance of </a:t>
            </a:r>
            <a:r>
              <a:rPr lang="en-US" sz="2000" b="1" dirty="0">
                <a:solidFill>
                  <a:schemeClr val="tx1"/>
                </a:solidFill>
              </a:rPr>
              <a:t>teamwork</a:t>
            </a:r>
            <a:r>
              <a:rPr lang="en-US" sz="1800" dirty="0"/>
              <a:t> and </a:t>
            </a:r>
            <a:r>
              <a:rPr lang="en-US" sz="2000" b="1" dirty="0">
                <a:solidFill>
                  <a:schemeClr val="tx1"/>
                </a:solidFill>
              </a:rPr>
              <a:t>courage</a:t>
            </a:r>
            <a:r>
              <a:rPr lang="en-US" sz="1800" dirty="0"/>
              <a:t> during </a:t>
            </a:r>
            <a:r>
              <a:rPr lang="en-US" sz="2000" b="1" dirty="0"/>
              <a:t>emergencies</a:t>
            </a:r>
            <a:endParaRPr sz="1800" b="1" dirty="0"/>
          </a:p>
        </p:txBody>
      </p:sp>
      <p:grpSp>
        <p:nvGrpSpPr>
          <p:cNvPr id="53" name="Google Shape;2591;p52"/>
          <p:cNvGrpSpPr/>
          <p:nvPr/>
        </p:nvGrpSpPr>
        <p:grpSpPr>
          <a:xfrm>
            <a:off x="23675" y="52228"/>
            <a:ext cx="1407801" cy="1561419"/>
            <a:chOff x="1740075" y="3341725"/>
            <a:chExt cx="1407950" cy="1531950"/>
          </a:xfrm>
        </p:grpSpPr>
        <p:sp>
          <p:nvSpPr>
            <p:cNvPr id="54" name="Google Shape;2592;p52"/>
            <p:cNvSpPr/>
            <p:nvPr/>
          </p:nvSpPr>
          <p:spPr>
            <a:xfrm>
              <a:off x="1785325" y="4070575"/>
              <a:ext cx="913825" cy="509300"/>
            </a:xfrm>
            <a:custGeom>
              <a:avLst/>
              <a:gdLst/>
              <a:ahLst/>
              <a:cxnLst/>
              <a:rect l="l" t="t" r="r" b="b"/>
              <a:pathLst>
                <a:path w="36553" h="20372" extrusionOk="0">
                  <a:moveTo>
                    <a:pt x="12574" y="0"/>
                  </a:moveTo>
                  <a:cubicBezTo>
                    <a:pt x="12574" y="0"/>
                    <a:pt x="5787" y="1572"/>
                    <a:pt x="2608" y="2322"/>
                  </a:cubicBezTo>
                  <a:cubicBezTo>
                    <a:pt x="1596" y="2560"/>
                    <a:pt x="727" y="3013"/>
                    <a:pt x="1" y="3525"/>
                  </a:cubicBezTo>
                  <a:cubicBezTo>
                    <a:pt x="7240" y="8311"/>
                    <a:pt x="15098" y="11799"/>
                    <a:pt x="22956" y="15907"/>
                  </a:cubicBezTo>
                  <a:cubicBezTo>
                    <a:pt x="25040" y="16955"/>
                    <a:pt x="26825" y="18443"/>
                    <a:pt x="28909" y="19634"/>
                  </a:cubicBezTo>
                  <a:cubicBezTo>
                    <a:pt x="29504" y="19931"/>
                    <a:pt x="30100" y="20074"/>
                    <a:pt x="30695" y="20372"/>
                  </a:cubicBezTo>
                  <a:cubicBezTo>
                    <a:pt x="32564" y="15383"/>
                    <a:pt x="34648" y="10394"/>
                    <a:pt x="36553" y="5358"/>
                  </a:cubicBezTo>
                  <a:cubicBezTo>
                    <a:pt x="35446" y="4965"/>
                    <a:pt x="34303" y="4691"/>
                    <a:pt x="33314" y="4513"/>
                  </a:cubicBezTo>
                  <a:cubicBezTo>
                    <a:pt x="30147" y="3929"/>
                    <a:pt x="28885" y="2405"/>
                    <a:pt x="28885" y="2405"/>
                  </a:cubicBezTo>
                  <a:lnTo>
                    <a:pt x="125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2593;p52"/>
            <p:cNvSpPr/>
            <p:nvPr/>
          </p:nvSpPr>
          <p:spPr>
            <a:xfrm>
              <a:off x="1740075" y="4158675"/>
              <a:ext cx="1160600" cy="715000"/>
            </a:xfrm>
            <a:custGeom>
              <a:avLst/>
              <a:gdLst/>
              <a:ahLst/>
              <a:cxnLst/>
              <a:rect l="l" t="t" r="r" b="b"/>
              <a:pathLst>
                <a:path w="46424" h="28600" extrusionOk="0">
                  <a:moveTo>
                    <a:pt x="1811" y="1"/>
                  </a:moveTo>
                  <a:cubicBezTo>
                    <a:pt x="1025" y="548"/>
                    <a:pt x="418" y="1167"/>
                    <a:pt x="1" y="1644"/>
                  </a:cubicBezTo>
                  <a:lnTo>
                    <a:pt x="1" y="28599"/>
                  </a:lnTo>
                  <a:lnTo>
                    <a:pt x="46423" y="28599"/>
                  </a:lnTo>
                  <a:cubicBezTo>
                    <a:pt x="46114" y="27754"/>
                    <a:pt x="45697" y="26516"/>
                    <a:pt x="45590" y="25980"/>
                  </a:cubicBezTo>
                  <a:cubicBezTo>
                    <a:pt x="45435" y="25111"/>
                    <a:pt x="44542" y="22063"/>
                    <a:pt x="43590" y="18896"/>
                  </a:cubicBezTo>
                  <a:cubicBezTo>
                    <a:pt x="42637" y="15741"/>
                    <a:pt x="43054" y="10371"/>
                    <a:pt x="43006" y="6692"/>
                  </a:cubicBezTo>
                  <a:cubicBezTo>
                    <a:pt x="42983" y="4168"/>
                    <a:pt x="40768" y="2691"/>
                    <a:pt x="38363" y="1834"/>
                  </a:cubicBezTo>
                  <a:cubicBezTo>
                    <a:pt x="36458" y="6870"/>
                    <a:pt x="34374" y="11859"/>
                    <a:pt x="32505" y="16848"/>
                  </a:cubicBezTo>
                  <a:cubicBezTo>
                    <a:pt x="31910" y="16550"/>
                    <a:pt x="31314" y="16407"/>
                    <a:pt x="30719" y="16110"/>
                  </a:cubicBezTo>
                  <a:cubicBezTo>
                    <a:pt x="28635" y="14919"/>
                    <a:pt x="26850" y="13431"/>
                    <a:pt x="24766" y="12383"/>
                  </a:cubicBezTo>
                  <a:cubicBezTo>
                    <a:pt x="16908" y="8275"/>
                    <a:pt x="9050" y="4787"/>
                    <a:pt x="18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2594;p52"/>
            <p:cNvSpPr/>
            <p:nvPr/>
          </p:nvSpPr>
          <p:spPr>
            <a:xfrm>
              <a:off x="1740075" y="4158675"/>
              <a:ext cx="1160600" cy="715000"/>
            </a:xfrm>
            <a:custGeom>
              <a:avLst/>
              <a:gdLst/>
              <a:ahLst/>
              <a:cxnLst/>
              <a:rect l="l" t="t" r="r" b="b"/>
              <a:pathLst>
                <a:path w="46424" h="28600" extrusionOk="0">
                  <a:moveTo>
                    <a:pt x="1" y="28599"/>
                  </a:moveTo>
                  <a:lnTo>
                    <a:pt x="46423" y="28599"/>
                  </a:lnTo>
                  <a:cubicBezTo>
                    <a:pt x="46114" y="27754"/>
                    <a:pt x="45697" y="26516"/>
                    <a:pt x="45590" y="25980"/>
                  </a:cubicBezTo>
                  <a:cubicBezTo>
                    <a:pt x="45435" y="25111"/>
                    <a:pt x="44542" y="22063"/>
                    <a:pt x="43590" y="18896"/>
                  </a:cubicBezTo>
                  <a:cubicBezTo>
                    <a:pt x="42637" y="15741"/>
                    <a:pt x="43054" y="10371"/>
                    <a:pt x="43006" y="6692"/>
                  </a:cubicBezTo>
                  <a:cubicBezTo>
                    <a:pt x="42983" y="4168"/>
                    <a:pt x="40768" y="2691"/>
                    <a:pt x="38363" y="1834"/>
                  </a:cubicBezTo>
                  <a:cubicBezTo>
                    <a:pt x="36458" y="6870"/>
                    <a:pt x="34374" y="11859"/>
                    <a:pt x="32505" y="16848"/>
                  </a:cubicBezTo>
                  <a:cubicBezTo>
                    <a:pt x="31910" y="16550"/>
                    <a:pt x="31314" y="16407"/>
                    <a:pt x="30719" y="16110"/>
                  </a:cubicBezTo>
                  <a:cubicBezTo>
                    <a:pt x="28635" y="14919"/>
                    <a:pt x="26850" y="13431"/>
                    <a:pt x="24766" y="12383"/>
                  </a:cubicBezTo>
                  <a:cubicBezTo>
                    <a:pt x="16908" y="8275"/>
                    <a:pt x="9050" y="4787"/>
                    <a:pt x="1811" y="1"/>
                  </a:cubicBezTo>
                  <a:cubicBezTo>
                    <a:pt x="1025" y="548"/>
                    <a:pt x="418" y="1167"/>
                    <a:pt x="1" y="1644"/>
                  </a:cubicBezTo>
                  <a:lnTo>
                    <a:pt x="1" y="2859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2595;p52"/>
            <p:cNvSpPr/>
            <p:nvPr/>
          </p:nvSpPr>
          <p:spPr>
            <a:xfrm>
              <a:off x="2067800" y="4011475"/>
              <a:ext cx="442950" cy="368675"/>
            </a:xfrm>
            <a:custGeom>
              <a:avLst/>
              <a:gdLst/>
              <a:ahLst/>
              <a:cxnLst/>
              <a:rect l="l" t="t" r="r" b="b"/>
              <a:pathLst>
                <a:path w="17718" h="14747" extrusionOk="0">
                  <a:moveTo>
                    <a:pt x="7389" y="0"/>
                  </a:moveTo>
                  <a:cubicBezTo>
                    <a:pt x="7187" y="0"/>
                    <a:pt x="6998" y="18"/>
                    <a:pt x="6823" y="55"/>
                  </a:cubicBezTo>
                  <a:cubicBezTo>
                    <a:pt x="3715" y="697"/>
                    <a:pt x="1" y="2412"/>
                    <a:pt x="1" y="2412"/>
                  </a:cubicBezTo>
                  <a:cubicBezTo>
                    <a:pt x="1" y="2412"/>
                    <a:pt x="2680" y="7079"/>
                    <a:pt x="4287" y="8163"/>
                  </a:cubicBezTo>
                  <a:cubicBezTo>
                    <a:pt x="5882" y="9258"/>
                    <a:pt x="15038" y="14747"/>
                    <a:pt x="15038" y="14747"/>
                  </a:cubicBezTo>
                  <a:cubicBezTo>
                    <a:pt x="15038" y="14747"/>
                    <a:pt x="16824" y="10353"/>
                    <a:pt x="17265" y="8520"/>
                  </a:cubicBezTo>
                  <a:cubicBezTo>
                    <a:pt x="17717" y="6686"/>
                    <a:pt x="17717" y="4912"/>
                    <a:pt x="17717" y="4912"/>
                  </a:cubicBezTo>
                  <a:cubicBezTo>
                    <a:pt x="17717" y="4912"/>
                    <a:pt x="10790" y="0"/>
                    <a:pt x="73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2596;p52"/>
            <p:cNvSpPr/>
            <p:nvPr/>
          </p:nvSpPr>
          <p:spPr>
            <a:xfrm>
              <a:off x="1846650" y="4084850"/>
              <a:ext cx="186950" cy="115775"/>
            </a:xfrm>
            <a:custGeom>
              <a:avLst/>
              <a:gdLst/>
              <a:ahLst/>
              <a:cxnLst/>
              <a:rect l="l" t="t" r="r" b="b"/>
              <a:pathLst>
                <a:path w="7478" h="4631" extrusionOk="0">
                  <a:moveTo>
                    <a:pt x="6454" y="1"/>
                  </a:moveTo>
                  <a:lnTo>
                    <a:pt x="0" y="1477"/>
                  </a:lnTo>
                  <a:cubicBezTo>
                    <a:pt x="0" y="1477"/>
                    <a:pt x="1763" y="1858"/>
                    <a:pt x="2572" y="2692"/>
                  </a:cubicBezTo>
                  <a:cubicBezTo>
                    <a:pt x="3322" y="3463"/>
                    <a:pt x="5488" y="4630"/>
                    <a:pt x="6305" y="4630"/>
                  </a:cubicBezTo>
                  <a:cubicBezTo>
                    <a:pt x="6384" y="4630"/>
                    <a:pt x="6450" y="4620"/>
                    <a:pt x="6501" y="4597"/>
                  </a:cubicBezTo>
                  <a:cubicBezTo>
                    <a:pt x="7085" y="4335"/>
                    <a:pt x="7478" y="3489"/>
                    <a:pt x="7418" y="2346"/>
                  </a:cubicBezTo>
                  <a:cubicBezTo>
                    <a:pt x="7358" y="1203"/>
                    <a:pt x="6454" y="1"/>
                    <a:pt x="64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2597;p52"/>
            <p:cNvSpPr/>
            <p:nvPr/>
          </p:nvSpPr>
          <p:spPr>
            <a:xfrm>
              <a:off x="2592275" y="4178925"/>
              <a:ext cx="144675" cy="111750"/>
            </a:xfrm>
            <a:custGeom>
              <a:avLst/>
              <a:gdLst/>
              <a:ahLst/>
              <a:cxnLst/>
              <a:rect l="l" t="t" r="r" b="b"/>
              <a:pathLst>
                <a:path w="5787" h="4470" extrusionOk="0">
                  <a:moveTo>
                    <a:pt x="1" y="0"/>
                  </a:moveTo>
                  <a:cubicBezTo>
                    <a:pt x="1" y="0"/>
                    <a:pt x="2465" y="1905"/>
                    <a:pt x="2656" y="2346"/>
                  </a:cubicBezTo>
                  <a:cubicBezTo>
                    <a:pt x="2852" y="2762"/>
                    <a:pt x="4408" y="4470"/>
                    <a:pt x="5086" y="4470"/>
                  </a:cubicBezTo>
                  <a:cubicBezTo>
                    <a:pt x="5106" y="4470"/>
                    <a:pt x="5125" y="4468"/>
                    <a:pt x="5144" y="4465"/>
                  </a:cubicBezTo>
                  <a:cubicBezTo>
                    <a:pt x="5787" y="4346"/>
                    <a:pt x="5716" y="3251"/>
                    <a:pt x="5716" y="3251"/>
                  </a:cubicBezTo>
                  <a:lnTo>
                    <a:pt x="5477" y="152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2598;p52"/>
            <p:cNvSpPr/>
            <p:nvPr/>
          </p:nvSpPr>
          <p:spPr>
            <a:xfrm>
              <a:off x="2094600" y="3595500"/>
              <a:ext cx="665875" cy="730475"/>
            </a:xfrm>
            <a:custGeom>
              <a:avLst/>
              <a:gdLst/>
              <a:ahLst/>
              <a:cxnLst/>
              <a:rect l="l" t="t" r="r" b="b"/>
              <a:pathLst>
                <a:path w="26635" h="29219" extrusionOk="0">
                  <a:moveTo>
                    <a:pt x="21372" y="1"/>
                  </a:moveTo>
                  <a:cubicBezTo>
                    <a:pt x="21372" y="1"/>
                    <a:pt x="19872" y="644"/>
                    <a:pt x="17919" y="2096"/>
                  </a:cubicBezTo>
                  <a:cubicBezTo>
                    <a:pt x="15967" y="3537"/>
                    <a:pt x="14502" y="4442"/>
                    <a:pt x="13431" y="4799"/>
                  </a:cubicBezTo>
                  <a:cubicBezTo>
                    <a:pt x="12359" y="5156"/>
                    <a:pt x="8275" y="6668"/>
                    <a:pt x="6906" y="7466"/>
                  </a:cubicBezTo>
                  <a:cubicBezTo>
                    <a:pt x="5537" y="8276"/>
                    <a:pt x="4846" y="9633"/>
                    <a:pt x="4846" y="9633"/>
                  </a:cubicBezTo>
                  <a:lnTo>
                    <a:pt x="6477" y="11717"/>
                  </a:lnTo>
                  <a:cubicBezTo>
                    <a:pt x="6477" y="11717"/>
                    <a:pt x="6144" y="13074"/>
                    <a:pt x="5953" y="13693"/>
                  </a:cubicBezTo>
                  <a:cubicBezTo>
                    <a:pt x="5763" y="14300"/>
                    <a:pt x="5620" y="14669"/>
                    <a:pt x="4418" y="16479"/>
                  </a:cubicBezTo>
                  <a:cubicBezTo>
                    <a:pt x="3203" y="18289"/>
                    <a:pt x="0" y="18884"/>
                    <a:pt x="0" y="18884"/>
                  </a:cubicBezTo>
                  <a:cubicBezTo>
                    <a:pt x="0" y="18884"/>
                    <a:pt x="2465" y="22028"/>
                    <a:pt x="3917" y="23611"/>
                  </a:cubicBezTo>
                  <a:cubicBezTo>
                    <a:pt x="5370" y="25206"/>
                    <a:pt x="12764" y="29219"/>
                    <a:pt x="12764" y="29219"/>
                  </a:cubicBezTo>
                  <a:cubicBezTo>
                    <a:pt x="12764" y="29219"/>
                    <a:pt x="13478" y="27945"/>
                    <a:pt x="14669" y="25683"/>
                  </a:cubicBezTo>
                  <a:cubicBezTo>
                    <a:pt x="15859" y="23409"/>
                    <a:pt x="15967" y="21420"/>
                    <a:pt x="15967" y="21420"/>
                  </a:cubicBezTo>
                  <a:lnTo>
                    <a:pt x="15871" y="21099"/>
                  </a:lnTo>
                  <a:lnTo>
                    <a:pt x="16514" y="21408"/>
                  </a:lnTo>
                  <a:cubicBezTo>
                    <a:pt x="16514" y="21408"/>
                    <a:pt x="18312" y="21920"/>
                    <a:pt x="18896" y="22099"/>
                  </a:cubicBezTo>
                  <a:cubicBezTo>
                    <a:pt x="19187" y="22194"/>
                    <a:pt x="19452" y="22218"/>
                    <a:pt x="19644" y="22218"/>
                  </a:cubicBezTo>
                  <a:cubicBezTo>
                    <a:pt x="19836" y="22218"/>
                    <a:pt x="19955" y="22194"/>
                    <a:pt x="19955" y="22194"/>
                  </a:cubicBezTo>
                  <a:cubicBezTo>
                    <a:pt x="19955" y="22194"/>
                    <a:pt x="20053" y="22221"/>
                    <a:pt x="20207" y="22221"/>
                  </a:cubicBezTo>
                  <a:cubicBezTo>
                    <a:pt x="20407" y="22221"/>
                    <a:pt x="20701" y="22176"/>
                    <a:pt x="21003" y="21968"/>
                  </a:cubicBezTo>
                  <a:cubicBezTo>
                    <a:pt x="21527" y="21611"/>
                    <a:pt x="21432" y="20861"/>
                    <a:pt x="21384" y="19956"/>
                  </a:cubicBezTo>
                  <a:cubicBezTo>
                    <a:pt x="21336" y="19063"/>
                    <a:pt x="21920" y="19039"/>
                    <a:pt x="21920" y="19039"/>
                  </a:cubicBezTo>
                  <a:cubicBezTo>
                    <a:pt x="21920" y="19039"/>
                    <a:pt x="22503" y="18813"/>
                    <a:pt x="22729" y="18622"/>
                  </a:cubicBezTo>
                  <a:cubicBezTo>
                    <a:pt x="22967" y="18432"/>
                    <a:pt x="22860" y="18408"/>
                    <a:pt x="22896" y="18003"/>
                  </a:cubicBezTo>
                  <a:cubicBezTo>
                    <a:pt x="22926" y="17658"/>
                    <a:pt x="22818" y="17434"/>
                    <a:pt x="22786" y="17376"/>
                  </a:cubicBezTo>
                  <a:lnTo>
                    <a:pt x="22786" y="17376"/>
                  </a:lnTo>
                  <a:cubicBezTo>
                    <a:pt x="22790" y="17376"/>
                    <a:pt x="22795" y="17376"/>
                    <a:pt x="22802" y="17376"/>
                  </a:cubicBezTo>
                  <a:cubicBezTo>
                    <a:pt x="22830" y="17376"/>
                    <a:pt x="22880" y="17372"/>
                    <a:pt x="22967" y="17360"/>
                  </a:cubicBezTo>
                  <a:cubicBezTo>
                    <a:pt x="23229" y="17313"/>
                    <a:pt x="23920" y="16336"/>
                    <a:pt x="23920" y="16336"/>
                  </a:cubicBezTo>
                  <a:cubicBezTo>
                    <a:pt x="23920" y="16336"/>
                    <a:pt x="23456" y="15729"/>
                    <a:pt x="23277" y="15479"/>
                  </a:cubicBezTo>
                  <a:cubicBezTo>
                    <a:pt x="23098" y="15217"/>
                    <a:pt x="23575" y="14610"/>
                    <a:pt x="23575" y="14610"/>
                  </a:cubicBezTo>
                  <a:cubicBezTo>
                    <a:pt x="23575" y="14610"/>
                    <a:pt x="23631" y="14613"/>
                    <a:pt x="23719" y="14613"/>
                  </a:cubicBezTo>
                  <a:cubicBezTo>
                    <a:pt x="23872" y="14613"/>
                    <a:pt x="24120" y="14603"/>
                    <a:pt x="24325" y="14550"/>
                  </a:cubicBezTo>
                  <a:cubicBezTo>
                    <a:pt x="24646" y="14467"/>
                    <a:pt x="24944" y="13824"/>
                    <a:pt x="24920" y="13443"/>
                  </a:cubicBezTo>
                  <a:cubicBezTo>
                    <a:pt x="24896" y="13062"/>
                    <a:pt x="24599" y="12586"/>
                    <a:pt x="24468" y="12050"/>
                  </a:cubicBezTo>
                  <a:cubicBezTo>
                    <a:pt x="24325" y="11502"/>
                    <a:pt x="25313" y="8788"/>
                    <a:pt x="25396" y="8585"/>
                  </a:cubicBezTo>
                  <a:cubicBezTo>
                    <a:pt x="25480" y="8383"/>
                    <a:pt x="25837" y="7692"/>
                    <a:pt x="26242" y="4061"/>
                  </a:cubicBezTo>
                  <a:cubicBezTo>
                    <a:pt x="26635" y="430"/>
                    <a:pt x="23670" y="203"/>
                    <a:pt x="23670" y="203"/>
                  </a:cubicBezTo>
                  <a:lnTo>
                    <a:pt x="22789" y="477"/>
                  </a:lnTo>
                  <a:lnTo>
                    <a:pt x="2137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2599;p52"/>
            <p:cNvSpPr/>
            <p:nvPr/>
          </p:nvSpPr>
          <p:spPr>
            <a:xfrm>
              <a:off x="2549425" y="3815475"/>
              <a:ext cx="85750" cy="37975"/>
            </a:xfrm>
            <a:custGeom>
              <a:avLst/>
              <a:gdLst/>
              <a:ahLst/>
              <a:cxnLst/>
              <a:rect l="l" t="t" r="r" b="b"/>
              <a:pathLst>
                <a:path w="3430" h="1519" extrusionOk="0">
                  <a:moveTo>
                    <a:pt x="2012" y="0"/>
                  </a:moveTo>
                  <a:cubicBezTo>
                    <a:pt x="1224" y="0"/>
                    <a:pt x="0" y="536"/>
                    <a:pt x="0" y="536"/>
                  </a:cubicBezTo>
                  <a:cubicBezTo>
                    <a:pt x="0" y="536"/>
                    <a:pt x="214" y="798"/>
                    <a:pt x="786" y="1120"/>
                  </a:cubicBezTo>
                  <a:cubicBezTo>
                    <a:pt x="1232" y="1375"/>
                    <a:pt x="1790" y="1519"/>
                    <a:pt x="2294" y="1519"/>
                  </a:cubicBezTo>
                  <a:cubicBezTo>
                    <a:pt x="2449" y="1519"/>
                    <a:pt x="2599" y="1505"/>
                    <a:pt x="2738" y="1477"/>
                  </a:cubicBezTo>
                  <a:cubicBezTo>
                    <a:pt x="3322" y="1370"/>
                    <a:pt x="3429" y="477"/>
                    <a:pt x="3429" y="477"/>
                  </a:cubicBezTo>
                  <a:cubicBezTo>
                    <a:pt x="3429" y="477"/>
                    <a:pt x="2953" y="108"/>
                    <a:pt x="2203" y="13"/>
                  </a:cubicBezTo>
                  <a:cubicBezTo>
                    <a:pt x="2143" y="4"/>
                    <a:pt x="2079" y="0"/>
                    <a:pt x="20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2600;p52"/>
            <p:cNvSpPr/>
            <p:nvPr/>
          </p:nvSpPr>
          <p:spPr>
            <a:xfrm>
              <a:off x="2690500" y="3809975"/>
              <a:ext cx="32000" cy="35000"/>
            </a:xfrm>
            <a:custGeom>
              <a:avLst/>
              <a:gdLst/>
              <a:ahLst/>
              <a:cxnLst/>
              <a:rect l="l" t="t" r="r" b="b"/>
              <a:pathLst>
                <a:path w="1280" h="1400" extrusionOk="0">
                  <a:moveTo>
                    <a:pt x="818" y="0"/>
                  </a:moveTo>
                  <a:cubicBezTo>
                    <a:pt x="793" y="0"/>
                    <a:pt x="767" y="2"/>
                    <a:pt x="739" y="6"/>
                  </a:cubicBezTo>
                  <a:cubicBezTo>
                    <a:pt x="203" y="102"/>
                    <a:pt x="1" y="697"/>
                    <a:pt x="1" y="697"/>
                  </a:cubicBezTo>
                  <a:cubicBezTo>
                    <a:pt x="1" y="697"/>
                    <a:pt x="155" y="1268"/>
                    <a:pt x="620" y="1388"/>
                  </a:cubicBezTo>
                  <a:cubicBezTo>
                    <a:pt x="652" y="1396"/>
                    <a:pt x="682" y="1399"/>
                    <a:pt x="711" y="1399"/>
                  </a:cubicBezTo>
                  <a:cubicBezTo>
                    <a:pt x="1101" y="1399"/>
                    <a:pt x="1215" y="697"/>
                    <a:pt x="1215" y="697"/>
                  </a:cubicBezTo>
                  <a:cubicBezTo>
                    <a:pt x="1215" y="697"/>
                    <a:pt x="1279" y="0"/>
                    <a:pt x="8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2601;p52"/>
            <p:cNvSpPr/>
            <p:nvPr/>
          </p:nvSpPr>
          <p:spPr>
            <a:xfrm>
              <a:off x="2603300" y="3824950"/>
              <a:ext cx="29475" cy="27450"/>
            </a:xfrm>
            <a:custGeom>
              <a:avLst/>
              <a:gdLst/>
              <a:ahLst/>
              <a:cxnLst/>
              <a:rect l="l" t="t" r="r" b="b"/>
              <a:pathLst>
                <a:path w="1179" h="1098" extrusionOk="0">
                  <a:moveTo>
                    <a:pt x="896" y="1"/>
                  </a:moveTo>
                  <a:cubicBezTo>
                    <a:pt x="866" y="1"/>
                    <a:pt x="845" y="3"/>
                    <a:pt x="845" y="3"/>
                  </a:cubicBezTo>
                  <a:cubicBezTo>
                    <a:pt x="845" y="3"/>
                    <a:pt x="417" y="3"/>
                    <a:pt x="214" y="277"/>
                  </a:cubicBezTo>
                  <a:cubicBezTo>
                    <a:pt x="0" y="550"/>
                    <a:pt x="83" y="919"/>
                    <a:pt x="250" y="1039"/>
                  </a:cubicBezTo>
                  <a:cubicBezTo>
                    <a:pt x="305" y="1079"/>
                    <a:pt x="373" y="1098"/>
                    <a:pt x="446" y="1098"/>
                  </a:cubicBezTo>
                  <a:cubicBezTo>
                    <a:pt x="609" y="1098"/>
                    <a:pt x="797" y="1004"/>
                    <a:pt x="929" y="848"/>
                  </a:cubicBezTo>
                  <a:cubicBezTo>
                    <a:pt x="1119" y="622"/>
                    <a:pt x="1179" y="205"/>
                    <a:pt x="1131" y="98"/>
                  </a:cubicBezTo>
                  <a:cubicBezTo>
                    <a:pt x="1106" y="13"/>
                    <a:pt x="971" y="1"/>
                    <a:pt x="8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2602;p52"/>
            <p:cNvSpPr/>
            <p:nvPr/>
          </p:nvSpPr>
          <p:spPr>
            <a:xfrm>
              <a:off x="2698825" y="3813250"/>
              <a:ext cx="21475" cy="24650"/>
            </a:xfrm>
            <a:custGeom>
              <a:avLst/>
              <a:gdLst/>
              <a:ahLst/>
              <a:cxnLst/>
              <a:rect l="l" t="t" r="r" b="b"/>
              <a:pathLst>
                <a:path w="859" h="986" extrusionOk="0">
                  <a:moveTo>
                    <a:pt x="545" y="1"/>
                  </a:moveTo>
                  <a:cubicBezTo>
                    <a:pt x="489" y="1"/>
                    <a:pt x="426" y="15"/>
                    <a:pt x="358" y="54"/>
                  </a:cubicBezTo>
                  <a:cubicBezTo>
                    <a:pt x="96" y="209"/>
                    <a:pt x="1" y="745"/>
                    <a:pt x="191" y="923"/>
                  </a:cubicBezTo>
                  <a:cubicBezTo>
                    <a:pt x="238" y="967"/>
                    <a:pt x="287" y="985"/>
                    <a:pt x="336" y="985"/>
                  </a:cubicBezTo>
                  <a:cubicBezTo>
                    <a:pt x="485" y="985"/>
                    <a:pt x="632" y="817"/>
                    <a:pt x="703" y="709"/>
                  </a:cubicBezTo>
                  <a:cubicBezTo>
                    <a:pt x="787" y="578"/>
                    <a:pt x="858" y="316"/>
                    <a:pt x="858" y="221"/>
                  </a:cubicBezTo>
                  <a:cubicBezTo>
                    <a:pt x="858" y="125"/>
                    <a:pt x="787" y="102"/>
                    <a:pt x="787" y="102"/>
                  </a:cubicBezTo>
                  <a:cubicBezTo>
                    <a:pt x="787" y="102"/>
                    <a:pt x="692" y="1"/>
                    <a:pt x="5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2603;p52"/>
            <p:cNvSpPr/>
            <p:nvPr/>
          </p:nvSpPr>
          <p:spPr>
            <a:xfrm>
              <a:off x="2587525" y="3993550"/>
              <a:ext cx="105375" cy="77075"/>
            </a:xfrm>
            <a:custGeom>
              <a:avLst/>
              <a:gdLst/>
              <a:ahLst/>
              <a:cxnLst/>
              <a:rect l="l" t="t" r="r" b="b"/>
              <a:pathLst>
                <a:path w="4215" h="3083" extrusionOk="0">
                  <a:moveTo>
                    <a:pt x="3377" y="0"/>
                  </a:moveTo>
                  <a:cubicBezTo>
                    <a:pt x="2856" y="0"/>
                    <a:pt x="1887" y="519"/>
                    <a:pt x="1417" y="807"/>
                  </a:cubicBezTo>
                  <a:cubicBezTo>
                    <a:pt x="938" y="1084"/>
                    <a:pt x="745" y="1218"/>
                    <a:pt x="463" y="1218"/>
                  </a:cubicBezTo>
                  <a:cubicBezTo>
                    <a:pt x="429" y="1218"/>
                    <a:pt x="394" y="1216"/>
                    <a:pt x="357" y="1212"/>
                  </a:cubicBezTo>
                  <a:cubicBezTo>
                    <a:pt x="316" y="1208"/>
                    <a:pt x="279" y="1206"/>
                    <a:pt x="247" y="1206"/>
                  </a:cubicBezTo>
                  <a:cubicBezTo>
                    <a:pt x="9" y="1206"/>
                    <a:pt x="0" y="1307"/>
                    <a:pt x="0" y="1307"/>
                  </a:cubicBezTo>
                  <a:lnTo>
                    <a:pt x="179" y="1403"/>
                  </a:lnTo>
                  <a:lnTo>
                    <a:pt x="274" y="1510"/>
                  </a:lnTo>
                  <a:lnTo>
                    <a:pt x="619" y="2081"/>
                  </a:lnTo>
                  <a:cubicBezTo>
                    <a:pt x="619" y="2081"/>
                    <a:pt x="691" y="2319"/>
                    <a:pt x="953" y="2593"/>
                  </a:cubicBezTo>
                  <a:cubicBezTo>
                    <a:pt x="1214" y="2867"/>
                    <a:pt x="1726" y="3058"/>
                    <a:pt x="2119" y="3081"/>
                  </a:cubicBezTo>
                  <a:cubicBezTo>
                    <a:pt x="2137" y="3082"/>
                    <a:pt x="2155" y="3083"/>
                    <a:pt x="2172" y="3083"/>
                  </a:cubicBezTo>
                  <a:cubicBezTo>
                    <a:pt x="2530" y="3083"/>
                    <a:pt x="2833" y="2857"/>
                    <a:pt x="3072" y="2653"/>
                  </a:cubicBezTo>
                  <a:cubicBezTo>
                    <a:pt x="3322" y="2438"/>
                    <a:pt x="3179" y="2462"/>
                    <a:pt x="3167" y="1950"/>
                  </a:cubicBezTo>
                  <a:cubicBezTo>
                    <a:pt x="3155" y="1438"/>
                    <a:pt x="3012" y="1379"/>
                    <a:pt x="3012" y="1379"/>
                  </a:cubicBezTo>
                  <a:cubicBezTo>
                    <a:pt x="3346" y="1355"/>
                    <a:pt x="4036" y="641"/>
                    <a:pt x="4120" y="474"/>
                  </a:cubicBezTo>
                  <a:cubicBezTo>
                    <a:pt x="4215" y="319"/>
                    <a:pt x="3977" y="164"/>
                    <a:pt x="3536" y="21"/>
                  </a:cubicBezTo>
                  <a:cubicBezTo>
                    <a:pt x="3490" y="7"/>
                    <a:pt x="3436" y="0"/>
                    <a:pt x="33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2604;p52"/>
            <p:cNvSpPr/>
            <p:nvPr/>
          </p:nvSpPr>
          <p:spPr>
            <a:xfrm>
              <a:off x="1905275" y="3344075"/>
              <a:ext cx="1218925" cy="1529600"/>
            </a:xfrm>
            <a:custGeom>
              <a:avLst/>
              <a:gdLst/>
              <a:ahLst/>
              <a:cxnLst/>
              <a:rect l="l" t="t" r="r" b="b"/>
              <a:pathLst>
                <a:path w="48757" h="61184" extrusionOk="0">
                  <a:moveTo>
                    <a:pt x="21731" y="0"/>
                  </a:moveTo>
                  <a:cubicBezTo>
                    <a:pt x="20837" y="0"/>
                    <a:pt x="19941" y="172"/>
                    <a:pt x="19039" y="724"/>
                  </a:cubicBezTo>
                  <a:cubicBezTo>
                    <a:pt x="17801" y="1474"/>
                    <a:pt x="17860" y="1414"/>
                    <a:pt x="16860" y="2390"/>
                  </a:cubicBezTo>
                  <a:cubicBezTo>
                    <a:pt x="16860" y="2390"/>
                    <a:pt x="16511" y="2188"/>
                    <a:pt x="15913" y="2188"/>
                  </a:cubicBezTo>
                  <a:cubicBezTo>
                    <a:pt x="15678" y="2188"/>
                    <a:pt x="15404" y="2220"/>
                    <a:pt x="15098" y="2307"/>
                  </a:cubicBezTo>
                  <a:cubicBezTo>
                    <a:pt x="14003" y="2605"/>
                    <a:pt x="12883" y="3117"/>
                    <a:pt x="12288" y="3533"/>
                  </a:cubicBezTo>
                  <a:cubicBezTo>
                    <a:pt x="11705" y="3950"/>
                    <a:pt x="9050" y="7331"/>
                    <a:pt x="8478" y="8772"/>
                  </a:cubicBezTo>
                  <a:cubicBezTo>
                    <a:pt x="7907" y="10213"/>
                    <a:pt x="6418" y="12546"/>
                    <a:pt x="5954" y="14856"/>
                  </a:cubicBezTo>
                  <a:cubicBezTo>
                    <a:pt x="5478" y="17154"/>
                    <a:pt x="5323" y="17702"/>
                    <a:pt x="5323" y="17702"/>
                  </a:cubicBezTo>
                  <a:cubicBezTo>
                    <a:pt x="5323" y="17702"/>
                    <a:pt x="4037" y="22726"/>
                    <a:pt x="3870" y="23381"/>
                  </a:cubicBezTo>
                  <a:cubicBezTo>
                    <a:pt x="3716" y="24036"/>
                    <a:pt x="3394" y="25619"/>
                    <a:pt x="3394" y="25619"/>
                  </a:cubicBezTo>
                  <a:cubicBezTo>
                    <a:pt x="3394" y="25619"/>
                    <a:pt x="513" y="29263"/>
                    <a:pt x="1" y="30930"/>
                  </a:cubicBezTo>
                  <a:cubicBezTo>
                    <a:pt x="1" y="30930"/>
                    <a:pt x="8800" y="28894"/>
                    <a:pt x="10228" y="28001"/>
                  </a:cubicBezTo>
                  <a:cubicBezTo>
                    <a:pt x="11657" y="27108"/>
                    <a:pt x="12872" y="25822"/>
                    <a:pt x="13384" y="24155"/>
                  </a:cubicBezTo>
                  <a:cubicBezTo>
                    <a:pt x="13896" y="22488"/>
                    <a:pt x="14050" y="21774"/>
                    <a:pt x="14050" y="21774"/>
                  </a:cubicBezTo>
                  <a:lnTo>
                    <a:pt x="12312" y="19690"/>
                  </a:lnTo>
                  <a:cubicBezTo>
                    <a:pt x="12312" y="19690"/>
                    <a:pt x="12622" y="18892"/>
                    <a:pt x="13800" y="18083"/>
                  </a:cubicBezTo>
                  <a:cubicBezTo>
                    <a:pt x="14991" y="17261"/>
                    <a:pt x="15836" y="16916"/>
                    <a:pt x="15836" y="16916"/>
                  </a:cubicBezTo>
                  <a:cubicBezTo>
                    <a:pt x="15836" y="16916"/>
                    <a:pt x="16217" y="18190"/>
                    <a:pt x="16860" y="18857"/>
                  </a:cubicBezTo>
                  <a:cubicBezTo>
                    <a:pt x="17503" y="19512"/>
                    <a:pt x="17515" y="19476"/>
                    <a:pt x="17694" y="20178"/>
                  </a:cubicBezTo>
                  <a:cubicBezTo>
                    <a:pt x="17860" y="20893"/>
                    <a:pt x="17944" y="21857"/>
                    <a:pt x="17944" y="21857"/>
                  </a:cubicBezTo>
                  <a:cubicBezTo>
                    <a:pt x="17944" y="21857"/>
                    <a:pt x="18515" y="19702"/>
                    <a:pt x="18932" y="18881"/>
                  </a:cubicBezTo>
                  <a:cubicBezTo>
                    <a:pt x="19356" y="18067"/>
                    <a:pt x="20576" y="16213"/>
                    <a:pt x="20679" y="16213"/>
                  </a:cubicBezTo>
                  <a:cubicBezTo>
                    <a:pt x="20680" y="16213"/>
                    <a:pt x="20681" y="16213"/>
                    <a:pt x="20682" y="16214"/>
                  </a:cubicBezTo>
                  <a:cubicBezTo>
                    <a:pt x="20683" y="16214"/>
                    <a:pt x="20684" y="16214"/>
                    <a:pt x="20685" y="16214"/>
                  </a:cubicBezTo>
                  <a:cubicBezTo>
                    <a:pt x="20793" y="16214"/>
                    <a:pt x="22295" y="14957"/>
                    <a:pt x="22920" y="14309"/>
                  </a:cubicBezTo>
                  <a:cubicBezTo>
                    <a:pt x="23540" y="13654"/>
                    <a:pt x="23682" y="13582"/>
                    <a:pt x="23682" y="13582"/>
                  </a:cubicBezTo>
                  <a:cubicBezTo>
                    <a:pt x="23682" y="13582"/>
                    <a:pt x="24492" y="12999"/>
                    <a:pt x="25933" y="11844"/>
                  </a:cubicBezTo>
                  <a:cubicBezTo>
                    <a:pt x="27385" y="10701"/>
                    <a:pt x="28016" y="10284"/>
                    <a:pt x="28254" y="10225"/>
                  </a:cubicBezTo>
                  <a:cubicBezTo>
                    <a:pt x="28481" y="10165"/>
                    <a:pt x="29207" y="10010"/>
                    <a:pt x="29207" y="10010"/>
                  </a:cubicBezTo>
                  <a:lnTo>
                    <a:pt x="30362" y="10534"/>
                  </a:lnTo>
                  <a:lnTo>
                    <a:pt x="31243" y="10260"/>
                  </a:lnTo>
                  <a:cubicBezTo>
                    <a:pt x="31243" y="10260"/>
                    <a:pt x="33350" y="10737"/>
                    <a:pt x="33505" y="11927"/>
                  </a:cubicBezTo>
                  <a:cubicBezTo>
                    <a:pt x="33660" y="13118"/>
                    <a:pt x="33577" y="16499"/>
                    <a:pt x="33231" y="17654"/>
                  </a:cubicBezTo>
                  <a:cubicBezTo>
                    <a:pt x="32898" y="18809"/>
                    <a:pt x="31743" y="21809"/>
                    <a:pt x="32029" y="22393"/>
                  </a:cubicBezTo>
                  <a:cubicBezTo>
                    <a:pt x="32314" y="22988"/>
                    <a:pt x="32874" y="23452"/>
                    <a:pt x="32493" y="23976"/>
                  </a:cubicBezTo>
                  <a:cubicBezTo>
                    <a:pt x="32131" y="24474"/>
                    <a:pt x="31833" y="24693"/>
                    <a:pt x="31559" y="24693"/>
                  </a:cubicBezTo>
                  <a:cubicBezTo>
                    <a:pt x="31545" y="24693"/>
                    <a:pt x="31531" y="24692"/>
                    <a:pt x="31517" y="24691"/>
                  </a:cubicBezTo>
                  <a:cubicBezTo>
                    <a:pt x="31219" y="24679"/>
                    <a:pt x="31160" y="24643"/>
                    <a:pt x="31160" y="24643"/>
                  </a:cubicBezTo>
                  <a:cubicBezTo>
                    <a:pt x="31160" y="24643"/>
                    <a:pt x="30767" y="25262"/>
                    <a:pt x="30838" y="25429"/>
                  </a:cubicBezTo>
                  <a:cubicBezTo>
                    <a:pt x="30921" y="25608"/>
                    <a:pt x="31505" y="26358"/>
                    <a:pt x="31481" y="26429"/>
                  </a:cubicBezTo>
                  <a:cubicBezTo>
                    <a:pt x="31457" y="26489"/>
                    <a:pt x="31112" y="26965"/>
                    <a:pt x="30779" y="27167"/>
                  </a:cubicBezTo>
                  <a:cubicBezTo>
                    <a:pt x="30564" y="27298"/>
                    <a:pt x="30445" y="27370"/>
                    <a:pt x="30374" y="27405"/>
                  </a:cubicBezTo>
                  <a:cubicBezTo>
                    <a:pt x="30398" y="27417"/>
                    <a:pt x="30433" y="27501"/>
                    <a:pt x="30433" y="27715"/>
                  </a:cubicBezTo>
                  <a:cubicBezTo>
                    <a:pt x="30457" y="28179"/>
                    <a:pt x="30636" y="28417"/>
                    <a:pt x="30326" y="28656"/>
                  </a:cubicBezTo>
                  <a:cubicBezTo>
                    <a:pt x="30005" y="28906"/>
                    <a:pt x="29457" y="29048"/>
                    <a:pt x="29457" y="29048"/>
                  </a:cubicBezTo>
                  <a:cubicBezTo>
                    <a:pt x="29457" y="29048"/>
                    <a:pt x="28969" y="29108"/>
                    <a:pt x="29016" y="29965"/>
                  </a:cubicBezTo>
                  <a:cubicBezTo>
                    <a:pt x="29064" y="30811"/>
                    <a:pt x="29159" y="31596"/>
                    <a:pt x="28743" y="31942"/>
                  </a:cubicBezTo>
                  <a:cubicBezTo>
                    <a:pt x="28356" y="32242"/>
                    <a:pt x="28019" y="32301"/>
                    <a:pt x="27747" y="32301"/>
                  </a:cubicBezTo>
                  <a:cubicBezTo>
                    <a:pt x="27717" y="32301"/>
                    <a:pt x="27687" y="32300"/>
                    <a:pt x="27659" y="32299"/>
                  </a:cubicBezTo>
                  <a:cubicBezTo>
                    <a:pt x="27373" y="32287"/>
                    <a:pt x="26338" y="32192"/>
                    <a:pt x="26040" y="32073"/>
                  </a:cubicBezTo>
                  <a:cubicBezTo>
                    <a:pt x="25754" y="31965"/>
                    <a:pt x="24218" y="31608"/>
                    <a:pt x="24218" y="31608"/>
                  </a:cubicBezTo>
                  <a:lnTo>
                    <a:pt x="24218" y="31608"/>
                  </a:lnTo>
                  <a:cubicBezTo>
                    <a:pt x="24218" y="31608"/>
                    <a:pt x="25135" y="32835"/>
                    <a:pt x="26230" y="33144"/>
                  </a:cubicBezTo>
                  <a:cubicBezTo>
                    <a:pt x="27314" y="33454"/>
                    <a:pt x="32041" y="33918"/>
                    <a:pt x="33577" y="35216"/>
                  </a:cubicBezTo>
                  <a:cubicBezTo>
                    <a:pt x="35124" y="36514"/>
                    <a:pt x="36458" y="38097"/>
                    <a:pt x="36482" y="40062"/>
                  </a:cubicBezTo>
                  <a:cubicBezTo>
                    <a:pt x="36505" y="42014"/>
                    <a:pt x="36505" y="48944"/>
                    <a:pt x="36803" y="50480"/>
                  </a:cubicBezTo>
                  <a:cubicBezTo>
                    <a:pt x="37101" y="52016"/>
                    <a:pt x="37327" y="54528"/>
                    <a:pt x="38565" y="57504"/>
                  </a:cubicBezTo>
                  <a:cubicBezTo>
                    <a:pt x="39280" y="59195"/>
                    <a:pt x="39684" y="60433"/>
                    <a:pt x="39899" y="61183"/>
                  </a:cubicBezTo>
                  <a:lnTo>
                    <a:pt x="42971" y="61183"/>
                  </a:lnTo>
                  <a:lnTo>
                    <a:pt x="41220" y="54944"/>
                  </a:lnTo>
                  <a:cubicBezTo>
                    <a:pt x="41220" y="54944"/>
                    <a:pt x="44125" y="53730"/>
                    <a:pt x="44614" y="50003"/>
                  </a:cubicBezTo>
                  <a:cubicBezTo>
                    <a:pt x="45114" y="46289"/>
                    <a:pt x="46257" y="44741"/>
                    <a:pt x="45828" y="43288"/>
                  </a:cubicBezTo>
                  <a:cubicBezTo>
                    <a:pt x="45388" y="41848"/>
                    <a:pt x="44876" y="40824"/>
                    <a:pt x="44876" y="40824"/>
                  </a:cubicBezTo>
                  <a:cubicBezTo>
                    <a:pt x="44876" y="40824"/>
                    <a:pt x="47495" y="38323"/>
                    <a:pt x="48102" y="36418"/>
                  </a:cubicBezTo>
                  <a:cubicBezTo>
                    <a:pt x="48709" y="34525"/>
                    <a:pt x="48757" y="31394"/>
                    <a:pt x="48102" y="29001"/>
                  </a:cubicBezTo>
                  <a:cubicBezTo>
                    <a:pt x="47447" y="26596"/>
                    <a:pt x="45078" y="20274"/>
                    <a:pt x="43685" y="18500"/>
                  </a:cubicBezTo>
                  <a:cubicBezTo>
                    <a:pt x="42292" y="16714"/>
                    <a:pt x="42340" y="16214"/>
                    <a:pt x="42340" y="16214"/>
                  </a:cubicBezTo>
                  <a:cubicBezTo>
                    <a:pt x="42340" y="16214"/>
                    <a:pt x="42721" y="13999"/>
                    <a:pt x="40947" y="10987"/>
                  </a:cubicBezTo>
                  <a:cubicBezTo>
                    <a:pt x="39161" y="7986"/>
                    <a:pt x="35482" y="4938"/>
                    <a:pt x="35482" y="4938"/>
                  </a:cubicBezTo>
                  <a:lnTo>
                    <a:pt x="35017" y="4605"/>
                  </a:lnTo>
                  <a:cubicBezTo>
                    <a:pt x="35017" y="4605"/>
                    <a:pt x="34029" y="4033"/>
                    <a:pt x="33755" y="3962"/>
                  </a:cubicBezTo>
                  <a:cubicBezTo>
                    <a:pt x="33469" y="3879"/>
                    <a:pt x="31100" y="3105"/>
                    <a:pt x="30457" y="2986"/>
                  </a:cubicBezTo>
                  <a:cubicBezTo>
                    <a:pt x="29814" y="2879"/>
                    <a:pt x="27516" y="2557"/>
                    <a:pt x="27004" y="2069"/>
                  </a:cubicBezTo>
                  <a:cubicBezTo>
                    <a:pt x="26492" y="1581"/>
                    <a:pt x="23909" y="176"/>
                    <a:pt x="22694" y="57"/>
                  </a:cubicBezTo>
                  <a:cubicBezTo>
                    <a:pt x="22373" y="22"/>
                    <a:pt x="22052" y="0"/>
                    <a:pt x="217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2605;p52"/>
            <p:cNvSpPr/>
            <p:nvPr/>
          </p:nvSpPr>
          <p:spPr>
            <a:xfrm>
              <a:off x="2704786" y="3757721"/>
              <a:ext cx="48250" cy="31950"/>
            </a:xfrm>
            <a:custGeom>
              <a:avLst/>
              <a:gdLst/>
              <a:ahLst/>
              <a:cxnLst/>
              <a:rect l="l" t="t" r="r" b="b"/>
              <a:pathLst>
                <a:path w="1930" h="1278" extrusionOk="0">
                  <a:moveTo>
                    <a:pt x="1929" y="1"/>
                  </a:moveTo>
                  <a:lnTo>
                    <a:pt x="1929" y="1"/>
                  </a:lnTo>
                  <a:cubicBezTo>
                    <a:pt x="1929" y="1"/>
                    <a:pt x="846" y="156"/>
                    <a:pt x="524" y="358"/>
                  </a:cubicBezTo>
                  <a:cubicBezTo>
                    <a:pt x="215" y="548"/>
                    <a:pt x="0" y="1275"/>
                    <a:pt x="0" y="1275"/>
                  </a:cubicBezTo>
                  <a:cubicBezTo>
                    <a:pt x="0" y="1275"/>
                    <a:pt x="10" y="1277"/>
                    <a:pt x="29" y="1277"/>
                  </a:cubicBezTo>
                  <a:cubicBezTo>
                    <a:pt x="95" y="1277"/>
                    <a:pt x="278" y="1248"/>
                    <a:pt x="584" y="989"/>
                  </a:cubicBezTo>
                  <a:cubicBezTo>
                    <a:pt x="977" y="656"/>
                    <a:pt x="1286" y="251"/>
                    <a:pt x="19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2606;p52"/>
            <p:cNvSpPr/>
            <p:nvPr/>
          </p:nvSpPr>
          <p:spPr>
            <a:xfrm>
              <a:off x="2691700" y="3806400"/>
              <a:ext cx="30075" cy="18625"/>
            </a:xfrm>
            <a:custGeom>
              <a:avLst/>
              <a:gdLst/>
              <a:ahLst/>
              <a:cxnLst/>
              <a:rect l="l" t="t" r="r" b="b"/>
              <a:pathLst>
                <a:path w="1203" h="745" extrusionOk="0">
                  <a:moveTo>
                    <a:pt x="912" y="0"/>
                  </a:moveTo>
                  <a:cubicBezTo>
                    <a:pt x="644" y="0"/>
                    <a:pt x="22" y="367"/>
                    <a:pt x="0" y="745"/>
                  </a:cubicBezTo>
                  <a:cubicBezTo>
                    <a:pt x="0" y="745"/>
                    <a:pt x="238" y="280"/>
                    <a:pt x="643" y="233"/>
                  </a:cubicBezTo>
                  <a:cubicBezTo>
                    <a:pt x="672" y="229"/>
                    <a:pt x="699" y="227"/>
                    <a:pt x="724" y="227"/>
                  </a:cubicBezTo>
                  <a:cubicBezTo>
                    <a:pt x="1069" y="227"/>
                    <a:pt x="1131" y="578"/>
                    <a:pt x="1131" y="578"/>
                  </a:cubicBezTo>
                  <a:cubicBezTo>
                    <a:pt x="1131" y="578"/>
                    <a:pt x="1203" y="78"/>
                    <a:pt x="965" y="7"/>
                  </a:cubicBezTo>
                  <a:cubicBezTo>
                    <a:pt x="949" y="2"/>
                    <a:pt x="932" y="0"/>
                    <a:pt x="9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2607;p52"/>
            <p:cNvSpPr/>
            <p:nvPr/>
          </p:nvSpPr>
          <p:spPr>
            <a:xfrm>
              <a:off x="2703300" y="3816425"/>
              <a:ext cx="17225" cy="19950"/>
            </a:xfrm>
            <a:custGeom>
              <a:avLst/>
              <a:gdLst/>
              <a:ahLst/>
              <a:cxnLst/>
              <a:rect l="l" t="t" r="r" b="b"/>
              <a:pathLst>
                <a:path w="689" h="798" extrusionOk="0">
                  <a:moveTo>
                    <a:pt x="435" y="1"/>
                  </a:moveTo>
                  <a:cubicBezTo>
                    <a:pt x="388" y="1"/>
                    <a:pt x="335" y="17"/>
                    <a:pt x="274" y="58"/>
                  </a:cubicBezTo>
                  <a:cubicBezTo>
                    <a:pt x="24" y="248"/>
                    <a:pt x="1" y="629"/>
                    <a:pt x="179" y="772"/>
                  </a:cubicBezTo>
                  <a:cubicBezTo>
                    <a:pt x="201" y="790"/>
                    <a:pt x="225" y="798"/>
                    <a:pt x="250" y="798"/>
                  </a:cubicBezTo>
                  <a:cubicBezTo>
                    <a:pt x="433" y="798"/>
                    <a:pt x="688" y="386"/>
                    <a:pt x="667" y="177"/>
                  </a:cubicBezTo>
                  <a:cubicBezTo>
                    <a:pt x="667" y="177"/>
                    <a:pt x="590" y="1"/>
                    <a:pt x="4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2608;p52"/>
            <p:cNvSpPr/>
            <p:nvPr/>
          </p:nvSpPr>
          <p:spPr>
            <a:xfrm>
              <a:off x="2549425" y="3812200"/>
              <a:ext cx="92000" cy="19775"/>
            </a:xfrm>
            <a:custGeom>
              <a:avLst/>
              <a:gdLst/>
              <a:ahLst/>
              <a:cxnLst/>
              <a:rect l="l" t="t" r="r" b="b"/>
              <a:pathLst>
                <a:path w="3680" h="791" extrusionOk="0">
                  <a:moveTo>
                    <a:pt x="169" y="619"/>
                  </a:moveTo>
                  <a:cubicBezTo>
                    <a:pt x="63" y="649"/>
                    <a:pt x="0" y="667"/>
                    <a:pt x="0" y="667"/>
                  </a:cubicBezTo>
                  <a:cubicBezTo>
                    <a:pt x="28" y="667"/>
                    <a:pt x="87" y="649"/>
                    <a:pt x="169" y="619"/>
                  </a:cubicBezTo>
                  <a:close/>
                  <a:moveTo>
                    <a:pt x="2191" y="1"/>
                  </a:moveTo>
                  <a:cubicBezTo>
                    <a:pt x="2131" y="1"/>
                    <a:pt x="2072" y="5"/>
                    <a:pt x="2012" y="13"/>
                  </a:cubicBezTo>
                  <a:cubicBezTo>
                    <a:pt x="1370" y="100"/>
                    <a:pt x="536" y="483"/>
                    <a:pt x="169" y="619"/>
                  </a:cubicBezTo>
                  <a:lnTo>
                    <a:pt x="169" y="619"/>
                  </a:lnTo>
                  <a:cubicBezTo>
                    <a:pt x="554" y="511"/>
                    <a:pt x="1505" y="260"/>
                    <a:pt x="2035" y="260"/>
                  </a:cubicBezTo>
                  <a:cubicBezTo>
                    <a:pt x="2108" y="260"/>
                    <a:pt x="2172" y="264"/>
                    <a:pt x="2227" y="275"/>
                  </a:cubicBezTo>
                  <a:cubicBezTo>
                    <a:pt x="2786" y="394"/>
                    <a:pt x="3060" y="739"/>
                    <a:pt x="3298" y="787"/>
                  </a:cubicBezTo>
                  <a:cubicBezTo>
                    <a:pt x="3315" y="789"/>
                    <a:pt x="3331" y="790"/>
                    <a:pt x="3346" y="790"/>
                  </a:cubicBezTo>
                  <a:cubicBezTo>
                    <a:pt x="3565" y="790"/>
                    <a:pt x="3679" y="572"/>
                    <a:pt x="3679" y="572"/>
                  </a:cubicBezTo>
                  <a:cubicBezTo>
                    <a:pt x="3679" y="572"/>
                    <a:pt x="2934" y="1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2609;p52"/>
            <p:cNvSpPr/>
            <p:nvPr/>
          </p:nvSpPr>
          <p:spPr>
            <a:xfrm>
              <a:off x="2605375" y="3827225"/>
              <a:ext cx="23675" cy="22875"/>
            </a:xfrm>
            <a:custGeom>
              <a:avLst/>
              <a:gdLst/>
              <a:ahLst/>
              <a:cxnLst/>
              <a:rect l="l" t="t" r="r" b="b"/>
              <a:pathLst>
                <a:path w="947" h="915" extrusionOk="0">
                  <a:moveTo>
                    <a:pt x="874" y="0"/>
                  </a:moveTo>
                  <a:cubicBezTo>
                    <a:pt x="827" y="0"/>
                    <a:pt x="774" y="43"/>
                    <a:pt x="774" y="43"/>
                  </a:cubicBezTo>
                  <a:cubicBezTo>
                    <a:pt x="774" y="43"/>
                    <a:pt x="761" y="41"/>
                    <a:pt x="738" y="41"/>
                  </a:cubicBezTo>
                  <a:cubicBezTo>
                    <a:pt x="658" y="41"/>
                    <a:pt x="466" y="56"/>
                    <a:pt x="346" y="186"/>
                  </a:cubicBezTo>
                  <a:cubicBezTo>
                    <a:pt x="191" y="352"/>
                    <a:pt x="0" y="876"/>
                    <a:pt x="441" y="912"/>
                  </a:cubicBezTo>
                  <a:cubicBezTo>
                    <a:pt x="458" y="914"/>
                    <a:pt x="475" y="915"/>
                    <a:pt x="491" y="915"/>
                  </a:cubicBezTo>
                  <a:cubicBezTo>
                    <a:pt x="885" y="915"/>
                    <a:pt x="930" y="367"/>
                    <a:pt x="941" y="138"/>
                  </a:cubicBezTo>
                  <a:cubicBezTo>
                    <a:pt x="946" y="30"/>
                    <a:pt x="912" y="0"/>
                    <a:pt x="8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2610;p52"/>
            <p:cNvSpPr/>
            <p:nvPr/>
          </p:nvSpPr>
          <p:spPr>
            <a:xfrm>
              <a:off x="2486300" y="3748475"/>
              <a:ext cx="199475" cy="37000"/>
            </a:xfrm>
            <a:custGeom>
              <a:avLst/>
              <a:gdLst/>
              <a:ahLst/>
              <a:cxnLst/>
              <a:rect l="l" t="t" r="r" b="b"/>
              <a:pathLst>
                <a:path w="7979" h="1480" extrusionOk="0">
                  <a:moveTo>
                    <a:pt x="4846" y="0"/>
                  </a:moveTo>
                  <a:cubicBezTo>
                    <a:pt x="3916" y="0"/>
                    <a:pt x="820" y="526"/>
                    <a:pt x="1" y="1252"/>
                  </a:cubicBezTo>
                  <a:cubicBezTo>
                    <a:pt x="1" y="1252"/>
                    <a:pt x="1802" y="473"/>
                    <a:pt x="3581" y="473"/>
                  </a:cubicBezTo>
                  <a:cubicBezTo>
                    <a:pt x="3806" y="473"/>
                    <a:pt x="4031" y="486"/>
                    <a:pt x="4251" y="514"/>
                  </a:cubicBezTo>
                  <a:cubicBezTo>
                    <a:pt x="6204" y="764"/>
                    <a:pt x="6847" y="1431"/>
                    <a:pt x="7323" y="1478"/>
                  </a:cubicBezTo>
                  <a:cubicBezTo>
                    <a:pt x="7335" y="1479"/>
                    <a:pt x="7346" y="1479"/>
                    <a:pt x="7357" y="1479"/>
                  </a:cubicBezTo>
                  <a:cubicBezTo>
                    <a:pt x="7813" y="1479"/>
                    <a:pt x="7837" y="762"/>
                    <a:pt x="7907" y="669"/>
                  </a:cubicBezTo>
                  <a:cubicBezTo>
                    <a:pt x="7978" y="573"/>
                    <a:pt x="5752" y="38"/>
                    <a:pt x="4930" y="2"/>
                  </a:cubicBezTo>
                  <a:cubicBezTo>
                    <a:pt x="4905" y="1"/>
                    <a:pt x="4877" y="0"/>
                    <a:pt x="4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2611;p52"/>
            <p:cNvSpPr/>
            <p:nvPr/>
          </p:nvSpPr>
          <p:spPr>
            <a:xfrm>
              <a:off x="2683950" y="3600575"/>
              <a:ext cx="72050" cy="297675"/>
            </a:xfrm>
            <a:custGeom>
              <a:avLst/>
              <a:gdLst/>
              <a:ahLst/>
              <a:cxnLst/>
              <a:rect l="l" t="t" r="r" b="b"/>
              <a:pathLst>
                <a:path w="2882" h="11907" extrusionOk="0">
                  <a:moveTo>
                    <a:pt x="1" y="0"/>
                  </a:moveTo>
                  <a:cubicBezTo>
                    <a:pt x="63" y="17"/>
                    <a:pt x="220" y="51"/>
                    <a:pt x="429" y="108"/>
                  </a:cubicBezTo>
                  <a:lnTo>
                    <a:pt x="429" y="108"/>
                  </a:lnTo>
                  <a:cubicBezTo>
                    <a:pt x="229" y="32"/>
                    <a:pt x="96" y="0"/>
                    <a:pt x="96" y="0"/>
                  </a:cubicBezTo>
                  <a:close/>
                  <a:moveTo>
                    <a:pt x="429" y="108"/>
                  </a:moveTo>
                  <a:cubicBezTo>
                    <a:pt x="998" y="325"/>
                    <a:pt x="2107" y="905"/>
                    <a:pt x="2239" y="2155"/>
                  </a:cubicBezTo>
                  <a:cubicBezTo>
                    <a:pt x="2430" y="3846"/>
                    <a:pt x="2203" y="6716"/>
                    <a:pt x="1965" y="7644"/>
                  </a:cubicBezTo>
                  <a:cubicBezTo>
                    <a:pt x="1727" y="8561"/>
                    <a:pt x="810" y="10978"/>
                    <a:pt x="882" y="11907"/>
                  </a:cubicBezTo>
                  <a:cubicBezTo>
                    <a:pt x="882" y="11907"/>
                    <a:pt x="1132" y="9990"/>
                    <a:pt x="1858" y="8740"/>
                  </a:cubicBezTo>
                  <a:cubicBezTo>
                    <a:pt x="2572" y="7489"/>
                    <a:pt x="2882" y="2810"/>
                    <a:pt x="2561" y="1632"/>
                  </a:cubicBezTo>
                  <a:cubicBezTo>
                    <a:pt x="2306" y="723"/>
                    <a:pt x="1102" y="293"/>
                    <a:pt x="429" y="10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2612;p52"/>
            <p:cNvSpPr/>
            <p:nvPr/>
          </p:nvSpPr>
          <p:spPr>
            <a:xfrm>
              <a:off x="2662825" y="3822025"/>
              <a:ext cx="60450" cy="143500"/>
            </a:xfrm>
            <a:custGeom>
              <a:avLst/>
              <a:gdLst/>
              <a:ahLst/>
              <a:cxnLst/>
              <a:rect l="l" t="t" r="r" b="b"/>
              <a:pathLst>
                <a:path w="2418" h="5740" extrusionOk="0">
                  <a:moveTo>
                    <a:pt x="929" y="1"/>
                  </a:moveTo>
                  <a:cubicBezTo>
                    <a:pt x="940" y="181"/>
                    <a:pt x="958" y="359"/>
                    <a:pt x="983" y="533"/>
                  </a:cubicBezTo>
                  <a:lnTo>
                    <a:pt x="983" y="533"/>
                  </a:lnTo>
                  <a:cubicBezTo>
                    <a:pt x="946" y="214"/>
                    <a:pt x="929" y="1"/>
                    <a:pt x="929" y="1"/>
                  </a:cubicBezTo>
                  <a:close/>
                  <a:moveTo>
                    <a:pt x="983" y="533"/>
                  </a:moveTo>
                  <a:cubicBezTo>
                    <a:pt x="1062" y="1237"/>
                    <a:pt x="1234" y="2459"/>
                    <a:pt x="1512" y="3049"/>
                  </a:cubicBezTo>
                  <a:cubicBezTo>
                    <a:pt x="1905" y="3906"/>
                    <a:pt x="2132" y="4108"/>
                    <a:pt x="2048" y="4525"/>
                  </a:cubicBezTo>
                  <a:cubicBezTo>
                    <a:pt x="1977" y="4942"/>
                    <a:pt x="1834" y="5406"/>
                    <a:pt x="1155" y="5466"/>
                  </a:cubicBezTo>
                  <a:cubicBezTo>
                    <a:pt x="488" y="5513"/>
                    <a:pt x="215" y="5537"/>
                    <a:pt x="0" y="5739"/>
                  </a:cubicBezTo>
                  <a:cubicBezTo>
                    <a:pt x="0" y="5739"/>
                    <a:pt x="442" y="5551"/>
                    <a:pt x="875" y="5551"/>
                  </a:cubicBezTo>
                  <a:cubicBezTo>
                    <a:pt x="929" y="5551"/>
                    <a:pt x="983" y="5554"/>
                    <a:pt x="1036" y="5561"/>
                  </a:cubicBezTo>
                  <a:cubicBezTo>
                    <a:pt x="1086" y="5568"/>
                    <a:pt x="1136" y="5572"/>
                    <a:pt x="1185" y="5572"/>
                  </a:cubicBezTo>
                  <a:cubicBezTo>
                    <a:pt x="1605" y="5572"/>
                    <a:pt x="1989" y="5313"/>
                    <a:pt x="2191" y="5025"/>
                  </a:cubicBezTo>
                  <a:cubicBezTo>
                    <a:pt x="2417" y="4704"/>
                    <a:pt x="2322" y="4192"/>
                    <a:pt x="2120" y="3775"/>
                  </a:cubicBezTo>
                  <a:cubicBezTo>
                    <a:pt x="1948" y="3399"/>
                    <a:pt x="1206" y="2116"/>
                    <a:pt x="983" y="5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2613;p52"/>
            <p:cNvSpPr/>
            <p:nvPr/>
          </p:nvSpPr>
          <p:spPr>
            <a:xfrm>
              <a:off x="2657475" y="3943325"/>
              <a:ext cx="23225" cy="9025"/>
            </a:xfrm>
            <a:custGeom>
              <a:avLst/>
              <a:gdLst/>
              <a:ahLst/>
              <a:cxnLst/>
              <a:rect l="l" t="t" r="r" b="b"/>
              <a:pathLst>
                <a:path w="929" h="361" extrusionOk="0">
                  <a:moveTo>
                    <a:pt x="426" y="0"/>
                  </a:moveTo>
                  <a:cubicBezTo>
                    <a:pt x="404" y="0"/>
                    <a:pt x="381" y="2"/>
                    <a:pt x="357" y="6"/>
                  </a:cubicBezTo>
                  <a:cubicBezTo>
                    <a:pt x="0" y="78"/>
                    <a:pt x="0" y="185"/>
                    <a:pt x="119" y="256"/>
                  </a:cubicBezTo>
                  <a:cubicBezTo>
                    <a:pt x="119" y="256"/>
                    <a:pt x="291" y="150"/>
                    <a:pt x="472" y="150"/>
                  </a:cubicBezTo>
                  <a:cubicBezTo>
                    <a:pt x="547" y="150"/>
                    <a:pt x="624" y="168"/>
                    <a:pt x="691" y="221"/>
                  </a:cubicBezTo>
                  <a:cubicBezTo>
                    <a:pt x="822" y="338"/>
                    <a:pt x="882" y="360"/>
                    <a:pt x="909" y="360"/>
                  </a:cubicBezTo>
                  <a:cubicBezTo>
                    <a:pt x="925" y="360"/>
                    <a:pt x="929" y="352"/>
                    <a:pt x="929" y="352"/>
                  </a:cubicBezTo>
                  <a:cubicBezTo>
                    <a:pt x="929" y="352"/>
                    <a:pt x="732" y="0"/>
                    <a:pt x="4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2614;p52"/>
            <p:cNvSpPr/>
            <p:nvPr/>
          </p:nvSpPr>
          <p:spPr>
            <a:xfrm>
              <a:off x="2665475" y="3931575"/>
              <a:ext cx="6600" cy="8950"/>
            </a:xfrm>
            <a:custGeom>
              <a:avLst/>
              <a:gdLst/>
              <a:ahLst/>
              <a:cxnLst/>
              <a:rect l="l" t="t" r="r" b="b"/>
              <a:pathLst>
                <a:path w="264" h="358" extrusionOk="0">
                  <a:moveTo>
                    <a:pt x="1" y="0"/>
                  </a:moveTo>
                  <a:lnTo>
                    <a:pt x="1" y="0"/>
                  </a:lnTo>
                  <a:cubicBezTo>
                    <a:pt x="0" y="3"/>
                    <a:pt x="2" y="9"/>
                    <a:pt x="5" y="17"/>
                  </a:cubicBezTo>
                  <a:lnTo>
                    <a:pt x="5" y="17"/>
                  </a:lnTo>
                  <a:cubicBezTo>
                    <a:pt x="3" y="6"/>
                    <a:pt x="1" y="0"/>
                    <a:pt x="1" y="0"/>
                  </a:cubicBezTo>
                  <a:close/>
                  <a:moveTo>
                    <a:pt x="5" y="17"/>
                  </a:moveTo>
                  <a:cubicBezTo>
                    <a:pt x="21" y="84"/>
                    <a:pt x="89" y="327"/>
                    <a:pt x="263" y="357"/>
                  </a:cubicBezTo>
                  <a:cubicBezTo>
                    <a:pt x="263" y="357"/>
                    <a:pt x="38" y="93"/>
                    <a:pt x="5" y="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2615;p52"/>
            <p:cNvSpPr/>
            <p:nvPr/>
          </p:nvSpPr>
          <p:spPr>
            <a:xfrm>
              <a:off x="2641675" y="3913100"/>
              <a:ext cx="14025" cy="36350"/>
            </a:xfrm>
            <a:custGeom>
              <a:avLst/>
              <a:gdLst/>
              <a:ahLst/>
              <a:cxnLst/>
              <a:rect l="l" t="t" r="r" b="b"/>
              <a:pathLst>
                <a:path w="561" h="1454" extrusionOk="0">
                  <a:moveTo>
                    <a:pt x="561" y="1"/>
                  </a:moveTo>
                  <a:cubicBezTo>
                    <a:pt x="560" y="1"/>
                    <a:pt x="251" y="215"/>
                    <a:pt x="144" y="370"/>
                  </a:cubicBezTo>
                  <a:cubicBezTo>
                    <a:pt x="37" y="537"/>
                    <a:pt x="1" y="858"/>
                    <a:pt x="96" y="1037"/>
                  </a:cubicBezTo>
                  <a:cubicBezTo>
                    <a:pt x="180" y="1227"/>
                    <a:pt x="561" y="1453"/>
                    <a:pt x="561" y="1453"/>
                  </a:cubicBezTo>
                  <a:cubicBezTo>
                    <a:pt x="561" y="1453"/>
                    <a:pt x="477" y="1382"/>
                    <a:pt x="346" y="1215"/>
                  </a:cubicBezTo>
                  <a:cubicBezTo>
                    <a:pt x="203" y="1037"/>
                    <a:pt x="203" y="715"/>
                    <a:pt x="227" y="525"/>
                  </a:cubicBezTo>
                  <a:cubicBezTo>
                    <a:pt x="251" y="322"/>
                    <a:pt x="560" y="1"/>
                    <a:pt x="5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2616;p52"/>
            <p:cNvSpPr/>
            <p:nvPr/>
          </p:nvSpPr>
          <p:spPr>
            <a:xfrm>
              <a:off x="2656875" y="3967275"/>
              <a:ext cx="15200" cy="21475"/>
            </a:xfrm>
            <a:custGeom>
              <a:avLst/>
              <a:gdLst/>
              <a:ahLst/>
              <a:cxnLst/>
              <a:rect l="l" t="t" r="r" b="b"/>
              <a:pathLst>
                <a:path w="608" h="85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43" y="715"/>
                    <a:pt x="238" y="763"/>
                  </a:cubicBezTo>
                  <a:cubicBezTo>
                    <a:pt x="345" y="822"/>
                    <a:pt x="607" y="858"/>
                    <a:pt x="607" y="858"/>
                  </a:cubicBezTo>
                  <a:cubicBezTo>
                    <a:pt x="607" y="858"/>
                    <a:pt x="405" y="751"/>
                    <a:pt x="298" y="584"/>
                  </a:cubicBezTo>
                  <a:cubicBezTo>
                    <a:pt x="203" y="43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2617;p52"/>
            <p:cNvSpPr/>
            <p:nvPr/>
          </p:nvSpPr>
          <p:spPr>
            <a:xfrm>
              <a:off x="2673525" y="3960725"/>
              <a:ext cx="13425" cy="35750"/>
            </a:xfrm>
            <a:custGeom>
              <a:avLst/>
              <a:gdLst/>
              <a:ahLst/>
              <a:cxnLst/>
              <a:rect l="l" t="t" r="r" b="b"/>
              <a:pathLst>
                <a:path w="537" h="1430" extrusionOk="0">
                  <a:moveTo>
                    <a:pt x="418" y="1"/>
                  </a:moveTo>
                  <a:cubicBezTo>
                    <a:pt x="418" y="1"/>
                    <a:pt x="1" y="561"/>
                    <a:pt x="49" y="739"/>
                  </a:cubicBezTo>
                  <a:cubicBezTo>
                    <a:pt x="103" y="890"/>
                    <a:pt x="460" y="1334"/>
                    <a:pt x="526" y="1417"/>
                  </a:cubicBezTo>
                  <a:lnTo>
                    <a:pt x="526" y="1417"/>
                  </a:lnTo>
                  <a:cubicBezTo>
                    <a:pt x="458" y="1332"/>
                    <a:pt x="90" y="865"/>
                    <a:pt x="144" y="691"/>
                  </a:cubicBezTo>
                  <a:cubicBezTo>
                    <a:pt x="191" y="501"/>
                    <a:pt x="418" y="1"/>
                    <a:pt x="418" y="1"/>
                  </a:cubicBezTo>
                  <a:close/>
                  <a:moveTo>
                    <a:pt x="526" y="1417"/>
                  </a:moveTo>
                  <a:cubicBezTo>
                    <a:pt x="533" y="1425"/>
                    <a:pt x="537" y="1430"/>
                    <a:pt x="537" y="1430"/>
                  </a:cubicBezTo>
                  <a:cubicBezTo>
                    <a:pt x="537" y="1430"/>
                    <a:pt x="533" y="1425"/>
                    <a:pt x="526" y="14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2618;p52"/>
            <p:cNvSpPr/>
            <p:nvPr/>
          </p:nvSpPr>
          <p:spPr>
            <a:xfrm>
              <a:off x="2587525" y="3992575"/>
              <a:ext cx="106275" cy="40550"/>
            </a:xfrm>
            <a:custGeom>
              <a:avLst/>
              <a:gdLst/>
              <a:ahLst/>
              <a:cxnLst/>
              <a:rect l="l" t="t" r="r" b="b"/>
              <a:pathLst>
                <a:path w="4251" h="1622" extrusionOk="0">
                  <a:moveTo>
                    <a:pt x="3489" y="1"/>
                  </a:moveTo>
                  <a:cubicBezTo>
                    <a:pt x="3155" y="1"/>
                    <a:pt x="1965" y="465"/>
                    <a:pt x="1572" y="727"/>
                  </a:cubicBezTo>
                  <a:cubicBezTo>
                    <a:pt x="1191" y="1001"/>
                    <a:pt x="822" y="1227"/>
                    <a:pt x="667" y="1227"/>
                  </a:cubicBezTo>
                  <a:cubicBezTo>
                    <a:pt x="512" y="1227"/>
                    <a:pt x="0" y="1299"/>
                    <a:pt x="0" y="1299"/>
                  </a:cubicBezTo>
                  <a:cubicBezTo>
                    <a:pt x="0" y="1299"/>
                    <a:pt x="161" y="1317"/>
                    <a:pt x="357" y="1317"/>
                  </a:cubicBezTo>
                  <a:cubicBezTo>
                    <a:pt x="554" y="1317"/>
                    <a:pt x="786" y="1299"/>
                    <a:pt x="929" y="1227"/>
                  </a:cubicBezTo>
                  <a:cubicBezTo>
                    <a:pt x="1214" y="1096"/>
                    <a:pt x="2167" y="441"/>
                    <a:pt x="2774" y="310"/>
                  </a:cubicBezTo>
                  <a:cubicBezTo>
                    <a:pt x="3370" y="179"/>
                    <a:pt x="3655" y="156"/>
                    <a:pt x="3655" y="156"/>
                  </a:cubicBezTo>
                  <a:cubicBezTo>
                    <a:pt x="3655" y="156"/>
                    <a:pt x="4048" y="370"/>
                    <a:pt x="4048" y="501"/>
                  </a:cubicBezTo>
                  <a:cubicBezTo>
                    <a:pt x="4048" y="644"/>
                    <a:pt x="3143" y="1418"/>
                    <a:pt x="3012" y="1418"/>
                  </a:cubicBezTo>
                  <a:cubicBezTo>
                    <a:pt x="2923" y="1418"/>
                    <a:pt x="2552" y="1277"/>
                    <a:pt x="2152" y="1277"/>
                  </a:cubicBezTo>
                  <a:cubicBezTo>
                    <a:pt x="2018" y="1277"/>
                    <a:pt x="1881" y="1293"/>
                    <a:pt x="1750" y="1334"/>
                  </a:cubicBezTo>
                  <a:cubicBezTo>
                    <a:pt x="1359" y="1471"/>
                    <a:pt x="857" y="1566"/>
                    <a:pt x="567" y="1566"/>
                  </a:cubicBezTo>
                  <a:cubicBezTo>
                    <a:pt x="478" y="1566"/>
                    <a:pt x="408" y="1556"/>
                    <a:pt x="369" y="1537"/>
                  </a:cubicBezTo>
                  <a:cubicBezTo>
                    <a:pt x="214" y="1453"/>
                    <a:pt x="0" y="1346"/>
                    <a:pt x="0" y="1346"/>
                  </a:cubicBezTo>
                  <a:lnTo>
                    <a:pt x="0" y="1346"/>
                  </a:lnTo>
                  <a:cubicBezTo>
                    <a:pt x="0" y="1346"/>
                    <a:pt x="209" y="1621"/>
                    <a:pt x="564" y="1621"/>
                  </a:cubicBezTo>
                  <a:cubicBezTo>
                    <a:pt x="578" y="1621"/>
                    <a:pt x="593" y="1621"/>
                    <a:pt x="607" y="1620"/>
                  </a:cubicBezTo>
                  <a:cubicBezTo>
                    <a:pt x="976" y="1584"/>
                    <a:pt x="1655" y="1537"/>
                    <a:pt x="2203" y="1513"/>
                  </a:cubicBezTo>
                  <a:cubicBezTo>
                    <a:pt x="2312" y="1506"/>
                    <a:pt x="2411" y="1504"/>
                    <a:pt x="2501" y="1504"/>
                  </a:cubicBezTo>
                  <a:cubicBezTo>
                    <a:pt x="2702" y="1504"/>
                    <a:pt x="2856" y="1516"/>
                    <a:pt x="2983" y="1516"/>
                  </a:cubicBezTo>
                  <a:cubicBezTo>
                    <a:pt x="3087" y="1516"/>
                    <a:pt x="3173" y="1508"/>
                    <a:pt x="3250" y="1477"/>
                  </a:cubicBezTo>
                  <a:cubicBezTo>
                    <a:pt x="3465" y="1382"/>
                    <a:pt x="4203" y="644"/>
                    <a:pt x="4227" y="525"/>
                  </a:cubicBezTo>
                  <a:cubicBezTo>
                    <a:pt x="4251" y="406"/>
                    <a:pt x="3822" y="1"/>
                    <a:pt x="34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2619;p52"/>
            <p:cNvSpPr/>
            <p:nvPr/>
          </p:nvSpPr>
          <p:spPr>
            <a:xfrm>
              <a:off x="2595550" y="4027700"/>
              <a:ext cx="76825" cy="44200"/>
            </a:xfrm>
            <a:custGeom>
              <a:avLst/>
              <a:gdLst/>
              <a:ahLst/>
              <a:cxnLst/>
              <a:rect l="l" t="t" r="r" b="b"/>
              <a:pathLst>
                <a:path w="3073" h="1768" extrusionOk="0">
                  <a:moveTo>
                    <a:pt x="2620" y="1"/>
                  </a:moveTo>
                  <a:cubicBezTo>
                    <a:pt x="2620" y="1"/>
                    <a:pt x="2679" y="156"/>
                    <a:pt x="2751" y="275"/>
                  </a:cubicBezTo>
                  <a:cubicBezTo>
                    <a:pt x="2822" y="394"/>
                    <a:pt x="2775" y="941"/>
                    <a:pt x="2644" y="1215"/>
                  </a:cubicBezTo>
                  <a:cubicBezTo>
                    <a:pt x="2543" y="1408"/>
                    <a:pt x="2230" y="1613"/>
                    <a:pt x="1812" y="1613"/>
                  </a:cubicBezTo>
                  <a:cubicBezTo>
                    <a:pt x="1636" y="1613"/>
                    <a:pt x="1443" y="1577"/>
                    <a:pt x="1239" y="1489"/>
                  </a:cubicBezTo>
                  <a:cubicBezTo>
                    <a:pt x="548" y="1180"/>
                    <a:pt x="1" y="215"/>
                    <a:pt x="1" y="215"/>
                  </a:cubicBezTo>
                  <a:lnTo>
                    <a:pt x="1" y="215"/>
                  </a:lnTo>
                  <a:cubicBezTo>
                    <a:pt x="1" y="215"/>
                    <a:pt x="215" y="715"/>
                    <a:pt x="370" y="953"/>
                  </a:cubicBezTo>
                  <a:cubicBezTo>
                    <a:pt x="512" y="1180"/>
                    <a:pt x="1036" y="1572"/>
                    <a:pt x="1465" y="1715"/>
                  </a:cubicBezTo>
                  <a:cubicBezTo>
                    <a:pt x="1569" y="1752"/>
                    <a:pt x="1665" y="1768"/>
                    <a:pt x="1758" y="1768"/>
                  </a:cubicBezTo>
                  <a:cubicBezTo>
                    <a:pt x="2058" y="1768"/>
                    <a:pt x="2316" y="1600"/>
                    <a:pt x="2644" y="1418"/>
                  </a:cubicBezTo>
                  <a:cubicBezTo>
                    <a:pt x="3072" y="1191"/>
                    <a:pt x="2918" y="930"/>
                    <a:pt x="2918" y="501"/>
                  </a:cubicBezTo>
                  <a:cubicBezTo>
                    <a:pt x="2918" y="84"/>
                    <a:pt x="2620" y="1"/>
                    <a:pt x="26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2620;p52"/>
            <p:cNvSpPr/>
            <p:nvPr/>
          </p:nvSpPr>
          <p:spPr>
            <a:xfrm>
              <a:off x="2587525" y="4067000"/>
              <a:ext cx="61025" cy="85200"/>
            </a:xfrm>
            <a:custGeom>
              <a:avLst/>
              <a:gdLst/>
              <a:ahLst/>
              <a:cxnLst/>
              <a:rect l="l" t="t" r="r" b="b"/>
              <a:pathLst>
                <a:path w="2441" h="3408" extrusionOk="0">
                  <a:moveTo>
                    <a:pt x="2441" y="0"/>
                  </a:moveTo>
                  <a:cubicBezTo>
                    <a:pt x="2441" y="0"/>
                    <a:pt x="1631" y="227"/>
                    <a:pt x="1655" y="810"/>
                  </a:cubicBezTo>
                  <a:cubicBezTo>
                    <a:pt x="1679" y="1393"/>
                    <a:pt x="1786" y="3096"/>
                    <a:pt x="1060" y="3227"/>
                  </a:cubicBezTo>
                  <a:cubicBezTo>
                    <a:pt x="333" y="3346"/>
                    <a:pt x="0" y="3346"/>
                    <a:pt x="0" y="3346"/>
                  </a:cubicBezTo>
                  <a:cubicBezTo>
                    <a:pt x="0" y="3346"/>
                    <a:pt x="243" y="3408"/>
                    <a:pt x="561" y="3408"/>
                  </a:cubicBezTo>
                  <a:cubicBezTo>
                    <a:pt x="766" y="3408"/>
                    <a:pt x="1003" y="3382"/>
                    <a:pt x="1226" y="3298"/>
                  </a:cubicBezTo>
                  <a:cubicBezTo>
                    <a:pt x="1798" y="3072"/>
                    <a:pt x="1929" y="1667"/>
                    <a:pt x="1905" y="1227"/>
                  </a:cubicBezTo>
                  <a:cubicBezTo>
                    <a:pt x="1893" y="786"/>
                    <a:pt x="1893" y="608"/>
                    <a:pt x="2119" y="381"/>
                  </a:cubicBezTo>
                  <a:cubicBezTo>
                    <a:pt x="2346" y="143"/>
                    <a:pt x="2441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2621;p52"/>
            <p:cNvSpPr/>
            <p:nvPr/>
          </p:nvSpPr>
          <p:spPr>
            <a:xfrm>
              <a:off x="2317825" y="3936025"/>
              <a:ext cx="263450" cy="216125"/>
            </a:xfrm>
            <a:custGeom>
              <a:avLst/>
              <a:gdLst/>
              <a:ahLst/>
              <a:cxnLst/>
              <a:rect l="l" t="t" r="r" b="b"/>
              <a:pathLst>
                <a:path w="10538" h="8645" extrusionOk="0">
                  <a:moveTo>
                    <a:pt x="1" y="1"/>
                  </a:moveTo>
                  <a:lnTo>
                    <a:pt x="1" y="1"/>
                  </a:lnTo>
                  <a:cubicBezTo>
                    <a:pt x="25" y="798"/>
                    <a:pt x="1001" y="3073"/>
                    <a:pt x="1001" y="3073"/>
                  </a:cubicBezTo>
                  <a:cubicBezTo>
                    <a:pt x="2299" y="5013"/>
                    <a:pt x="6287" y="7609"/>
                    <a:pt x="7323" y="7906"/>
                  </a:cubicBezTo>
                  <a:cubicBezTo>
                    <a:pt x="8359" y="8192"/>
                    <a:pt x="10538" y="8645"/>
                    <a:pt x="10538" y="8645"/>
                  </a:cubicBezTo>
                  <a:cubicBezTo>
                    <a:pt x="10538" y="8645"/>
                    <a:pt x="10157" y="8561"/>
                    <a:pt x="7526" y="7704"/>
                  </a:cubicBezTo>
                  <a:cubicBezTo>
                    <a:pt x="4883" y="6835"/>
                    <a:pt x="2037" y="3656"/>
                    <a:pt x="1346" y="2906"/>
                  </a:cubicBezTo>
                  <a:cubicBezTo>
                    <a:pt x="656" y="2156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2622;p52"/>
            <p:cNvSpPr/>
            <p:nvPr/>
          </p:nvSpPr>
          <p:spPr>
            <a:xfrm>
              <a:off x="2306225" y="4109575"/>
              <a:ext cx="173550" cy="114900"/>
            </a:xfrm>
            <a:custGeom>
              <a:avLst/>
              <a:gdLst/>
              <a:ahLst/>
              <a:cxnLst/>
              <a:rect l="l" t="t" r="r" b="b"/>
              <a:pathLst>
                <a:path w="6942" h="4596" extrusionOk="0">
                  <a:moveTo>
                    <a:pt x="6394" y="0"/>
                  </a:moveTo>
                  <a:cubicBezTo>
                    <a:pt x="6394" y="0"/>
                    <a:pt x="4894" y="1250"/>
                    <a:pt x="2489" y="2357"/>
                  </a:cubicBezTo>
                  <a:cubicBezTo>
                    <a:pt x="268" y="3374"/>
                    <a:pt x="33" y="4540"/>
                    <a:pt x="2" y="4594"/>
                  </a:cubicBezTo>
                  <a:lnTo>
                    <a:pt x="2" y="4594"/>
                  </a:lnTo>
                  <a:cubicBezTo>
                    <a:pt x="538" y="3940"/>
                    <a:pt x="1407" y="3226"/>
                    <a:pt x="2644" y="2762"/>
                  </a:cubicBezTo>
                  <a:cubicBezTo>
                    <a:pt x="3894" y="2286"/>
                    <a:pt x="6942" y="583"/>
                    <a:pt x="6942" y="583"/>
                  </a:cubicBezTo>
                  <a:lnTo>
                    <a:pt x="6394" y="0"/>
                  </a:lnTo>
                  <a:close/>
                  <a:moveTo>
                    <a:pt x="2" y="4594"/>
                  </a:moveTo>
                  <a:cubicBezTo>
                    <a:pt x="2" y="4595"/>
                    <a:pt x="1" y="4595"/>
                    <a:pt x="1" y="4596"/>
                  </a:cubicBezTo>
                  <a:cubicBezTo>
                    <a:pt x="1" y="4596"/>
                    <a:pt x="2" y="4595"/>
                    <a:pt x="2" y="459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2623;p52"/>
            <p:cNvSpPr/>
            <p:nvPr/>
          </p:nvSpPr>
          <p:spPr>
            <a:xfrm>
              <a:off x="2237475" y="3782200"/>
              <a:ext cx="65800" cy="67825"/>
            </a:xfrm>
            <a:custGeom>
              <a:avLst/>
              <a:gdLst/>
              <a:ahLst/>
              <a:cxnLst/>
              <a:rect l="l" t="t" r="r" b="b"/>
              <a:pathLst>
                <a:path w="2632" h="2713" extrusionOk="0">
                  <a:moveTo>
                    <a:pt x="1922" y="1"/>
                  </a:moveTo>
                  <a:cubicBezTo>
                    <a:pt x="1855" y="1"/>
                    <a:pt x="1810" y="34"/>
                    <a:pt x="1810" y="34"/>
                  </a:cubicBezTo>
                  <a:lnTo>
                    <a:pt x="1989" y="177"/>
                  </a:lnTo>
                  <a:cubicBezTo>
                    <a:pt x="2167" y="308"/>
                    <a:pt x="2417" y="2499"/>
                    <a:pt x="2417" y="2499"/>
                  </a:cubicBezTo>
                  <a:cubicBezTo>
                    <a:pt x="2417" y="2499"/>
                    <a:pt x="2286" y="2225"/>
                    <a:pt x="1917" y="1808"/>
                  </a:cubicBezTo>
                  <a:cubicBezTo>
                    <a:pt x="1828" y="1704"/>
                    <a:pt x="1744" y="1667"/>
                    <a:pt x="1659" y="1667"/>
                  </a:cubicBezTo>
                  <a:cubicBezTo>
                    <a:pt x="1458" y="1667"/>
                    <a:pt x="1255" y="1878"/>
                    <a:pt x="972" y="1878"/>
                  </a:cubicBezTo>
                  <a:cubicBezTo>
                    <a:pt x="887" y="1878"/>
                    <a:pt x="794" y="1858"/>
                    <a:pt x="691" y="1808"/>
                  </a:cubicBezTo>
                  <a:cubicBezTo>
                    <a:pt x="96" y="1510"/>
                    <a:pt x="524" y="761"/>
                    <a:pt x="524" y="760"/>
                  </a:cubicBezTo>
                  <a:lnTo>
                    <a:pt x="524" y="760"/>
                  </a:lnTo>
                  <a:cubicBezTo>
                    <a:pt x="524" y="761"/>
                    <a:pt x="0" y="1570"/>
                    <a:pt x="369" y="1987"/>
                  </a:cubicBezTo>
                  <a:cubicBezTo>
                    <a:pt x="488" y="2116"/>
                    <a:pt x="631" y="2159"/>
                    <a:pt x="782" y="2159"/>
                  </a:cubicBezTo>
                  <a:cubicBezTo>
                    <a:pt x="1087" y="2159"/>
                    <a:pt x="1421" y="1981"/>
                    <a:pt x="1633" y="1981"/>
                  </a:cubicBezTo>
                  <a:cubicBezTo>
                    <a:pt x="1654" y="1981"/>
                    <a:pt x="1673" y="1983"/>
                    <a:pt x="1691" y="1987"/>
                  </a:cubicBezTo>
                  <a:cubicBezTo>
                    <a:pt x="1989" y="2046"/>
                    <a:pt x="2632" y="2713"/>
                    <a:pt x="2632" y="2713"/>
                  </a:cubicBezTo>
                  <a:cubicBezTo>
                    <a:pt x="2632" y="2713"/>
                    <a:pt x="2632" y="2118"/>
                    <a:pt x="2417" y="927"/>
                  </a:cubicBezTo>
                  <a:cubicBezTo>
                    <a:pt x="2282" y="133"/>
                    <a:pt x="2057" y="1"/>
                    <a:pt x="19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2624;p52"/>
            <p:cNvSpPr/>
            <p:nvPr/>
          </p:nvSpPr>
          <p:spPr>
            <a:xfrm>
              <a:off x="1740075" y="3906275"/>
              <a:ext cx="512600" cy="300350"/>
            </a:xfrm>
            <a:custGeom>
              <a:avLst/>
              <a:gdLst/>
              <a:ahLst/>
              <a:cxnLst/>
              <a:rect l="l" t="t" r="r" b="b"/>
              <a:pathLst>
                <a:path w="20504" h="12014" extrusionOk="0">
                  <a:moveTo>
                    <a:pt x="20504" y="0"/>
                  </a:moveTo>
                  <a:lnTo>
                    <a:pt x="20504" y="0"/>
                  </a:lnTo>
                  <a:cubicBezTo>
                    <a:pt x="20087" y="1560"/>
                    <a:pt x="18741" y="5215"/>
                    <a:pt x="15074" y="5953"/>
                  </a:cubicBezTo>
                  <a:cubicBezTo>
                    <a:pt x="10395" y="6894"/>
                    <a:pt x="3632" y="8739"/>
                    <a:pt x="2870" y="9061"/>
                  </a:cubicBezTo>
                  <a:cubicBezTo>
                    <a:pt x="2382" y="9263"/>
                    <a:pt x="977" y="10418"/>
                    <a:pt x="1" y="11240"/>
                  </a:cubicBezTo>
                  <a:lnTo>
                    <a:pt x="1" y="12013"/>
                  </a:lnTo>
                  <a:cubicBezTo>
                    <a:pt x="858" y="11001"/>
                    <a:pt x="2168" y="9692"/>
                    <a:pt x="3370" y="9370"/>
                  </a:cubicBezTo>
                  <a:cubicBezTo>
                    <a:pt x="5394" y="8835"/>
                    <a:pt x="14538" y="6834"/>
                    <a:pt x="16789" y="5739"/>
                  </a:cubicBezTo>
                  <a:cubicBezTo>
                    <a:pt x="18825" y="4751"/>
                    <a:pt x="19944" y="2262"/>
                    <a:pt x="205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2625;p52"/>
            <p:cNvSpPr/>
            <p:nvPr/>
          </p:nvSpPr>
          <p:spPr>
            <a:xfrm>
              <a:off x="2252650" y="3888400"/>
              <a:ext cx="3900" cy="17900"/>
            </a:xfrm>
            <a:custGeom>
              <a:avLst/>
              <a:gdLst/>
              <a:ahLst/>
              <a:cxnLst/>
              <a:rect l="l" t="t" r="r" b="b"/>
              <a:pathLst>
                <a:path w="156" h="716" extrusionOk="0">
                  <a:moveTo>
                    <a:pt x="155" y="1"/>
                  </a:moveTo>
                  <a:lnTo>
                    <a:pt x="155" y="1"/>
                  </a:lnTo>
                  <a:cubicBezTo>
                    <a:pt x="108" y="227"/>
                    <a:pt x="60" y="465"/>
                    <a:pt x="1" y="715"/>
                  </a:cubicBezTo>
                  <a:cubicBezTo>
                    <a:pt x="120" y="275"/>
                    <a:pt x="155" y="1"/>
                    <a:pt x="1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2626;p52"/>
            <p:cNvSpPr/>
            <p:nvPr/>
          </p:nvSpPr>
          <p:spPr>
            <a:xfrm>
              <a:off x="2514600" y="4137250"/>
              <a:ext cx="389650" cy="736425"/>
            </a:xfrm>
            <a:custGeom>
              <a:avLst/>
              <a:gdLst/>
              <a:ahLst/>
              <a:cxnLst/>
              <a:rect l="l" t="t" r="r" b="b"/>
              <a:pathLst>
                <a:path w="15586" h="29457" extrusionOk="0">
                  <a:moveTo>
                    <a:pt x="0" y="0"/>
                  </a:moveTo>
                  <a:cubicBezTo>
                    <a:pt x="0" y="1"/>
                    <a:pt x="774" y="1536"/>
                    <a:pt x="3369" y="1929"/>
                  </a:cubicBezTo>
                  <a:cubicBezTo>
                    <a:pt x="5965" y="2334"/>
                    <a:pt x="9489" y="3525"/>
                    <a:pt x="10870" y="5453"/>
                  </a:cubicBezTo>
                  <a:cubicBezTo>
                    <a:pt x="12252" y="7382"/>
                    <a:pt x="11882" y="10966"/>
                    <a:pt x="11704" y="13585"/>
                  </a:cubicBezTo>
                  <a:cubicBezTo>
                    <a:pt x="11525" y="16217"/>
                    <a:pt x="12775" y="22467"/>
                    <a:pt x="13085" y="23217"/>
                  </a:cubicBezTo>
                  <a:cubicBezTo>
                    <a:pt x="13311" y="23789"/>
                    <a:pt x="14776" y="27694"/>
                    <a:pt x="15431" y="29456"/>
                  </a:cubicBezTo>
                  <a:lnTo>
                    <a:pt x="15585" y="29456"/>
                  </a:lnTo>
                  <a:cubicBezTo>
                    <a:pt x="15335" y="28230"/>
                    <a:pt x="14776" y="25849"/>
                    <a:pt x="13764" y="23467"/>
                  </a:cubicBezTo>
                  <a:cubicBezTo>
                    <a:pt x="12323" y="20038"/>
                    <a:pt x="12287" y="13490"/>
                    <a:pt x="12252" y="8239"/>
                  </a:cubicBezTo>
                  <a:cubicBezTo>
                    <a:pt x="12204" y="3001"/>
                    <a:pt x="5501" y="1762"/>
                    <a:pt x="3239" y="1417"/>
                  </a:cubicBezTo>
                  <a:cubicBezTo>
                    <a:pt x="965" y="107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2627;p52"/>
            <p:cNvSpPr/>
            <p:nvPr/>
          </p:nvSpPr>
          <p:spPr>
            <a:xfrm>
              <a:off x="2222875" y="3844350"/>
              <a:ext cx="97675" cy="53975"/>
            </a:xfrm>
            <a:custGeom>
              <a:avLst/>
              <a:gdLst/>
              <a:ahLst/>
              <a:cxnLst/>
              <a:rect l="l" t="t" r="r" b="b"/>
              <a:pathLst>
                <a:path w="3907" h="215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822" y="1513"/>
                    <a:pt x="1144" y="1906"/>
                  </a:cubicBezTo>
                  <a:cubicBezTo>
                    <a:pt x="1293" y="2087"/>
                    <a:pt x="1584" y="2158"/>
                    <a:pt x="1922" y="2158"/>
                  </a:cubicBezTo>
                  <a:cubicBezTo>
                    <a:pt x="2339" y="2158"/>
                    <a:pt x="2828" y="2050"/>
                    <a:pt x="3216" y="1906"/>
                  </a:cubicBezTo>
                  <a:cubicBezTo>
                    <a:pt x="3906" y="1656"/>
                    <a:pt x="3549" y="763"/>
                    <a:pt x="3549" y="763"/>
                  </a:cubicBezTo>
                  <a:lnTo>
                    <a:pt x="3549" y="763"/>
                  </a:lnTo>
                  <a:lnTo>
                    <a:pt x="3406" y="1251"/>
                  </a:lnTo>
                  <a:cubicBezTo>
                    <a:pt x="3251" y="1751"/>
                    <a:pt x="2989" y="1751"/>
                    <a:pt x="2489" y="1870"/>
                  </a:cubicBezTo>
                  <a:cubicBezTo>
                    <a:pt x="2390" y="1897"/>
                    <a:pt x="2284" y="1908"/>
                    <a:pt x="2176" y="1908"/>
                  </a:cubicBezTo>
                  <a:cubicBezTo>
                    <a:pt x="1756" y="1908"/>
                    <a:pt x="1317" y="1734"/>
                    <a:pt x="1203" y="1620"/>
                  </a:cubicBezTo>
                  <a:cubicBezTo>
                    <a:pt x="1049" y="147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2628;p52"/>
            <p:cNvSpPr/>
            <p:nvPr/>
          </p:nvSpPr>
          <p:spPr>
            <a:xfrm>
              <a:off x="2091325" y="4062725"/>
              <a:ext cx="406025" cy="273975"/>
            </a:xfrm>
            <a:custGeom>
              <a:avLst/>
              <a:gdLst/>
              <a:ahLst/>
              <a:cxnLst/>
              <a:rect l="l" t="t" r="r" b="b"/>
              <a:pathLst>
                <a:path w="16241" h="10959" extrusionOk="0">
                  <a:moveTo>
                    <a:pt x="13" y="1"/>
                  </a:moveTo>
                  <a:cubicBezTo>
                    <a:pt x="8" y="1"/>
                    <a:pt x="4" y="2"/>
                    <a:pt x="0" y="5"/>
                  </a:cubicBezTo>
                  <a:cubicBezTo>
                    <a:pt x="0" y="5"/>
                    <a:pt x="2965" y="4291"/>
                    <a:pt x="4275" y="5482"/>
                  </a:cubicBezTo>
                  <a:cubicBezTo>
                    <a:pt x="5572" y="6660"/>
                    <a:pt x="13169" y="10958"/>
                    <a:pt x="13169" y="10958"/>
                  </a:cubicBezTo>
                  <a:cubicBezTo>
                    <a:pt x="13169" y="10958"/>
                    <a:pt x="14836" y="7780"/>
                    <a:pt x="15538" y="5803"/>
                  </a:cubicBezTo>
                  <a:cubicBezTo>
                    <a:pt x="16240" y="3827"/>
                    <a:pt x="16098" y="2731"/>
                    <a:pt x="16098" y="2731"/>
                  </a:cubicBezTo>
                  <a:lnTo>
                    <a:pt x="16098" y="2731"/>
                  </a:lnTo>
                  <a:lnTo>
                    <a:pt x="15800" y="3827"/>
                  </a:lnTo>
                  <a:cubicBezTo>
                    <a:pt x="15514" y="4922"/>
                    <a:pt x="12966" y="10077"/>
                    <a:pt x="12966" y="10077"/>
                  </a:cubicBezTo>
                  <a:cubicBezTo>
                    <a:pt x="11823" y="9030"/>
                    <a:pt x="5882" y="5958"/>
                    <a:pt x="3953" y="4398"/>
                  </a:cubicBezTo>
                  <a:cubicBezTo>
                    <a:pt x="2077" y="2872"/>
                    <a:pt x="236" y="1"/>
                    <a:pt x="13" y="1"/>
                  </a:cubicBezTo>
                  <a:close/>
                </a:path>
              </a:pathLst>
            </a:custGeom>
            <a:solidFill>
              <a:srgbClr val="191919">
                <a:alpha val="9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2629;p52"/>
            <p:cNvSpPr/>
            <p:nvPr/>
          </p:nvSpPr>
          <p:spPr>
            <a:xfrm>
              <a:off x="1740075" y="4276850"/>
              <a:ext cx="272975" cy="434300"/>
            </a:xfrm>
            <a:custGeom>
              <a:avLst/>
              <a:gdLst/>
              <a:ahLst/>
              <a:cxnLst/>
              <a:rect l="l" t="t" r="r" b="b"/>
              <a:pathLst>
                <a:path w="10919" h="17372" extrusionOk="0">
                  <a:moveTo>
                    <a:pt x="9252" y="0"/>
                  </a:moveTo>
                  <a:cubicBezTo>
                    <a:pt x="9252" y="1"/>
                    <a:pt x="10538" y="4918"/>
                    <a:pt x="8109" y="7930"/>
                  </a:cubicBezTo>
                  <a:cubicBezTo>
                    <a:pt x="5942" y="10609"/>
                    <a:pt x="1906" y="14645"/>
                    <a:pt x="1" y="17181"/>
                  </a:cubicBezTo>
                  <a:lnTo>
                    <a:pt x="1" y="17372"/>
                  </a:lnTo>
                  <a:cubicBezTo>
                    <a:pt x="1727" y="15419"/>
                    <a:pt x="6645" y="9847"/>
                    <a:pt x="8014" y="8549"/>
                  </a:cubicBezTo>
                  <a:cubicBezTo>
                    <a:pt x="9681" y="6977"/>
                    <a:pt x="10919" y="3584"/>
                    <a:pt x="9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2630;p52"/>
            <p:cNvSpPr/>
            <p:nvPr/>
          </p:nvSpPr>
          <p:spPr>
            <a:xfrm>
              <a:off x="2668775" y="4502475"/>
              <a:ext cx="81875" cy="371200"/>
            </a:xfrm>
            <a:custGeom>
              <a:avLst/>
              <a:gdLst/>
              <a:ahLst/>
              <a:cxnLst/>
              <a:rect l="l" t="t" r="r" b="b"/>
              <a:pathLst>
                <a:path w="3275" h="14848" extrusionOk="0">
                  <a:moveTo>
                    <a:pt x="608" y="0"/>
                  </a:moveTo>
                  <a:lnTo>
                    <a:pt x="608" y="0"/>
                  </a:lnTo>
                  <a:cubicBezTo>
                    <a:pt x="655" y="203"/>
                    <a:pt x="2870" y="6584"/>
                    <a:pt x="2429" y="9025"/>
                  </a:cubicBezTo>
                  <a:cubicBezTo>
                    <a:pt x="2108" y="10787"/>
                    <a:pt x="739" y="13478"/>
                    <a:pt x="0" y="14847"/>
                  </a:cubicBezTo>
                  <a:lnTo>
                    <a:pt x="334" y="14847"/>
                  </a:lnTo>
                  <a:cubicBezTo>
                    <a:pt x="1251" y="13764"/>
                    <a:pt x="2656" y="11704"/>
                    <a:pt x="2906" y="9025"/>
                  </a:cubicBezTo>
                  <a:cubicBezTo>
                    <a:pt x="3275" y="4977"/>
                    <a:pt x="608" y="1"/>
                    <a:pt x="6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2631;p52"/>
            <p:cNvSpPr/>
            <p:nvPr/>
          </p:nvSpPr>
          <p:spPr>
            <a:xfrm>
              <a:off x="2038350" y="3757725"/>
              <a:ext cx="272975" cy="305125"/>
            </a:xfrm>
            <a:custGeom>
              <a:avLst/>
              <a:gdLst/>
              <a:ahLst/>
              <a:cxnLst/>
              <a:rect l="l" t="t" r="r" b="b"/>
              <a:pathLst>
                <a:path w="10919" h="12205" extrusionOk="0">
                  <a:moveTo>
                    <a:pt x="10918" y="1"/>
                  </a:moveTo>
                  <a:cubicBezTo>
                    <a:pt x="10917" y="1"/>
                    <a:pt x="9536" y="501"/>
                    <a:pt x="7941" y="1668"/>
                  </a:cubicBezTo>
                  <a:cubicBezTo>
                    <a:pt x="6346" y="2835"/>
                    <a:pt x="6560" y="4109"/>
                    <a:pt x="6346" y="5728"/>
                  </a:cubicBezTo>
                  <a:cubicBezTo>
                    <a:pt x="6132" y="7359"/>
                    <a:pt x="4751" y="8145"/>
                    <a:pt x="3584" y="8954"/>
                  </a:cubicBezTo>
                  <a:cubicBezTo>
                    <a:pt x="2563" y="9663"/>
                    <a:pt x="586" y="11619"/>
                    <a:pt x="106" y="12098"/>
                  </a:cubicBezTo>
                  <a:lnTo>
                    <a:pt x="106" y="12098"/>
                  </a:lnTo>
                  <a:cubicBezTo>
                    <a:pt x="951" y="11283"/>
                    <a:pt x="2442" y="10520"/>
                    <a:pt x="4393" y="9014"/>
                  </a:cubicBezTo>
                  <a:cubicBezTo>
                    <a:pt x="6429" y="7442"/>
                    <a:pt x="6560" y="6597"/>
                    <a:pt x="7072" y="3918"/>
                  </a:cubicBezTo>
                  <a:cubicBezTo>
                    <a:pt x="7584" y="1240"/>
                    <a:pt x="10917" y="1"/>
                    <a:pt x="10918" y="1"/>
                  </a:cubicBezTo>
                  <a:close/>
                  <a:moveTo>
                    <a:pt x="106" y="12098"/>
                  </a:moveTo>
                  <a:cubicBezTo>
                    <a:pt x="70" y="12133"/>
                    <a:pt x="34" y="12169"/>
                    <a:pt x="0" y="12205"/>
                  </a:cubicBezTo>
                  <a:cubicBezTo>
                    <a:pt x="0" y="12205"/>
                    <a:pt x="38" y="12166"/>
                    <a:pt x="106" y="1209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2632;p52"/>
            <p:cNvSpPr/>
            <p:nvPr/>
          </p:nvSpPr>
          <p:spPr>
            <a:xfrm>
              <a:off x="2301775" y="3768450"/>
              <a:ext cx="53900" cy="129800"/>
            </a:xfrm>
            <a:custGeom>
              <a:avLst/>
              <a:gdLst/>
              <a:ahLst/>
              <a:cxnLst/>
              <a:rect l="l" t="t" r="r" b="b"/>
              <a:pathLst>
                <a:path w="2156" h="5192" extrusionOk="0">
                  <a:moveTo>
                    <a:pt x="60" y="1"/>
                  </a:moveTo>
                  <a:lnTo>
                    <a:pt x="60" y="1"/>
                  </a:lnTo>
                  <a:cubicBezTo>
                    <a:pt x="0" y="322"/>
                    <a:pt x="369" y="1501"/>
                    <a:pt x="1262" y="2263"/>
                  </a:cubicBezTo>
                  <a:cubicBezTo>
                    <a:pt x="2155" y="3013"/>
                    <a:pt x="2096" y="5192"/>
                    <a:pt x="2096" y="5192"/>
                  </a:cubicBezTo>
                  <a:cubicBezTo>
                    <a:pt x="2096" y="5192"/>
                    <a:pt x="2155" y="4322"/>
                    <a:pt x="2096" y="3644"/>
                  </a:cubicBezTo>
                  <a:cubicBezTo>
                    <a:pt x="2036" y="2953"/>
                    <a:pt x="1881" y="2560"/>
                    <a:pt x="1179" y="1906"/>
                  </a:cubicBezTo>
                  <a:cubicBezTo>
                    <a:pt x="476" y="1263"/>
                    <a:pt x="60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2633;p52"/>
            <p:cNvSpPr/>
            <p:nvPr/>
          </p:nvSpPr>
          <p:spPr>
            <a:xfrm>
              <a:off x="2354150" y="3786900"/>
              <a:ext cx="41400" cy="111700"/>
            </a:xfrm>
            <a:custGeom>
              <a:avLst/>
              <a:gdLst/>
              <a:ahLst/>
              <a:cxnLst/>
              <a:rect l="l" t="t" r="r" b="b"/>
              <a:pathLst>
                <a:path w="1656" h="4468" extrusionOk="0">
                  <a:moveTo>
                    <a:pt x="1656" y="1"/>
                  </a:moveTo>
                  <a:lnTo>
                    <a:pt x="1656" y="1"/>
                  </a:lnTo>
                  <a:cubicBezTo>
                    <a:pt x="1568" y="103"/>
                    <a:pt x="1482" y="221"/>
                    <a:pt x="1400" y="352"/>
                  </a:cubicBezTo>
                  <a:lnTo>
                    <a:pt x="1400" y="352"/>
                  </a:lnTo>
                  <a:cubicBezTo>
                    <a:pt x="1553" y="133"/>
                    <a:pt x="1655" y="1"/>
                    <a:pt x="1656" y="1"/>
                  </a:cubicBezTo>
                  <a:close/>
                  <a:moveTo>
                    <a:pt x="1400" y="352"/>
                  </a:moveTo>
                  <a:lnTo>
                    <a:pt x="1400" y="352"/>
                  </a:lnTo>
                  <a:cubicBezTo>
                    <a:pt x="946" y="1001"/>
                    <a:pt x="42" y="2411"/>
                    <a:pt x="24" y="3382"/>
                  </a:cubicBezTo>
                  <a:cubicBezTo>
                    <a:pt x="10" y="4149"/>
                    <a:pt x="4" y="4383"/>
                    <a:pt x="2" y="4446"/>
                  </a:cubicBezTo>
                  <a:lnTo>
                    <a:pt x="2" y="4446"/>
                  </a:lnTo>
                  <a:cubicBezTo>
                    <a:pt x="34" y="4285"/>
                    <a:pt x="564" y="1681"/>
                    <a:pt x="1400" y="352"/>
                  </a:cubicBezTo>
                  <a:close/>
                  <a:moveTo>
                    <a:pt x="2" y="4446"/>
                  </a:moveTo>
                  <a:lnTo>
                    <a:pt x="2" y="4446"/>
                  </a:lnTo>
                  <a:cubicBezTo>
                    <a:pt x="1" y="4451"/>
                    <a:pt x="1" y="4454"/>
                    <a:pt x="1" y="4454"/>
                  </a:cubicBezTo>
                  <a:cubicBezTo>
                    <a:pt x="1" y="4454"/>
                    <a:pt x="1" y="4467"/>
                    <a:pt x="1" y="4467"/>
                  </a:cubicBezTo>
                  <a:cubicBezTo>
                    <a:pt x="1" y="4467"/>
                    <a:pt x="2" y="4462"/>
                    <a:pt x="2" y="44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2634;p52"/>
            <p:cNvSpPr/>
            <p:nvPr/>
          </p:nvSpPr>
          <p:spPr>
            <a:xfrm>
              <a:off x="1905275" y="3697025"/>
              <a:ext cx="346800" cy="412575"/>
            </a:xfrm>
            <a:custGeom>
              <a:avLst/>
              <a:gdLst/>
              <a:ahLst/>
              <a:cxnLst/>
              <a:rect l="l" t="t" r="r" b="b"/>
              <a:pathLst>
                <a:path w="13872" h="16503" extrusionOk="0">
                  <a:moveTo>
                    <a:pt x="13872" y="0"/>
                  </a:moveTo>
                  <a:lnTo>
                    <a:pt x="13872" y="0"/>
                  </a:lnTo>
                  <a:cubicBezTo>
                    <a:pt x="13870" y="1"/>
                    <a:pt x="2394" y="10549"/>
                    <a:pt x="1" y="16502"/>
                  </a:cubicBezTo>
                  <a:cubicBezTo>
                    <a:pt x="1" y="16502"/>
                    <a:pt x="1465" y="14121"/>
                    <a:pt x="4442" y="10216"/>
                  </a:cubicBezTo>
                  <a:cubicBezTo>
                    <a:pt x="7418" y="6299"/>
                    <a:pt x="13871" y="1"/>
                    <a:pt x="13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2635;p52"/>
            <p:cNvSpPr/>
            <p:nvPr/>
          </p:nvSpPr>
          <p:spPr>
            <a:xfrm>
              <a:off x="1850525" y="4080700"/>
              <a:ext cx="194075" cy="125900"/>
            </a:xfrm>
            <a:custGeom>
              <a:avLst/>
              <a:gdLst/>
              <a:ahLst/>
              <a:cxnLst/>
              <a:rect l="l" t="t" r="r" b="b"/>
              <a:pathLst>
                <a:path w="7763" h="5036" extrusionOk="0">
                  <a:moveTo>
                    <a:pt x="6120" y="0"/>
                  </a:moveTo>
                  <a:lnTo>
                    <a:pt x="6120" y="0"/>
                  </a:lnTo>
                  <a:cubicBezTo>
                    <a:pt x="6120" y="0"/>
                    <a:pt x="7763" y="3691"/>
                    <a:pt x="6310" y="4298"/>
                  </a:cubicBezTo>
                  <a:cubicBezTo>
                    <a:pt x="6133" y="4371"/>
                    <a:pt x="5957" y="4403"/>
                    <a:pt x="5781" y="4403"/>
                  </a:cubicBezTo>
                  <a:cubicBezTo>
                    <a:pt x="4515" y="4403"/>
                    <a:pt x="3297" y="2722"/>
                    <a:pt x="2346" y="2262"/>
                  </a:cubicBezTo>
                  <a:cubicBezTo>
                    <a:pt x="1709" y="1951"/>
                    <a:pt x="1000" y="1888"/>
                    <a:pt x="530" y="1888"/>
                  </a:cubicBezTo>
                  <a:cubicBezTo>
                    <a:pt x="210" y="1888"/>
                    <a:pt x="0" y="1917"/>
                    <a:pt x="0" y="1917"/>
                  </a:cubicBezTo>
                  <a:cubicBezTo>
                    <a:pt x="1429" y="1941"/>
                    <a:pt x="1881" y="2786"/>
                    <a:pt x="3905" y="4191"/>
                  </a:cubicBezTo>
                  <a:cubicBezTo>
                    <a:pt x="4732" y="4756"/>
                    <a:pt x="5405" y="5035"/>
                    <a:pt x="5932" y="5035"/>
                  </a:cubicBezTo>
                  <a:cubicBezTo>
                    <a:pt x="6705" y="5035"/>
                    <a:pt x="7165" y="4437"/>
                    <a:pt x="7334" y="3262"/>
                  </a:cubicBezTo>
                  <a:cubicBezTo>
                    <a:pt x="7632" y="1286"/>
                    <a:pt x="6120" y="0"/>
                    <a:pt x="6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2636;p52"/>
            <p:cNvSpPr/>
            <p:nvPr/>
          </p:nvSpPr>
          <p:spPr>
            <a:xfrm>
              <a:off x="2598825" y="4185475"/>
              <a:ext cx="158075" cy="111500"/>
            </a:xfrm>
            <a:custGeom>
              <a:avLst/>
              <a:gdLst/>
              <a:ahLst/>
              <a:cxnLst/>
              <a:rect l="l" t="t" r="r" b="b"/>
              <a:pathLst>
                <a:path w="6323" h="4460" extrusionOk="0">
                  <a:moveTo>
                    <a:pt x="0" y="0"/>
                  </a:moveTo>
                  <a:cubicBezTo>
                    <a:pt x="1" y="0"/>
                    <a:pt x="1739" y="1715"/>
                    <a:pt x="2810" y="2727"/>
                  </a:cubicBezTo>
                  <a:cubicBezTo>
                    <a:pt x="3613" y="3476"/>
                    <a:pt x="4289" y="4460"/>
                    <a:pt x="4913" y="4460"/>
                  </a:cubicBezTo>
                  <a:cubicBezTo>
                    <a:pt x="5122" y="4460"/>
                    <a:pt x="5325" y="4350"/>
                    <a:pt x="5525" y="4084"/>
                  </a:cubicBezTo>
                  <a:cubicBezTo>
                    <a:pt x="6323" y="3012"/>
                    <a:pt x="5061" y="989"/>
                    <a:pt x="5061" y="988"/>
                  </a:cubicBezTo>
                  <a:lnTo>
                    <a:pt x="5061" y="988"/>
                  </a:lnTo>
                  <a:cubicBezTo>
                    <a:pt x="5061" y="989"/>
                    <a:pt x="5346" y="3072"/>
                    <a:pt x="5168" y="3524"/>
                  </a:cubicBezTo>
                  <a:cubicBezTo>
                    <a:pt x="5096" y="3713"/>
                    <a:pt x="4961" y="3870"/>
                    <a:pt x="4734" y="3870"/>
                  </a:cubicBezTo>
                  <a:cubicBezTo>
                    <a:pt x="4432" y="3870"/>
                    <a:pt x="3968" y="3593"/>
                    <a:pt x="3275" y="2750"/>
                  </a:cubicBezTo>
                  <a:cubicBezTo>
                    <a:pt x="2060" y="1274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2637;p52"/>
            <p:cNvSpPr/>
            <p:nvPr/>
          </p:nvSpPr>
          <p:spPr>
            <a:xfrm>
              <a:off x="2691325" y="4238025"/>
              <a:ext cx="22125" cy="22200"/>
            </a:xfrm>
            <a:custGeom>
              <a:avLst/>
              <a:gdLst/>
              <a:ahLst/>
              <a:cxnLst/>
              <a:rect l="l" t="t" r="r" b="b"/>
              <a:pathLst>
                <a:path w="885" h="888" extrusionOk="0">
                  <a:moveTo>
                    <a:pt x="536" y="0"/>
                  </a:moveTo>
                  <a:cubicBezTo>
                    <a:pt x="476" y="0"/>
                    <a:pt x="406" y="34"/>
                    <a:pt x="325" y="125"/>
                  </a:cubicBezTo>
                  <a:cubicBezTo>
                    <a:pt x="1" y="495"/>
                    <a:pt x="239" y="888"/>
                    <a:pt x="537" y="888"/>
                  </a:cubicBezTo>
                  <a:cubicBezTo>
                    <a:pt x="545" y="888"/>
                    <a:pt x="554" y="887"/>
                    <a:pt x="563" y="887"/>
                  </a:cubicBezTo>
                  <a:cubicBezTo>
                    <a:pt x="884" y="851"/>
                    <a:pt x="801" y="327"/>
                    <a:pt x="801" y="327"/>
                  </a:cubicBezTo>
                  <a:cubicBezTo>
                    <a:pt x="801" y="327"/>
                    <a:pt x="719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2638;p52"/>
            <p:cNvSpPr/>
            <p:nvPr/>
          </p:nvSpPr>
          <p:spPr>
            <a:xfrm>
              <a:off x="1972425" y="4141850"/>
              <a:ext cx="31700" cy="34150"/>
            </a:xfrm>
            <a:custGeom>
              <a:avLst/>
              <a:gdLst/>
              <a:ahLst/>
              <a:cxnLst/>
              <a:rect l="l" t="t" r="r" b="b"/>
              <a:pathLst>
                <a:path w="1268" h="1366" extrusionOk="0">
                  <a:moveTo>
                    <a:pt x="424" y="1"/>
                  </a:moveTo>
                  <a:cubicBezTo>
                    <a:pt x="376" y="1"/>
                    <a:pt x="331" y="21"/>
                    <a:pt x="291" y="66"/>
                  </a:cubicBezTo>
                  <a:cubicBezTo>
                    <a:pt x="1" y="404"/>
                    <a:pt x="233" y="1366"/>
                    <a:pt x="721" y="1366"/>
                  </a:cubicBezTo>
                  <a:cubicBezTo>
                    <a:pt x="732" y="1366"/>
                    <a:pt x="744" y="1365"/>
                    <a:pt x="756" y="1364"/>
                  </a:cubicBezTo>
                  <a:cubicBezTo>
                    <a:pt x="1268" y="1317"/>
                    <a:pt x="1161" y="781"/>
                    <a:pt x="1161" y="781"/>
                  </a:cubicBezTo>
                  <a:cubicBezTo>
                    <a:pt x="1161" y="781"/>
                    <a:pt x="726" y="1"/>
                    <a:pt x="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2639;p52"/>
            <p:cNvSpPr/>
            <p:nvPr/>
          </p:nvSpPr>
          <p:spPr>
            <a:xfrm>
              <a:off x="2186275" y="3593125"/>
              <a:ext cx="462275" cy="222675"/>
            </a:xfrm>
            <a:custGeom>
              <a:avLst/>
              <a:gdLst/>
              <a:ahLst/>
              <a:cxnLst/>
              <a:rect l="l" t="t" r="r" b="b"/>
              <a:pathLst>
                <a:path w="18491" h="8907" extrusionOk="0">
                  <a:moveTo>
                    <a:pt x="18491" y="1"/>
                  </a:moveTo>
                  <a:lnTo>
                    <a:pt x="18491" y="1"/>
                  </a:lnTo>
                  <a:cubicBezTo>
                    <a:pt x="15645" y="263"/>
                    <a:pt x="14693" y="1525"/>
                    <a:pt x="13252" y="2953"/>
                  </a:cubicBezTo>
                  <a:cubicBezTo>
                    <a:pt x="11823" y="4394"/>
                    <a:pt x="7656" y="5561"/>
                    <a:pt x="4406" y="6121"/>
                  </a:cubicBezTo>
                  <a:cubicBezTo>
                    <a:pt x="1143" y="6680"/>
                    <a:pt x="0" y="8907"/>
                    <a:pt x="0" y="8907"/>
                  </a:cubicBezTo>
                  <a:cubicBezTo>
                    <a:pt x="1960" y="6561"/>
                    <a:pt x="3974" y="6415"/>
                    <a:pt x="4446" y="6415"/>
                  </a:cubicBezTo>
                  <a:cubicBezTo>
                    <a:pt x="4513" y="6415"/>
                    <a:pt x="4549" y="6418"/>
                    <a:pt x="4549" y="6418"/>
                  </a:cubicBezTo>
                  <a:cubicBezTo>
                    <a:pt x="9383" y="5442"/>
                    <a:pt x="12907" y="3894"/>
                    <a:pt x="14526" y="2168"/>
                  </a:cubicBezTo>
                  <a:cubicBezTo>
                    <a:pt x="16157" y="441"/>
                    <a:pt x="18491" y="1"/>
                    <a:pt x="18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2640;p52"/>
            <p:cNvSpPr/>
            <p:nvPr/>
          </p:nvSpPr>
          <p:spPr>
            <a:xfrm>
              <a:off x="2334800" y="3680650"/>
              <a:ext cx="165525" cy="79800"/>
            </a:xfrm>
            <a:custGeom>
              <a:avLst/>
              <a:gdLst/>
              <a:ahLst/>
              <a:cxnLst/>
              <a:rect l="l" t="t" r="r" b="b"/>
              <a:pathLst>
                <a:path w="6621" h="3192" extrusionOk="0">
                  <a:moveTo>
                    <a:pt x="6621" y="0"/>
                  </a:moveTo>
                  <a:cubicBezTo>
                    <a:pt x="6620" y="0"/>
                    <a:pt x="5061" y="1203"/>
                    <a:pt x="3501" y="1929"/>
                  </a:cubicBezTo>
                  <a:cubicBezTo>
                    <a:pt x="1953" y="2655"/>
                    <a:pt x="1" y="3191"/>
                    <a:pt x="1" y="3191"/>
                  </a:cubicBezTo>
                  <a:cubicBezTo>
                    <a:pt x="3739" y="3024"/>
                    <a:pt x="6620" y="1"/>
                    <a:pt x="66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2641;p52"/>
            <p:cNvSpPr/>
            <p:nvPr/>
          </p:nvSpPr>
          <p:spPr>
            <a:xfrm>
              <a:off x="2354225" y="3688375"/>
              <a:ext cx="135675" cy="121825"/>
            </a:xfrm>
            <a:custGeom>
              <a:avLst/>
              <a:gdLst/>
              <a:ahLst/>
              <a:cxnLst/>
              <a:rect l="l" t="t" r="r" b="b"/>
              <a:pathLst>
                <a:path w="5427" h="4873" extrusionOk="0">
                  <a:moveTo>
                    <a:pt x="5427" y="1"/>
                  </a:moveTo>
                  <a:lnTo>
                    <a:pt x="5427" y="1"/>
                  </a:lnTo>
                  <a:cubicBezTo>
                    <a:pt x="4820" y="810"/>
                    <a:pt x="3498" y="1930"/>
                    <a:pt x="1891" y="2775"/>
                  </a:cubicBezTo>
                  <a:cubicBezTo>
                    <a:pt x="331" y="3613"/>
                    <a:pt x="0" y="4872"/>
                    <a:pt x="19" y="4872"/>
                  </a:cubicBezTo>
                  <a:cubicBezTo>
                    <a:pt x="20" y="4872"/>
                    <a:pt x="21" y="4872"/>
                    <a:pt x="21" y="4870"/>
                  </a:cubicBezTo>
                  <a:cubicBezTo>
                    <a:pt x="807" y="3501"/>
                    <a:pt x="1855" y="3049"/>
                    <a:pt x="1855" y="3049"/>
                  </a:cubicBezTo>
                  <a:cubicBezTo>
                    <a:pt x="4236" y="1739"/>
                    <a:pt x="5426" y="1"/>
                    <a:pt x="5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2642;p52"/>
            <p:cNvSpPr/>
            <p:nvPr/>
          </p:nvSpPr>
          <p:spPr>
            <a:xfrm>
              <a:off x="2262175" y="3592275"/>
              <a:ext cx="379250" cy="123225"/>
            </a:xfrm>
            <a:custGeom>
              <a:avLst/>
              <a:gdLst/>
              <a:ahLst/>
              <a:cxnLst/>
              <a:rect l="l" t="t" r="r" b="b"/>
              <a:pathLst>
                <a:path w="15170" h="4929" extrusionOk="0">
                  <a:moveTo>
                    <a:pt x="14544" y="0"/>
                  </a:moveTo>
                  <a:cubicBezTo>
                    <a:pt x="13608" y="0"/>
                    <a:pt x="11685" y="186"/>
                    <a:pt x="9216" y="1416"/>
                  </a:cubicBezTo>
                  <a:cubicBezTo>
                    <a:pt x="5692" y="3190"/>
                    <a:pt x="5454" y="3476"/>
                    <a:pt x="1" y="4928"/>
                  </a:cubicBezTo>
                  <a:cubicBezTo>
                    <a:pt x="1" y="4928"/>
                    <a:pt x="3239" y="4666"/>
                    <a:pt x="6216" y="3368"/>
                  </a:cubicBezTo>
                  <a:cubicBezTo>
                    <a:pt x="9192" y="2083"/>
                    <a:pt x="10026" y="1130"/>
                    <a:pt x="12121" y="678"/>
                  </a:cubicBezTo>
                  <a:cubicBezTo>
                    <a:pt x="14217" y="237"/>
                    <a:pt x="15169" y="35"/>
                    <a:pt x="15169" y="35"/>
                  </a:cubicBezTo>
                  <a:cubicBezTo>
                    <a:pt x="15169" y="35"/>
                    <a:pt x="14949" y="0"/>
                    <a:pt x="145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643;p52"/>
            <p:cNvSpPr/>
            <p:nvPr/>
          </p:nvSpPr>
          <p:spPr>
            <a:xfrm>
              <a:off x="2628125" y="3593025"/>
              <a:ext cx="40675" cy="16800"/>
            </a:xfrm>
            <a:custGeom>
              <a:avLst/>
              <a:gdLst/>
              <a:ahLst/>
              <a:cxnLst/>
              <a:rect l="l" t="t" r="r" b="b"/>
              <a:pathLst>
                <a:path w="1627" h="672" extrusionOk="0">
                  <a:moveTo>
                    <a:pt x="147" y="0"/>
                  </a:moveTo>
                  <a:cubicBezTo>
                    <a:pt x="84" y="0"/>
                    <a:pt x="0" y="15"/>
                    <a:pt x="31" y="100"/>
                  </a:cubicBezTo>
                  <a:cubicBezTo>
                    <a:pt x="91" y="243"/>
                    <a:pt x="1626" y="671"/>
                    <a:pt x="1626" y="671"/>
                  </a:cubicBezTo>
                  <a:cubicBezTo>
                    <a:pt x="1626" y="671"/>
                    <a:pt x="326" y="4"/>
                    <a:pt x="214" y="4"/>
                  </a:cubicBezTo>
                  <a:cubicBezTo>
                    <a:pt x="212" y="4"/>
                    <a:pt x="211" y="4"/>
                    <a:pt x="210" y="5"/>
                  </a:cubicBezTo>
                  <a:cubicBezTo>
                    <a:pt x="210" y="5"/>
                    <a:pt x="18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644;p52"/>
            <p:cNvSpPr/>
            <p:nvPr/>
          </p:nvSpPr>
          <p:spPr>
            <a:xfrm>
              <a:off x="2680675" y="3594950"/>
              <a:ext cx="188150" cy="476825"/>
            </a:xfrm>
            <a:custGeom>
              <a:avLst/>
              <a:gdLst/>
              <a:ahLst/>
              <a:cxnLst/>
              <a:rect l="l" t="t" r="r" b="b"/>
              <a:pathLst>
                <a:path w="7526" h="19073" extrusionOk="0">
                  <a:moveTo>
                    <a:pt x="1248" y="1"/>
                  </a:moveTo>
                  <a:cubicBezTo>
                    <a:pt x="517" y="1"/>
                    <a:pt x="1" y="225"/>
                    <a:pt x="1" y="225"/>
                  </a:cubicBezTo>
                  <a:cubicBezTo>
                    <a:pt x="321" y="167"/>
                    <a:pt x="616" y="142"/>
                    <a:pt x="886" y="142"/>
                  </a:cubicBezTo>
                  <a:cubicBezTo>
                    <a:pt x="2651" y="142"/>
                    <a:pt x="3358" y="1226"/>
                    <a:pt x="3358" y="1226"/>
                  </a:cubicBezTo>
                  <a:cubicBezTo>
                    <a:pt x="5442" y="3571"/>
                    <a:pt x="4954" y="10227"/>
                    <a:pt x="5513" y="14120"/>
                  </a:cubicBezTo>
                  <a:cubicBezTo>
                    <a:pt x="6073" y="18001"/>
                    <a:pt x="7525" y="19073"/>
                    <a:pt x="7525" y="19073"/>
                  </a:cubicBezTo>
                  <a:cubicBezTo>
                    <a:pt x="6525" y="17954"/>
                    <a:pt x="6109" y="15477"/>
                    <a:pt x="5775" y="13096"/>
                  </a:cubicBezTo>
                  <a:cubicBezTo>
                    <a:pt x="5442" y="10715"/>
                    <a:pt x="5442" y="2809"/>
                    <a:pt x="3727" y="1071"/>
                  </a:cubicBezTo>
                  <a:cubicBezTo>
                    <a:pt x="2885" y="216"/>
                    <a:pt x="1963" y="1"/>
                    <a:pt x="1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645;p52"/>
            <p:cNvSpPr/>
            <p:nvPr/>
          </p:nvSpPr>
          <p:spPr>
            <a:xfrm>
              <a:off x="2645550" y="3511625"/>
              <a:ext cx="206900" cy="88075"/>
            </a:xfrm>
            <a:custGeom>
              <a:avLst/>
              <a:gdLst/>
              <a:ahLst/>
              <a:cxnLst/>
              <a:rect l="l" t="t" r="r" b="b"/>
              <a:pathLst>
                <a:path w="8276" h="3523" extrusionOk="0">
                  <a:moveTo>
                    <a:pt x="7832" y="1840"/>
                  </a:moveTo>
                  <a:lnTo>
                    <a:pt x="7832" y="1840"/>
                  </a:lnTo>
                  <a:cubicBezTo>
                    <a:pt x="8140" y="2288"/>
                    <a:pt x="8276" y="2642"/>
                    <a:pt x="8276" y="2642"/>
                  </a:cubicBezTo>
                  <a:cubicBezTo>
                    <a:pt x="8183" y="2358"/>
                    <a:pt x="8031" y="2088"/>
                    <a:pt x="7832" y="1840"/>
                  </a:cubicBezTo>
                  <a:close/>
                  <a:moveTo>
                    <a:pt x="4498" y="1"/>
                  </a:moveTo>
                  <a:cubicBezTo>
                    <a:pt x="3891" y="1"/>
                    <a:pt x="3201" y="128"/>
                    <a:pt x="2418" y="439"/>
                  </a:cubicBezTo>
                  <a:cubicBezTo>
                    <a:pt x="2418" y="439"/>
                    <a:pt x="1" y="1606"/>
                    <a:pt x="120" y="3523"/>
                  </a:cubicBezTo>
                  <a:cubicBezTo>
                    <a:pt x="120" y="3523"/>
                    <a:pt x="477" y="1653"/>
                    <a:pt x="2680" y="677"/>
                  </a:cubicBezTo>
                  <a:cubicBezTo>
                    <a:pt x="3228" y="431"/>
                    <a:pt x="3814" y="321"/>
                    <a:pt x="4394" y="321"/>
                  </a:cubicBezTo>
                  <a:cubicBezTo>
                    <a:pt x="5768" y="321"/>
                    <a:pt x="7110" y="939"/>
                    <a:pt x="7832" y="1840"/>
                  </a:cubicBezTo>
                  <a:lnTo>
                    <a:pt x="7832" y="1840"/>
                  </a:lnTo>
                  <a:cubicBezTo>
                    <a:pt x="7298" y="1063"/>
                    <a:pt x="6249" y="1"/>
                    <a:pt x="44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646;p52"/>
            <p:cNvSpPr/>
            <p:nvPr/>
          </p:nvSpPr>
          <p:spPr>
            <a:xfrm>
              <a:off x="2024050" y="3585825"/>
              <a:ext cx="386975" cy="285650"/>
            </a:xfrm>
            <a:custGeom>
              <a:avLst/>
              <a:gdLst/>
              <a:ahLst/>
              <a:cxnLst/>
              <a:rect l="l" t="t" r="r" b="b"/>
              <a:pathLst>
                <a:path w="15479" h="11426" extrusionOk="0">
                  <a:moveTo>
                    <a:pt x="15410" y="1"/>
                  </a:moveTo>
                  <a:cubicBezTo>
                    <a:pt x="15362" y="1"/>
                    <a:pt x="15285" y="6"/>
                    <a:pt x="15163" y="26"/>
                  </a:cubicBezTo>
                  <a:lnTo>
                    <a:pt x="15163" y="26"/>
                  </a:lnTo>
                  <a:cubicBezTo>
                    <a:pt x="15367" y="10"/>
                    <a:pt x="15479" y="7"/>
                    <a:pt x="15479" y="7"/>
                  </a:cubicBezTo>
                  <a:cubicBezTo>
                    <a:pt x="15479" y="7"/>
                    <a:pt x="15462" y="1"/>
                    <a:pt x="15410" y="1"/>
                  </a:cubicBezTo>
                  <a:close/>
                  <a:moveTo>
                    <a:pt x="15163" y="26"/>
                  </a:moveTo>
                  <a:lnTo>
                    <a:pt x="15163" y="26"/>
                  </a:lnTo>
                  <a:cubicBezTo>
                    <a:pt x="13285" y="172"/>
                    <a:pt x="3534" y="1406"/>
                    <a:pt x="1" y="11425"/>
                  </a:cubicBezTo>
                  <a:cubicBezTo>
                    <a:pt x="1" y="11425"/>
                    <a:pt x="2275" y="5174"/>
                    <a:pt x="8525" y="2472"/>
                  </a:cubicBezTo>
                  <a:cubicBezTo>
                    <a:pt x="12916" y="568"/>
                    <a:pt x="14568" y="122"/>
                    <a:pt x="15163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647;p52"/>
            <p:cNvSpPr/>
            <p:nvPr/>
          </p:nvSpPr>
          <p:spPr>
            <a:xfrm>
              <a:off x="2210075" y="3587075"/>
              <a:ext cx="418825" cy="117400"/>
            </a:xfrm>
            <a:custGeom>
              <a:avLst/>
              <a:gdLst/>
              <a:ahLst/>
              <a:cxnLst/>
              <a:rect l="l" t="t" r="r" b="b"/>
              <a:pathLst>
                <a:path w="16753" h="4696" extrusionOk="0">
                  <a:moveTo>
                    <a:pt x="13961" y="0"/>
                  </a:moveTo>
                  <a:cubicBezTo>
                    <a:pt x="12778" y="0"/>
                    <a:pt x="11195" y="128"/>
                    <a:pt x="9169" y="540"/>
                  </a:cubicBezTo>
                  <a:cubicBezTo>
                    <a:pt x="3847" y="1624"/>
                    <a:pt x="1" y="4696"/>
                    <a:pt x="1" y="4696"/>
                  </a:cubicBezTo>
                  <a:cubicBezTo>
                    <a:pt x="6712" y="818"/>
                    <a:pt x="11735" y="129"/>
                    <a:pt x="14455" y="129"/>
                  </a:cubicBezTo>
                  <a:cubicBezTo>
                    <a:pt x="15953" y="129"/>
                    <a:pt x="16753" y="338"/>
                    <a:pt x="16753" y="338"/>
                  </a:cubicBezTo>
                  <a:cubicBezTo>
                    <a:pt x="16753" y="338"/>
                    <a:pt x="15886" y="0"/>
                    <a:pt x="139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648;p52"/>
            <p:cNvSpPr/>
            <p:nvPr/>
          </p:nvSpPr>
          <p:spPr>
            <a:xfrm>
              <a:off x="2480950" y="3590675"/>
              <a:ext cx="136050" cy="22425"/>
            </a:xfrm>
            <a:custGeom>
              <a:avLst/>
              <a:gdLst/>
              <a:ahLst/>
              <a:cxnLst/>
              <a:rect l="l" t="t" r="r" b="b"/>
              <a:pathLst>
                <a:path w="5442" h="897" extrusionOk="0">
                  <a:moveTo>
                    <a:pt x="4182" y="0"/>
                  </a:moveTo>
                  <a:cubicBezTo>
                    <a:pt x="3092" y="0"/>
                    <a:pt x="1466" y="153"/>
                    <a:pt x="1" y="896"/>
                  </a:cubicBezTo>
                  <a:cubicBezTo>
                    <a:pt x="1" y="896"/>
                    <a:pt x="2597" y="28"/>
                    <a:pt x="4672" y="28"/>
                  </a:cubicBezTo>
                  <a:cubicBezTo>
                    <a:pt x="4939" y="28"/>
                    <a:pt x="5198" y="42"/>
                    <a:pt x="5442" y="75"/>
                  </a:cubicBezTo>
                  <a:cubicBezTo>
                    <a:pt x="5442" y="75"/>
                    <a:pt x="4943" y="0"/>
                    <a:pt x="4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2649;p52"/>
            <p:cNvSpPr/>
            <p:nvPr/>
          </p:nvSpPr>
          <p:spPr>
            <a:xfrm>
              <a:off x="2197000" y="3504725"/>
              <a:ext cx="181875" cy="86650"/>
            </a:xfrm>
            <a:custGeom>
              <a:avLst/>
              <a:gdLst/>
              <a:ahLst/>
              <a:cxnLst/>
              <a:rect l="l" t="t" r="r" b="b"/>
              <a:pathLst>
                <a:path w="7275" h="3466" extrusionOk="0">
                  <a:moveTo>
                    <a:pt x="7275" y="3382"/>
                  </a:moveTo>
                  <a:lnTo>
                    <a:pt x="7275" y="3382"/>
                  </a:lnTo>
                  <a:cubicBezTo>
                    <a:pt x="7067" y="3403"/>
                    <a:pt x="6866" y="3419"/>
                    <a:pt x="6670" y="3432"/>
                  </a:cubicBezTo>
                  <a:lnTo>
                    <a:pt x="6670" y="3432"/>
                  </a:lnTo>
                  <a:cubicBezTo>
                    <a:pt x="7047" y="3413"/>
                    <a:pt x="7275" y="3382"/>
                    <a:pt x="7275" y="3382"/>
                  </a:cubicBezTo>
                  <a:close/>
                  <a:moveTo>
                    <a:pt x="0" y="1"/>
                  </a:moveTo>
                  <a:cubicBezTo>
                    <a:pt x="0" y="1"/>
                    <a:pt x="71" y="3466"/>
                    <a:pt x="5678" y="3466"/>
                  </a:cubicBezTo>
                  <a:cubicBezTo>
                    <a:pt x="5991" y="3466"/>
                    <a:pt x="6321" y="3455"/>
                    <a:pt x="6670" y="3432"/>
                  </a:cubicBezTo>
                  <a:lnTo>
                    <a:pt x="6670" y="3432"/>
                  </a:lnTo>
                  <a:cubicBezTo>
                    <a:pt x="6501" y="3441"/>
                    <a:pt x="6301" y="3447"/>
                    <a:pt x="6079" y="3447"/>
                  </a:cubicBezTo>
                  <a:cubicBezTo>
                    <a:pt x="4246" y="3447"/>
                    <a:pt x="865" y="30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650;p52"/>
            <p:cNvSpPr/>
            <p:nvPr/>
          </p:nvSpPr>
          <p:spPr>
            <a:xfrm>
              <a:off x="2232700" y="3454125"/>
              <a:ext cx="348575" cy="128900"/>
            </a:xfrm>
            <a:custGeom>
              <a:avLst/>
              <a:gdLst/>
              <a:ahLst/>
              <a:cxnLst/>
              <a:rect l="l" t="t" r="r" b="b"/>
              <a:pathLst>
                <a:path w="13943" h="5156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49" y="3180"/>
                    <a:pt x="2942" y="3763"/>
                  </a:cubicBezTo>
                  <a:cubicBezTo>
                    <a:pt x="4101" y="3997"/>
                    <a:pt x="5144" y="4049"/>
                    <a:pt x="6118" y="4049"/>
                  </a:cubicBezTo>
                  <a:cubicBezTo>
                    <a:pt x="6903" y="4049"/>
                    <a:pt x="7644" y="4015"/>
                    <a:pt x="8365" y="4015"/>
                  </a:cubicBezTo>
                  <a:cubicBezTo>
                    <a:pt x="8983" y="4015"/>
                    <a:pt x="9587" y="4040"/>
                    <a:pt x="10193" y="4132"/>
                  </a:cubicBezTo>
                  <a:cubicBezTo>
                    <a:pt x="12383" y="4453"/>
                    <a:pt x="13943" y="5156"/>
                    <a:pt x="13943" y="5156"/>
                  </a:cubicBezTo>
                  <a:cubicBezTo>
                    <a:pt x="13943" y="5156"/>
                    <a:pt x="11848" y="3894"/>
                    <a:pt x="9931" y="3763"/>
                  </a:cubicBezTo>
                  <a:cubicBezTo>
                    <a:pt x="8014" y="3620"/>
                    <a:pt x="4370" y="3870"/>
                    <a:pt x="3061" y="3418"/>
                  </a:cubicBezTo>
                  <a:cubicBezTo>
                    <a:pt x="1739" y="2965"/>
                    <a:pt x="382" y="2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651;p52"/>
            <p:cNvSpPr/>
            <p:nvPr/>
          </p:nvSpPr>
          <p:spPr>
            <a:xfrm>
              <a:off x="1990125" y="3619625"/>
              <a:ext cx="136050" cy="359000"/>
            </a:xfrm>
            <a:custGeom>
              <a:avLst/>
              <a:gdLst/>
              <a:ahLst/>
              <a:cxnLst/>
              <a:rect l="l" t="t" r="r" b="b"/>
              <a:pathLst>
                <a:path w="5442" h="14360" extrusionOk="0">
                  <a:moveTo>
                    <a:pt x="5441" y="0"/>
                  </a:moveTo>
                  <a:lnTo>
                    <a:pt x="5441" y="0"/>
                  </a:lnTo>
                  <a:cubicBezTo>
                    <a:pt x="5441" y="1"/>
                    <a:pt x="1655" y="3204"/>
                    <a:pt x="0" y="14359"/>
                  </a:cubicBezTo>
                  <a:cubicBezTo>
                    <a:pt x="0" y="14359"/>
                    <a:pt x="1989" y="5501"/>
                    <a:pt x="3715" y="2751"/>
                  </a:cubicBezTo>
                  <a:lnTo>
                    <a:pt x="54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2652;p52"/>
            <p:cNvSpPr/>
            <p:nvPr/>
          </p:nvSpPr>
          <p:spPr>
            <a:xfrm>
              <a:off x="2038350" y="3454125"/>
              <a:ext cx="158675" cy="322375"/>
            </a:xfrm>
            <a:custGeom>
              <a:avLst/>
              <a:gdLst/>
              <a:ahLst/>
              <a:cxnLst/>
              <a:rect l="l" t="t" r="r" b="b"/>
              <a:pathLst>
                <a:path w="6347" h="12895" extrusionOk="0">
                  <a:moveTo>
                    <a:pt x="6346" y="1"/>
                  </a:moveTo>
                  <a:cubicBezTo>
                    <a:pt x="6345" y="1"/>
                    <a:pt x="1310" y="4704"/>
                    <a:pt x="0" y="12895"/>
                  </a:cubicBezTo>
                  <a:cubicBezTo>
                    <a:pt x="0" y="12895"/>
                    <a:pt x="2286" y="4061"/>
                    <a:pt x="6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2653;p52"/>
            <p:cNvSpPr/>
            <p:nvPr/>
          </p:nvSpPr>
          <p:spPr>
            <a:xfrm>
              <a:off x="2213650" y="3395675"/>
              <a:ext cx="219100" cy="104900"/>
            </a:xfrm>
            <a:custGeom>
              <a:avLst/>
              <a:gdLst/>
              <a:ahLst/>
              <a:cxnLst/>
              <a:rect l="l" t="t" r="r" b="b"/>
              <a:pathLst>
                <a:path w="8764" h="4196" extrusionOk="0">
                  <a:moveTo>
                    <a:pt x="3509" y="1"/>
                  </a:moveTo>
                  <a:cubicBezTo>
                    <a:pt x="3376" y="1"/>
                    <a:pt x="3246" y="14"/>
                    <a:pt x="3120" y="41"/>
                  </a:cubicBezTo>
                  <a:cubicBezTo>
                    <a:pt x="1025" y="505"/>
                    <a:pt x="1" y="1434"/>
                    <a:pt x="1" y="1434"/>
                  </a:cubicBezTo>
                  <a:cubicBezTo>
                    <a:pt x="1" y="1434"/>
                    <a:pt x="810" y="886"/>
                    <a:pt x="3227" y="326"/>
                  </a:cubicBezTo>
                  <a:cubicBezTo>
                    <a:pt x="3370" y="293"/>
                    <a:pt x="3516" y="277"/>
                    <a:pt x="3663" y="277"/>
                  </a:cubicBezTo>
                  <a:cubicBezTo>
                    <a:pt x="5994" y="277"/>
                    <a:pt x="8764" y="4196"/>
                    <a:pt x="8764" y="4196"/>
                  </a:cubicBezTo>
                  <a:cubicBezTo>
                    <a:pt x="8551" y="3188"/>
                    <a:pt x="5611" y="1"/>
                    <a:pt x="35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654;p52"/>
            <p:cNvSpPr/>
            <p:nvPr/>
          </p:nvSpPr>
          <p:spPr>
            <a:xfrm>
              <a:off x="2452975" y="3373175"/>
              <a:ext cx="39325" cy="97650"/>
            </a:xfrm>
            <a:custGeom>
              <a:avLst/>
              <a:gdLst/>
              <a:ahLst/>
              <a:cxnLst/>
              <a:rect l="l" t="t" r="r" b="b"/>
              <a:pathLst>
                <a:path w="1573" h="3906" extrusionOk="0">
                  <a:moveTo>
                    <a:pt x="310" y="0"/>
                  </a:moveTo>
                  <a:cubicBezTo>
                    <a:pt x="310" y="1"/>
                    <a:pt x="1" y="2596"/>
                    <a:pt x="1572" y="3905"/>
                  </a:cubicBezTo>
                  <a:cubicBezTo>
                    <a:pt x="1572" y="3905"/>
                    <a:pt x="239" y="1965"/>
                    <a:pt x="3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2655;p52"/>
            <p:cNvSpPr/>
            <p:nvPr/>
          </p:nvSpPr>
          <p:spPr>
            <a:xfrm>
              <a:off x="2478275" y="3379700"/>
              <a:ext cx="163150" cy="216425"/>
            </a:xfrm>
            <a:custGeom>
              <a:avLst/>
              <a:gdLst/>
              <a:ahLst/>
              <a:cxnLst/>
              <a:rect l="l" t="t" r="r" b="b"/>
              <a:pathLst>
                <a:path w="6526" h="8657" extrusionOk="0">
                  <a:moveTo>
                    <a:pt x="0" y="1"/>
                  </a:moveTo>
                  <a:cubicBezTo>
                    <a:pt x="1" y="2"/>
                    <a:pt x="1322" y="5466"/>
                    <a:pt x="3370" y="6895"/>
                  </a:cubicBezTo>
                  <a:cubicBezTo>
                    <a:pt x="5418" y="8312"/>
                    <a:pt x="6525" y="8657"/>
                    <a:pt x="6525" y="8657"/>
                  </a:cubicBezTo>
                  <a:cubicBezTo>
                    <a:pt x="6525" y="8657"/>
                    <a:pt x="3489" y="7014"/>
                    <a:pt x="2703" y="5668"/>
                  </a:cubicBezTo>
                  <a:cubicBezTo>
                    <a:pt x="1917" y="4323"/>
                    <a:pt x="715" y="226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2656;p52"/>
            <p:cNvSpPr/>
            <p:nvPr/>
          </p:nvSpPr>
          <p:spPr>
            <a:xfrm>
              <a:off x="2616675" y="3467975"/>
              <a:ext cx="133975" cy="131725"/>
            </a:xfrm>
            <a:custGeom>
              <a:avLst/>
              <a:gdLst/>
              <a:ahLst/>
              <a:cxnLst/>
              <a:rect l="l" t="t" r="r" b="b"/>
              <a:pathLst>
                <a:path w="5359" h="5269" extrusionOk="0">
                  <a:moveTo>
                    <a:pt x="4075" y="0"/>
                  </a:moveTo>
                  <a:cubicBezTo>
                    <a:pt x="3164" y="0"/>
                    <a:pt x="1983" y="177"/>
                    <a:pt x="1275" y="971"/>
                  </a:cubicBezTo>
                  <a:cubicBezTo>
                    <a:pt x="1" y="2411"/>
                    <a:pt x="668" y="4459"/>
                    <a:pt x="1275" y="5269"/>
                  </a:cubicBezTo>
                  <a:cubicBezTo>
                    <a:pt x="1275" y="5269"/>
                    <a:pt x="179" y="3030"/>
                    <a:pt x="1287" y="1471"/>
                  </a:cubicBezTo>
                  <a:cubicBezTo>
                    <a:pt x="2166" y="229"/>
                    <a:pt x="4256" y="106"/>
                    <a:pt x="5048" y="106"/>
                  </a:cubicBezTo>
                  <a:cubicBezTo>
                    <a:pt x="5243" y="106"/>
                    <a:pt x="5359" y="113"/>
                    <a:pt x="5359" y="113"/>
                  </a:cubicBezTo>
                  <a:cubicBezTo>
                    <a:pt x="5359" y="113"/>
                    <a:pt x="4804" y="0"/>
                    <a:pt x="40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2657;p52"/>
            <p:cNvSpPr/>
            <p:nvPr/>
          </p:nvSpPr>
          <p:spPr>
            <a:xfrm>
              <a:off x="2583350" y="3466325"/>
              <a:ext cx="58075" cy="129800"/>
            </a:xfrm>
            <a:custGeom>
              <a:avLst/>
              <a:gdLst/>
              <a:ahLst/>
              <a:cxnLst/>
              <a:rect l="l" t="t" r="r" b="b"/>
              <a:pathLst>
                <a:path w="2323" h="5192" extrusionOk="0">
                  <a:moveTo>
                    <a:pt x="2322" y="1"/>
                  </a:moveTo>
                  <a:lnTo>
                    <a:pt x="2322" y="1"/>
                  </a:lnTo>
                  <a:cubicBezTo>
                    <a:pt x="2322" y="1"/>
                    <a:pt x="1667" y="120"/>
                    <a:pt x="1155" y="1810"/>
                  </a:cubicBezTo>
                  <a:cubicBezTo>
                    <a:pt x="643" y="3489"/>
                    <a:pt x="2322" y="5192"/>
                    <a:pt x="2322" y="5192"/>
                  </a:cubicBezTo>
                  <a:cubicBezTo>
                    <a:pt x="0" y="1870"/>
                    <a:pt x="2322" y="1"/>
                    <a:pt x="2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2658;p52"/>
            <p:cNvSpPr/>
            <p:nvPr/>
          </p:nvSpPr>
          <p:spPr>
            <a:xfrm>
              <a:off x="2578000" y="3431425"/>
              <a:ext cx="136350" cy="164700"/>
            </a:xfrm>
            <a:custGeom>
              <a:avLst/>
              <a:gdLst/>
              <a:ahLst/>
              <a:cxnLst/>
              <a:rect l="l" t="t" r="r" b="b"/>
              <a:pathLst>
                <a:path w="5454" h="6588" extrusionOk="0">
                  <a:moveTo>
                    <a:pt x="3824" y="1"/>
                  </a:moveTo>
                  <a:cubicBezTo>
                    <a:pt x="3366" y="1"/>
                    <a:pt x="2841" y="71"/>
                    <a:pt x="2286" y="278"/>
                  </a:cubicBezTo>
                  <a:cubicBezTo>
                    <a:pt x="560" y="909"/>
                    <a:pt x="0" y="2778"/>
                    <a:pt x="179" y="3992"/>
                  </a:cubicBezTo>
                  <a:cubicBezTo>
                    <a:pt x="369" y="5207"/>
                    <a:pt x="2000" y="6326"/>
                    <a:pt x="2536" y="6588"/>
                  </a:cubicBezTo>
                  <a:cubicBezTo>
                    <a:pt x="2536" y="6588"/>
                    <a:pt x="679" y="5635"/>
                    <a:pt x="488" y="3826"/>
                  </a:cubicBezTo>
                  <a:cubicBezTo>
                    <a:pt x="310" y="2016"/>
                    <a:pt x="1322" y="635"/>
                    <a:pt x="2834" y="313"/>
                  </a:cubicBezTo>
                  <a:cubicBezTo>
                    <a:pt x="3338" y="210"/>
                    <a:pt x="3797" y="176"/>
                    <a:pt x="4185" y="176"/>
                  </a:cubicBezTo>
                  <a:cubicBezTo>
                    <a:pt x="4961" y="176"/>
                    <a:pt x="5453" y="313"/>
                    <a:pt x="5453" y="313"/>
                  </a:cubicBezTo>
                  <a:cubicBezTo>
                    <a:pt x="5453" y="313"/>
                    <a:pt x="4790" y="1"/>
                    <a:pt x="38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659;p52"/>
            <p:cNvSpPr/>
            <p:nvPr/>
          </p:nvSpPr>
          <p:spPr>
            <a:xfrm>
              <a:off x="2475300" y="3367500"/>
              <a:ext cx="55975" cy="120575"/>
            </a:xfrm>
            <a:custGeom>
              <a:avLst/>
              <a:gdLst/>
              <a:ahLst/>
              <a:cxnLst/>
              <a:rect l="l" t="t" r="r" b="b"/>
              <a:pathLst>
                <a:path w="2239" h="4823" extrusionOk="0">
                  <a:moveTo>
                    <a:pt x="2239" y="1"/>
                  </a:moveTo>
                  <a:lnTo>
                    <a:pt x="2239" y="1"/>
                  </a:lnTo>
                  <a:cubicBezTo>
                    <a:pt x="0" y="1763"/>
                    <a:pt x="1929" y="4823"/>
                    <a:pt x="1929" y="4823"/>
                  </a:cubicBezTo>
                  <a:cubicBezTo>
                    <a:pt x="643" y="1549"/>
                    <a:pt x="2238" y="1"/>
                    <a:pt x="2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2660;p52"/>
            <p:cNvSpPr/>
            <p:nvPr/>
          </p:nvSpPr>
          <p:spPr>
            <a:xfrm>
              <a:off x="2334800" y="3341725"/>
              <a:ext cx="461100" cy="129100"/>
            </a:xfrm>
            <a:custGeom>
              <a:avLst/>
              <a:gdLst/>
              <a:ahLst/>
              <a:cxnLst/>
              <a:rect l="l" t="t" r="r" b="b"/>
              <a:pathLst>
                <a:path w="18444" h="5164" extrusionOk="0">
                  <a:moveTo>
                    <a:pt x="1284" y="1112"/>
                  </a:moveTo>
                  <a:lnTo>
                    <a:pt x="1284" y="1112"/>
                  </a:lnTo>
                  <a:cubicBezTo>
                    <a:pt x="426" y="1622"/>
                    <a:pt x="1" y="2163"/>
                    <a:pt x="1" y="2163"/>
                  </a:cubicBezTo>
                  <a:cubicBezTo>
                    <a:pt x="433" y="1742"/>
                    <a:pt x="862" y="1395"/>
                    <a:pt x="1284" y="1112"/>
                  </a:cubicBezTo>
                  <a:close/>
                  <a:moveTo>
                    <a:pt x="4730" y="1"/>
                  </a:moveTo>
                  <a:cubicBezTo>
                    <a:pt x="3692" y="1"/>
                    <a:pt x="2517" y="285"/>
                    <a:pt x="1284" y="1112"/>
                  </a:cubicBezTo>
                  <a:lnTo>
                    <a:pt x="1284" y="1112"/>
                  </a:lnTo>
                  <a:cubicBezTo>
                    <a:pt x="2033" y="667"/>
                    <a:pt x="3111" y="244"/>
                    <a:pt x="4525" y="222"/>
                  </a:cubicBezTo>
                  <a:cubicBezTo>
                    <a:pt x="4562" y="222"/>
                    <a:pt x="4599" y="221"/>
                    <a:pt x="4636" y="221"/>
                  </a:cubicBezTo>
                  <a:cubicBezTo>
                    <a:pt x="7604" y="221"/>
                    <a:pt x="8846" y="2110"/>
                    <a:pt x="10728" y="2651"/>
                  </a:cubicBezTo>
                  <a:cubicBezTo>
                    <a:pt x="12633" y="3199"/>
                    <a:pt x="16598" y="3592"/>
                    <a:pt x="18443" y="5163"/>
                  </a:cubicBezTo>
                  <a:cubicBezTo>
                    <a:pt x="18443" y="5163"/>
                    <a:pt x="17324" y="3556"/>
                    <a:pt x="11133" y="2532"/>
                  </a:cubicBezTo>
                  <a:cubicBezTo>
                    <a:pt x="11133" y="2532"/>
                    <a:pt x="9466" y="1806"/>
                    <a:pt x="8561" y="1258"/>
                  </a:cubicBezTo>
                  <a:cubicBezTo>
                    <a:pt x="8048" y="936"/>
                    <a:pt x="6614" y="1"/>
                    <a:pt x="4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2661;p52"/>
            <p:cNvSpPr/>
            <p:nvPr/>
          </p:nvSpPr>
          <p:spPr>
            <a:xfrm>
              <a:off x="2795875" y="3470800"/>
              <a:ext cx="175350" cy="621225"/>
            </a:xfrm>
            <a:custGeom>
              <a:avLst/>
              <a:gdLst/>
              <a:ahLst/>
              <a:cxnLst/>
              <a:rect l="l" t="t" r="r" b="b"/>
              <a:pathLst>
                <a:path w="7014" h="24849" extrusionOk="0">
                  <a:moveTo>
                    <a:pt x="0" y="0"/>
                  </a:moveTo>
                  <a:lnTo>
                    <a:pt x="0" y="0"/>
                  </a:lnTo>
                  <a:cubicBezTo>
                    <a:pt x="1" y="1"/>
                    <a:pt x="6346" y="4227"/>
                    <a:pt x="6489" y="10275"/>
                  </a:cubicBezTo>
                  <a:cubicBezTo>
                    <a:pt x="6632" y="16324"/>
                    <a:pt x="5370" y="19955"/>
                    <a:pt x="6751" y="24849"/>
                  </a:cubicBezTo>
                  <a:cubicBezTo>
                    <a:pt x="6751" y="24849"/>
                    <a:pt x="5918" y="20110"/>
                    <a:pt x="6466" y="16919"/>
                  </a:cubicBezTo>
                  <a:cubicBezTo>
                    <a:pt x="7013" y="13728"/>
                    <a:pt x="7013" y="11109"/>
                    <a:pt x="6549" y="8204"/>
                  </a:cubicBezTo>
                  <a:cubicBezTo>
                    <a:pt x="6085" y="5287"/>
                    <a:pt x="2465" y="125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2662;p52"/>
            <p:cNvSpPr/>
            <p:nvPr/>
          </p:nvSpPr>
          <p:spPr>
            <a:xfrm>
              <a:off x="2890825" y="3931575"/>
              <a:ext cx="143200" cy="786125"/>
            </a:xfrm>
            <a:custGeom>
              <a:avLst/>
              <a:gdLst/>
              <a:ahLst/>
              <a:cxnLst/>
              <a:rect l="l" t="t" r="r" b="b"/>
              <a:pathLst>
                <a:path w="5728" h="31445" extrusionOk="0">
                  <a:moveTo>
                    <a:pt x="1227" y="0"/>
                  </a:moveTo>
                  <a:lnTo>
                    <a:pt x="1227" y="0"/>
                  </a:lnTo>
                  <a:cubicBezTo>
                    <a:pt x="1227" y="1"/>
                    <a:pt x="1" y="6037"/>
                    <a:pt x="2584" y="14966"/>
                  </a:cubicBezTo>
                  <a:cubicBezTo>
                    <a:pt x="5156" y="23896"/>
                    <a:pt x="5549" y="26872"/>
                    <a:pt x="3775" y="29158"/>
                  </a:cubicBezTo>
                  <a:lnTo>
                    <a:pt x="2001" y="31444"/>
                  </a:lnTo>
                  <a:cubicBezTo>
                    <a:pt x="2001" y="31444"/>
                    <a:pt x="5727" y="30075"/>
                    <a:pt x="5442" y="24753"/>
                  </a:cubicBezTo>
                  <a:cubicBezTo>
                    <a:pt x="5156" y="19431"/>
                    <a:pt x="2406" y="14026"/>
                    <a:pt x="2001" y="9775"/>
                  </a:cubicBezTo>
                  <a:cubicBezTo>
                    <a:pt x="1608" y="5525"/>
                    <a:pt x="1227" y="1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2663;p52"/>
            <p:cNvSpPr/>
            <p:nvPr/>
          </p:nvSpPr>
          <p:spPr>
            <a:xfrm>
              <a:off x="2967925" y="3768450"/>
              <a:ext cx="180100" cy="596225"/>
            </a:xfrm>
            <a:custGeom>
              <a:avLst/>
              <a:gdLst/>
              <a:ahLst/>
              <a:cxnLst/>
              <a:rect l="l" t="t" r="r" b="b"/>
              <a:pathLst>
                <a:path w="7204" h="23849" extrusionOk="0">
                  <a:moveTo>
                    <a:pt x="0" y="1"/>
                  </a:moveTo>
                  <a:cubicBezTo>
                    <a:pt x="1" y="1"/>
                    <a:pt x="4703" y="7228"/>
                    <a:pt x="5727" y="13300"/>
                  </a:cubicBezTo>
                  <a:cubicBezTo>
                    <a:pt x="6751" y="19372"/>
                    <a:pt x="2370" y="23849"/>
                    <a:pt x="2370" y="23849"/>
                  </a:cubicBezTo>
                  <a:cubicBezTo>
                    <a:pt x="2370" y="23849"/>
                    <a:pt x="4560" y="23230"/>
                    <a:pt x="5882" y="18527"/>
                  </a:cubicBezTo>
                  <a:cubicBezTo>
                    <a:pt x="7204" y="13812"/>
                    <a:pt x="3346" y="366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2664;p52"/>
            <p:cNvSpPr/>
            <p:nvPr/>
          </p:nvSpPr>
          <p:spPr>
            <a:xfrm>
              <a:off x="2966125" y="3947850"/>
              <a:ext cx="84875" cy="478450"/>
            </a:xfrm>
            <a:custGeom>
              <a:avLst/>
              <a:gdLst/>
              <a:ahLst/>
              <a:cxnLst/>
              <a:rect l="l" t="t" r="r" b="b"/>
              <a:pathLst>
                <a:path w="3395" h="19138" extrusionOk="0">
                  <a:moveTo>
                    <a:pt x="1169" y="1"/>
                  </a:moveTo>
                  <a:lnTo>
                    <a:pt x="1169" y="1"/>
                  </a:lnTo>
                  <a:cubicBezTo>
                    <a:pt x="1169" y="1"/>
                    <a:pt x="1169" y="2"/>
                    <a:pt x="1168" y="4"/>
                  </a:cubicBezTo>
                  <a:cubicBezTo>
                    <a:pt x="868" y="651"/>
                    <a:pt x="707" y="1518"/>
                    <a:pt x="635" y="2484"/>
                  </a:cubicBezTo>
                  <a:lnTo>
                    <a:pt x="635" y="2484"/>
                  </a:lnTo>
                  <a:cubicBezTo>
                    <a:pt x="883" y="962"/>
                    <a:pt x="1177" y="1"/>
                    <a:pt x="1169" y="1"/>
                  </a:cubicBezTo>
                  <a:close/>
                  <a:moveTo>
                    <a:pt x="635" y="2484"/>
                  </a:moveTo>
                  <a:cubicBezTo>
                    <a:pt x="268" y="4733"/>
                    <a:pt x="1" y="8208"/>
                    <a:pt x="953" y="11613"/>
                  </a:cubicBezTo>
                  <a:cubicBezTo>
                    <a:pt x="2573" y="17387"/>
                    <a:pt x="3394" y="19137"/>
                    <a:pt x="3394" y="19137"/>
                  </a:cubicBezTo>
                  <a:cubicBezTo>
                    <a:pt x="3394" y="19137"/>
                    <a:pt x="1168" y="12005"/>
                    <a:pt x="953" y="9505"/>
                  </a:cubicBezTo>
                  <a:cubicBezTo>
                    <a:pt x="802" y="7736"/>
                    <a:pt x="459" y="4821"/>
                    <a:pt x="635" y="24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2665;p52"/>
            <p:cNvSpPr/>
            <p:nvPr/>
          </p:nvSpPr>
          <p:spPr>
            <a:xfrm>
              <a:off x="2920000" y="4536700"/>
              <a:ext cx="63425" cy="336975"/>
            </a:xfrm>
            <a:custGeom>
              <a:avLst/>
              <a:gdLst/>
              <a:ahLst/>
              <a:cxnLst/>
              <a:rect l="l" t="t" r="r" b="b"/>
              <a:pathLst>
                <a:path w="2537" h="13479" extrusionOk="0">
                  <a:moveTo>
                    <a:pt x="36" y="0"/>
                  </a:moveTo>
                  <a:cubicBezTo>
                    <a:pt x="0" y="1941"/>
                    <a:pt x="12" y="6716"/>
                    <a:pt x="846" y="9883"/>
                  </a:cubicBezTo>
                  <a:cubicBezTo>
                    <a:pt x="1286" y="11573"/>
                    <a:pt x="1715" y="12716"/>
                    <a:pt x="2072" y="13478"/>
                  </a:cubicBezTo>
                  <a:lnTo>
                    <a:pt x="2536" y="13478"/>
                  </a:lnTo>
                  <a:cubicBezTo>
                    <a:pt x="1715" y="10716"/>
                    <a:pt x="36" y="451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2666;p52"/>
            <p:cNvSpPr/>
            <p:nvPr/>
          </p:nvSpPr>
          <p:spPr>
            <a:xfrm>
              <a:off x="2920900" y="4515350"/>
              <a:ext cx="600" cy="21375"/>
            </a:xfrm>
            <a:custGeom>
              <a:avLst/>
              <a:gdLst/>
              <a:ahLst/>
              <a:cxnLst/>
              <a:rect l="l" t="t" r="r" b="b"/>
              <a:pathLst>
                <a:path w="24" h="855" extrusionOk="0">
                  <a:moveTo>
                    <a:pt x="23" y="0"/>
                  </a:moveTo>
                  <a:cubicBezTo>
                    <a:pt x="22" y="0"/>
                    <a:pt x="20" y="36"/>
                    <a:pt x="18" y="103"/>
                  </a:cubicBezTo>
                  <a:lnTo>
                    <a:pt x="18" y="103"/>
                  </a:lnTo>
                  <a:cubicBezTo>
                    <a:pt x="20" y="80"/>
                    <a:pt x="22" y="56"/>
                    <a:pt x="24" y="33"/>
                  </a:cubicBezTo>
                  <a:cubicBezTo>
                    <a:pt x="24" y="11"/>
                    <a:pt x="24" y="0"/>
                    <a:pt x="23" y="0"/>
                  </a:cubicBezTo>
                  <a:close/>
                  <a:moveTo>
                    <a:pt x="18" y="103"/>
                  </a:moveTo>
                  <a:cubicBezTo>
                    <a:pt x="0" y="344"/>
                    <a:pt x="0" y="594"/>
                    <a:pt x="0" y="854"/>
                  </a:cubicBezTo>
                  <a:cubicBezTo>
                    <a:pt x="7" y="499"/>
                    <a:pt x="13" y="238"/>
                    <a:pt x="18" y="1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2667;p52"/>
            <p:cNvSpPr/>
            <p:nvPr/>
          </p:nvSpPr>
          <p:spPr>
            <a:xfrm>
              <a:off x="2475300" y="3768700"/>
              <a:ext cx="264650" cy="135200"/>
            </a:xfrm>
            <a:custGeom>
              <a:avLst/>
              <a:gdLst/>
              <a:ahLst/>
              <a:cxnLst/>
              <a:rect l="l" t="t" r="r" b="b"/>
              <a:pathLst>
                <a:path w="10586" h="5408" extrusionOk="0">
                  <a:moveTo>
                    <a:pt x="9508" y="1359"/>
                  </a:moveTo>
                  <a:cubicBezTo>
                    <a:pt x="9823" y="1359"/>
                    <a:pt x="9834" y="1949"/>
                    <a:pt x="9764" y="2253"/>
                  </a:cubicBezTo>
                  <a:cubicBezTo>
                    <a:pt x="9699" y="2523"/>
                    <a:pt x="9457" y="2871"/>
                    <a:pt x="9200" y="2871"/>
                  </a:cubicBezTo>
                  <a:cubicBezTo>
                    <a:pt x="9174" y="2871"/>
                    <a:pt x="9147" y="2868"/>
                    <a:pt x="9121" y="2860"/>
                  </a:cubicBezTo>
                  <a:cubicBezTo>
                    <a:pt x="8835" y="2765"/>
                    <a:pt x="8656" y="2134"/>
                    <a:pt x="8656" y="2134"/>
                  </a:cubicBezTo>
                  <a:cubicBezTo>
                    <a:pt x="8847" y="1836"/>
                    <a:pt x="9144" y="1395"/>
                    <a:pt x="9490" y="1360"/>
                  </a:cubicBezTo>
                  <a:cubicBezTo>
                    <a:pt x="9496" y="1359"/>
                    <a:pt x="9502" y="1359"/>
                    <a:pt x="9508" y="1359"/>
                  </a:cubicBezTo>
                  <a:close/>
                  <a:moveTo>
                    <a:pt x="5049" y="1657"/>
                  </a:moveTo>
                  <a:cubicBezTo>
                    <a:pt x="6037" y="1657"/>
                    <a:pt x="6763" y="2348"/>
                    <a:pt x="6763" y="2348"/>
                  </a:cubicBezTo>
                  <a:cubicBezTo>
                    <a:pt x="6763" y="2348"/>
                    <a:pt x="6156" y="3229"/>
                    <a:pt x="6001" y="3312"/>
                  </a:cubicBezTo>
                  <a:cubicBezTo>
                    <a:pt x="5912" y="3367"/>
                    <a:pt x="5735" y="3422"/>
                    <a:pt x="5439" y="3422"/>
                  </a:cubicBezTo>
                  <a:cubicBezTo>
                    <a:pt x="5222" y="3422"/>
                    <a:pt x="4942" y="3393"/>
                    <a:pt x="4584" y="3312"/>
                  </a:cubicBezTo>
                  <a:cubicBezTo>
                    <a:pt x="3739" y="3122"/>
                    <a:pt x="2691" y="2348"/>
                    <a:pt x="2691" y="2348"/>
                  </a:cubicBezTo>
                  <a:cubicBezTo>
                    <a:pt x="2691" y="2348"/>
                    <a:pt x="3632" y="1669"/>
                    <a:pt x="5049" y="1657"/>
                  </a:cubicBezTo>
                  <a:close/>
                  <a:moveTo>
                    <a:pt x="4279" y="1"/>
                  </a:moveTo>
                  <a:cubicBezTo>
                    <a:pt x="3036" y="1"/>
                    <a:pt x="1827" y="319"/>
                    <a:pt x="1167" y="550"/>
                  </a:cubicBezTo>
                  <a:cubicBezTo>
                    <a:pt x="250" y="883"/>
                    <a:pt x="0" y="1050"/>
                    <a:pt x="0" y="1050"/>
                  </a:cubicBezTo>
                  <a:cubicBezTo>
                    <a:pt x="0" y="1050"/>
                    <a:pt x="1322" y="3884"/>
                    <a:pt x="2441" y="4515"/>
                  </a:cubicBezTo>
                  <a:cubicBezTo>
                    <a:pt x="3054" y="4863"/>
                    <a:pt x="3719" y="4984"/>
                    <a:pt x="4318" y="4984"/>
                  </a:cubicBezTo>
                  <a:cubicBezTo>
                    <a:pt x="4824" y="4984"/>
                    <a:pt x="5282" y="4898"/>
                    <a:pt x="5620" y="4789"/>
                  </a:cubicBezTo>
                  <a:cubicBezTo>
                    <a:pt x="6346" y="4551"/>
                    <a:pt x="8180" y="3467"/>
                    <a:pt x="8406" y="3431"/>
                  </a:cubicBezTo>
                  <a:cubicBezTo>
                    <a:pt x="8451" y="3421"/>
                    <a:pt x="8490" y="3417"/>
                    <a:pt x="8523" y="3417"/>
                  </a:cubicBezTo>
                  <a:cubicBezTo>
                    <a:pt x="8646" y="3417"/>
                    <a:pt x="8684" y="3483"/>
                    <a:pt x="8656" y="3586"/>
                  </a:cubicBezTo>
                  <a:cubicBezTo>
                    <a:pt x="8632" y="3717"/>
                    <a:pt x="9371" y="5408"/>
                    <a:pt x="9371" y="5408"/>
                  </a:cubicBezTo>
                  <a:cubicBezTo>
                    <a:pt x="9371" y="5408"/>
                    <a:pt x="9311" y="4443"/>
                    <a:pt x="9525" y="3741"/>
                  </a:cubicBezTo>
                  <a:cubicBezTo>
                    <a:pt x="9740" y="3050"/>
                    <a:pt x="10323" y="1562"/>
                    <a:pt x="10323" y="1562"/>
                  </a:cubicBezTo>
                  <a:cubicBezTo>
                    <a:pt x="10323" y="1562"/>
                    <a:pt x="10514" y="633"/>
                    <a:pt x="10585" y="169"/>
                  </a:cubicBezTo>
                  <a:lnTo>
                    <a:pt x="10585" y="169"/>
                  </a:lnTo>
                  <a:cubicBezTo>
                    <a:pt x="10585" y="169"/>
                    <a:pt x="10025" y="181"/>
                    <a:pt x="9442" y="895"/>
                  </a:cubicBezTo>
                  <a:cubicBezTo>
                    <a:pt x="8847" y="1622"/>
                    <a:pt x="8490" y="1622"/>
                    <a:pt x="8490" y="1622"/>
                  </a:cubicBezTo>
                  <a:cubicBezTo>
                    <a:pt x="8490" y="1622"/>
                    <a:pt x="7358" y="598"/>
                    <a:pt x="5715" y="169"/>
                  </a:cubicBezTo>
                  <a:cubicBezTo>
                    <a:pt x="5252" y="49"/>
                    <a:pt x="4763" y="1"/>
                    <a:pt x="427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13" name="Google Shape;22713;p46"/>
          <p:cNvSpPr/>
          <p:nvPr/>
        </p:nvSpPr>
        <p:spPr>
          <a:xfrm>
            <a:off x="3239158" y="2465042"/>
            <a:ext cx="2632286" cy="601240"/>
          </a:xfrm>
          <a:custGeom>
            <a:avLst/>
            <a:gdLst/>
            <a:ahLst/>
            <a:cxnLst/>
            <a:rect l="l" t="t" r="r" b="b"/>
            <a:pathLst>
              <a:path w="116549" h="36397" extrusionOk="0">
                <a:moveTo>
                  <a:pt x="18199" y="1"/>
                </a:moveTo>
                <a:cubicBezTo>
                  <a:pt x="8148" y="1"/>
                  <a:pt x="1" y="8148"/>
                  <a:pt x="1" y="18198"/>
                </a:cubicBezTo>
                <a:cubicBezTo>
                  <a:pt x="1" y="28249"/>
                  <a:pt x="8148" y="36396"/>
                  <a:pt x="18199" y="36396"/>
                </a:cubicBezTo>
                <a:lnTo>
                  <a:pt x="98350" y="36396"/>
                </a:lnTo>
                <a:cubicBezTo>
                  <a:pt x="108401" y="36396"/>
                  <a:pt x="116548" y="28249"/>
                  <a:pt x="116548" y="18198"/>
                </a:cubicBezTo>
                <a:cubicBezTo>
                  <a:pt x="116548" y="8148"/>
                  <a:pt x="108401" y="1"/>
                  <a:pt x="983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>
              <a:defRPr/>
            </a:pPr>
            <a:r>
              <a:rPr lang="en" sz="3200" b="1" dirty="0" smtClean="0">
                <a:ln w="12700">
                  <a:solidFill>
                    <a:srgbClr val="FCCB25"/>
                  </a:solidFill>
                  <a:prstDash val="solid"/>
                </a:ln>
                <a:pattFill prst="ltDnDiag">
                  <a:fgClr>
                    <a:srgbClr val="FCCB25">
                      <a:lumMod val="60000"/>
                      <a:lumOff val="40000"/>
                    </a:srgbClr>
                  </a:fgClr>
                  <a:bgClr>
                    <a:srgbClr val="FFFFFF"/>
                  </a:bgClr>
                </a:patt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Lato" panose="020B0604020202020204" charset="0"/>
                <a:ea typeface="Righteous"/>
                <a:cs typeface="Righteous"/>
                <a:sym typeface="Righteous"/>
              </a:rPr>
              <a:t>sufficient</a:t>
            </a:r>
            <a:endParaRPr sz="2400" b="1" dirty="0">
              <a:ln w="9525">
                <a:solidFill>
                  <a:srgbClr val="FFFFFF"/>
                </a:solidFill>
                <a:prstDash val="solid"/>
              </a:ln>
              <a:solidFill>
                <a:srgbClr val="FCCB25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Lato" panose="020B0604020202020204" charset="0"/>
              <a:ea typeface="Righteous"/>
              <a:cs typeface="Righteous"/>
              <a:sym typeface="Righteous"/>
            </a:endParaRPr>
          </a:p>
        </p:txBody>
      </p:sp>
      <p:sp>
        <p:nvSpPr>
          <p:cNvPr id="22714" name="Google Shape;22714;p46"/>
          <p:cNvSpPr/>
          <p:nvPr/>
        </p:nvSpPr>
        <p:spPr>
          <a:xfrm>
            <a:off x="3547995" y="2416427"/>
            <a:ext cx="724514" cy="781734"/>
          </a:xfrm>
          <a:custGeom>
            <a:avLst/>
            <a:gdLst/>
            <a:ahLst/>
            <a:cxnLst/>
            <a:rect l="l" t="t" r="r" b="b"/>
            <a:pathLst>
              <a:path w="46773" h="50467" extrusionOk="0">
                <a:moveTo>
                  <a:pt x="25232" y="1"/>
                </a:moveTo>
                <a:cubicBezTo>
                  <a:pt x="11319" y="1"/>
                  <a:pt x="0" y="11322"/>
                  <a:pt x="0" y="25233"/>
                </a:cubicBezTo>
                <a:cubicBezTo>
                  <a:pt x="0" y="39146"/>
                  <a:pt x="11319" y="50466"/>
                  <a:pt x="25232" y="50466"/>
                </a:cubicBezTo>
                <a:lnTo>
                  <a:pt x="46773" y="50466"/>
                </a:lnTo>
                <a:lnTo>
                  <a:pt x="46773" y="49007"/>
                </a:lnTo>
                <a:lnTo>
                  <a:pt x="25232" y="49007"/>
                </a:lnTo>
                <a:cubicBezTo>
                  <a:pt x="12124" y="49007"/>
                  <a:pt x="1456" y="38344"/>
                  <a:pt x="1456" y="25233"/>
                </a:cubicBezTo>
                <a:cubicBezTo>
                  <a:pt x="1456" y="12123"/>
                  <a:pt x="12124" y="1457"/>
                  <a:pt x="25232" y="1457"/>
                </a:cubicBezTo>
                <a:lnTo>
                  <a:pt x="46773" y="1457"/>
                </a:lnTo>
                <a:lnTo>
                  <a:pt x="46773" y="1"/>
                </a:ln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15" name="Google Shape;22715;p46"/>
          <p:cNvSpPr/>
          <p:nvPr/>
        </p:nvSpPr>
        <p:spPr>
          <a:xfrm>
            <a:off x="3576187" y="3183104"/>
            <a:ext cx="837451" cy="289632"/>
          </a:xfrm>
          <a:custGeom>
            <a:avLst/>
            <a:gdLst/>
            <a:ahLst/>
            <a:cxnLst/>
            <a:rect l="l" t="t" r="r" b="b"/>
            <a:pathLst>
              <a:path w="54064" h="18698" extrusionOk="0">
                <a:moveTo>
                  <a:pt x="53821" y="0"/>
                </a:moveTo>
                <a:cubicBezTo>
                  <a:pt x="53686" y="0"/>
                  <a:pt x="53579" y="109"/>
                  <a:pt x="53579" y="242"/>
                </a:cubicBezTo>
                <a:lnTo>
                  <a:pt x="53579" y="5286"/>
                </a:lnTo>
                <a:cubicBezTo>
                  <a:pt x="53579" y="8576"/>
                  <a:pt x="50903" y="11250"/>
                  <a:pt x="47614" y="11250"/>
                </a:cubicBezTo>
                <a:lnTo>
                  <a:pt x="7205" y="11250"/>
                </a:lnTo>
                <a:cubicBezTo>
                  <a:pt x="3232" y="11250"/>
                  <a:pt x="0" y="14484"/>
                  <a:pt x="0" y="18456"/>
                </a:cubicBezTo>
                <a:cubicBezTo>
                  <a:pt x="0" y="18589"/>
                  <a:pt x="109" y="18698"/>
                  <a:pt x="242" y="18698"/>
                </a:cubicBezTo>
                <a:cubicBezTo>
                  <a:pt x="376" y="18698"/>
                  <a:pt x="485" y="18589"/>
                  <a:pt x="485" y="18456"/>
                </a:cubicBezTo>
                <a:cubicBezTo>
                  <a:pt x="485" y="14751"/>
                  <a:pt x="3499" y="11736"/>
                  <a:pt x="7202" y="11736"/>
                </a:cubicBezTo>
                <a:lnTo>
                  <a:pt x="47612" y="11736"/>
                </a:lnTo>
                <a:cubicBezTo>
                  <a:pt x="51169" y="11736"/>
                  <a:pt x="54063" y="8843"/>
                  <a:pt x="54063" y="5286"/>
                </a:cubicBezTo>
                <a:lnTo>
                  <a:pt x="54063" y="242"/>
                </a:lnTo>
                <a:cubicBezTo>
                  <a:pt x="54063" y="109"/>
                  <a:pt x="53955" y="0"/>
                  <a:pt x="53821" y="0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16" name="Google Shape;22716;p46"/>
          <p:cNvSpPr/>
          <p:nvPr/>
        </p:nvSpPr>
        <p:spPr>
          <a:xfrm>
            <a:off x="5556740" y="3442866"/>
            <a:ext cx="52263" cy="52263"/>
          </a:xfrm>
          <a:custGeom>
            <a:avLst/>
            <a:gdLst/>
            <a:ahLst/>
            <a:cxnLst/>
            <a:rect l="l" t="t" r="r" b="b"/>
            <a:pathLst>
              <a:path w="3374" h="3374" extrusionOk="0">
                <a:moveTo>
                  <a:pt x="1687" y="0"/>
                </a:moveTo>
                <a:cubicBezTo>
                  <a:pt x="755" y="0"/>
                  <a:pt x="0" y="755"/>
                  <a:pt x="0" y="1687"/>
                </a:cubicBezTo>
                <a:cubicBezTo>
                  <a:pt x="0" y="2619"/>
                  <a:pt x="755" y="3373"/>
                  <a:pt x="1687" y="3373"/>
                </a:cubicBezTo>
                <a:cubicBezTo>
                  <a:pt x="2619" y="3373"/>
                  <a:pt x="3373" y="2619"/>
                  <a:pt x="3373" y="1687"/>
                </a:cubicBezTo>
                <a:cubicBezTo>
                  <a:pt x="3373" y="755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17" name="Google Shape;22717;p46"/>
          <p:cNvSpPr/>
          <p:nvPr/>
        </p:nvSpPr>
        <p:spPr>
          <a:xfrm>
            <a:off x="3553804" y="3442866"/>
            <a:ext cx="52263" cy="52263"/>
          </a:xfrm>
          <a:custGeom>
            <a:avLst/>
            <a:gdLst/>
            <a:ahLst/>
            <a:cxnLst/>
            <a:rect l="l" t="t" r="r" b="b"/>
            <a:pathLst>
              <a:path w="3374" h="3374" extrusionOk="0">
                <a:moveTo>
                  <a:pt x="1687" y="0"/>
                </a:moveTo>
                <a:cubicBezTo>
                  <a:pt x="755" y="0"/>
                  <a:pt x="1" y="755"/>
                  <a:pt x="1" y="1687"/>
                </a:cubicBezTo>
                <a:cubicBezTo>
                  <a:pt x="1" y="2619"/>
                  <a:pt x="755" y="3373"/>
                  <a:pt x="1687" y="3373"/>
                </a:cubicBezTo>
                <a:cubicBezTo>
                  <a:pt x="2619" y="3373"/>
                  <a:pt x="3374" y="2619"/>
                  <a:pt x="3374" y="1687"/>
                </a:cubicBezTo>
                <a:cubicBezTo>
                  <a:pt x="3374" y="755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18" name="Google Shape;22718;p46"/>
          <p:cNvSpPr/>
          <p:nvPr/>
        </p:nvSpPr>
        <p:spPr>
          <a:xfrm>
            <a:off x="4749171" y="3183104"/>
            <a:ext cx="837467" cy="289632"/>
          </a:xfrm>
          <a:custGeom>
            <a:avLst/>
            <a:gdLst/>
            <a:ahLst/>
            <a:cxnLst/>
            <a:rect l="l" t="t" r="r" b="b"/>
            <a:pathLst>
              <a:path w="54065" h="18698" extrusionOk="0">
                <a:moveTo>
                  <a:pt x="242" y="0"/>
                </a:moveTo>
                <a:cubicBezTo>
                  <a:pt x="109" y="0"/>
                  <a:pt x="0" y="109"/>
                  <a:pt x="0" y="242"/>
                </a:cubicBezTo>
                <a:lnTo>
                  <a:pt x="0" y="5286"/>
                </a:lnTo>
                <a:cubicBezTo>
                  <a:pt x="0" y="8843"/>
                  <a:pt x="2895" y="11736"/>
                  <a:pt x="6451" y="11736"/>
                </a:cubicBezTo>
                <a:lnTo>
                  <a:pt x="46862" y="11736"/>
                </a:lnTo>
                <a:cubicBezTo>
                  <a:pt x="50567" y="11736"/>
                  <a:pt x="53580" y="14751"/>
                  <a:pt x="53580" y="18456"/>
                </a:cubicBezTo>
                <a:cubicBezTo>
                  <a:pt x="53580" y="18589"/>
                  <a:pt x="53689" y="18698"/>
                  <a:pt x="53822" y="18698"/>
                </a:cubicBezTo>
                <a:cubicBezTo>
                  <a:pt x="53957" y="18698"/>
                  <a:pt x="54064" y="18589"/>
                  <a:pt x="54063" y="18456"/>
                </a:cubicBezTo>
                <a:cubicBezTo>
                  <a:pt x="54063" y="14484"/>
                  <a:pt x="50831" y="11250"/>
                  <a:pt x="46858" y="11250"/>
                </a:cubicBezTo>
                <a:lnTo>
                  <a:pt x="6449" y="11250"/>
                </a:lnTo>
                <a:cubicBezTo>
                  <a:pt x="3160" y="11250"/>
                  <a:pt x="484" y="8576"/>
                  <a:pt x="484" y="5286"/>
                </a:cubicBezTo>
                <a:lnTo>
                  <a:pt x="484" y="242"/>
                </a:lnTo>
                <a:cubicBezTo>
                  <a:pt x="484" y="109"/>
                  <a:pt x="376" y="0"/>
                  <a:pt x="242" y="0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19" name="Google Shape;22719;p46"/>
          <p:cNvSpPr/>
          <p:nvPr/>
        </p:nvSpPr>
        <p:spPr>
          <a:xfrm>
            <a:off x="4726819" y="3160766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5" y="1"/>
                </a:moveTo>
                <a:cubicBezTo>
                  <a:pt x="753" y="1"/>
                  <a:pt x="0" y="754"/>
                  <a:pt x="0" y="1686"/>
                </a:cubicBezTo>
                <a:cubicBezTo>
                  <a:pt x="0" y="2618"/>
                  <a:pt x="753" y="3372"/>
                  <a:pt x="1685" y="3372"/>
                </a:cubicBezTo>
                <a:cubicBezTo>
                  <a:pt x="2617" y="3372"/>
                  <a:pt x="3372" y="2618"/>
                  <a:pt x="3372" y="1686"/>
                </a:cubicBezTo>
                <a:cubicBezTo>
                  <a:pt x="3372" y="754"/>
                  <a:pt x="2617" y="1"/>
                  <a:pt x="16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0" name="Google Shape;22720;p46"/>
          <p:cNvSpPr/>
          <p:nvPr/>
        </p:nvSpPr>
        <p:spPr>
          <a:xfrm>
            <a:off x="4383756" y="3160766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7" y="1"/>
                </a:moveTo>
                <a:cubicBezTo>
                  <a:pt x="755" y="1"/>
                  <a:pt x="1" y="754"/>
                  <a:pt x="1" y="1686"/>
                </a:cubicBezTo>
                <a:cubicBezTo>
                  <a:pt x="1" y="2618"/>
                  <a:pt x="755" y="3372"/>
                  <a:pt x="1687" y="3372"/>
                </a:cubicBezTo>
                <a:cubicBezTo>
                  <a:pt x="2619" y="3372"/>
                  <a:pt x="3372" y="2618"/>
                  <a:pt x="3372" y="1686"/>
                </a:cubicBezTo>
                <a:cubicBezTo>
                  <a:pt x="3372" y="754"/>
                  <a:pt x="2619" y="1"/>
                  <a:pt x="16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1" name="Google Shape;22721;p46"/>
          <p:cNvSpPr/>
          <p:nvPr/>
        </p:nvSpPr>
        <p:spPr>
          <a:xfrm>
            <a:off x="4749171" y="2141841"/>
            <a:ext cx="837436" cy="289632"/>
          </a:xfrm>
          <a:custGeom>
            <a:avLst/>
            <a:gdLst/>
            <a:ahLst/>
            <a:cxnLst/>
            <a:rect l="l" t="t" r="r" b="b"/>
            <a:pathLst>
              <a:path w="54063" h="18698" extrusionOk="0">
                <a:moveTo>
                  <a:pt x="53821" y="1"/>
                </a:moveTo>
                <a:cubicBezTo>
                  <a:pt x="53687" y="1"/>
                  <a:pt x="53579" y="108"/>
                  <a:pt x="53579" y="243"/>
                </a:cubicBezTo>
                <a:cubicBezTo>
                  <a:pt x="53579" y="3946"/>
                  <a:pt x="50564" y="6961"/>
                  <a:pt x="46861" y="6961"/>
                </a:cubicBezTo>
                <a:lnTo>
                  <a:pt x="6451" y="6961"/>
                </a:lnTo>
                <a:cubicBezTo>
                  <a:pt x="2895" y="6961"/>
                  <a:pt x="0" y="9857"/>
                  <a:pt x="0" y="13412"/>
                </a:cubicBezTo>
                <a:lnTo>
                  <a:pt x="0" y="18455"/>
                </a:lnTo>
                <a:cubicBezTo>
                  <a:pt x="0" y="18590"/>
                  <a:pt x="109" y="18697"/>
                  <a:pt x="242" y="18697"/>
                </a:cubicBezTo>
                <a:cubicBezTo>
                  <a:pt x="379" y="18697"/>
                  <a:pt x="487" y="18590"/>
                  <a:pt x="486" y="18455"/>
                </a:cubicBezTo>
                <a:lnTo>
                  <a:pt x="486" y="13412"/>
                </a:lnTo>
                <a:cubicBezTo>
                  <a:pt x="486" y="10122"/>
                  <a:pt x="3162" y="7447"/>
                  <a:pt x="6451" y="7447"/>
                </a:cubicBezTo>
                <a:lnTo>
                  <a:pt x="46858" y="7447"/>
                </a:lnTo>
                <a:cubicBezTo>
                  <a:pt x="50831" y="7447"/>
                  <a:pt x="54063" y="4215"/>
                  <a:pt x="54063" y="243"/>
                </a:cubicBezTo>
                <a:cubicBezTo>
                  <a:pt x="54063" y="108"/>
                  <a:pt x="53954" y="1"/>
                  <a:pt x="53821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2" name="Google Shape;22722;p46"/>
          <p:cNvSpPr/>
          <p:nvPr/>
        </p:nvSpPr>
        <p:spPr>
          <a:xfrm>
            <a:off x="3576156" y="2141841"/>
            <a:ext cx="837482" cy="289632"/>
          </a:xfrm>
          <a:custGeom>
            <a:avLst/>
            <a:gdLst/>
            <a:ahLst/>
            <a:cxnLst/>
            <a:rect l="l" t="t" r="r" b="b"/>
            <a:pathLst>
              <a:path w="54066" h="18698" extrusionOk="0">
                <a:moveTo>
                  <a:pt x="243" y="1"/>
                </a:moveTo>
                <a:cubicBezTo>
                  <a:pt x="108" y="1"/>
                  <a:pt x="1" y="108"/>
                  <a:pt x="1" y="243"/>
                </a:cubicBezTo>
                <a:cubicBezTo>
                  <a:pt x="1" y="4216"/>
                  <a:pt x="3233" y="7447"/>
                  <a:pt x="7204" y="7447"/>
                </a:cubicBezTo>
                <a:lnTo>
                  <a:pt x="47616" y="7447"/>
                </a:lnTo>
                <a:cubicBezTo>
                  <a:pt x="50905" y="7447"/>
                  <a:pt x="53581" y="10122"/>
                  <a:pt x="53581" y="13412"/>
                </a:cubicBezTo>
                <a:lnTo>
                  <a:pt x="53581" y="18455"/>
                </a:lnTo>
                <a:cubicBezTo>
                  <a:pt x="53581" y="18590"/>
                  <a:pt x="53688" y="18697"/>
                  <a:pt x="53823" y="18697"/>
                </a:cubicBezTo>
                <a:cubicBezTo>
                  <a:pt x="53957" y="18697"/>
                  <a:pt x="54065" y="18590"/>
                  <a:pt x="54062" y="18455"/>
                </a:cubicBezTo>
                <a:lnTo>
                  <a:pt x="54062" y="13412"/>
                </a:lnTo>
                <a:cubicBezTo>
                  <a:pt x="54062" y="9854"/>
                  <a:pt x="51169" y="6961"/>
                  <a:pt x="47611" y="6961"/>
                </a:cubicBezTo>
                <a:lnTo>
                  <a:pt x="7203" y="6961"/>
                </a:lnTo>
                <a:cubicBezTo>
                  <a:pt x="3498" y="6961"/>
                  <a:pt x="485" y="3946"/>
                  <a:pt x="485" y="243"/>
                </a:cubicBezTo>
                <a:cubicBezTo>
                  <a:pt x="485" y="108"/>
                  <a:pt x="377" y="1"/>
                  <a:pt x="243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3" name="Google Shape;22723;p46"/>
          <p:cNvSpPr/>
          <p:nvPr/>
        </p:nvSpPr>
        <p:spPr>
          <a:xfrm>
            <a:off x="5556740" y="2119503"/>
            <a:ext cx="52263" cy="52248"/>
          </a:xfrm>
          <a:custGeom>
            <a:avLst/>
            <a:gdLst/>
            <a:ahLst/>
            <a:cxnLst/>
            <a:rect l="l" t="t" r="r" b="b"/>
            <a:pathLst>
              <a:path w="3374" h="3373" extrusionOk="0">
                <a:moveTo>
                  <a:pt x="1687" y="0"/>
                </a:moveTo>
                <a:cubicBezTo>
                  <a:pt x="755" y="0"/>
                  <a:pt x="0" y="754"/>
                  <a:pt x="0" y="1687"/>
                </a:cubicBezTo>
                <a:cubicBezTo>
                  <a:pt x="0" y="2619"/>
                  <a:pt x="755" y="3373"/>
                  <a:pt x="1687" y="3373"/>
                </a:cubicBezTo>
                <a:cubicBezTo>
                  <a:pt x="2619" y="3370"/>
                  <a:pt x="3373" y="2617"/>
                  <a:pt x="3373" y="1687"/>
                </a:cubicBezTo>
                <a:cubicBezTo>
                  <a:pt x="3373" y="754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4" name="Google Shape;22724;p46"/>
          <p:cNvSpPr/>
          <p:nvPr/>
        </p:nvSpPr>
        <p:spPr>
          <a:xfrm>
            <a:off x="3553804" y="2119503"/>
            <a:ext cx="52263" cy="52248"/>
          </a:xfrm>
          <a:custGeom>
            <a:avLst/>
            <a:gdLst/>
            <a:ahLst/>
            <a:cxnLst/>
            <a:rect l="l" t="t" r="r" b="b"/>
            <a:pathLst>
              <a:path w="3374" h="3373" extrusionOk="0">
                <a:moveTo>
                  <a:pt x="1687" y="0"/>
                </a:moveTo>
                <a:cubicBezTo>
                  <a:pt x="755" y="0"/>
                  <a:pt x="1" y="754"/>
                  <a:pt x="1" y="1687"/>
                </a:cubicBezTo>
                <a:cubicBezTo>
                  <a:pt x="1" y="2619"/>
                  <a:pt x="755" y="3373"/>
                  <a:pt x="1687" y="3373"/>
                </a:cubicBezTo>
                <a:cubicBezTo>
                  <a:pt x="2619" y="3370"/>
                  <a:pt x="3374" y="2617"/>
                  <a:pt x="3374" y="1687"/>
                </a:cubicBezTo>
                <a:cubicBezTo>
                  <a:pt x="3374" y="754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5" name="Google Shape;22725;p46"/>
          <p:cNvSpPr/>
          <p:nvPr/>
        </p:nvSpPr>
        <p:spPr>
          <a:xfrm>
            <a:off x="4726819" y="2401603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5" y="1"/>
                </a:moveTo>
                <a:cubicBezTo>
                  <a:pt x="753" y="1"/>
                  <a:pt x="0" y="754"/>
                  <a:pt x="0" y="1686"/>
                </a:cubicBezTo>
                <a:cubicBezTo>
                  <a:pt x="0" y="2618"/>
                  <a:pt x="753" y="3372"/>
                  <a:pt x="1685" y="3372"/>
                </a:cubicBezTo>
                <a:cubicBezTo>
                  <a:pt x="2617" y="3372"/>
                  <a:pt x="3372" y="2616"/>
                  <a:pt x="3372" y="1686"/>
                </a:cubicBezTo>
                <a:cubicBezTo>
                  <a:pt x="3372" y="754"/>
                  <a:pt x="2617" y="1"/>
                  <a:pt x="16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6" name="Google Shape;22726;p46"/>
          <p:cNvSpPr/>
          <p:nvPr/>
        </p:nvSpPr>
        <p:spPr>
          <a:xfrm>
            <a:off x="4383756" y="2401603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7" y="1"/>
                </a:moveTo>
                <a:cubicBezTo>
                  <a:pt x="755" y="1"/>
                  <a:pt x="1" y="754"/>
                  <a:pt x="1" y="1686"/>
                </a:cubicBezTo>
                <a:cubicBezTo>
                  <a:pt x="1" y="2618"/>
                  <a:pt x="755" y="3372"/>
                  <a:pt x="1687" y="3372"/>
                </a:cubicBezTo>
                <a:cubicBezTo>
                  <a:pt x="2619" y="3372"/>
                  <a:pt x="3372" y="2616"/>
                  <a:pt x="3372" y="1686"/>
                </a:cubicBezTo>
                <a:cubicBezTo>
                  <a:pt x="3372" y="754"/>
                  <a:pt x="2619" y="1"/>
                  <a:pt x="16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7" name="Google Shape;22727;p46"/>
          <p:cNvSpPr/>
          <p:nvPr/>
        </p:nvSpPr>
        <p:spPr>
          <a:xfrm>
            <a:off x="4890257" y="2416427"/>
            <a:ext cx="724576" cy="781734"/>
          </a:xfrm>
          <a:custGeom>
            <a:avLst/>
            <a:gdLst/>
            <a:ahLst/>
            <a:cxnLst/>
            <a:rect l="l" t="t" r="r" b="b"/>
            <a:pathLst>
              <a:path w="46777" h="50467" extrusionOk="0">
                <a:moveTo>
                  <a:pt x="1" y="1"/>
                </a:moveTo>
                <a:lnTo>
                  <a:pt x="1" y="1458"/>
                </a:lnTo>
                <a:lnTo>
                  <a:pt x="21544" y="1458"/>
                </a:lnTo>
                <a:cubicBezTo>
                  <a:pt x="34653" y="1458"/>
                  <a:pt x="45320" y="12123"/>
                  <a:pt x="45320" y="25233"/>
                </a:cubicBezTo>
                <a:cubicBezTo>
                  <a:pt x="45320" y="38344"/>
                  <a:pt x="34653" y="49009"/>
                  <a:pt x="21544" y="49009"/>
                </a:cubicBezTo>
                <a:lnTo>
                  <a:pt x="1" y="49009"/>
                </a:lnTo>
                <a:lnTo>
                  <a:pt x="1" y="50466"/>
                </a:lnTo>
                <a:lnTo>
                  <a:pt x="21544" y="50466"/>
                </a:lnTo>
                <a:cubicBezTo>
                  <a:pt x="35457" y="50466"/>
                  <a:pt x="46776" y="39146"/>
                  <a:pt x="46776" y="25233"/>
                </a:cubicBezTo>
                <a:cubicBezTo>
                  <a:pt x="46776" y="11322"/>
                  <a:pt x="35457" y="1"/>
                  <a:pt x="21544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endParaRPr/>
          </a:p>
        </p:txBody>
      </p:sp>
      <p:sp>
        <p:nvSpPr>
          <p:cNvPr id="22728" name="Google Shape;22728;p46"/>
          <p:cNvSpPr txBox="1"/>
          <p:nvPr/>
        </p:nvSpPr>
        <p:spPr>
          <a:xfrm>
            <a:off x="1152036" y="3418410"/>
            <a:ext cx="1666500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r">
              <a:defRPr/>
            </a:pPr>
            <a:r>
              <a:rPr lang="en" sz="2000" u="sng" dirty="0">
                <a:solidFill>
                  <a:srgbClr val="F88097"/>
                </a:solidFill>
                <a:latin typeface="Righteous"/>
                <a:ea typeface="Righteous"/>
                <a:cs typeface="Righteous"/>
                <a:sym typeface="Righteous"/>
              </a:rPr>
              <a:t>definition</a:t>
            </a:r>
            <a:endParaRPr sz="2000" u="sng" dirty="0">
              <a:solidFill>
                <a:srgbClr val="F88097"/>
              </a:solidFill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29" name="Google Shape;22729;p46"/>
          <p:cNvSpPr txBox="1"/>
          <p:nvPr/>
        </p:nvSpPr>
        <p:spPr>
          <a:xfrm>
            <a:off x="1004671" y="3555798"/>
            <a:ext cx="2146964" cy="10642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r>
              <a:rPr lang="en-US" sz="1600" b="1" dirty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h</a:t>
            </a:r>
            <a:r>
              <a:rPr lang="en-US" sz="1600" b="1" dirty="0" smtClean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aving as much as is needed = enough</a:t>
            </a:r>
            <a:endParaRPr lang="en-US" sz="1600" b="1" dirty="0">
              <a:solidFill>
                <a:srgbClr val="FFFFFF"/>
              </a:solidFill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22730" name="Google Shape;22730;p46"/>
          <p:cNvGrpSpPr/>
          <p:nvPr/>
        </p:nvGrpSpPr>
        <p:grpSpPr>
          <a:xfrm>
            <a:off x="2924459" y="3551610"/>
            <a:ext cx="1037144" cy="619414"/>
            <a:chOff x="2924459" y="3551610"/>
            <a:chExt cx="1037144" cy="619414"/>
          </a:xfrm>
        </p:grpSpPr>
        <p:sp>
          <p:nvSpPr>
            <p:cNvPr id="22731" name="Google Shape;22731;p46"/>
            <p:cNvSpPr/>
            <p:nvPr/>
          </p:nvSpPr>
          <p:spPr>
            <a:xfrm>
              <a:off x="3198271" y="3551610"/>
              <a:ext cx="763332" cy="619414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7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7" y="39988"/>
                  </a:cubicBezTo>
                  <a:lnTo>
                    <a:pt x="41282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79"/>
                    <a:pt x="45697" y="0"/>
                    <a:pt x="412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cxnSp>
          <p:nvCxnSpPr>
            <p:cNvPr id="22733" name="Google Shape;22733;p46"/>
            <p:cNvCxnSpPr/>
            <p:nvPr/>
          </p:nvCxnSpPr>
          <p:spPr>
            <a:xfrm>
              <a:off x="2924459" y="3641548"/>
              <a:ext cx="314700" cy="0"/>
            </a:xfrm>
            <a:prstGeom prst="straightConnector1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22734" name="Google Shape;22734;p46"/>
          <p:cNvSpPr txBox="1"/>
          <p:nvPr/>
        </p:nvSpPr>
        <p:spPr>
          <a:xfrm>
            <a:off x="773875" y="1319799"/>
            <a:ext cx="2032834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r">
              <a:defRPr/>
            </a:pPr>
            <a:r>
              <a:rPr lang="en-US" sz="2000" u="sng" dirty="0">
                <a:solidFill>
                  <a:srgbClr val="3FB6B5"/>
                </a:solidFill>
                <a:latin typeface="Righteous"/>
                <a:ea typeface="Righteous"/>
                <a:cs typeface="Righteous"/>
                <a:sym typeface="Righteous"/>
              </a:rPr>
              <a:t>p</a:t>
            </a:r>
            <a:r>
              <a:rPr lang="en" sz="2000" u="sng" dirty="0">
                <a:solidFill>
                  <a:srgbClr val="3FB6B5"/>
                </a:solidFill>
                <a:latin typeface="Righteous"/>
                <a:ea typeface="Righteous"/>
                <a:cs typeface="Righteous"/>
                <a:sym typeface="Righteous"/>
              </a:rPr>
              <a:t>art of speech</a:t>
            </a:r>
            <a:endParaRPr sz="2000" u="sng" dirty="0">
              <a:solidFill>
                <a:srgbClr val="3FB6B5"/>
              </a:solidFill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35" name="Google Shape;22735;p46"/>
          <p:cNvSpPr txBox="1"/>
          <p:nvPr/>
        </p:nvSpPr>
        <p:spPr>
          <a:xfrm>
            <a:off x="1040227" y="1729193"/>
            <a:ext cx="1640655" cy="4947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>
              <a:defRPr/>
            </a:pPr>
            <a:r>
              <a:rPr lang="en-US" sz="1800" b="1" dirty="0" smtClean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adjective </a:t>
            </a:r>
            <a:endParaRPr lang="en-US" sz="1800" b="1" dirty="0">
              <a:solidFill>
                <a:srgbClr val="FFFFFF"/>
              </a:solidFill>
              <a:latin typeface="Lato"/>
              <a:ea typeface="Lato"/>
              <a:cs typeface="Lato"/>
              <a:sym typeface="Lato"/>
            </a:endParaRPr>
          </a:p>
          <a:p>
            <a:pPr algn="ctr">
              <a:defRPr/>
            </a:pPr>
            <a:endParaRPr lang="en-US" sz="900" b="1" dirty="0">
              <a:solidFill>
                <a:srgbClr val="FFFFFF"/>
              </a:solidFill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22736" name="Google Shape;22736;p46"/>
          <p:cNvGrpSpPr/>
          <p:nvPr/>
        </p:nvGrpSpPr>
        <p:grpSpPr>
          <a:xfrm>
            <a:off x="2914176" y="1443524"/>
            <a:ext cx="1047427" cy="619445"/>
            <a:chOff x="2914176" y="1443524"/>
            <a:chExt cx="1047427" cy="619445"/>
          </a:xfrm>
        </p:grpSpPr>
        <p:sp>
          <p:nvSpPr>
            <p:cNvPr id="22737" name="Google Shape;22737;p46"/>
            <p:cNvSpPr/>
            <p:nvPr/>
          </p:nvSpPr>
          <p:spPr>
            <a:xfrm>
              <a:off x="3198271" y="1443524"/>
              <a:ext cx="763332" cy="619445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7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7" y="39989"/>
                  </a:cubicBezTo>
                  <a:lnTo>
                    <a:pt x="41282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80"/>
                    <a:pt x="45697" y="1"/>
                    <a:pt x="41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cxnSp>
          <p:nvCxnSpPr>
            <p:cNvPr id="22745" name="Google Shape;22745;p46"/>
            <p:cNvCxnSpPr/>
            <p:nvPr/>
          </p:nvCxnSpPr>
          <p:spPr>
            <a:xfrm>
              <a:off x="2914176" y="1552011"/>
              <a:ext cx="3327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22746" name="Google Shape;22746;p46"/>
          <p:cNvSpPr txBox="1"/>
          <p:nvPr/>
        </p:nvSpPr>
        <p:spPr>
          <a:xfrm>
            <a:off x="6370610" y="1325611"/>
            <a:ext cx="1929139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r>
              <a:rPr lang="en" sz="2000" u="sng" dirty="0">
                <a:solidFill>
                  <a:srgbClr val="D74762"/>
                </a:solidFill>
                <a:latin typeface="Righteous"/>
                <a:ea typeface="Righteous"/>
                <a:cs typeface="Righteous"/>
                <a:sym typeface="Righteous"/>
              </a:rPr>
              <a:t>pronunciation</a:t>
            </a:r>
            <a:endParaRPr sz="2000" u="sng" dirty="0">
              <a:solidFill>
                <a:srgbClr val="D74762"/>
              </a:solidFill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47" name="Google Shape;22747;p46"/>
          <p:cNvSpPr txBox="1"/>
          <p:nvPr/>
        </p:nvSpPr>
        <p:spPr>
          <a:xfrm>
            <a:off x="6378850" y="1678550"/>
            <a:ext cx="1920900" cy="51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defRPr/>
            </a:pPr>
            <a:endParaRPr dirty="0">
              <a:solidFill>
                <a:srgbClr val="FFFFFF"/>
              </a:solidFill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22748" name="Google Shape;22748;p46"/>
          <p:cNvGrpSpPr/>
          <p:nvPr/>
        </p:nvGrpSpPr>
        <p:grpSpPr>
          <a:xfrm>
            <a:off x="5201223" y="1443524"/>
            <a:ext cx="1037130" cy="619445"/>
            <a:chOff x="5201223" y="1443524"/>
            <a:chExt cx="1037130" cy="619445"/>
          </a:xfrm>
        </p:grpSpPr>
        <p:sp>
          <p:nvSpPr>
            <p:cNvPr id="22749" name="Google Shape;22749;p46"/>
            <p:cNvSpPr/>
            <p:nvPr/>
          </p:nvSpPr>
          <p:spPr>
            <a:xfrm>
              <a:off x="5201223" y="1443524"/>
              <a:ext cx="763332" cy="619445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5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5" y="39989"/>
                  </a:cubicBezTo>
                  <a:lnTo>
                    <a:pt x="41282" y="39989"/>
                  </a:lnTo>
                  <a:cubicBezTo>
                    <a:pt x="45698" y="39989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80"/>
                    <a:pt x="45698" y="1"/>
                    <a:pt x="4128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cxnSp>
          <p:nvCxnSpPr>
            <p:cNvPr id="22753" name="Google Shape;22753;p46"/>
            <p:cNvCxnSpPr/>
            <p:nvPr/>
          </p:nvCxnSpPr>
          <p:spPr>
            <a:xfrm rot="10800000">
              <a:off x="5887653" y="1552011"/>
              <a:ext cx="350700" cy="0"/>
            </a:xfrm>
            <a:prstGeom prst="straightConnector1">
              <a:avLst/>
            </a:prstGeom>
            <a:noFill/>
            <a:ln w="9525" cap="flat" cmpd="sng">
              <a:solidFill>
                <a:schemeClr val="accent6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22754" name="Google Shape;22754;p46"/>
          <p:cNvSpPr txBox="1"/>
          <p:nvPr/>
        </p:nvSpPr>
        <p:spPr>
          <a:xfrm>
            <a:off x="6370611" y="3424223"/>
            <a:ext cx="1678500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defRPr/>
            </a:pPr>
            <a:r>
              <a:rPr lang="en" sz="2000" u="sng" dirty="0">
                <a:solidFill>
                  <a:srgbClr val="2558A4"/>
                </a:solidFill>
                <a:latin typeface="Righteous"/>
                <a:ea typeface="Righteous"/>
                <a:cs typeface="Righteous"/>
                <a:sym typeface="Righteous"/>
              </a:rPr>
              <a:t>examples</a:t>
            </a:r>
            <a:endParaRPr sz="2000" u="sng" dirty="0">
              <a:solidFill>
                <a:srgbClr val="2558A4"/>
              </a:solidFill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55" name="Google Shape;22755;p46"/>
          <p:cNvSpPr txBox="1"/>
          <p:nvPr/>
        </p:nvSpPr>
        <p:spPr>
          <a:xfrm>
            <a:off x="6057828" y="3890262"/>
            <a:ext cx="2825259" cy="6581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defRPr/>
            </a:pPr>
            <a:r>
              <a:rPr lang="en-US" sz="1600" b="1" dirty="0" smtClean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I don’t have </a:t>
            </a:r>
            <a:r>
              <a:rPr lang="en-US" sz="1800" b="1" dirty="0" smtClean="0">
                <a:solidFill>
                  <a:srgbClr val="FCCB25"/>
                </a:solidFill>
                <a:latin typeface="Lato"/>
                <a:ea typeface="Lato"/>
                <a:cs typeface="Lato"/>
                <a:sym typeface="Lato"/>
              </a:rPr>
              <a:t>sufficient</a:t>
            </a:r>
            <a:r>
              <a:rPr lang="en-US" sz="1600" b="1" dirty="0" smtClean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 money to buy the toy I want.</a:t>
            </a:r>
          </a:p>
        </p:txBody>
      </p:sp>
      <p:grpSp>
        <p:nvGrpSpPr>
          <p:cNvPr id="22756" name="Google Shape;22756;p46"/>
          <p:cNvGrpSpPr/>
          <p:nvPr/>
        </p:nvGrpSpPr>
        <p:grpSpPr>
          <a:xfrm>
            <a:off x="5201223" y="3551610"/>
            <a:ext cx="1037130" cy="619414"/>
            <a:chOff x="5201223" y="3551610"/>
            <a:chExt cx="1037130" cy="619414"/>
          </a:xfrm>
        </p:grpSpPr>
        <p:sp>
          <p:nvSpPr>
            <p:cNvPr id="22757" name="Google Shape;22757;p46"/>
            <p:cNvSpPr/>
            <p:nvPr/>
          </p:nvSpPr>
          <p:spPr>
            <a:xfrm>
              <a:off x="5201223" y="3551610"/>
              <a:ext cx="763332" cy="619414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5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5" y="39988"/>
                  </a:cubicBezTo>
                  <a:lnTo>
                    <a:pt x="41282" y="39988"/>
                  </a:lnTo>
                  <a:cubicBezTo>
                    <a:pt x="45698" y="39988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79"/>
                    <a:pt x="45698" y="0"/>
                    <a:pt x="412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cxnSp>
          <p:nvCxnSpPr>
            <p:cNvPr id="22762" name="Google Shape;22762;p46"/>
            <p:cNvCxnSpPr/>
            <p:nvPr/>
          </p:nvCxnSpPr>
          <p:spPr>
            <a:xfrm rot="10800000">
              <a:off x="5887653" y="3641548"/>
              <a:ext cx="350700" cy="0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54" name="Google Shape;22572;p38"/>
          <p:cNvSpPr txBox="1">
            <a:spLocks/>
          </p:cNvSpPr>
          <p:nvPr/>
        </p:nvSpPr>
        <p:spPr>
          <a:xfrm>
            <a:off x="4171308" y="1700918"/>
            <a:ext cx="820191" cy="665614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>
              <a:defRPr/>
            </a:pPr>
            <a:r>
              <a:rPr lang="en" sz="3200" b="1" dirty="0" smtClean="0">
                <a:ln w="12700">
                  <a:solidFill>
                    <a:srgbClr val="FCCB25"/>
                  </a:solidFill>
                  <a:prstDash val="solid"/>
                </a:ln>
                <a:pattFill prst="ltDnDiag">
                  <a:fgClr>
                    <a:srgbClr val="FCCB25">
                      <a:lumMod val="60000"/>
                      <a:lumOff val="40000"/>
                    </a:srgbClr>
                  </a:fgClr>
                  <a:bgClr>
                    <a:srgbClr val="FFFFFF"/>
                  </a:bgClr>
                </a:pattFill>
              </a:rPr>
              <a:t>09</a:t>
            </a:r>
            <a:endParaRPr lang="en" sz="1200" b="1" dirty="0">
              <a:ln w="12700">
                <a:solidFill>
                  <a:srgbClr val="FCCB25"/>
                </a:solidFill>
                <a:prstDash val="solid"/>
              </a:ln>
              <a:pattFill prst="ltDnDiag">
                <a:fgClr>
                  <a:srgbClr val="FCCB25">
                    <a:lumMod val="60000"/>
                    <a:lumOff val="40000"/>
                  </a:srgbClr>
                </a:fgClr>
                <a:bgClr>
                  <a:srgbClr val="FFFFFF"/>
                </a:bgClr>
              </a:pattFill>
            </a:endParaRPr>
          </a:p>
        </p:txBody>
      </p:sp>
      <p:grpSp>
        <p:nvGrpSpPr>
          <p:cNvPr id="55" name="Google Shape;28697;p76"/>
          <p:cNvGrpSpPr/>
          <p:nvPr/>
        </p:nvGrpSpPr>
        <p:grpSpPr>
          <a:xfrm>
            <a:off x="3401861" y="1582330"/>
            <a:ext cx="339253" cy="339253"/>
            <a:chOff x="1492675" y="4992125"/>
            <a:chExt cx="481825" cy="481825"/>
          </a:xfrm>
          <a:solidFill>
            <a:schemeClr val="bg1"/>
          </a:solidFill>
        </p:grpSpPr>
        <p:sp>
          <p:nvSpPr>
            <p:cNvPr id="56" name="Google Shape;28698;p76"/>
            <p:cNvSpPr/>
            <p:nvPr/>
          </p:nvSpPr>
          <p:spPr>
            <a:xfrm>
              <a:off x="149267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728" y="5990"/>
                  </a:moveTo>
                  <a:cubicBezTo>
                    <a:pt x="13161" y="5990"/>
                    <a:pt x="13595" y="6156"/>
                    <a:pt x="13925" y="6487"/>
                  </a:cubicBezTo>
                  <a:cubicBezTo>
                    <a:pt x="14587" y="7149"/>
                    <a:pt x="14587" y="8221"/>
                    <a:pt x="13928" y="8884"/>
                  </a:cubicBezTo>
                  <a:lnTo>
                    <a:pt x="10028" y="12780"/>
                  </a:lnTo>
                  <a:cubicBezTo>
                    <a:pt x="9709" y="13100"/>
                    <a:pt x="9278" y="13280"/>
                    <a:pt x="8830" y="13280"/>
                  </a:cubicBezTo>
                  <a:lnTo>
                    <a:pt x="8815" y="13280"/>
                  </a:lnTo>
                  <a:cubicBezTo>
                    <a:pt x="8811" y="13280"/>
                    <a:pt x="8807" y="13280"/>
                    <a:pt x="8804" y="13280"/>
                  </a:cubicBezTo>
                  <a:cubicBezTo>
                    <a:pt x="8362" y="13280"/>
                    <a:pt x="7936" y="13103"/>
                    <a:pt x="7622" y="12789"/>
                  </a:cubicBezTo>
                  <a:lnTo>
                    <a:pt x="5346" y="10528"/>
                  </a:lnTo>
                  <a:cubicBezTo>
                    <a:pt x="4632" y="9877"/>
                    <a:pt x="4605" y="8760"/>
                    <a:pt x="5288" y="8077"/>
                  </a:cubicBezTo>
                  <a:cubicBezTo>
                    <a:pt x="5620" y="7745"/>
                    <a:pt x="6053" y="7581"/>
                    <a:pt x="6485" y="7581"/>
                  </a:cubicBezTo>
                  <a:cubicBezTo>
                    <a:pt x="6944" y="7581"/>
                    <a:pt x="7402" y="7766"/>
                    <a:pt x="7737" y="8134"/>
                  </a:cubicBezTo>
                  <a:lnTo>
                    <a:pt x="8812" y="9206"/>
                  </a:lnTo>
                  <a:lnTo>
                    <a:pt x="11531" y="6487"/>
                  </a:lnTo>
                  <a:cubicBezTo>
                    <a:pt x="11861" y="6156"/>
                    <a:pt x="12294" y="5990"/>
                    <a:pt x="12728" y="5990"/>
                  </a:cubicBezTo>
                  <a:close/>
                  <a:moveTo>
                    <a:pt x="9637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3" y="4686"/>
                    <a:pt x="1" y="7098"/>
                    <a:pt x="1" y="9637"/>
                  </a:cubicBezTo>
                  <a:cubicBezTo>
                    <a:pt x="1" y="12175"/>
                    <a:pt x="1013" y="14587"/>
                    <a:pt x="2849" y="16424"/>
                  </a:cubicBezTo>
                  <a:cubicBezTo>
                    <a:pt x="4686" y="18261"/>
                    <a:pt x="7095" y="19273"/>
                    <a:pt x="9637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58" y="14587"/>
                    <a:pt x="19273" y="12175"/>
                    <a:pt x="19273" y="9637"/>
                  </a:cubicBezTo>
                  <a:cubicBezTo>
                    <a:pt x="19273" y="7098"/>
                    <a:pt x="18258" y="4686"/>
                    <a:pt x="16421" y="2849"/>
                  </a:cubicBezTo>
                  <a:cubicBezTo>
                    <a:pt x="14584" y="1012"/>
                    <a:pt x="12175" y="1"/>
                    <a:pt x="9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7" name="Google Shape;28699;p76"/>
            <p:cNvSpPr/>
            <p:nvPr/>
          </p:nvSpPr>
          <p:spPr>
            <a:xfrm>
              <a:off x="1639625" y="5170175"/>
              <a:ext cx="190100" cy="125750"/>
            </a:xfrm>
            <a:custGeom>
              <a:avLst/>
              <a:gdLst/>
              <a:ahLst/>
              <a:cxnLst/>
              <a:rect l="l" t="t" r="r" b="b"/>
              <a:pathLst>
                <a:path w="7604" h="5030" extrusionOk="0">
                  <a:moveTo>
                    <a:pt x="6852" y="0"/>
                  </a:moveTo>
                  <a:cubicBezTo>
                    <a:pt x="6851" y="0"/>
                    <a:pt x="6850" y="0"/>
                    <a:pt x="6848" y="0"/>
                  </a:cubicBezTo>
                  <a:cubicBezTo>
                    <a:pt x="6698" y="0"/>
                    <a:pt x="6556" y="57"/>
                    <a:pt x="6451" y="163"/>
                  </a:cubicBezTo>
                  <a:lnTo>
                    <a:pt x="3334" y="3279"/>
                  </a:lnTo>
                  <a:cubicBezTo>
                    <a:pt x="3224" y="3391"/>
                    <a:pt x="3080" y="3447"/>
                    <a:pt x="2935" y="3447"/>
                  </a:cubicBezTo>
                  <a:cubicBezTo>
                    <a:pt x="2791" y="3447"/>
                    <a:pt x="2646" y="3391"/>
                    <a:pt x="2536" y="3279"/>
                  </a:cubicBezTo>
                  <a:cubicBezTo>
                    <a:pt x="2533" y="3279"/>
                    <a:pt x="2533" y="3279"/>
                    <a:pt x="2530" y="3276"/>
                  </a:cubicBezTo>
                  <a:cubicBezTo>
                    <a:pt x="2521" y="3267"/>
                    <a:pt x="2509" y="3255"/>
                    <a:pt x="2497" y="3246"/>
                  </a:cubicBezTo>
                  <a:lnTo>
                    <a:pt x="1061" y="1810"/>
                  </a:lnTo>
                  <a:cubicBezTo>
                    <a:pt x="948" y="1678"/>
                    <a:pt x="789" y="1611"/>
                    <a:pt x="629" y="1611"/>
                  </a:cubicBezTo>
                  <a:cubicBezTo>
                    <a:pt x="486" y="1611"/>
                    <a:pt x="342" y="1666"/>
                    <a:pt x="233" y="1777"/>
                  </a:cubicBezTo>
                  <a:cubicBezTo>
                    <a:pt x="1" y="2009"/>
                    <a:pt x="16" y="2391"/>
                    <a:pt x="266" y="2605"/>
                  </a:cubicBezTo>
                  <a:lnTo>
                    <a:pt x="2542" y="4869"/>
                  </a:lnTo>
                  <a:cubicBezTo>
                    <a:pt x="2645" y="4972"/>
                    <a:pt x="2782" y="5029"/>
                    <a:pt x="2926" y="5029"/>
                  </a:cubicBezTo>
                  <a:cubicBezTo>
                    <a:pt x="2929" y="5029"/>
                    <a:pt x="2933" y="5029"/>
                    <a:pt x="2937" y="5029"/>
                  </a:cubicBezTo>
                  <a:lnTo>
                    <a:pt x="2943" y="5029"/>
                  </a:lnTo>
                  <a:cubicBezTo>
                    <a:pt x="3096" y="5029"/>
                    <a:pt x="3241" y="4969"/>
                    <a:pt x="3352" y="4860"/>
                  </a:cubicBezTo>
                  <a:lnTo>
                    <a:pt x="7249" y="964"/>
                  </a:lnTo>
                  <a:cubicBezTo>
                    <a:pt x="7603" y="606"/>
                    <a:pt x="7352" y="0"/>
                    <a:pt x="68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8" name="Google Shape;28418;p76"/>
          <p:cNvGrpSpPr/>
          <p:nvPr/>
        </p:nvGrpSpPr>
        <p:grpSpPr>
          <a:xfrm>
            <a:off x="5389347" y="1575819"/>
            <a:ext cx="394396" cy="321317"/>
            <a:chOff x="2678350" y="1464650"/>
            <a:chExt cx="499750" cy="422700"/>
          </a:xfrm>
          <a:solidFill>
            <a:schemeClr val="bg1"/>
          </a:solidFill>
        </p:grpSpPr>
        <p:sp>
          <p:nvSpPr>
            <p:cNvPr id="59" name="Google Shape;28419;p76"/>
            <p:cNvSpPr/>
            <p:nvPr/>
          </p:nvSpPr>
          <p:spPr>
            <a:xfrm>
              <a:off x="3081050" y="1542700"/>
              <a:ext cx="97050" cy="267350"/>
            </a:xfrm>
            <a:custGeom>
              <a:avLst/>
              <a:gdLst/>
              <a:ahLst/>
              <a:cxnLst/>
              <a:rect l="l" t="t" r="r" b="b"/>
              <a:pathLst>
                <a:path w="3882" h="10694" extrusionOk="0">
                  <a:moveTo>
                    <a:pt x="618" y="0"/>
                  </a:moveTo>
                  <a:cubicBezTo>
                    <a:pt x="474" y="0"/>
                    <a:pt x="329" y="55"/>
                    <a:pt x="220" y="165"/>
                  </a:cubicBezTo>
                  <a:cubicBezTo>
                    <a:pt x="3" y="384"/>
                    <a:pt x="0" y="737"/>
                    <a:pt x="214" y="957"/>
                  </a:cubicBezTo>
                  <a:cubicBezTo>
                    <a:pt x="2650" y="3375"/>
                    <a:pt x="2650" y="7316"/>
                    <a:pt x="214" y="9737"/>
                  </a:cubicBezTo>
                  <a:cubicBezTo>
                    <a:pt x="0" y="9957"/>
                    <a:pt x="3" y="10310"/>
                    <a:pt x="220" y="10526"/>
                  </a:cubicBezTo>
                  <a:cubicBezTo>
                    <a:pt x="330" y="10638"/>
                    <a:pt x="475" y="10693"/>
                    <a:pt x="620" y="10693"/>
                  </a:cubicBezTo>
                  <a:cubicBezTo>
                    <a:pt x="761" y="10693"/>
                    <a:pt x="902" y="10641"/>
                    <a:pt x="1012" y="10535"/>
                  </a:cubicBezTo>
                  <a:cubicBezTo>
                    <a:pt x="3882" y="7672"/>
                    <a:pt x="3882" y="3022"/>
                    <a:pt x="1012" y="159"/>
                  </a:cubicBezTo>
                  <a:cubicBezTo>
                    <a:pt x="902" y="53"/>
                    <a:pt x="760" y="0"/>
                    <a:pt x="6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" name="Google Shape;28420;p76"/>
            <p:cNvSpPr/>
            <p:nvPr/>
          </p:nvSpPr>
          <p:spPr>
            <a:xfrm>
              <a:off x="3041000" y="1582600"/>
              <a:ext cx="75075" cy="187725"/>
            </a:xfrm>
            <a:custGeom>
              <a:avLst/>
              <a:gdLst/>
              <a:ahLst/>
              <a:cxnLst/>
              <a:rect l="l" t="t" r="r" b="b"/>
              <a:pathLst>
                <a:path w="3003" h="7509" extrusionOk="0">
                  <a:moveTo>
                    <a:pt x="626" y="0"/>
                  </a:moveTo>
                  <a:cubicBezTo>
                    <a:pt x="482" y="0"/>
                    <a:pt x="337" y="55"/>
                    <a:pt x="226" y="165"/>
                  </a:cubicBezTo>
                  <a:cubicBezTo>
                    <a:pt x="9" y="381"/>
                    <a:pt x="6" y="734"/>
                    <a:pt x="220" y="957"/>
                  </a:cubicBezTo>
                  <a:cubicBezTo>
                    <a:pt x="1774" y="2495"/>
                    <a:pt x="1774" y="5007"/>
                    <a:pt x="220" y="6545"/>
                  </a:cubicBezTo>
                  <a:cubicBezTo>
                    <a:pt x="0" y="6765"/>
                    <a:pt x="0" y="7124"/>
                    <a:pt x="220" y="7343"/>
                  </a:cubicBezTo>
                  <a:cubicBezTo>
                    <a:pt x="330" y="7453"/>
                    <a:pt x="474" y="7508"/>
                    <a:pt x="619" y="7508"/>
                  </a:cubicBezTo>
                  <a:cubicBezTo>
                    <a:pt x="763" y="7508"/>
                    <a:pt x="908" y="7453"/>
                    <a:pt x="1018" y="7343"/>
                  </a:cubicBezTo>
                  <a:cubicBezTo>
                    <a:pt x="3002" y="5359"/>
                    <a:pt x="3002" y="2143"/>
                    <a:pt x="1018" y="159"/>
                  </a:cubicBezTo>
                  <a:cubicBezTo>
                    <a:pt x="909" y="53"/>
                    <a:pt x="768" y="0"/>
                    <a:pt x="6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" name="Google Shape;28421;p76"/>
            <p:cNvSpPr/>
            <p:nvPr/>
          </p:nvSpPr>
          <p:spPr>
            <a:xfrm>
              <a:off x="2678350" y="1464650"/>
              <a:ext cx="339700" cy="422700"/>
            </a:xfrm>
            <a:custGeom>
              <a:avLst/>
              <a:gdLst/>
              <a:ahLst/>
              <a:cxnLst/>
              <a:rect l="l" t="t" r="r" b="b"/>
              <a:pathLst>
                <a:path w="13588" h="16908" extrusionOk="0">
                  <a:moveTo>
                    <a:pt x="5683" y="5632"/>
                  </a:moveTo>
                  <a:lnTo>
                    <a:pt x="5683" y="11278"/>
                  </a:lnTo>
                  <a:lnTo>
                    <a:pt x="3952" y="11278"/>
                  </a:lnTo>
                  <a:cubicBezTo>
                    <a:pt x="3638" y="11278"/>
                    <a:pt x="3389" y="11026"/>
                    <a:pt x="3389" y="10712"/>
                  </a:cubicBezTo>
                  <a:lnTo>
                    <a:pt x="3389" y="6195"/>
                  </a:lnTo>
                  <a:cubicBezTo>
                    <a:pt x="3389" y="5882"/>
                    <a:pt x="3638" y="5632"/>
                    <a:pt x="3952" y="5632"/>
                  </a:cubicBezTo>
                  <a:close/>
                  <a:moveTo>
                    <a:pt x="11895" y="1115"/>
                  </a:moveTo>
                  <a:cubicBezTo>
                    <a:pt x="12206" y="1115"/>
                    <a:pt x="12458" y="1365"/>
                    <a:pt x="12458" y="1679"/>
                  </a:cubicBezTo>
                  <a:lnTo>
                    <a:pt x="12458" y="15229"/>
                  </a:lnTo>
                  <a:cubicBezTo>
                    <a:pt x="12458" y="15542"/>
                    <a:pt x="12206" y="15792"/>
                    <a:pt x="11895" y="15792"/>
                  </a:cubicBezTo>
                  <a:cubicBezTo>
                    <a:pt x="11582" y="15792"/>
                    <a:pt x="11329" y="15542"/>
                    <a:pt x="11329" y="15229"/>
                  </a:cubicBezTo>
                  <a:lnTo>
                    <a:pt x="11329" y="1679"/>
                  </a:lnTo>
                  <a:cubicBezTo>
                    <a:pt x="11329" y="1365"/>
                    <a:pt x="11582" y="1115"/>
                    <a:pt x="11895" y="1115"/>
                  </a:cubicBezTo>
                  <a:close/>
                  <a:moveTo>
                    <a:pt x="11892" y="0"/>
                  </a:moveTo>
                  <a:cubicBezTo>
                    <a:pt x="11090" y="0"/>
                    <a:pt x="10386" y="570"/>
                    <a:pt x="10230" y="1374"/>
                  </a:cubicBezTo>
                  <a:lnTo>
                    <a:pt x="6060" y="4503"/>
                  </a:lnTo>
                  <a:lnTo>
                    <a:pt x="3952" y="4503"/>
                  </a:lnTo>
                  <a:cubicBezTo>
                    <a:pt x="3235" y="4503"/>
                    <a:pt x="2600" y="4955"/>
                    <a:pt x="2362" y="5632"/>
                  </a:cubicBezTo>
                  <a:lnTo>
                    <a:pt x="1693" y="5632"/>
                  </a:lnTo>
                  <a:cubicBezTo>
                    <a:pt x="757" y="5632"/>
                    <a:pt x="1" y="6388"/>
                    <a:pt x="1" y="7325"/>
                  </a:cubicBezTo>
                  <a:lnTo>
                    <a:pt x="1" y="9583"/>
                  </a:lnTo>
                  <a:cubicBezTo>
                    <a:pt x="1" y="10520"/>
                    <a:pt x="757" y="11275"/>
                    <a:pt x="1693" y="11278"/>
                  </a:cubicBezTo>
                  <a:lnTo>
                    <a:pt x="2362" y="11278"/>
                  </a:lnTo>
                  <a:cubicBezTo>
                    <a:pt x="2600" y="11953"/>
                    <a:pt x="3235" y="12405"/>
                    <a:pt x="3952" y="12408"/>
                  </a:cubicBezTo>
                  <a:lnTo>
                    <a:pt x="6060" y="12408"/>
                  </a:lnTo>
                  <a:lnTo>
                    <a:pt x="10230" y="15533"/>
                  </a:lnTo>
                  <a:cubicBezTo>
                    <a:pt x="10386" y="16336"/>
                    <a:pt x="11087" y="16908"/>
                    <a:pt x="11888" y="16908"/>
                  </a:cubicBezTo>
                  <a:cubicBezTo>
                    <a:pt x="11940" y="16908"/>
                    <a:pt x="11993" y="16905"/>
                    <a:pt x="12046" y="16900"/>
                  </a:cubicBezTo>
                  <a:cubicBezTo>
                    <a:pt x="12913" y="16822"/>
                    <a:pt x="13582" y="16099"/>
                    <a:pt x="13588" y="15229"/>
                  </a:cubicBezTo>
                  <a:lnTo>
                    <a:pt x="13588" y="1679"/>
                  </a:lnTo>
                  <a:cubicBezTo>
                    <a:pt x="13579" y="808"/>
                    <a:pt x="12913" y="86"/>
                    <a:pt x="12046" y="7"/>
                  </a:cubicBezTo>
                  <a:cubicBezTo>
                    <a:pt x="11994" y="3"/>
                    <a:pt x="11943" y="0"/>
                    <a:pt x="11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3" name="Google Shape;29721;p79"/>
          <p:cNvGrpSpPr/>
          <p:nvPr/>
        </p:nvGrpSpPr>
        <p:grpSpPr>
          <a:xfrm>
            <a:off x="5389347" y="3679854"/>
            <a:ext cx="393314" cy="408052"/>
            <a:chOff x="-35123050" y="3561225"/>
            <a:chExt cx="292225" cy="291100"/>
          </a:xfrm>
          <a:solidFill>
            <a:schemeClr val="bg1"/>
          </a:solidFill>
        </p:grpSpPr>
        <p:sp>
          <p:nvSpPr>
            <p:cNvPr id="64" name="Google Shape;29722;p79"/>
            <p:cNvSpPr/>
            <p:nvPr/>
          </p:nvSpPr>
          <p:spPr>
            <a:xfrm>
              <a:off x="-35123050" y="3629750"/>
              <a:ext cx="205575" cy="222575"/>
            </a:xfrm>
            <a:custGeom>
              <a:avLst/>
              <a:gdLst/>
              <a:ahLst/>
              <a:cxnLst/>
              <a:rect l="l" t="t" r="r" b="b"/>
              <a:pathLst>
                <a:path w="8223" h="8903" extrusionOk="0">
                  <a:moveTo>
                    <a:pt x="2080" y="2710"/>
                  </a:moveTo>
                  <a:cubicBezTo>
                    <a:pt x="2458" y="2710"/>
                    <a:pt x="2741" y="3056"/>
                    <a:pt x="2741" y="3403"/>
                  </a:cubicBezTo>
                  <a:cubicBezTo>
                    <a:pt x="2741" y="3781"/>
                    <a:pt x="2426" y="4065"/>
                    <a:pt x="2080" y="4065"/>
                  </a:cubicBezTo>
                  <a:cubicBezTo>
                    <a:pt x="1733" y="4065"/>
                    <a:pt x="1418" y="3750"/>
                    <a:pt x="1418" y="3403"/>
                  </a:cubicBezTo>
                  <a:cubicBezTo>
                    <a:pt x="1418" y="3056"/>
                    <a:pt x="1670" y="2710"/>
                    <a:pt x="2080" y="2710"/>
                  </a:cubicBezTo>
                  <a:close/>
                  <a:moveTo>
                    <a:pt x="4127" y="2710"/>
                  </a:moveTo>
                  <a:cubicBezTo>
                    <a:pt x="4506" y="2710"/>
                    <a:pt x="4789" y="3056"/>
                    <a:pt x="4789" y="3403"/>
                  </a:cubicBezTo>
                  <a:cubicBezTo>
                    <a:pt x="4789" y="3781"/>
                    <a:pt x="4474" y="4065"/>
                    <a:pt x="4127" y="4065"/>
                  </a:cubicBezTo>
                  <a:cubicBezTo>
                    <a:pt x="3718" y="4065"/>
                    <a:pt x="3466" y="3750"/>
                    <a:pt x="3466" y="3403"/>
                  </a:cubicBezTo>
                  <a:cubicBezTo>
                    <a:pt x="3466" y="3056"/>
                    <a:pt x="3718" y="2710"/>
                    <a:pt x="4127" y="2710"/>
                  </a:cubicBezTo>
                  <a:close/>
                  <a:moveTo>
                    <a:pt x="6207" y="2710"/>
                  </a:moveTo>
                  <a:cubicBezTo>
                    <a:pt x="6616" y="2710"/>
                    <a:pt x="6868" y="3056"/>
                    <a:pt x="6868" y="3403"/>
                  </a:cubicBezTo>
                  <a:cubicBezTo>
                    <a:pt x="6868" y="3781"/>
                    <a:pt x="6553" y="4065"/>
                    <a:pt x="6207" y="4065"/>
                  </a:cubicBezTo>
                  <a:cubicBezTo>
                    <a:pt x="5829" y="4065"/>
                    <a:pt x="5545" y="3750"/>
                    <a:pt x="5545" y="3403"/>
                  </a:cubicBezTo>
                  <a:cubicBezTo>
                    <a:pt x="5514" y="3056"/>
                    <a:pt x="5829" y="2710"/>
                    <a:pt x="6207" y="2710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57"/>
                    <a:pt x="0" y="1702"/>
                  </a:cubicBezTo>
                  <a:lnTo>
                    <a:pt x="0" y="5136"/>
                  </a:lnTo>
                  <a:cubicBezTo>
                    <a:pt x="0" y="5955"/>
                    <a:pt x="630" y="6616"/>
                    <a:pt x="1418" y="6774"/>
                  </a:cubicBezTo>
                  <a:lnTo>
                    <a:pt x="1418" y="8570"/>
                  </a:lnTo>
                  <a:cubicBezTo>
                    <a:pt x="1418" y="8696"/>
                    <a:pt x="1481" y="8822"/>
                    <a:pt x="1607" y="8885"/>
                  </a:cubicBezTo>
                  <a:cubicBezTo>
                    <a:pt x="1649" y="8895"/>
                    <a:pt x="1695" y="8902"/>
                    <a:pt x="1739" y="8902"/>
                  </a:cubicBezTo>
                  <a:cubicBezTo>
                    <a:pt x="1828" y="8902"/>
                    <a:pt x="1912" y="8874"/>
                    <a:pt x="1954" y="8790"/>
                  </a:cubicBezTo>
                  <a:lnTo>
                    <a:pt x="3938" y="6837"/>
                  </a:lnTo>
                  <a:lnTo>
                    <a:pt x="6522" y="6837"/>
                  </a:lnTo>
                  <a:cubicBezTo>
                    <a:pt x="7467" y="6837"/>
                    <a:pt x="8223" y="6081"/>
                    <a:pt x="8223" y="5136"/>
                  </a:cubicBezTo>
                  <a:lnTo>
                    <a:pt x="8223" y="1702"/>
                  </a:lnTo>
                  <a:cubicBezTo>
                    <a:pt x="8223" y="757"/>
                    <a:pt x="7467" y="0"/>
                    <a:pt x="65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sp>
          <p:nvSpPr>
            <p:cNvPr id="65" name="Google Shape;29723;p79"/>
            <p:cNvSpPr/>
            <p:nvPr/>
          </p:nvSpPr>
          <p:spPr>
            <a:xfrm>
              <a:off x="-35053750" y="3561225"/>
              <a:ext cx="222925" cy="221825"/>
            </a:xfrm>
            <a:custGeom>
              <a:avLst/>
              <a:gdLst/>
              <a:ahLst/>
              <a:cxnLst/>
              <a:rect l="l" t="t" r="r" b="b"/>
              <a:pathLst>
                <a:path w="8917" h="8873" extrusionOk="0">
                  <a:moveTo>
                    <a:pt x="1702" y="1"/>
                  </a:moveTo>
                  <a:cubicBezTo>
                    <a:pt x="757" y="1"/>
                    <a:pt x="1" y="725"/>
                    <a:pt x="1" y="1702"/>
                  </a:cubicBezTo>
                  <a:lnTo>
                    <a:pt x="1" y="2048"/>
                  </a:lnTo>
                  <a:lnTo>
                    <a:pt x="3781" y="2048"/>
                  </a:lnTo>
                  <a:cubicBezTo>
                    <a:pt x="5136" y="2048"/>
                    <a:pt x="6207" y="3088"/>
                    <a:pt x="6207" y="4443"/>
                  </a:cubicBezTo>
                  <a:lnTo>
                    <a:pt x="6207" y="7877"/>
                  </a:lnTo>
                  <a:lnTo>
                    <a:pt x="6207" y="8003"/>
                  </a:lnTo>
                  <a:lnTo>
                    <a:pt x="6995" y="8790"/>
                  </a:lnTo>
                  <a:cubicBezTo>
                    <a:pt x="7055" y="8850"/>
                    <a:pt x="7127" y="8872"/>
                    <a:pt x="7205" y="8872"/>
                  </a:cubicBezTo>
                  <a:cubicBezTo>
                    <a:pt x="7249" y="8872"/>
                    <a:pt x="7295" y="8865"/>
                    <a:pt x="7341" y="8853"/>
                  </a:cubicBezTo>
                  <a:cubicBezTo>
                    <a:pt x="7467" y="8822"/>
                    <a:pt x="7530" y="8664"/>
                    <a:pt x="7530" y="8538"/>
                  </a:cubicBezTo>
                  <a:lnTo>
                    <a:pt x="7530" y="6806"/>
                  </a:lnTo>
                  <a:cubicBezTo>
                    <a:pt x="8318" y="6648"/>
                    <a:pt x="8917" y="5955"/>
                    <a:pt x="8917" y="5104"/>
                  </a:cubicBezTo>
                  <a:lnTo>
                    <a:pt x="8917" y="1702"/>
                  </a:lnTo>
                  <a:cubicBezTo>
                    <a:pt x="8917" y="725"/>
                    <a:pt x="8129" y="1"/>
                    <a:pt x="7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</p:grpSp>
      <p:grpSp>
        <p:nvGrpSpPr>
          <p:cNvPr id="69" name="Google Shape;29352;p78"/>
          <p:cNvGrpSpPr/>
          <p:nvPr/>
        </p:nvGrpSpPr>
        <p:grpSpPr>
          <a:xfrm>
            <a:off x="3381811" y="3683026"/>
            <a:ext cx="403920" cy="404880"/>
            <a:chOff x="946175" y="3253275"/>
            <a:chExt cx="298550" cy="296150"/>
          </a:xfrm>
          <a:solidFill>
            <a:schemeClr val="bg1"/>
          </a:solidFill>
        </p:grpSpPr>
        <p:sp>
          <p:nvSpPr>
            <p:cNvPr id="70" name="Google Shape;29353;p78"/>
            <p:cNvSpPr/>
            <p:nvPr/>
          </p:nvSpPr>
          <p:spPr>
            <a:xfrm>
              <a:off x="946175" y="3253275"/>
              <a:ext cx="209550" cy="261500"/>
            </a:xfrm>
            <a:custGeom>
              <a:avLst/>
              <a:gdLst/>
              <a:ahLst/>
              <a:cxnLst/>
              <a:rect l="l" t="t" r="r" b="b"/>
              <a:pathLst>
                <a:path w="8382" h="10460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113"/>
                  </a:lnTo>
                  <a:cubicBezTo>
                    <a:pt x="1" y="10302"/>
                    <a:pt x="158" y="10460"/>
                    <a:pt x="348" y="10460"/>
                  </a:cubicBezTo>
                  <a:lnTo>
                    <a:pt x="694" y="10460"/>
                  </a:lnTo>
                  <a:lnTo>
                    <a:pt x="694" y="3875"/>
                  </a:lnTo>
                  <a:cubicBezTo>
                    <a:pt x="694" y="3623"/>
                    <a:pt x="820" y="3340"/>
                    <a:pt x="1009" y="3151"/>
                  </a:cubicBezTo>
                  <a:lnTo>
                    <a:pt x="3151" y="1008"/>
                  </a:lnTo>
                  <a:cubicBezTo>
                    <a:pt x="3340" y="819"/>
                    <a:pt x="3624" y="693"/>
                    <a:pt x="3908" y="693"/>
                  </a:cubicBezTo>
                  <a:lnTo>
                    <a:pt x="8381" y="693"/>
                  </a:lnTo>
                  <a:lnTo>
                    <a:pt x="8381" y="347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sp>
          <p:nvSpPr>
            <p:cNvPr id="71" name="Google Shape;29354;p78"/>
            <p:cNvSpPr/>
            <p:nvPr/>
          </p:nvSpPr>
          <p:spPr>
            <a:xfrm>
              <a:off x="986350" y="3293425"/>
              <a:ext cx="47300" cy="48075"/>
            </a:xfrm>
            <a:custGeom>
              <a:avLst/>
              <a:gdLst/>
              <a:ahLst/>
              <a:cxnLst/>
              <a:rect l="l" t="t" r="r" b="b"/>
              <a:pathLst>
                <a:path w="1892" h="1923" extrusionOk="0">
                  <a:moveTo>
                    <a:pt x="189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8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sp>
          <p:nvSpPr>
            <p:cNvPr id="72" name="Google Shape;29355;p78"/>
            <p:cNvSpPr/>
            <p:nvPr/>
          </p:nvSpPr>
          <p:spPr>
            <a:xfrm>
              <a:off x="1051725" y="3359600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49"/>
                    <a:pt x="1103" y="4852"/>
                    <a:pt x="2427" y="4852"/>
                  </a:cubicBezTo>
                  <a:cubicBezTo>
                    <a:pt x="3781" y="4852"/>
                    <a:pt x="4884" y="3749"/>
                    <a:pt x="4884" y="2426"/>
                  </a:cubicBez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sp>
          <p:nvSpPr>
            <p:cNvPr id="73" name="Google Shape;29356;p78"/>
            <p:cNvSpPr/>
            <p:nvPr/>
          </p:nvSpPr>
          <p:spPr>
            <a:xfrm>
              <a:off x="980050" y="3289500"/>
              <a:ext cx="192200" cy="242600"/>
            </a:xfrm>
            <a:custGeom>
              <a:avLst/>
              <a:gdLst/>
              <a:ahLst/>
              <a:cxnLst/>
              <a:rect l="l" t="t" r="r" b="b"/>
              <a:pathLst>
                <a:path w="7688" h="9704" extrusionOk="0">
                  <a:moveTo>
                    <a:pt x="2868" y="0"/>
                  </a:moveTo>
                  <a:lnTo>
                    <a:pt x="2868" y="2426"/>
                  </a:lnTo>
                  <a:cubicBezTo>
                    <a:pt x="2868" y="2647"/>
                    <a:pt x="2679" y="2804"/>
                    <a:pt x="2490" y="2804"/>
                  </a:cubicBezTo>
                  <a:lnTo>
                    <a:pt x="1" y="2804"/>
                  </a:lnTo>
                  <a:lnTo>
                    <a:pt x="1" y="9357"/>
                  </a:lnTo>
                  <a:cubicBezTo>
                    <a:pt x="1" y="9578"/>
                    <a:pt x="190" y="9704"/>
                    <a:pt x="379" y="9704"/>
                  </a:cubicBezTo>
                  <a:lnTo>
                    <a:pt x="7341" y="9704"/>
                  </a:lnTo>
                  <a:cubicBezTo>
                    <a:pt x="7467" y="9704"/>
                    <a:pt x="7593" y="9641"/>
                    <a:pt x="7625" y="9578"/>
                  </a:cubicBezTo>
                  <a:lnTo>
                    <a:pt x="6239" y="8192"/>
                  </a:lnTo>
                  <a:cubicBezTo>
                    <a:pt x="5924" y="8318"/>
                    <a:pt x="5609" y="8349"/>
                    <a:pt x="5262" y="8349"/>
                  </a:cubicBezTo>
                  <a:cubicBezTo>
                    <a:pt x="3529" y="8349"/>
                    <a:pt x="2143" y="6931"/>
                    <a:pt x="2143" y="5230"/>
                  </a:cubicBezTo>
                  <a:cubicBezTo>
                    <a:pt x="2143" y="3529"/>
                    <a:pt x="3561" y="2111"/>
                    <a:pt x="5262" y="2111"/>
                  </a:cubicBezTo>
                  <a:cubicBezTo>
                    <a:pt x="6239" y="2111"/>
                    <a:pt x="7121" y="2584"/>
                    <a:pt x="7688" y="3308"/>
                  </a:cubicBezTo>
                  <a:lnTo>
                    <a:pt x="7688" y="347"/>
                  </a:lnTo>
                  <a:cubicBezTo>
                    <a:pt x="7688" y="158"/>
                    <a:pt x="7530" y="0"/>
                    <a:pt x="73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  <p:sp>
          <p:nvSpPr>
            <p:cNvPr id="74" name="Google Shape;29357;p78"/>
            <p:cNvSpPr/>
            <p:nvPr/>
          </p:nvSpPr>
          <p:spPr>
            <a:xfrm>
              <a:off x="1154125" y="3460400"/>
              <a:ext cx="90600" cy="89025"/>
            </a:xfrm>
            <a:custGeom>
              <a:avLst/>
              <a:gdLst/>
              <a:ahLst/>
              <a:cxnLst/>
              <a:rect l="l" t="t" r="r" b="b"/>
              <a:pathLst>
                <a:path w="3624" h="3561" extrusionOk="0">
                  <a:moveTo>
                    <a:pt x="977" y="1"/>
                  </a:moveTo>
                  <a:cubicBezTo>
                    <a:pt x="693" y="410"/>
                    <a:pt x="378" y="757"/>
                    <a:pt x="0" y="1009"/>
                  </a:cubicBezTo>
                  <a:lnTo>
                    <a:pt x="2363" y="3372"/>
                  </a:lnTo>
                  <a:cubicBezTo>
                    <a:pt x="2489" y="3498"/>
                    <a:pt x="2662" y="3561"/>
                    <a:pt x="2840" y="3561"/>
                  </a:cubicBezTo>
                  <a:cubicBezTo>
                    <a:pt x="3017" y="3561"/>
                    <a:pt x="3198" y="3498"/>
                    <a:pt x="3340" y="3372"/>
                  </a:cubicBezTo>
                  <a:cubicBezTo>
                    <a:pt x="3623" y="3088"/>
                    <a:pt x="3623" y="2647"/>
                    <a:pt x="3340" y="2364"/>
                  </a:cubicBezTo>
                  <a:lnTo>
                    <a:pt x="97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defRPr/>
              </a:pPr>
              <a:endParaRPr/>
            </a:p>
          </p:txBody>
        </p:sp>
      </p:grpSp>
      <p:pic>
        <p:nvPicPr>
          <p:cNvPr id="62" name="Academic Words p.87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5714" end="1949.5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6587979" y="1915319"/>
            <a:ext cx="1232392" cy="12323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397789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978" fill="hold"/>
                                        <p:tgtEl>
                                          <p:spTgt spid="6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2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2"/>
                </p:tgtEl>
              </p:cMediaNode>
            </p:audio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4266" y="193052"/>
            <a:ext cx="8675465" cy="47671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779173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" name="Google Shape;542;p38"/>
          <p:cNvGrpSpPr/>
          <p:nvPr/>
        </p:nvGrpSpPr>
        <p:grpSpPr>
          <a:xfrm rot="10800000">
            <a:off x="332846" y="4300884"/>
            <a:ext cx="647990" cy="606249"/>
            <a:chOff x="2813175" y="506150"/>
            <a:chExt cx="451750" cy="422650"/>
          </a:xfrm>
        </p:grpSpPr>
        <p:sp>
          <p:nvSpPr>
            <p:cNvPr id="543" name="Google Shape;543;p38"/>
            <p:cNvSpPr/>
            <p:nvPr/>
          </p:nvSpPr>
          <p:spPr>
            <a:xfrm>
              <a:off x="2813175" y="620900"/>
              <a:ext cx="158450" cy="152875"/>
            </a:xfrm>
            <a:custGeom>
              <a:avLst/>
              <a:gdLst/>
              <a:ahLst/>
              <a:cxnLst/>
              <a:rect l="l" t="t" r="r" b="b"/>
              <a:pathLst>
                <a:path w="6338" h="6115" extrusionOk="0">
                  <a:moveTo>
                    <a:pt x="5190" y="1"/>
                  </a:moveTo>
                  <a:lnTo>
                    <a:pt x="1" y="6115"/>
                  </a:lnTo>
                  <a:lnTo>
                    <a:pt x="6338" y="2398"/>
                  </a:lnTo>
                  <a:lnTo>
                    <a:pt x="5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4" name="Google Shape;544;p38"/>
            <p:cNvSpPr/>
            <p:nvPr/>
          </p:nvSpPr>
          <p:spPr>
            <a:xfrm>
              <a:off x="2923225" y="661575"/>
              <a:ext cx="161450" cy="93800"/>
            </a:xfrm>
            <a:custGeom>
              <a:avLst/>
              <a:gdLst/>
              <a:ahLst/>
              <a:cxnLst/>
              <a:rect l="l" t="t" r="r" b="b"/>
              <a:pathLst>
                <a:path w="6458" h="3752" extrusionOk="0">
                  <a:moveTo>
                    <a:pt x="5926" y="1"/>
                  </a:moveTo>
                  <a:lnTo>
                    <a:pt x="0" y="3752"/>
                  </a:lnTo>
                  <a:lnTo>
                    <a:pt x="0" y="3752"/>
                  </a:lnTo>
                  <a:lnTo>
                    <a:pt x="6457" y="2416"/>
                  </a:lnTo>
                  <a:lnTo>
                    <a:pt x="59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5" name="Google Shape;545;p38"/>
            <p:cNvSpPr/>
            <p:nvPr/>
          </p:nvSpPr>
          <p:spPr>
            <a:xfrm>
              <a:off x="2848725" y="506150"/>
              <a:ext cx="74525" cy="173450"/>
            </a:xfrm>
            <a:custGeom>
              <a:avLst/>
              <a:gdLst/>
              <a:ahLst/>
              <a:cxnLst/>
              <a:rect l="l" t="t" r="r" b="b"/>
              <a:pathLst>
                <a:path w="2981" h="6938" extrusionOk="0">
                  <a:moveTo>
                    <a:pt x="1302" y="1"/>
                  </a:moveTo>
                  <a:lnTo>
                    <a:pt x="0" y="6937"/>
                  </a:lnTo>
                  <a:lnTo>
                    <a:pt x="2980" y="1285"/>
                  </a:lnTo>
                  <a:lnTo>
                    <a:pt x="13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6" name="Google Shape;546;p38"/>
            <p:cNvSpPr/>
            <p:nvPr/>
          </p:nvSpPr>
          <p:spPr>
            <a:xfrm>
              <a:off x="3071800" y="823000"/>
              <a:ext cx="111350" cy="105800"/>
            </a:xfrm>
            <a:custGeom>
              <a:avLst/>
              <a:gdLst/>
              <a:ahLst/>
              <a:cxnLst/>
              <a:rect l="l" t="t" r="r" b="b"/>
              <a:pathLst>
                <a:path w="4454" h="4232" extrusionOk="0">
                  <a:moveTo>
                    <a:pt x="840" y="1"/>
                  </a:moveTo>
                  <a:lnTo>
                    <a:pt x="891" y="1456"/>
                  </a:lnTo>
                  <a:lnTo>
                    <a:pt x="0" y="2604"/>
                  </a:lnTo>
                  <a:lnTo>
                    <a:pt x="1405" y="3032"/>
                  </a:lnTo>
                  <a:lnTo>
                    <a:pt x="2227" y="4231"/>
                  </a:lnTo>
                  <a:lnTo>
                    <a:pt x="3049" y="3032"/>
                  </a:lnTo>
                  <a:lnTo>
                    <a:pt x="4453" y="2604"/>
                  </a:lnTo>
                  <a:lnTo>
                    <a:pt x="3563" y="1456"/>
                  </a:lnTo>
                  <a:lnTo>
                    <a:pt x="3597" y="1"/>
                  </a:lnTo>
                  <a:lnTo>
                    <a:pt x="2227" y="48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7" name="Google Shape;547;p38"/>
            <p:cNvSpPr/>
            <p:nvPr/>
          </p:nvSpPr>
          <p:spPr>
            <a:xfrm>
              <a:off x="3089350" y="838000"/>
              <a:ext cx="75825" cy="71950"/>
            </a:xfrm>
            <a:custGeom>
              <a:avLst/>
              <a:gdLst/>
              <a:ahLst/>
              <a:cxnLst/>
              <a:rect l="l" t="t" r="r" b="b"/>
              <a:pathLst>
                <a:path w="3033" h="2878" extrusionOk="0">
                  <a:moveTo>
                    <a:pt x="583" y="0"/>
                  </a:moveTo>
                  <a:lnTo>
                    <a:pt x="617" y="993"/>
                  </a:lnTo>
                  <a:lnTo>
                    <a:pt x="1" y="1781"/>
                  </a:lnTo>
                  <a:lnTo>
                    <a:pt x="960" y="2072"/>
                  </a:lnTo>
                  <a:lnTo>
                    <a:pt x="1525" y="2877"/>
                  </a:lnTo>
                  <a:lnTo>
                    <a:pt x="2090" y="2072"/>
                  </a:lnTo>
                  <a:lnTo>
                    <a:pt x="3032" y="1781"/>
                  </a:lnTo>
                  <a:lnTo>
                    <a:pt x="2433" y="993"/>
                  </a:lnTo>
                  <a:lnTo>
                    <a:pt x="2467" y="0"/>
                  </a:lnTo>
                  <a:lnTo>
                    <a:pt x="1525" y="325"/>
                  </a:lnTo>
                  <a:lnTo>
                    <a:pt x="58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8" name="Google Shape;548;p38"/>
            <p:cNvSpPr/>
            <p:nvPr/>
          </p:nvSpPr>
          <p:spPr>
            <a:xfrm>
              <a:off x="3127450" y="639325"/>
              <a:ext cx="137475" cy="140025"/>
            </a:xfrm>
            <a:custGeom>
              <a:avLst/>
              <a:gdLst/>
              <a:ahLst/>
              <a:cxnLst/>
              <a:rect l="l" t="t" r="r" b="b"/>
              <a:pathLst>
                <a:path w="5499" h="5601" extrusionOk="0">
                  <a:moveTo>
                    <a:pt x="2313" y="0"/>
                  </a:moveTo>
                  <a:lnTo>
                    <a:pt x="1628" y="1713"/>
                  </a:lnTo>
                  <a:lnTo>
                    <a:pt x="1" y="2586"/>
                  </a:lnTo>
                  <a:lnTo>
                    <a:pt x="1405" y="3785"/>
                  </a:lnTo>
                  <a:lnTo>
                    <a:pt x="1748" y="5601"/>
                  </a:lnTo>
                  <a:lnTo>
                    <a:pt x="3324" y="4642"/>
                  </a:lnTo>
                  <a:lnTo>
                    <a:pt x="5156" y="4881"/>
                  </a:lnTo>
                  <a:lnTo>
                    <a:pt x="4711" y="3083"/>
                  </a:lnTo>
                  <a:lnTo>
                    <a:pt x="5499" y="1405"/>
                  </a:lnTo>
                  <a:lnTo>
                    <a:pt x="3666" y="1267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9" name="Google Shape;549;p38"/>
            <p:cNvSpPr/>
            <p:nvPr/>
          </p:nvSpPr>
          <p:spPr>
            <a:xfrm>
              <a:off x="3150575" y="662425"/>
              <a:ext cx="94225" cy="95525"/>
            </a:xfrm>
            <a:custGeom>
              <a:avLst/>
              <a:gdLst/>
              <a:ahLst/>
              <a:cxnLst/>
              <a:rect l="l" t="t" r="r" b="b"/>
              <a:pathLst>
                <a:path w="3769" h="3821" extrusionOk="0">
                  <a:moveTo>
                    <a:pt x="1594" y="1"/>
                  </a:moveTo>
                  <a:lnTo>
                    <a:pt x="1114" y="1166"/>
                  </a:lnTo>
                  <a:lnTo>
                    <a:pt x="1" y="1765"/>
                  </a:lnTo>
                  <a:lnTo>
                    <a:pt x="977" y="2587"/>
                  </a:lnTo>
                  <a:lnTo>
                    <a:pt x="1200" y="3820"/>
                  </a:lnTo>
                  <a:lnTo>
                    <a:pt x="2279" y="3152"/>
                  </a:lnTo>
                  <a:lnTo>
                    <a:pt x="3529" y="3324"/>
                  </a:lnTo>
                  <a:lnTo>
                    <a:pt x="3221" y="2090"/>
                  </a:lnTo>
                  <a:lnTo>
                    <a:pt x="3769" y="960"/>
                  </a:lnTo>
                  <a:lnTo>
                    <a:pt x="2518" y="857"/>
                  </a:lnTo>
                  <a:lnTo>
                    <a:pt x="159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550" name="Google Shape;550;p38"/>
          <p:cNvGrpSpPr/>
          <p:nvPr/>
        </p:nvGrpSpPr>
        <p:grpSpPr>
          <a:xfrm>
            <a:off x="332845" y="956297"/>
            <a:ext cx="647990" cy="681770"/>
            <a:chOff x="870550" y="362275"/>
            <a:chExt cx="451750" cy="475300"/>
          </a:xfrm>
        </p:grpSpPr>
        <p:sp>
          <p:nvSpPr>
            <p:cNvPr id="551" name="Google Shape;551;p38"/>
            <p:cNvSpPr/>
            <p:nvPr/>
          </p:nvSpPr>
          <p:spPr>
            <a:xfrm>
              <a:off x="963875" y="525000"/>
              <a:ext cx="257375" cy="191850"/>
            </a:xfrm>
            <a:custGeom>
              <a:avLst/>
              <a:gdLst/>
              <a:ahLst/>
              <a:cxnLst/>
              <a:rect l="l" t="t" r="r" b="b"/>
              <a:pathLst>
                <a:path w="10295" h="7674" extrusionOk="0">
                  <a:moveTo>
                    <a:pt x="2022" y="0"/>
                  </a:moveTo>
                  <a:lnTo>
                    <a:pt x="1" y="2912"/>
                  </a:lnTo>
                  <a:lnTo>
                    <a:pt x="10294" y="7673"/>
                  </a:lnTo>
                  <a:lnTo>
                    <a:pt x="20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2" name="Google Shape;552;p38"/>
            <p:cNvSpPr/>
            <p:nvPr/>
          </p:nvSpPr>
          <p:spPr>
            <a:xfrm>
              <a:off x="1058075" y="362275"/>
              <a:ext cx="128475" cy="269350"/>
            </a:xfrm>
            <a:custGeom>
              <a:avLst/>
              <a:gdLst/>
              <a:ahLst/>
              <a:cxnLst/>
              <a:rect l="l" t="t" r="r" b="b"/>
              <a:pathLst>
                <a:path w="5139" h="10774" extrusionOk="0">
                  <a:moveTo>
                    <a:pt x="3837" y="1"/>
                  </a:moveTo>
                  <a:lnTo>
                    <a:pt x="1" y="1559"/>
                  </a:lnTo>
                  <a:lnTo>
                    <a:pt x="5139" y="10774"/>
                  </a:lnTo>
                  <a:lnTo>
                    <a:pt x="38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3" name="Google Shape;553;p38"/>
            <p:cNvSpPr/>
            <p:nvPr/>
          </p:nvSpPr>
          <p:spPr>
            <a:xfrm>
              <a:off x="870550" y="729225"/>
              <a:ext cx="110925" cy="108350"/>
            </a:xfrm>
            <a:custGeom>
              <a:avLst/>
              <a:gdLst/>
              <a:ahLst/>
              <a:cxnLst/>
              <a:rect l="l" t="t" r="r" b="b"/>
              <a:pathLst>
                <a:path w="4437" h="4334" extrusionOk="0">
                  <a:moveTo>
                    <a:pt x="2073" y="1"/>
                  </a:moveTo>
                  <a:lnTo>
                    <a:pt x="1353" y="1268"/>
                  </a:lnTo>
                  <a:lnTo>
                    <a:pt x="0" y="1816"/>
                  </a:lnTo>
                  <a:lnTo>
                    <a:pt x="994" y="2878"/>
                  </a:lnTo>
                  <a:lnTo>
                    <a:pt x="1079" y="4334"/>
                  </a:lnTo>
                  <a:lnTo>
                    <a:pt x="2415" y="3734"/>
                  </a:lnTo>
                  <a:lnTo>
                    <a:pt x="3819" y="4094"/>
                  </a:lnTo>
                  <a:lnTo>
                    <a:pt x="3648" y="2638"/>
                  </a:lnTo>
                  <a:lnTo>
                    <a:pt x="4436" y="1405"/>
                  </a:lnTo>
                  <a:lnTo>
                    <a:pt x="2997" y="1131"/>
                  </a:lnTo>
                  <a:lnTo>
                    <a:pt x="207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4" name="Google Shape;554;p38"/>
            <p:cNvSpPr/>
            <p:nvPr/>
          </p:nvSpPr>
          <p:spPr>
            <a:xfrm>
              <a:off x="888525" y="747650"/>
              <a:ext cx="75800" cy="74100"/>
            </a:xfrm>
            <a:custGeom>
              <a:avLst/>
              <a:gdLst/>
              <a:ahLst/>
              <a:cxnLst/>
              <a:rect l="l" t="t" r="r" b="b"/>
              <a:pathLst>
                <a:path w="3032" h="2964" extrusionOk="0">
                  <a:moveTo>
                    <a:pt x="1422" y="0"/>
                  </a:moveTo>
                  <a:lnTo>
                    <a:pt x="942" y="874"/>
                  </a:lnTo>
                  <a:lnTo>
                    <a:pt x="0" y="1233"/>
                  </a:lnTo>
                  <a:lnTo>
                    <a:pt x="686" y="1970"/>
                  </a:lnTo>
                  <a:lnTo>
                    <a:pt x="754" y="2963"/>
                  </a:lnTo>
                  <a:lnTo>
                    <a:pt x="1645" y="2552"/>
                  </a:lnTo>
                  <a:lnTo>
                    <a:pt x="2621" y="2792"/>
                  </a:lnTo>
                  <a:lnTo>
                    <a:pt x="2501" y="1816"/>
                  </a:lnTo>
                  <a:lnTo>
                    <a:pt x="3032" y="976"/>
                  </a:lnTo>
                  <a:lnTo>
                    <a:pt x="2056" y="771"/>
                  </a:lnTo>
                  <a:lnTo>
                    <a:pt x="14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5" name="Google Shape;555;p38"/>
            <p:cNvSpPr/>
            <p:nvPr/>
          </p:nvSpPr>
          <p:spPr>
            <a:xfrm>
              <a:off x="1184825" y="403825"/>
              <a:ext cx="137475" cy="140025"/>
            </a:xfrm>
            <a:custGeom>
              <a:avLst/>
              <a:gdLst/>
              <a:ahLst/>
              <a:cxnLst/>
              <a:rect l="l" t="t" r="r" b="b"/>
              <a:pathLst>
                <a:path w="5499" h="5601" extrusionOk="0">
                  <a:moveTo>
                    <a:pt x="2313" y="0"/>
                  </a:moveTo>
                  <a:lnTo>
                    <a:pt x="1610" y="1696"/>
                  </a:lnTo>
                  <a:lnTo>
                    <a:pt x="0" y="2586"/>
                  </a:lnTo>
                  <a:lnTo>
                    <a:pt x="1405" y="3785"/>
                  </a:lnTo>
                  <a:lnTo>
                    <a:pt x="1747" y="5601"/>
                  </a:lnTo>
                  <a:lnTo>
                    <a:pt x="3323" y="4625"/>
                  </a:lnTo>
                  <a:lnTo>
                    <a:pt x="5156" y="4864"/>
                  </a:lnTo>
                  <a:lnTo>
                    <a:pt x="4710" y="3066"/>
                  </a:lnTo>
                  <a:lnTo>
                    <a:pt x="5498" y="1405"/>
                  </a:lnTo>
                  <a:lnTo>
                    <a:pt x="3666" y="1268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6" name="Google Shape;556;p38"/>
            <p:cNvSpPr/>
            <p:nvPr/>
          </p:nvSpPr>
          <p:spPr>
            <a:xfrm>
              <a:off x="1207950" y="426500"/>
              <a:ext cx="94225" cy="95950"/>
            </a:xfrm>
            <a:custGeom>
              <a:avLst/>
              <a:gdLst/>
              <a:ahLst/>
              <a:cxnLst/>
              <a:rect l="l" t="t" r="r" b="b"/>
              <a:pathLst>
                <a:path w="3769" h="3838" extrusionOk="0">
                  <a:moveTo>
                    <a:pt x="1593" y="1"/>
                  </a:moveTo>
                  <a:lnTo>
                    <a:pt x="1114" y="1166"/>
                  </a:lnTo>
                  <a:lnTo>
                    <a:pt x="0" y="1782"/>
                  </a:lnTo>
                  <a:lnTo>
                    <a:pt x="959" y="2587"/>
                  </a:lnTo>
                  <a:lnTo>
                    <a:pt x="1199" y="3837"/>
                  </a:lnTo>
                  <a:lnTo>
                    <a:pt x="2278" y="3169"/>
                  </a:lnTo>
                  <a:lnTo>
                    <a:pt x="3528" y="3324"/>
                  </a:lnTo>
                  <a:lnTo>
                    <a:pt x="3220" y="2108"/>
                  </a:lnTo>
                  <a:lnTo>
                    <a:pt x="3768" y="960"/>
                  </a:lnTo>
                  <a:lnTo>
                    <a:pt x="2501" y="874"/>
                  </a:lnTo>
                  <a:lnTo>
                    <a:pt x="15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352824" y="191429"/>
            <a:ext cx="4586350" cy="4746407"/>
          </a:xfrm>
          <a:prstGeom prst="rect">
            <a:avLst/>
          </a:prstGeom>
        </p:spPr>
      </p:pic>
      <p:sp>
        <p:nvSpPr>
          <p:cNvPr id="19" name="Rectangle 18"/>
          <p:cNvSpPr/>
          <p:nvPr/>
        </p:nvSpPr>
        <p:spPr>
          <a:xfrm>
            <a:off x="208741" y="190444"/>
            <a:ext cx="4144083" cy="400110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non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2000" b="1" cap="none" spc="0" dirty="0">
                <a:ln/>
                <a:solidFill>
                  <a:schemeClr val="accent4"/>
                </a:solidFill>
                <a:effectLst/>
              </a:rPr>
              <a:t>Worksheet – Page </a:t>
            </a:r>
            <a:r>
              <a:rPr lang="en-US" sz="2000" b="1" cap="none" spc="0" dirty="0" smtClean="0">
                <a:ln/>
                <a:solidFill>
                  <a:schemeClr val="accent4"/>
                </a:solidFill>
                <a:effectLst/>
              </a:rPr>
              <a:t>4 </a:t>
            </a:r>
            <a:r>
              <a:rPr lang="en-US" sz="2000" b="1" cap="none" spc="0" dirty="0">
                <a:ln/>
                <a:solidFill>
                  <a:schemeClr val="accent4"/>
                </a:solidFill>
                <a:effectLst/>
              </a:rPr>
              <a:t>– Practice </a:t>
            </a:r>
            <a:r>
              <a:rPr lang="en-US" sz="2000" b="1" dirty="0">
                <a:ln/>
                <a:solidFill>
                  <a:schemeClr val="accent4"/>
                </a:solidFill>
              </a:rPr>
              <a:t>A</a:t>
            </a:r>
            <a:endParaRPr lang="en-US" sz="2000" b="1" cap="none" spc="0" dirty="0">
              <a:ln/>
              <a:solidFill>
                <a:schemeClr val="accent4"/>
              </a:solidFill>
              <a:effectLst/>
            </a:endParaRPr>
          </a:p>
        </p:txBody>
      </p:sp>
    </p:spTree>
    <p:extLst>
      <p:ext uri="{BB962C8B-B14F-4D97-AF65-F5344CB8AC3E}">
        <p14:creationId xmlns:p14="http://schemas.microsoft.com/office/powerpoint/2010/main" val="23043261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" name="Google Shape;542;p38"/>
          <p:cNvGrpSpPr/>
          <p:nvPr/>
        </p:nvGrpSpPr>
        <p:grpSpPr>
          <a:xfrm rot="10800000">
            <a:off x="332846" y="4300884"/>
            <a:ext cx="647990" cy="606249"/>
            <a:chOff x="2813175" y="506150"/>
            <a:chExt cx="451750" cy="422650"/>
          </a:xfrm>
        </p:grpSpPr>
        <p:sp>
          <p:nvSpPr>
            <p:cNvPr id="543" name="Google Shape;543;p38"/>
            <p:cNvSpPr/>
            <p:nvPr/>
          </p:nvSpPr>
          <p:spPr>
            <a:xfrm>
              <a:off x="2813175" y="620900"/>
              <a:ext cx="158450" cy="152875"/>
            </a:xfrm>
            <a:custGeom>
              <a:avLst/>
              <a:gdLst/>
              <a:ahLst/>
              <a:cxnLst/>
              <a:rect l="l" t="t" r="r" b="b"/>
              <a:pathLst>
                <a:path w="6338" h="6115" extrusionOk="0">
                  <a:moveTo>
                    <a:pt x="5190" y="1"/>
                  </a:moveTo>
                  <a:lnTo>
                    <a:pt x="1" y="6115"/>
                  </a:lnTo>
                  <a:lnTo>
                    <a:pt x="6338" y="2398"/>
                  </a:lnTo>
                  <a:lnTo>
                    <a:pt x="5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4" name="Google Shape;544;p38"/>
            <p:cNvSpPr/>
            <p:nvPr/>
          </p:nvSpPr>
          <p:spPr>
            <a:xfrm>
              <a:off x="2923225" y="661575"/>
              <a:ext cx="161450" cy="93800"/>
            </a:xfrm>
            <a:custGeom>
              <a:avLst/>
              <a:gdLst/>
              <a:ahLst/>
              <a:cxnLst/>
              <a:rect l="l" t="t" r="r" b="b"/>
              <a:pathLst>
                <a:path w="6458" h="3752" extrusionOk="0">
                  <a:moveTo>
                    <a:pt x="5926" y="1"/>
                  </a:moveTo>
                  <a:lnTo>
                    <a:pt x="0" y="3752"/>
                  </a:lnTo>
                  <a:lnTo>
                    <a:pt x="0" y="3752"/>
                  </a:lnTo>
                  <a:lnTo>
                    <a:pt x="6457" y="2416"/>
                  </a:lnTo>
                  <a:lnTo>
                    <a:pt x="59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5" name="Google Shape;545;p38"/>
            <p:cNvSpPr/>
            <p:nvPr/>
          </p:nvSpPr>
          <p:spPr>
            <a:xfrm>
              <a:off x="2848725" y="506150"/>
              <a:ext cx="74525" cy="173450"/>
            </a:xfrm>
            <a:custGeom>
              <a:avLst/>
              <a:gdLst/>
              <a:ahLst/>
              <a:cxnLst/>
              <a:rect l="l" t="t" r="r" b="b"/>
              <a:pathLst>
                <a:path w="2981" h="6938" extrusionOk="0">
                  <a:moveTo>
                    <a:pt x="1302" y="1"/>
                  </a:moveTo>
                  <a:lnTo>
                    <a:pt x="0" y="6937"/>
                  </a:lnTo>
                  <a:lnTo>
                    <a:pt x="2980" y="1285"/>
                  </a:lnTo>
                  <a:lnTo>
                    <a:pt x="13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6" name="Google Shape;546;p38"/>
            <p:cNvSpPr/>
            <p:nvPr/>
          </p:nvSpPr>
          <p:spPr>
            <a:xfrm>
              <a:off x="3071800" y="823000"/>
              <a:ext cx="111350" cy="105800"/>
            </a:xfrm>
            <a:custGeom>
              <a:avLst/>
              <a:gdLst/>
              <a:ahLst/>
              <a:cxnLst/>
              <a:rect l="l" t="t" r="r" b="b"/>
              <a:pathLst>
                <a:path w="4454" h="4232" extrusionOk="0">
                  <a:moveTo>
                    <a:pt x="840" y="1"/>
                  </a:moveTo>
                  <a:lnTo>
                    <a:pt x="891" y="1456"/>
                  </a:lnTo>
                  <a:lnTo>
                    <a:pt x="0" y="2604"/>
                  </a:lnTo>
                  <a:lnTo>
                    <a:pt x="1405" y="3032"/>
                  </a:lnTo>
                  <a:lnTo>
                    <a:pt x="2227" y="4231"/>
                  </a:lnTo>
                  <a:lnTo>
                    <a:pt x="3049" y="3032"/>
                  </a:lnTo>
                  <a:lnTo>
                    <a:pt x="4453" y="2604"/>
                  </a:lnTo>
                  <a:lnTo>
                    <a:pt x="3563" y="1456"/>
                  </a:lnTo>
                  <a:lnTo>
                    <a:pt x="3597" y="1"/>
                  </a:lnTo>
                  <a:lnTo>
                    <a:pt x="2227" y="48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7" name="Google Shape;547;p38"/>
            <p:cNvSpPr/>
            <p:nvPr/>
          </p:nvSpPr>
          <p:spPr>
            <a:xfrm>
              <a:off x="3089350" y="838000"/>
              <a:ext cx="75825" cy="71950"/>
            </a:xfrm>
            <a:custGeom>
              <a:avLst/>
              <a:gdLst/>
              <a:ahLst/>
              <a:cxnLst/>
              <a:rect l="l" t="t" r="r" b="b"/>
              <a:pathLst>
                <a:path w="3033" h="2878" extrusionOk="0">
                  <a:moveTo>
                    <a:pt x="583" y="0"/>
                  </a:moveTo>
                  <a:lnTo>
                    <a:pt x="617" y="993"/>
                  </a:lnTo>
                  <a:lnTo>
                    <a:pt x="1" y="1781"/>
                  </a:lnTo>
                  <a:lnTo>
                    <a:pt x="960" y="2072"/>
                  </a:lnTo>
                  <a:lnTo>
                    <a:pt x="1525" y="2877"/>
                  </a:lnTo>
                  <a:lnTo>
                    <a:pt x="2090" y="2072"/>
                  </a:lnTo>
                  <a:lnTo>
                    <a:pt x="3032" y="1781"/>
                  </a:lnTo>
                  <a:lnTo>
                    <a:pt x="2433" y="993"/>
                  </a:lnTo>
                  <a:lnTo>
                    <a:pt x="2467" y="0"/>
                  </a:lnTo>
                  <a:lnTo>
                    <a:pt x="1525" y="325"/>
                  </a:lnTo>
                  <a:lnTo>
                    <a:pt x="58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8" name="Google Shape;548;p38"/>
            <p:cNvSpPr/>
            <p:nvPr/>
          </p:nvSpPr>
          <p:spPr>
            <a:xfrm>
              <a:off x="3127450" y="639325"/>
              <a:ext cx="137475" cy="140025"/>
            </a:xfrm>
            <a:custGeom>
              <a:avLst/>
              <a:gdLst/>
              <a:ahLst/>
              <a:cxnLst/>
              <a:rect l="l" t="t" r="r" b="b"/>
              <a:pathLst>
                <a:path w="5499" h="5601" extrusionOk="0">
                  <a:moveTo>
                    <a:pt x="2313" y="0"/>
                  </a:moveTo>
                  <a:lnTo>
                    <a:pt x="1628" y="1713"/>
                  </a:lnTo>
                  <a:lnTo>
                    <a:pt x="1" y="2586"/>
                  </a:lnTo>
                  <a:lnTo>
                    <a:pt x="1405" y="3785"/>
                  </a:lnTo>
                  <a:lnTo>
                    <a:pt x="1748" y="5601"/>
                  </a:lnTo>
                  <a:lnTo>
                    <a:pt x="3324" y="4642"/>
                  </a:lnTo>
                  <a:lnTo>
                    <a:pt x="5156" y="4881"/>
                  </a:lnTo>
                  <a:lnTo>
                    <a:pt x="4711" y="3083"/>
                  </a:lnTo>
                  <a:lnTo>
                    <a:pt x="5499" y="1405"/>
                  </a:lnTo>
                  <a:lnTo>
                    <a:pt x="3666" y="1267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9" name="Google Shape;549;p38"/>
            <p:cNvSpPr/>
            <p:nvPr/>
          </p:nvSpPr>
          <p:spPr>
            <a:xfrm>
              <a:off x="3150575" y="662425"/>
              <a:ext cx="94225" cy="95525"/>
            </a:xfrm>
            <a:custGeom>
              <a:avLst/>
              <a:gdLst/>
              <a:ahLst/>
              <a:cxnLst/>
              <a:rect l="l" t="t" r="r" b="b"/>
              <a:pathLst>
                <a:path w="3769" h="3821" extrusionOk="0">
                  <a:moveTo>
                    <a:pt x="1594" y="1"/>
                  </a:moveTo>
                  <a:lnTo>
                    <a:pt x="1114" y="1166"/>
                  </a:lnTo>
                  <a:lnTo>
                    <a:pt x="1" y="1765"/>
                  </a:lnTo>
                  <a:lnTo>
                    <a:pt x="977" y="2587"/>
                  </a:lnTo>
                  <a:lnTo>
                    <a:pt x="1200" y="3820"/>
                  </a:lnTo>
                  <a:lnTo>
                    <a:pt x="2279" y="3152"/>
                  </a:lnTo>
                  <a:lnTo>
                    <a:pt x="3529" y="3324"/>
                  </a:lnTo>
                  <a:lnTo>
                    <a:pt x="3221" y="2090"/>
                  </a:lnTo>
                  <a:lnTo>
                    <a:pt x="3769" y="960"/>
                  </a:lnTo>
                  <a:lnTo>
                    <a:pt x="2518" y="857"/>
                  </a:lnTo>
                  <a:lnTo>
                    <a:pt x="159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550" name="Google Shape;550;p38"/>
          <p:cNvGrpSpPr/>
          <p:nvPr/>
        </p:nvGrpSpPr>
        <p:grpSpPr>
          <a:xfrm>
            <a:off x="332845" y="956297"/>
            <a:ext cx="647990" cy="681770"/>
            <a:chOff x="870550" y="362275"/>
            <a:chExt cx="451750" cy="475300"/>
          </a:xfrm>
        </p:grpSpPr>
        <p:sp>
          <p:nvSpPr>
            <p:cNvPr id="551" name="Google Shape;551;p38"/>
            <p:cNvSpPr/>
            <p:nvPr/>
          </p:nvSpPr>
          <p:spPr>
            <a:xfrm>
              <a:off x="963875" y="525000"/>
              <a:ext cx="257375" cy="191850"/>
            </a:xfrm>
            <a:custGeom>
              <a:avLst/>
              <a:gdLst/>
              <a:ahLst/>
              <a:cxnLst/>
              <a:rect l="l" t="t" r="r" b="b"/>
              <a:pathLst>
                <a:path w="10295" h="7674" extrusionOk="0">
                  <a:moveTo>
                    <a:pt x="2022" y="0"/>
                  </a:moveTo>
                  <a:lnTo>
                    <a:pt x="1" y="2912"/>
                  </a:lnTo>
                  <a:lnTo>
                    <a:pt x="10294" y="7673"/>
                  </a:lnTo>
                  <a:lnTo>
                    <a:pt x="20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2" name="Google Shape;552;p38"/>
            <p:cNvSpPr/>
            <p:nvPr/>
          </p:nvSpPr>
          <p:spPr>
            <a:xfrm>
              <a:off x="1058075" y="362275"/>
              <a:ext cx="128475" cy="269350"/>
            </a:xfrm>
            <a:custGeom>
              <a:avLst/>
              <a:gdLst/>
              <a:ahLst/>
              <a:cxnLst/>
              <a:rect l="l" t="t" r="r" b="b"/>
              <a:pathLst>
                <a:path w="5139" h="10774" extrusionOk="0">
                  <a:moveTo>
                    <a:pt x="3837" y="1"/>
                  </a:moveTo>
                  <a:lnTo>
                    <a:pt x="1" y="1559"/>
                  </a:lnTo>
                  <a:lnTo>
                    <a:pt x="5139" y="10774"/>
                  </a:lnTo>
                  <a:lnTo>
                    <a:pt x="38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3" name="Google Shape;553;p38"/>
            <p:cNvSpPr/>
            <p:nvPr/>
          </p:nvSpPr>
          <p:spPr>
            <a:xfrm>
              <a:off x="870550" y="729225"/>
              <a:ext cx="110925" cy="108350"/>
            </a:xfrm>
            <a:custGeom>
              <a:avLst/>
              <a:gdLst/>
              <a:ahLst/>
              <a:cxnLst/>
              <a:rect l="l" t="t" r="r" b="b"/>
              <a:pathLst>
                <a:path w="4437" h="4334" extrusionOk="0">
                  <a:moveTo>
                    <a:pt x="2073" y="1"/>
                  </a:moveTo>
                  <a:lnTo>
                    <a:pt x="1353" y="1268"/>
                  </a:lnTo>
                  <a:lnTo>
                    <a:pt x="0" y="1816"/>
                  </a:lnTo>
                  <a:lnTo>
                    <a:pt x="994" y="2878"/>
                  </a:lnTo>
                  <a:lnTo>
                    <a:pt x="1079" y="4334"/>
                  </a:lnTo>
                  <a:lnTo>
                    <a:pt x="2415" y="3734"/>
                  </a:lnTo>
                  <a:lnTo>
                    <a:pt x="3819" y="4094"/>
                  </a:lnTo>
                  <a:lnTo>
                    <a:pt x="3648" y="2638"/>
                  </a:lnTo>
                  <a:lnTo>
                    <a:pt x="4436" y="1405"/>
                  </a:lnTo>
                  <a:lnTo>
                    <a:pt x="2997" y="1131"/>
                  </a:lnTo>
                  <a:lnTo>
                    <a:pt x="207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4" name="Google Shape;554;p38"/>
            <p:cNvSpPr/>
            <p:nvPr/>
          </p:nvSpPr>
          <p:spPr>
            <a:xfrm>
              <a:off x="888525" y="747650"/>
              <a:ext cx="75800" cy="74100"/>
            </a:xfrm>
            <a:custGeom>
              <a:avLst/>
              <a:gdLst/>
              <a:ahLst/>
              <a:cxnLst/>
              <a:rect l="l" t="t" r="r" b="b"/>
              <a:pathLst>
                <a:path w="3032" h="2964" extrusionOk="0">
                  <a:moveTo>
                    <a:pt x="1422" y="0"/>
                  </a:moveTo>
                  <a:lnTo>
                    <a:pt x="942" y="874"/>
                  </a:lnTo>
                  <a:lnTo>
                    <a:pt x="0" y="1233"/>
                  </a:lnTo>
                  <a:lnTo>
                    <a:pt x="686" y="1970"/>
                  </a:lnTo>
                  <a:lnTo>
                    <a:pt x="754" y="2963"/>
                  </a:lnTo>
                  <a:lnTo>
                    <a:pt x="1645" y="2552"/>
                  </a:lnTo>
                  <a:lnTo>
                    <a:pt x="2621" y="2792"/>
                  </a:lnTo>
                  <a:lnTo>
                    <a:pt x="2501" y="1816"/>
                  </a:lnTo>
                  <a:lnTo>
                    <a:pt x="3032" y="976"/>
                  </a:lnTo>
                  <a:lnTo>
                    <a:pt x="2056" y="771"/>
                  </a:lnTo>
                  <a:lnTo>
                    <a:pt x="14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5" name="Google Shape;555;p38"/>
            <p:cNvSpPr/>
            <p:nvPr/>
          </p:nvSpPr>
          <p:spPr>
            <a:xfrm>
              <a:off x="1184825" y="403825"/>
              <a:ext cx="137475" cy="140025"/>
            </a:xfrm>
            <a:custGeom>
              <a:avLst/>
              <a:gdLst/>
              <a:ahLst/>
              <a:cxnLst/>
              <a:rect l="l" t="t" r="r" b="b"/>
              <a:pathLst>
                <a:path w="5499" h="5601" extrusionOk="0">
                  <a:moveTo>
                    <a:pt x="2313" y="0"/>
                  </a:moveTo>
                  <a:lnTo>
                    <a:pt x="1610" y="1696"/>
                  </a:lnTo>
                  <a:lnTo>
                    <a:pt x="0" y="2586"/>
                  </a:lnTo>
                  <a:lnTo>
                    <a:pt x="1405" y="3785"/>
                  </a:lnTo>
                  <a:lnTo>
                    <a:pt x="1747" y="5601"/>
                  </a:lnTo>
                  <a:lnTo>
                    <a:pt x="3323" y="4625"/>
                  </a:lnTo>
                  <a:lnTo>
                    <a:pt x="5156" y="4864"/>
                  </a:lnTo>
                  <a:lnTo>
                    <a:pt x="4710" y="3066"/>
                  </a:lnTo>
                  <a:lnTo>
                    <a:pt x="5498" y="1405"/>
                  </a:lnTo>
                  <a:lnTo>
                    <a:pt x="3666" y="1268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6" name="Google Shape;556;p38"/>
            <p:cNvSpPr/>
            <p:nvPr/>
          </p:nvSpPr>
          <p:spPr>
            <a:xfrm>
              <a:off x="1207950" y="426500"/>
              <a:ext cx="94225" cy="95950"/>
            </a:xfrm>
            <a:custGeom>
              <a:avLst/>
              <a:gdLst/>
              <a:ahLst/>
              <a:cxnLst/>
              <a:rect l="l" t="t" r="r" b="b"/>
              <a:pathLst>
                <a:path w="3769" h="3838" extrusionOk="0">
                  <a:moveTo>
                    <a:pt x="1593" y="1"/>
                  </a:moveTo>
                  <a:lnTo>
                    <a:pt x="1114" y="1166"/>
                  </a:lnTo>
                  <a:lnTo>
                    <a:pt x="0" y="1782"/>
                  </a:lnTo>
                  <a:lnTo>
                    <a:pt x="959" y="2587"/>
                  </a:lnTo>
                  <a:lnTo>
                    <a:pt x="1199" y="3837"/>
                  </a:lnTo>
                  <a:lnTo>
                    <a:pt x="2278" y="3169"/>
                  </a:lnTo>
                  <a:lnTo>
                    <a:pt x="3528" y="3324"/>
                  </a:lnTo>
                  <a:lnTo>
                    <a:pt x="3220" y="2108"/>
                  </a:lnTo>
                  <a:lnTo>
                    <a:pt x="3768" y="960"/>
                  </a:lnTo>
                  <a:lnTo>
                    <a:pt x="2501" y="874"/>
                  </a:lnTo>
                  <a:lnTo>
                    <a:pt x="15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19" name="Rectangle 18"/>
          <p:cNvSpPr/>
          <p:nvPr/>
        </p:nvSpPr>
        <p:spPr>
          <a:xfrm>
            <a:off x="241046" y="214690"/>
            <a:ext cx="1604928" cy="461665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non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2400" b="1" cap="none" spc="0" dirty="0" smtClean="0">
                <a:ln/>
                <a:solidFill>
                  <a:schemeClr val="accent4"/>
                </a:solidFill>
                <a:effectLst/>
              </a:rPr>
              <a:t>Feedback</a:t>
            </a:r>
            <a:endParaRPr lang="en-US" sz="2000" b="1" cap="none" spc="0" dirty="0">
              <a:ln/>
              <a:solidFill>
                <a:schemeClr val="accent4"/>
              </a:solidFill>
              <a:effectLst/>
            </a:endParaRPr>
          </a:p>
        </p:txBody>
      </p:sp>
      <p:pic>
        <p:nvPicPr>
          <p:cNvPr id="20" name="Picture 19"/>
          <p:cNvPicPr>
            <a:picLocks noChangeAspect="1"/>
          </p:cNvPicPr>
          <p:nvPr/>
        </p:nvPicPr>
        <p:blipFill rotWithShape="1">
          <a:blip r:embed="rId3"/>
          <a:srcRect b="1070"/>
          <a:stretch/>
        </p:blipFill>
        <p:spPr>
          <a:xfrm>
            <a:off x="1871756" y="212965"/>
            <a:ext cx="5004531" cy="47101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809068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" name="Google Shape;542;p38"/>
          <p:cNvGrpSpPr/>
          <p:nvPr/>
        </p:nvGrpSpPr>
        <p:grpSpPr>
          <a:xfrm rot="10800000">
            <a:off x="332846" y="4300884"/>
            <a:ext cx="647990" cy="606249"/>
            <a:chOff x="2813175" y="506150"/>
            <a:chExt cx="451750" cy="422650"/>
          </a:xfrm>
        </p:grpSpPr>
        <p:sp>
          <p:nvSpPr>
            <p:cNvPr id="543" name="Google Shape;543;p38"/>
            <p:cNvSpPr/>
            <p:nvPr/>
          </p:nvSpPr>
          <p:spPr>
            <a:xfrm>
              <a:off x="2813175" y="620900"/>
              <a:ext cx="158450" cy="152875"/>
            </a:xfrm>
            <a:custGeom>
              <a:avLst/>
              <a:gdLst/>
              <a:ahLst/>
              <a:cxnLst/>
              <a:rect l="l" t="t" r="r" b="b"/>
              <a:pathLst>
                <a:path w="6338" h="6115" extrusionOk="0">
                  <a:moveTo>
                    <a:pt x="5190" y="1"/>
                  </a:moveTo>
                  <a:lnTo>
                    <a:pt x="1" y="6115"/>
                  </a:lnTo>
                  <a:lnTo>
                    <a:pt x="6338" y="2398"/>
                  </a:lnTo>
                  <a:lnTo>
                    <a:pt x="5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4" name="Google Shape;544;p38"/>
            <p:cNvSpPr/>
            <p:nvPr/>
          </p:nvSpPr>
          <p:spPr>
            <a:xfrm>
              <a:off x="2923225" y="661575"/>
              <a:ext cx="161450" cy="93800"/>
            </a:xfrm>
            <a:custGeom>
              <a:avLst/>
              <a:gdLst/>
              <a:ahLst/>
              <a:cxnLst/>
              <a:rect l="l" t="t" r="r" b="b"/>
              <a:pathLst>
                <a:path w="6458" h="3752" extrusionOk="0">
                  <a:moveTo>
                    <a:pt x="5926" y="1"/>
                  </a:moveTo>
                  <a:lnTo>
                    <a:pt x="0" y="3752"/>
                  </a:lnTo>
                  <a:lnTo>
                    <a:pt x="0" y="3752"/>
                  </a:lnTo>
                  <a:lnTo>
                    <a:pt x="6457" y="2416"/>
                  </a:lnTo>
                  <a:lnTo>
                    <a:pt x="59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5" name="Google Shape;545;p38"/>
            <p:cNvSpPr/>
            <p:nvPr/>
          </p:nvSpPr>
          <p:spPr>
            <a:xfrm>
              <a:off x="2848725" y="506150"/>
              <a:ext cx="74525" cy="173450"/>
            </a:xfrm>
            <a:custGeom>
              <a:avLst/>
              <a:gdLst/>
              <a:ahLst/>
              <a:cxnLst/>
              <a:rect l="l" t="t" r="r" b="b"/>
              <a:pathLst>
                <a:path w="2981" h="6938" extrusionOk="0">
                  <a:moveTo>
                    <a:pt x="1302" y="1"/>
                  </a:moveTo>
                  <a:lnTo>
                    <a:pt x="0" y="6937"/>
                  </a:lnTo>
                  <a:lnTo>
                    <a:pt x="2980" y="1285"/>
                  </a:lnTo>
                  <a:lnTo>
                    <a:pt x="13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6" name="Google Shape;546;p38"/>
            <p:cNvSpPr/>
            <p:nvPr/>
          </p:nvSpPr>
          <p:spPr>
            <a:xfrm>
              <a:off x="3071800" y="823000"/>
              <a:ext cx="111350" cy="105800"/>
            </a:xfrm>
            <a:custGeom>
              <a:avLst/>
              <a:gdLst/>
              <a:ahLst/>
              <a:cxnLst/>
              <a:rect l="l" t="t" r="r" b="b"/>
              <a:pathLst>
                <a:path w="4454" h="4232" extrusionOk="0">
                  <a:moveTo>
                    <a:pt x="840" y="1"/>
                  </a:moveTo>
                  <a:lnTo>
                    <a:pt x="891" y="1456"/>
                  </a:lnTo>
                  <a:lnTo>
                    <a:pt x="0" y="2604"/>
                  </a:lnTo>
                  <a:lnTo>
                    <a:pt x="1405" y="3032"/>
                  </a:lnTo>
                  <a:lnTo>
                    <a:pt x="2227" y="4231"/>
                  </a:lnTo>
                  <a:lnTo>
                    <a:pt x="3049" y="3032"/>
                  </a:lnTo>
                  <a:lnTo>
                    <a:pt x="4453" y="2604"/>
                  </a:lnTo>
                  <a:lnTo>
                    <a:pt x="3563" y="1456"/>
                  </a:lnTo>
                  <a:lnTo>
                    <a:pt x="3597" y="1"/>
                  </a:lnTo>
                  <a:lnTo>
                    <a:pt x="2227" y="48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7" name="Google Shape;547;p38"/>
            <p:cNvSpPr/>
            <p:nvPr/>
          </p:nvSpPr>
          <p:spPr>
            <a:xfrm>
              <a:off x="3089350" y="838000"/>
              <a:ext cx="75825" cy="71950"/>
            </a:xfrm>
            <a:custGeom>
              <a:avLst/>
              <a:gdLst/>
              <a:ahLst/>
              <a:cxnLst/>
              <a:rect l="l" t="t" r="r" b="b"/>
              <a:pathLst>
                <a:path w="3033" h="2878" extrusionOk="0">
                  <a:moveTo>
                    <a:pt x="583" y="0"/>
                  </a:moveTo>
                  <a:lnTo>
                    <a:pt x="617" y="993"/>
                  </a:lnTo>
                  <a:lnTo>
                    <a:pt x="1" y="1781"/>
                  </a:lnTo>
                  <a:lnTo>
                    <a:pt x="960" y="2072"/>
                  </a:lnTo>
                  <a:lnTo>
                    <a:pt x="1525" y="2877"/>
                  </a:lnTo>
                  <a:lnTo>
                    <a:pt x="2090" y="2072"/>
                  </a:lnTo>
                  <a:lnTo>
                    <a:pt x="3032" y="1781"/>
                  </a:lnTo>
                  <a:lnTo>
                    <a:pt x="2433" y="993"/>
                  </a:lnTo>
                  <a:lnTo>
                    <a:pt x="2467" y="0"/>
                  </a:lnTo>
                  <a:lnTo>
                    <a:pt x="1525" y="325"/>
                  </a:lnTo>
                  <a:lnTo>
                    <a:pt x="58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8" name="Google Shape;548;p38"/>
            <p:cNvSpPr/>
            <p:nvPr/>
          </p:nvSpPr>
          <p:spPr>
            <a:xfrm>
              <a:off x="3127450" y="639325"/>
              <a:ext cx="137475" cy="140025"/>
            </a:xfrm>
            <a:custGeom>
              <a:avLst/>
              <a:gdLst/>
              <a:ahLst/>
              <a:cxnLst/>
              <a:rect l="l" t="t" r="r" b="b"/>
              <a:pathLst>
                <a:path w="5499" h="5601" extrusionOk="0">
                  <a:moveTo>
                    <a:pt x="2313" y="0"/>
                  </a:moveTo>
                  <a:lnTo>
                    <a:pt x="1628" y="1713"/>
                  </a:lnTo>
                  <a:lnTo>
                    <a:pt x="1" y="2586"/>
                  </a:lnTo>
                  <a:lnTo>
                    <a:pt x="1405" y="3785"/>
                  </a:lnTo>
                  <a:lnTo>
                    <a:pt x="1748" y="5601"/>
                  </a:lnTo>
                  <a:lnTo>
                    <a:pt x="3324" y="4642"/>
                  </a:lnTo>
                  <a:lnTo>
                    <a:pt x="5156" y="4881"/>
                  </a:lnTo>
                  <a:lnTo>
                    <a:pt x="4711" y="3083"/>
                  </a:lnTo>
                  <a:lnTo>
                    <a:pt x="5499" y="1405"/>
                  </a:lnTo>
                  <a:lnTo>
                    <a:pt x="3666" y="1267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9" name="Google Shape;549;p38"/>
            <p:cNvSpPr/>
            <p:nvPr/>
          </p:nvSpPr>
          <p:spPr>
            <a:xfrm>
              <a:off x="3150575" y="662425"/>
              <a:ext cx="94225" cy="95525"/>
            </a:xfrm>
            <a:custGeom>
              <a:avLst/>
              <a:gdLst/>
              <a:ahLst/>
              <a:cxnLst/>
              <a:rect l="l" t="t" r="r" b="b"/>
              <a:pathLst>
                <a:path w="3769" h="3821" extrusionOk="0">
                  <a:moveTo>
                    <a:pt x="1594" y="1"/>
                  </a:moveTo>
                  <a:lnTo>
                    <a:pt x="1114" y="1166"/>
                  </a:lnTo>
                  <a:lnTo>
                    <a:pt x="1" y="1765"/>
                  </a:lnTo>
                  <a:lnTo>
                    <a:pt x="977" y="2587"/>
                  </a:lnTo>
                  <a:lnTo>
                    <a:pt x="1200" y="3820"/>
                  </a:lnTo>
                  <a:lnTo>
                    <a:pt x="2279" y="3152"/>
                  </a:lnTo>
                  <a:lnTo>
                    <a:pt x="3529" y="3324"/>
                  </a:lnTo>
                  <a:lnTo>
                    <a:pt x="3221" y="2090"/>
                  </a:lnTo>
                  <a:lnTo>
                    <a:pt x="3769" y="960"/>
                  </a:lnTo>
                  <a:lnTo>
                    <a:pt x="2518" y="857"/>
                  </a:lnTo>
                  <a:lnTo>
                    <a:pt x="159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550" name="Google Shape;550;p38"/>
          <p:cNvGrpSpPr/>
          <p:nvPr/>
        </p:nvGrpSpPr>
        <p:grpSpPr>
          <a:xfrm>
            <a:off x="332845" y="956297"/>
            <a:ext cx="647990" cy="681770"/>
            <a:chOff x="870550" y="362275"/>
            <a:chExt cx="451750" cy="475300"/>
          </a:xfrm>
        </p:grpSpPr>
        <p:sp>
          <p:nvSpPr>
            <p:cNvPr id="551" name="Google Shape;551;p38"/>
            <p:cNvSpPr/>
            <p:nvPr/>
          </p:nvSpPr>
          <p:spPr>
            <a:xfrm>
              <a:off x="963875" y="525000"/>
              <a:ext cx="257375" cy="191850"/>
            </a:xfrm>
            <a:custGeom>
              <a:avLst/>
              <a:gdLst/>
              <a:ahLst/>
              <a:cxnLst/>
              <a:rect l="l" t="t" r="r" b="b"/>
              <a:pathLst>
                <a:path w="10295" h="7674" extrusionOk="0">
                  <a:moveTo>
                    <a:pt x="2022" y="0"/>
                  </a:moveTo>
                  <a:lnTo>
                    <a:pt x="1" y="2912"/>
                  </a:lnTo>
                  <a:lnTo>
                    <a:pt x="10294" y="7673"/>
                  </a:lnTo>
                  <a:lnTo>
                    <a:pt x="20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2" name="Google Shape;552;p38"/>
            <p:cNvSpPr/>
            <p:nvPr/>
          </p:nvSpPr>
          <p:spPr>
            <a:xfrm>
              <a:off x="1058075" y="362275"/>
              <a:ext cx="128475" cy="269350"/>
            </a:xfrm>
            <a:custGeom>
              <a:avLst/>
              <a:gdLst/>
              <a:ahLst/>
              <a:cxnLst/>
              <a:rect l="l" t="t" r="r" b="b"/>
              <a:pathLst>
                <a:path w="5139" h="10774" extrusionOk="0">
                  <a:moveTo>
                    <a:pt x="3837" y="1"/>
                  </a:moveTo>
                  <a:lnTo>
                    <a:pt x="1" y="1559"/>
                  </a:lnTo>
                  <a:lnTo>
                    <a:pt x="5139" y="10774"/>
                  </a:lnTo>
                  <a:lnTo>
                    <a:pt x="38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3" name="Google Shape;553;p38"/>
            <p:cNvSpPr/>
            <p:nvPr/>
          </p:nvSpPr>
          <p:spPr>
            <a:xfrm>
              <a:off x="870550" y="729225"/>
              <a:ext cx="110925" cy="108350"/>
            </a:xfrm>
            <a:custGeom>
              <a:avLst/>
              <a:gdLst/>
              <a:ahLst/>
              <a:cxnLst/>
              <a:rect l="l" t="t" r="r" b="b"/>
              <a:pathLst>
                <a:path w="4437" h="4334" extrusionOk="0">
                  <a:moveTo>
                    <a:pt x="2073" y="1"/>
                  </a:moveTo>
                  <a:lnTo>
                    <a:pt x="1353" y="1268"/>
                  </a:lnTo>
                  <a:lnTo>
                    <a:pt x="0" y="1816"/>
                  </a:lnTo>
                  <a:lnTo>
                    <a:pt x="994" y="2878"/>
                  </a:lnTo>
                  <a:lnTo>
                    <a:pt x="1079" y="4334"/>
                  </a:lnTo>
                  <a:lnTo>
                    <a:pt x="2415" y="3734"/>
                  </a:lnTo>
                  <a:lnTo>
                    <a:pt x="3819" y="4094"/>
                  </a:lnTo>
                  <a:lnTo>
                    <a:pt x="3648" y="2638"/>
                  </a:lnTo>
                  <a:lnTo>
                    <a:pt x="4436" y="1405"/>
                  </a:lnTo>
                  <a:lnTo>
                    <a:pt x="2997" y="1131"/>
                  </a:lnTo>
                  <a:lnTo>
                    <a:pt x="207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4" name="Google Shape;554;p38"/>
            <p:cNvSpPr/>
            <p:nvPr/>
          </p:nvSpPr>
          <p:spPr>
            <a:xfrm>
              <a:off x="888525" y="747650"/>
              <a:ext cx="75800" cy="74100"/>
            </a:xfrm>
            <a:custGeom>
              <a:avLst/>
              <a:gdLst/>
              <a:ahLst/>
              <a:cxnLst/>
              <a:rect l="l" t="t" r="r" b="b"/>
              <a:pathLst>
                <a:path w="3032" h="2964" extrusionOk="0">
                  <a:moveTo>
                    <a:pt x="1422" y="0"/>
                  </a:moveTo>
                  <a:lnTo>
                    <a:pt x="942" y="874"/>
                  </a:lnTo>
                  <a:lnTo>
                    <a:pt x="0" y="1233"/>
                  </a:lnTo>
                  <a:lnTo>
                    <a:pt x="686" y="1970"/>
                  </a:lnTo>
                  <a:lnTo>
                    <a:pt x="754" y="2963"/>
                  </a:lnTo>
                  <a:lnTo>
                    <a:pt x="1645" y="2552"/>
                  </a:lnTo>
                  <a:lnTo>
                    <a:pt x="2621" y="2792"/>
                  </a:lnTo>
                  <a:lnTo>
                    <a:pt x="2501" y="1816"/>
                  </a:lnTo>
                  <a:lnTo>
                    <a:pt x="3032" y="976"/>
                  </a:lnTo>
                  <a:lnTo>
                    <a:pt x="2056" y="771"/>
                  </a:lnTo>
                  <a:lnTo>
                    <a:pt x="14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5" name="Google Shape;555;p38"/>
            <p:cNvSpPr/>
            <p:nvPr/>
          </p:nvSpPr>
          <p:spPr>
            <a:xfrm>
              <a:off x="1184825" y="403825"/>
              <a:ext cx="137475" cy="140025"/>
            </a:xfrm>
            <a:custGeom>
              <a:avLst/>
              <a:gdLst/>
              <a:ahLst/>
              <a:cxnLst/>
              <a:rect l="l" t="t" r="r" b="b"/>
              <a:pathLst>
                <a:path w="5499" h="5601" extrusionOk="0">
                  <a:moveTo>
                    <a:pt x="2313" y="0"/>
                  </a:moveTo>
                  <a:lnTo>
                    <a:pt x="1610" y="1696"/>
                  </a:lnTo>
                  <a:lnTo>
                    <a:pt x="0" y="2586"/>
                  </a:lnTo>
                  <a:lnTo>
                    <a:pt x="1405" y="3785"/>
                  </a:lnTo>
                  <a:lnTo>
                    <a:pt x="1747" y="5601"/>
                  </a:lnTo>
                  <a:lnTo>
                    <a:pt x="3323" y="4625"/>
                  </a:lnTo>
                  <a:lnTo>
                    <a:pt x="5156" y="4864"/>
                  </a:lnTo>
                  <a:lnTo>
                    <a:pt x="4710" y="3066"/>
                  </a:lnTo>
                  <a:lnTo>
                    <a:pt x="5498" y="1405"/>
                  </a:lnTo>
                  <a:lnTo>
                    <a:pt x="3666" y="1268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6" name="Google Shape;556;p38"/>
            <p:cNvSpPr/>
            <p:nvPr/>
          </p:nvSpPr>
          <p:spPr>
            <a:xfrm>
              <a:off x="1207950" y="426500"/>
              <a:ext cx="94225" cy="95950"/>
            </a:xfrm>
            <a:custGeom>
              <a:avLst/>
              <a:gdLst/>
              <a:ahLst/>
              <a:cxnLst/>
              <a:rect l="l" t="t" r="r" b="b"/>
              <a:pathLst>
                <a:path w="3769" h="3838" extrusionOk="0">
                  <a:moveTo>
                    <a:pt x="1593" y="1"/>
                  </a:moveTo>
                  <a:lnTo>
                    <a:pt x="1114" y="1166"/>
                  </a:lnTo>
                  <a:lnTo>
                    <a:pt x="0" y="1782"/>
                  </a:lnTo>
                  <a:lnTo>
                    <a:pt x="959" y="2587"/>
                  </a:lnTo>
                  <a:lnTo>
                    <a:pt x="1199" y="3837"/>
                  </a:lnTo>
                  <a:lnTo>
                    <a:pt x="2278" y="3169"/>
                  </a:lnTo>
                  <a:lnTo>
                    <a:pt x="3528" y="3324"/>
                  </a:lnTo>
                  <a:lnTo>
                    <a:pt x="3220" y="2108"/>
                  </a:lnTo>
                  <a:lnTo>
                    <a:pt x="3768" y="960"/>
                  </a:lnTo>
                  <a:lnTo>
                    <a:pt x="2501" y="874"/>
                  </a:lnTo>
                  <a:lnTo>
                    <a:pt x="15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19" name="Rectangle 18"/>
          <p:cNvSpPr/>
          <p:nvPr/>
        </p:nvSpPr>
        <p:spPr>
          <a:xfrm>
            <a:off x="208741" y="190444"/>
            <a:ext cx="4144083" cy="400110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non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2000" b="1" cap="none" spc="0" dirty="0">
                <a:ln/>
                <a:solidFill>
                  <a:schemeClr val="accent4"/>
                </a:solidFill>
                <a:effectLst/>
              </a:rPr>
              <a:t>Worksheet – Page </a:t>
            </a:r>
            <a:r>
              <a:rPr lang="en-US" sz="2000" b="1" cap="none" spc="0" dirty="0" smtClean="0">
                <a:ln/>
                <a:solidFill>
                  <a:schemeClr val="accent4"/>
                </a:solidFill>
                <a:effectLst/>
              </a:rPr>
              <a:t>4 </a:t>
            </a:r>
            <a:r>
              <a:rPr lang="en-US" sz="2000" b="1" cap="none" spc="0" dirty="0">
                <a:ln/>
                <a:solidFill>
                  <a:schemeClr val="accent4"/>
                </a:solidFill>
                <a:effectLst/>
              </a:rPr>
              <a:t>– Practice </a:t>
            </a:r>
            <a:r>
              <a:rPr lang="en-US" sz="2000" b="1" dirty="0" smtClean="0">
                <a:ln/>
                <a:solidFill>
                  <a:schemeClr val="accent4"/>
                </a:solidFill>
              </a:rPr>
              <a:t>B</a:t>
            </a:r>
            <a:endParaRPr lang="en-US" sz="2000" b="1" cap="none" spc="0" dirty="0">
              <a:ln/>
              <a:solidFill>
                <a:schemeClr val="accent4"/>
              </a:solidFill>
              <a:effectLst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/>
          <a:srcRect b="4544"/>
          <a:stretch/>
        </p:blipFill>
        <p:spPr>
          <a:xfrm>
            <a:off x="4352824" y="200971"/>
            <a:ext cx="4586350" cy="47838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756738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3"/>
          <a:srcRect t="2419" b="4544"/>
          <a:stretch/>
        </p:blipFill>
        <p:spPr>
          <a:xfrm>
            <a:off x="1838870" y="211949"/>
            <a:ext cx="4586350" cy="4662692"/>
          </a:xfrm>
          <a:prstGeom prst="rect">
            <a:avLst/>
          </a:prstGeom>
        </p:spPr>
      </p:pic>
      <p:grpSp>
        <p:nvGrpSpPr>
          <p:cNvPr id="542" name="Google Shape;542;p38"/>
          <p:cNvGrpSpPr/>
          <p:nvPr/>
        </p:nvGrpSpPr>
        <p:grpSpPr>
          <a:xfrm rot="10800000">
            <a:off x="332846" y="4300884"/>
            <a:ext cx="647990" cy="606249"/>
            <a:chOff x="2813175" y="506150"/>
            <a:chExt cx="451750" cy="422650"/>
          </a:xfrm>
        </p:grpSpPr>
        <p:sp>
          <p:nvSpPr>
            <p:cNvPr id="543" name="Google Shape;543;p38"/>
            <p:cNvSpPr/>
            <p:nvPr/>
          </p:nvSpPr>
          <p:spPr>
            <a:xfrm>
              <a:off x="2813175" y="620900"/>
              <a:ext cx="158450" cy="152875"/>
            </a:xfrm>
            <a:custGeom>
              <a:avLst/>
              <a:gdLst/>
              <a:ahLst/>
              <a:cxnLst/>
              <a:rect l="l" t="t" r="r" b="b"/>
              <a:pathLst>
                <a:path w="6338" h="6115" extrusionOk="0">
                  <a:moveTo>
                    <a:pt x="5190" y="1"/>
                  </a:moveTo>
                  <a:lnTo>
                    <a:pt x="1" y="6115"/>
                  </a:lnTo>
                  <a:lnTo>
                    <a:pt x="6338" y="2398"/>
                  </a:lnTo>
                  <a:lnTo>
                    <a:pt x="5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4" name="Google Shape;544;p38"/>
            <p:cNvSpPr/>
            <p:nvPr/>
          </p:nvSpPr>
          <p:spPr>
            <a:xfrm>
              <a:off x="2923225" y="661575"/>
              <a:ext cx="161450" cy="93800"/>
            </a:xfrm>
            <a:custGeom>
              <a:avLst/>
              <a:gdLst/>
              <a:ahLst/>
              <a:cxnLst/>
              <a:rect l="l" t="t" r="r" b="b"/>
              <a:pathLst>
                <a:path w="6458" h="3752" extrusionOk="0">
                  <a:moveTo>
                    <a:pt x="5926" y="1"/>
                  </a:moveTo>
                  <a:lnTo>
                    <a:pt x="0" y="3752"/>
                  </a:lnTo>
                  <a:lnTo>
                    <a:pt x="0" y="3752"/>
                  </a:lnTo>
                  <a:lnTo>
                    <a:pt x="6457" y="2416"/>
                  </a:lnTo>
                  <a:lnTo>
                    <a:pt x="59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5" name="Google Shape;545;p38"/>
            <p:cNvSpPr/>
            <p:nvPr/>
          </p:nvSpPr>
          <p:spPr>
            <a:xfrm>
              <a:off x="2848725" y="506150"/>
              <a:ext cx="74525" cy="173450"/>
            </a:xfrm>
            <a:custGeom>
              <a:avLst/>
              <a:gdLst/>
              <a:ahLst/>
              <a:cxnLst/>
              <a:rect l="l" t="t" r="r" b="b"/>
              <a:pathLst>
                <a:path w="2981" h="6938" extrusionOk="0">
                  <a:moveTo>
                    <a:pt x="1302" y="1"/>
                  </a:moveTo>
                  <a:lnTo>
                    <a:pt x="0" y="6937"/>
                  </a:lnTo>
                  <a:lnTo>
                    <a:pt x="2980" y="1285"/>
                  </a:lnTo>
                  <a:lnTo>
                    <a:pt x="13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6" name="Google Shape;546;p38"/>
            <p:cNvSpPr/>
            <p:nvPr/>
          </p:nvSpPr>
          <p:spPr>
            <a:xfrm>
              <a:off x="3071800" y="823000"/>
              <a:ext cx="111350" cy="105800"/>
            </a:xfrm>
            <a:custGeom>
              <a:avLst/>
              <a:gdLst/>
              <a:ahLst/>
              <a:cxnLst/>
              <a:rect l="l" t="t" r="r" b="b"/>
              <a:pathLst>
                <a:path w="4454" h="4232" extrusionOk="0">
                  <a:moveTo>
                    <a:pt x="840" y="1"/>
                  </a:moveTo>
                  <a:lnTo>
                    <a:pt x="891" y="1456"/>
                  </a:lnTo>
                  <a:lnTo>
                    <a:pt x="0" y="2604"/>
                  </a:lnTo>
                  <a:lnTo>
                    <a:pt x="1405" y="3032"/>
                  </a:lnTo>
                  <a:lnTo>
                    <a:pt x="2227" y="4231"/>
                  </a:lnTo>
                  <a:lnTo>
                    <a:pt x="3049" y="3032"/>
                  </a:lnTo>
                  <a:lnTo>
                    <a:pt x="4453" y="2604"/>
                  </a:lnTo>
                  <a:lnTo>
                    <a:pt x="3563" y="1456"/>
                  </a:lnTo>
                  <a:lnTo>
                    <a:pt x="3597" y="1"/>
                  </a:lnTo>
                  <a:lnTo>
                    <a:pt x="2227" y="48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7" name="Google Shape;547;p38"/>
            <p:cNvSpPr/>
            <p:nvPr/>
          </p:nvSpPr>
          <p:spPr>
            <a:xfrm>
              <a:off x="3089350" y="838000"/>
              <a:ext cx="75825" cy="71950"/>
            </a:xfrm>
            <a:custGeom>
              <a:avLst/>
              <a:gdLst/>
              <a:ahLst/>
              <a:cxnLst/>
              <a:rect l="l" t="t" r="r" b="b"/>
              <a:pathLst>
                <a:path w="3033" h="2878" extrusionOk="0">
                  <a:moveTo>
                    <a:pt x="583" y="0"/>
                  </a:moveTo>
                  <a:lnTo>
                    <a:pt x="617" y="993"/>
                  </a:lnTo>
                  <a:lnTo>
                    <a:pt x="1" y="1781"/>
                  </a:lnTo>
                  <a:lnTo>
                    <a:pt x="960" y="2072"/>
                  </a:lnTo>
                  <a:lnTo>
                    <a:pt x="1525" y="2877"/>
                  </a:lnTo>
                  <a:lnTo>
                    <a:pt x="2090" y="2072"/>
                  </a:lnTo>
                  <a:lnTo>
                    <a:pt x="3032" y="1781"/>
                  </a:lnTo>
                  <a:lnTo>
                    <a:pt x="2433" y="993"/>
                  </a:lnTo>
                  <a:lnTo>
                    <a:pt x="2467" y="0"/>
                  </a:lnTo>
                  <a:lnTo>
                    <a:pt x="1525" y="325"/>
                  </a:lnTo>
                  <a:lnTo>
                    <a:pt x="58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8" name="Google Shape;548;p38"/>
            <p:cNvSpPr/>
            <p:nvPr/>
          </p:nvSpPr>
          <p:spPr>
            <a:xfrm>
              <a:off x="3127450" y="639325"/>
              <a:ext cx="137475" cy="140025"/>
            </a:xfrm>
            <a:custGeom>
              <a:avLst/>
              <a:gdLst/>
              <a:ahLst/>
              <a:cxnLst/>
              <a:rect l="l" t="t" r="r" b="b"/>
              <a:pathLst>
                <a:path w="5499" h="5601" extrusionOk="0">
                  <a:moveTo>
                    <a:pt x="2313" y="0"/>
                  </a:moveTo>
                  <a:lnTo>
                    <a:pt x="1628" y="1713"/>
                  </a:lnTo>
                  <a:lnTo>
                    <a:pt x="1" y="2586"/>
                  </a:lnTo>
                  <a:lnTo>
                    <a:pt x="1405" y="3785"/>
                  </a:lnTo>
                  <a:lnTo>
                    <a:pt x="1748" y="5601"/>
                  </a:lnTo>
                  <a:lnTo>
                    <a:pt x="3324" y="4642"/>
                  </a:lnTo>
                  <a:lnTo>
                    <a:pt x="5156" y="4881"/>
                  </a:lnTo>
                  <a:lnTo>
                    <a:pt x="4711" y="3083"/>
                  </a:lnTo>
                  <a:lnTo>
                    <a:pt x="5499" y="1405"/>
                  </a:lnTo>
                  <a:lnTo>
                    <a:pt x="3666" y="1267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9" name="Google Shape;549;p38"/>
            <p:cNvSpPr/>
            <p:nvPr/>
          </p:nvSpPr>
          <p:spPr>
            <a:xfrm>
              <a:off x="3150575" y="662425"/>
              <a:ext cx="94225" cy="95525"/>
            </a:xfrm>
            <a:custGeom>
              <a:avLst/>
              <a:gdLst/>
              <a:ahLst/>
              <a:cxnLst/>
              <a:rect l="l" t="t" r="r" b="b"/>
              <a:pathLst>
                <a:path w="3769" h="3821" extrusionOk="0">
                  <a:moveTo>
                    <a:pt x="1594" y="1"/>
                  </a:moveTo>
                  <a:lnTo>
                    <a:pt x="1114" y="1166"/>
                  </a:lnTo>
                  <a:lnTo>
                    <a:pt x="1" y="1765"/>
                  </a:lnTo>
                  <a:lnTo>
                    <a:pt x="977" y="2587"/>
                  </a:lnTo>
                  <a:lnTo>
                    <a:pt x="1200" y="3820"/>
                  </a:lnTo>
                  <a:lnTo>
                    <a:pt x="2279" y="3152"/>
                  </a:lnTo>
                  <a:lnTo>
                    <a:pt x="3529" y="3324"/>
                  </a:lnTo>
                  <a:lnTo>
                    <a:pt x="3221" y="2090"/>
                  </a:lnTo>
                  <a:lnTo>
                    <a:pt x="3769" y="960"/>
                  </a:lnTo>
                  <a:lnTo>
                    <a:pt x="2518" y="857"/>
                  </a:lnTo>
                  <a:lnTo>
                    <a:pt x="159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550" name="Google Shape;550;p38"/>
          <p:cNvGrpSpPr/>
          <p:nvPr/>
        </p:nvGrpSpPr>
        <p:grpSpPr>
          <a:xfrm>
            <a:off x="332845" y="956297"/>
            <a:ext cx="647990" cy="681770"/>
            <a:chOff x="870550" y="362275"/>
            <a:chExt cx="451750" cy="475300"/>
          </a:xfrm>
        </p:grpSpPr>
        <p:sp>
          <p:nvSpPr>
            <p:cNvPr id="551" name="Google Shape;551;p38"/>
            <p:cNvSpPr/>
            <p:nvPr/>
          </p:nvSpPr>
          <p:spPr>
            <a:xfrm>
              <a:off x="963875" y="525000"/>
              <a:ext cx="257375" cy="191850"/>
            </a:xfrm>
            <a:custGeom>
              <a:avLst/>
              <a:gdLst/>
              <a:ahLst/>
              <a:cxnLst/>
              <a:rect l="l" t="t" r="r" b="b"/>
              <a:pathLst>
                <a:path w="10295" h="7674" extrusionOk="0">
                  <a:moveTo>
                    <a:pt x="2022" y="0"/>
                  </a:moveTo>
                  <a:lnTo>
                    <a:pt x="1" y="2912"/>
                  </a:lnTo>
                  <a:lnTo>
                    <a:pt x="10294" y="7673"/>
                  </a:lnTo>
                  <a:lnTo>
                    <a:pt x="20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2" name="Google Shape;552;p38"/>
            <p:cNvSpPr/>
            <p:nvPr/>
          </p:nvSpPr>
          <p:spPr>
            <a:xfrm>
              <a:off x="1058075" y="362275"/>
              <a:ext cx="128475" cy="269350"/>
            </a:xfrm>
            <a:custGeom>
              <a:avLst/>
              <a:gdLst/>
              <a:ahLst/>
              <a:cxnLst/>
              <a:rect l="l" t="t" r="r" b="b"/>
              <a:pathLst>
                <a:path w="5139" h="10774" extrusionOk="0">
                  <a:moveTo>
                    <a:pt x="3837" y="1"/>
                  </a:moveTo>
                  <a:lnTo>
                    <a:pt x="1" y="1559"/>
                  </a:lnTo>
                  <a:lnTo>
                    <a:pt x="5139" y="10774"/>
                  </a:lnTo>
                  <a:lnTo>
                    <a:pt x="38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3" name="Google Shape;553;p38"/>
            <p:cNvSpPr/>
            <p:nvPr/>
          </p:nvSpPr>
          <p:spPr>
            <a:xfrm>
              <a:off x="870550" y="729225"/>
              <a:ext cx="110925" cy="108350"/>
            </a:xfrm>
            <a:custGeom>
              <a:avLst/>
              <a:gdLst/>
              <a:ahLst/>
              <a:cxnLst/>
              <a:rect l="l" t="t" r="r" b="b"/>
              <a:pathLst>
                <a:path w="4437" h="4334" extrusionOk="0">
                  <a:moveTo>
                    <a:pt x="2073" y="1"/>
                  </a:moveTo>
                  <a:lnTo>
                    <a:pt x="1353" y="1268"/>
                  </a:lnTo>
                  <a:lnTo>
                    <a:pt x="0" y="1816"/>
                  </a:lnTo>
                  <a:lnTo>
                    <a:pt x="994" y="2878"/>
                  </a:lnTo>
                  <a:lnTo>
                    <a:pt x="1079" y="4334"/>
                  </a:lnTo>
                  <a:lnTo>
                    <a:pt x="2415" y="3734"/>
                  </a:lnTo>
                  <a:lnTo>
                    <a:pt x="3819" y="4094"/>
                  </a:lnTo>
                  <a:lnTo>
                    <a:pt x="3648" y="2638"/>
                  </a:lnTo>
                  <a:lnTo>
                    <a:pt x="4436" y="1405"/>
                  </a:lnTo>
                  <a:lnTo>
                    <a:pt x="2997" y="1131"/>
                  </a:lnTo>
                  <a:lnTo>
                    <a:pt x="207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4" name="Google Shape;554;p38"/>
            <p:cNvSpPr/>
            <p:nvPr/>
          </p:nvSpPr>
          <p:spPr>
            <a:xfrm>
              <a:off x="888525" y="747650"/>
              <a:ext cx="75800" cy="74100"/>
            </a:xfrm>
            <a:custGeom>
              <a:avLst/>
              <a:gdLst/>
              <a:ahLst/>
              <a:cxnLst/>
              <a:rect l="l" t="t" r="r" b="b"/>
              <a:pathLst>
                <a:path w="3032" h="2964" extrusionOk="0">
                  <a:moveTo>
                    <a:pt x="1422" y="0"/>
                  </a:moveTo>
                  <a:lnTo>
                    <a:pt x="942" y="874"/>
                  </a:lnTo>
                  <a:lnTo>
                    <a:pt x="0" y="1233"/>
                  </a:lnTo>
                  <a:lnTo>
                    <a:pt x="686" y="1970"/>
                  </a:lnTo>
                  <a:lnTo>
                    <a:pt x="754" y="2963"/>
                  </a:lnTo>
                  <a:lnTo>
                    <a:pt x="1645" y="2552"/>
                  </a:lnTo>
                  <a:lnTo>
                    <a:pt x="2621" y="2792"/>
                  </a:lnTo>
                  <a:lnTo>
                    <a:pt x="2501" y="1816"/>
                  </a:lnTo>
                  <a:lnTo>
                    <a:pt x="3032" y="976"/>
                  </a:lnTo>
                  <a:lnTo>
                    <a:pt x="2056" y="771"/>
                  </a:lnTo>
                  <a:lnTo>
                    <a:pt x="14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5" name="Google Shape;555;p38"/>
            <p:cNvSpPr/>
            <p:nvPr/>
          </p:nvSpPr>
          <p:spPr>
            <a:xfrm>
              <a:off x="1184825" y="403825"/>
              <a:ext cx="137475" cy="140025"/>
            </a:xfrm>
            <a:custGeom>
              <a:avLst/>
              <a:gdLst/>
              <a:ahLst/>
              <a:cxnLst/>
              <a:rect l="l" t="t" r="r" b="b"/>
              <a:pathLst>
                <a:path w="5499" h="5601" extrusionOk="0">
                  <a:moveTo>
                    <a:pt x="2313" y="0"/>
                  </a:moveTo>
                  <a:lnTo>
                    <a:pt x="1610" y="1696"/>
                  </a:lnTo>
                  <a:lnTo>
                    <a:pt x="0" y="2586"/>
                  </a:lnTo>
                  <a:lnTo>
                    <a:pt x="1405" y="3785"/>
                  </a:lnTo>
                  <a:lnTo>
                    <a:pt x="1747" y="5601"/>
                  </a:lnTo>
                  <a:lnTo>
                    <a:pt x="3323" y="4625"/>
                  </a:lnTo>
                  <a:lnTo>
                    <a:pt x="5156" y="4864"/>
                  </a:lnTo>
                  <a:lnTo>
                    <a:pt x="4710" y="3066"/>
                  </a:lnTo>
                  <a:lnTo>
                    <a:pt x="5498" y="1405"/>
                  </a:lnTo>
                  <a:lnTo>
                    <a:pt x="3666" y="1268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6" name="Google Shape;556;p38"/>
            <p:cNvSpPr/>
            <p:nvPr/>
          </p:nvSpPr>
          <p:spPr>
            <a:xfrm>
              <a:off x="1207950" y="426500"/>
              <a:ext cx="94225" cy="95950"/>
            </a:xfrm>
            <a:custGeom>
              <a:avLst/>
              <a:gdLst/>
              <a:ahLst/>
              <a:cxnLst/>
              <a:rect l="l" t="t" r="r" b="b"/>
              <a:pathLst>
                <a:path w="3769" h="3838" extrusionOk="0">
                  <a:moveTo>
                    <a:pt x="1593" y="1"/>
                  </a:moveTo>
                  <a:lnTo>
                    <a:pt x="1114" y="1166"/>
                  </a:lnTo>
                  <a:lnTo>
                    <a:pt x="0" y="1782"/>
                  </a:lnTo>
                  <a:lnTo>
                    <a:pt x="959" y="2587"/>
                  </a:lnTo>
                  <a:lnTo>
                    <a:pt x="1199" y="3837"/>
                  </a:lnTo>
                  <a:lnTo>
                    <a:pt x="2278" y="3169"/>
                  </a:lnTo>
                  <a:lnTo>
                    <a:pt x="3528" y="3324"/>
                  </a:lnTo>
                  <a:lnTo>
                    <a:pt x="3220" y="2108"/>
                  </a:lnTo>
                  <a:lnTo>
                    <a:pt x="3768" y="960"/>
                  </a:lnTo>
                  <a:lnTo>
                    <a:pt x="2501" y="874"/>
                  </a:lnTo>
                  <a:lnTo>
                    <a:pt x="15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19" name="Rectangle 18"/>
          <p:cNvSpPr/>
          <p:nvPr/>
        </p:nvSpPr>
        <p:spPr>
          <a:xfrm>
            <a:off x="233942" y="215299"/>
            <a:ext cx="1604928" cy="461665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non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2400" b="1" cap="none" spc="0" dirty="0" smtClean="0">
                <a:ln/>
                <a:solidFill>
                  <a:schemeClr val="accent4"/>
                </a:solidFill>
                <a:effectLst/>
              </a:rPr>
              <a:t>Feedback</a:t>
            </a:r>
            <a:endParaRPr lang="en-US" sz="2400" b="1" cap="none" spc="0" dirty="0">
              <a:ln/>
              <a:solidFill>
                <a:schemeClr val="accent4"/>
              </a:solidFill>
              <a:effectLst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918760" y="986847"/>
            <a:ext cx="4506459" cy="523220"/>
          </a:xfrm>
          <a:prstGeom prst="rect">
            <a:avLst/>
          </a:prstGeom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lIns="91440" tIns="45720" rIns="91440" bIns="45720">
            <a:spAutoFit/>
          </a:bodyPr>
          <a:lstStyle/>
          <a:p>
            <a:r>
              <a:rPr lang="en-US" b="1" cap="none" spc="50" dirty="0" smtClean="0">
                <a:ln w="0"/>
                <a:solidFill>
                  <a:schemeClr val="tx2">
                    <a:lumMod val="75000"/>
                  </a:schemeClr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Segoe Print" panose="02000600000000000000" pitchFamily="2" charset="0"/>
              </a:rPr>
              <a:t>People might become </a:t>
            </a:r>
            <a:r>
              <a:rPr lang="en-US" b="1" cap="none" spc="50" dirty="0" smtClean="0">
                <a:ln w="0"/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egoe Print" panose="02000600000000000000" pitchFamily="2" charset="0"/>
              </a:rPr>
              <a:t>refugees</a:t>
            </a:r>
            <a:r>
              <a:rPr lang="en-US" b="1" cap="none" spc="50" dirty="0" smtClean="0">
                <a:ln w="0"/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egoe Print" panose="02000600000000000000" pitchFamily="2" charset="0"/>
              </a:rPr>
              <a:t> </a:t>
            </a:r>
            <a:r>
              <a:rPr lang="en-US" b="1" cap="none" spc="50" dirty="0" smtClean="0">
                <a:ln w="0"/>
                <a:solidFill>
                  <a:schemeClr val="tx2">
                    <a:lumMod val="75000"/>
                  </a:schemeClr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Segoe Print" panose="02000600000000000000" pitchFamily="2" charset="0"/>
              </a:rPr>
              <a:t>because of war or a natural disaster.</a:t>
            </a:r>
            <a:endParaRPr lang="en-US" b="1" cap="none" spc="50" dirty="0">
              <a:ln w="0"/>
              <a:solidFill>
                <a:schemeClr val="tx2">
                  <a:lumMod val="75000"/>
                </a:schemeClr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  <a:latin typeface="Segoe Print" panose="02000600000000000000" pitchFamily="2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1918760" y="1803891"/>
            <a:ext cx="4506459" cy="523220"/>
          </a:xfrm>
          <a:prstGeom prst="rect">
            <a:avLst/>
          </a:prstGeom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lIns="91440" tIns="45720" rIns="91440" bIns="45720">
            <a:spAutoFit/>
          </a:bodyPr>
          <a:lstStyle/>
          <a:p>
            <a:r>
              <a:rPr lang="en-US" b="1" spc="50" dirty="0" smtClean="0">
                <a:ln w="0"/>
                <a:solidFill>
                  <a:schemeClr val="tx2">
                    <a:lumMod val="75000"/>
                  </a:schemeClr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Segoe Print" panose="02000600000000000000" pitchFamily="2" charset="0"/>
              </a:rPr>
              <a:t>People might need </a:t>
            </a:r>
            <a:r>
              <a:rPr lang="en-US" b="1" spc="50" dirty="0" smtClean="0">
                <a:ln w="0"/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egoe Print" panose="02000600000000000000" pitchFamily="2" charset="0"/>
              </a:rPr>
              <a:t>aid</a:t>
            </a:r>
            <a:r>
              <a:rPr lang="en-US" b="1" spc="50" dirty="0" smtClean="0">
                <a:ln w="0"/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egoe Print" panose="02000600000000000000" pitchFamily="2" charset="0"/>
              </a:rPr>
              <a:t> </a:t>
            </a:r>
            <a:r>
              <a:rPr lang="en-US" b="1" spc="50" dirty="0" smtClean="0">
                <a:ln w="0"/>
                <a:solidFill>
                  <a:schemeClr val="tx2">
                    <a:lumMod val="75000"/>
                  </a:schemeClr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Segoe Print" panose="02000600000000000000" pitchFamily="2" charset="0"/>
              </a:rPr>
              <a:t>when there is an </a:t>
            </a:r>
            <a:r>
              <a:rPr lang="en-US" b="1" spc="50" dirty="0" smtClean="0">
                <a:ln w="0"/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egoe Print" panose="02000600000000000000" pitchFamily="2" charset="0"/>
              </a:rPr>
              <a:t>emergency</a:t>
            </a:r>
            <a:r>
              <a:rPr lang="en-US" b="1" spc="50" dirty="0" smtClean="0">
                <a:ln w="0"/>
                <a:solidFill>
                  <a:schemeClr val="tx2">
                    <a:lumMod val="75000"/>
                  </a:schemeClr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Segoe Print" panose="02000600000000000000" pitchFamily="2" charset="0"/>
              </a:rPr>
              <a:t>.</a:t>
            </a:r>
            <a:endParaRPr lang="en-US" b="1" cap="none" spc="50" dirty="0">
              <a:ln w="0"/>
              <a:solidFill>
                <a:schemeClr val="tx2">
                  <a:lumMod val="75000"/>
                </a:schemeClr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  <a:latin typeface="Segoe Print" panose="02000600000000000000" pitchFamily="2" charset="0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1918760" y="2543295"/>
            <a:ext cx="4506459" cy="523220"/>
          </a:xfrm>
          <a:prstGeom prst="rect">
            <a:avLst/>
          </a:prstGeom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lIns="91440" tIns="45720" rIns="91440" bIns="45720">
            <a:spAutoFit/>
          </a:bodyPr>
          <a:lstStyle/>
          <a:p>
            <a:r>
              <a:rPr lang="en-US" b="1" cap="none" spc="50" dirty="0" smtClean="0">
                <a:ln w="0"/>
                <a:solidFill>
                  <a:schemeClr val="tx2">
                    <a:lumMod val="75000"/>
                  </a:schemeClr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Segoe Print" panose="02000600000000000000" pitchFamily="2" charset="0"/>
              </a:rPr>
              <a:t>I </a:t>
            </a:r>
            <a:r>
              <a:rPr lang="en-US" b="1" cap="none" spc="50" dirty="0" smtClean="0">
                <a:ln w="0"/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egoe Print" panose="02000600000000000000" pitchFamily="2" charset="0"/>
              </a:rPr>
              <a:t>commit</a:t>
            </a:r>
            <a:r>
              <a:rPr lang="en-US" b="1" cap="none" spc="50" dirty="0" smtClean="0">
                <a:ln w="0"/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egoe Print" panose="02000600000000000000" pitchFamily="2" charset="0"/>
              </a:rPr>
              <a:t> to</a:t>
            </a:r>
            <a:r>
              <a:rPr lang="en-US" b="1" cap="none" spc="50" dirty="0" smtClean="0">
                <a:ln w="0"/>
                <a:solidFill>
                  <a:schemeClr val="tx2">
                    <a:lumMod val="75000"/>
                  </a:schemeClr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Segoe Print" panose="02000600000000000000" pitchFamily="2" charset="0"/>
              </a:rPr>
              <a:t> study</a:t>
            </a:r>
            <a:r>
              <a:rPr lang="en-US" b="1" cap="none" spc="50" dirty="0" smtClean="0">
                <a:ln w="0"/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egoe Print" panose="02000600000000000000" pitchFamily="2" charset="0"/>
              </a:rPr>
              <a:t>ing</a:t>
            </a:r>
            <a:r>
              <a:rPr lang="en-US" b="1" cap="none" spc="50" dirty="0" smtClean="0">
                <a:ln w="0"/>
                <a:solidFill>
                  <a:schemeClr val="tx2">
                    <a:lumMod val="75000"/>
                  </a:schemeClr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Segoe Print" panose="02000600000000000000" pitchFamily="2" charset="0"/>
              </a:rPr>
              <a:t> every day to improve my grades.</a:t>
            </a:r>
            <a:endParaRPr lang="en-US" b="1" cap="none" spc="50" dirty="0">
              <a:ln w="0"/>
              <a:solidFill>
                <a:schemeClr val="tx2">
                  <a:lumMod val="75000"/>
                </a:schemeClr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  <a:latin typeface="Segoe Print" panose="02000600000000000000" pitchFamily="2" charset="0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1918760" y="3606841"/>
            <a:ext cx="4506459" cy="523220"/>
          </a:xfrm>
          <a:prstGeom prst="rect">
            <a:avLst/>
          </a:prstGeom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lIns="91440" tIns="45720" rIns="91440" bIns="45720">
            <a:spAutoFit/>
          </a:bodyPr>
          <a:lstStyle/>
          <a:p>
            <a:r>
              <a:rPr lang="en-US" b="1" cap="none" spc="50" dirty="0" smtClean="0">
                <a:ln w="0"/>
                <a:solidFill>
                  <a:schemeClr val="tx2">
                    <a:lumMod val="75000"/>
                  </a:schemeClr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Segoe Print" panose="02000600000000000000" pitchFamily="2" charset="0"/>
              </a:rPr>
              <a:t>No, the water in my bottle is not </a:t>
            </a:r>
            <a:r>
              <a:rPr lang="en-US" b="1" cap="none" spc="50" dirty="0" smtClean="0">
                <a:ln w="0"/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egoe Print" panose="02000600000000000000" pitchFamily="2" charset="0"/>
              </a:rPr>
              <a:t>sufficient</a:t>
            </a:r>
            <a:r>
              <a:rPr lang="en-US" b="1" cap="none" spc="50" dirty="0" smtClean="0">
                <a:ln w="0"/>
                <a:solidFill>
                  <a:schemeClr val="tx2">
                    <a:lumMod val="75000"/>
                  </a:schemeClr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Segoe Print" panose="02000600000000000000" pitchFamily="2" charset="0"/>
              </a:rPr>
              <a:t>. I need to refill it. </a:t>
            </a:r>
            <a:endParaRPr lang="en-US" b="1" cap="none" spc="50" dirty="0">
              <a:ln w="0"/>
              <a:solidFill>
                <a:schemeClr val="tx2">
                  <a:lumMod val="75000"/>
                </a:schemeClr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  <a:latin typeface="Segoe Print" panose="02000600000000000000" pitchFamily="2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1875736" y="4462101"/>
            <a:ext cx="4506459" cy="307777"/>
          </a:xfrm>
          <a:prstGeom prst="rect">
            <a:avLst/>
          </a:prstGeom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lIns="91440" tIns="45720" rIns="91440" bIns="45720">
            <a:spAutoFit/>
          </a:bodyPr>
          <a:lstStyle/>
          <a:p>
            <a:r>
              <a:rPr lang="en-US" b="1" cap="none" spc="50" dirty="0" smtClean="0">
                <a:ln w="0"/>
                <a:solidFill>
                  <a:schemeClr val="tx2">
                    <a:lumMod val="75000"/>
                  </a:schemeClr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Segoe Print" panose="02000600000000000000" pitchFamily="2" charset="0"/>
              </a:rPr>
              <a:t>_______ is a </a:t>
            </a:r>
            <a:r>
              <a:rPr lang="en-US" b="1" cap="none" spc="50" dirty="0" smtClean="0">
                <a:ln w="0"/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egoe Print" panose="02000600000000000000" pitchFamily="2" charset="0"/>
              </a:rPr>
              <a:t>hero</a:t>
            </a:r>
            <a:r>
              <a:rPr lang="en-US" b="1" cap="none" spc="50" dirty="0" smtClean="0">
                <a:ln w="0"/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egoe Print" panose="02000600000000000000" pitchFamily="2" charset="0"/>
              </a:rPr>
              <a:t> </a:t>
            </a:r>
            <a:r>
              <a:rPr lang="en-US" b="1" cap="none" spc="50" dirty="0" smtClean="0">
                <a:ln w="0"/>
                <a:solidFill>
                  <a:schemeClr val="tx2">
                    <a:lumMod val="75000"/>
                  </a:schemeClr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Segoe Print" panose="02000600000000000000" pitchFamily="2" charset="0"/>
              </a:rPr>
              <a:t>to me because ________.</a:t>
            </a:r>
            <a:endParaRPr lang="en-US" b="1" cap="none" spc="50" dirty="0">
              <a:ln w="0"/>
              <a:solidFill>
                <a:schemeClr val="tx2">
                  <a:lumMod val="75000"/>
                </a:schemeClr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  <a:latin typeface="Segoe Print" panose="020006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508873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0"/>
            <a:ext cx="9144000" cy="5128648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3029446" y="0"/>
            <a:ext cx="2866145" cy="369332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800" b="1" dirty="0" smtClean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Student Book pp. 86+87</a:t>
            </a:r>
            <a:endParaRPr lang="en-US" sz="1800" b="1" dirty="0">
              <a:ln w="0"/>
              <a:solidFill>
                <a:srgbClr val="CC0000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pic>
        <p:nvPicPr>
          <p:cNvPr id="3" name="Key Words p.86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 flipH="1">
            <a:off x="4201112" y="368472"/>
            <a:ext cx="1038797" cy="9588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463367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4037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" name="Google Shape;542;p38"/>
          <p:cNvGrpSpPr/>
          <p:nvPr/>
        </p:nvGrpSpPr>
        <p:grpSpPr>
          <a:xfrm rot="10800000">
            <a:off x="332846" y="4300884"/>
            <a:ext cx="647990" cy="606249"/>
            <a:chOff x="2813175" y="506150"/>
            <a:chExt cx="451750" cy="422650"/>
          </a:xfrm>
        </p:grpSpPr>
        <p:sp>
          <p:nvSpPr>
            <p:cNvPr id="543" name="Google Shape;543;p38"/>
            <p:cNvSpPr/>
            <p:nvPr/>
          </p:nvSpPr>
          <p:spPr>
            <a:xfrm>
              <a:off x="2813175" y="620900"/>
              <a:ext cx="158450" cy="152875"/>
            </a:xfrm>
            <a:custGeom>
              <a:avLst/>
              <a:gdLst/>
              <a:ahLst/>
              <a:cxnLst/>
              <a:rect l="l" t="t" r="r" b="b"/>
              <a:pathLst>
                <a:path w="6338" h="6115" extrusionOk="0">
                  <a:moveTo>
                    <a:pt x="5190" y="1"/>
                  </a:moveTo>
                  <a:lnTo>
                    <a:pt x="1" y="6115"/>
                  </a:lnTo>
                  <a:lnTo>
                    <a:pt x="6338" y="2398"/>
                  </a:lnTo>
                  <a:lnTo>
                    <a:pt x="5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4" name="Google Shape;544;p38"/>
            <p:cNvSpPr/>
            <p:nvPr/>
          </p:nvSpPr>
          <p:spPr>
            <a:xfrm>
              <a:off x="2923225" y="661575"/>
              <a:ext cx="161450" cy="93800"/>
            </a:xfrm>
            <a:custGeom>
              <a:avLst/>
              <a:gdLst/>
              <a:ahLst/>
              <a:cxnLst/>
              <a:rect l="l" t="t" r="r" b="b"/>
              <a:pathLst>
                <a:path w="6458" h="3752" extrusionOk="0">
                  <a:moveTo>
                    <a:pt x="5926" y="1"/>
                  </a:moveTo>
                  <a:lnTo>
                    <a:pt x="0" y="3752"/>
                  </a:lnTo>
                  <a:lnTo>
                    <a:pt x="0" y="3752"/>
                  </a:lnTo>
                  <a:lnTo>
                    <a:pt x="6457" y="2416"/>
                  </a:lnTo>
                  <a:lnTo>
                    <a:pt x="59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5" name="Google Shape;545;p38"/>
            <p:cNvSpPr/>
            <p:nvPr/>
          </p:nvSpPr>
          <p:spPr>
            <a:xfrm>
              <a:off x="2848725" y="506150"/>
              <a:ext cx="74525" cy="173450"/>
            </a:xfrm>
            <a:custGeom>
              <a:avLst/>
              <a:gdLst/>
              <a:ahLst/>
              <a:cxnLst/>
              <a:rect l="l" t="t" r="r" b="b"/>
              <a:pathLst>
                <a:path w="2981" h="6938" extrusionOk="0">
                  <a:moveTo>
                    <a:pt x="1302" y="1"/>
                  </a:moveTo>
                  <a:lnTo>
                    <a:pt x="0" y="6937"/>
                  </a:lnTo>
                  <a:lnTo>
                    <a:pt x="2980" y="1285"/>
                  </a:lnTo>
                  <a:lnTo>
                    <a:pt x="13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6" name="Google Shape;546;p38"/>
            <p:cNvSpPr/>
            <p:nvPr/>
          </p:nvSpPr>
          <p:spPr>
            <a:xfrm>
              <a:off x="3071800" y="823000"/>
              <a:ext cx="111350" cy="105800"/>
            </a:xfrm>
            <a:custGeom>
              <a:avLst/>
              <a:gdLst/>
              <a:ahLst/>
              <a:cxnLst/>
              <a:rect l="l" t="t" r="r" b="b"/>
              <a:pathLst>
                <a:path w="4454" h="4232" extrusionOk="0">
                  <a:moveTo>
                    <a:pt x="840" y="1"/>
                  </a:moveTo>
                  <a:lnTo>
                    <a:pt x="891" y="1456"/>
                  </a:lnTo>
                  <a:lnTo>
                    <a:pt x="0" y="2604"/>
                  </a:lnTo>
                  <a:lnTo>
                    <a:pt x="1405" y="3032"/>
                  </a:lnTo>
                  <a:lnTo>
                    <a:pt x="2227" y="4231"/>
                  </a:lnTo>
                  <a:lnTo>
                    <a:pt x="3049" y="3032"/>
                  </a:lnTo>
                  <a:lnTo>
                    <a:pt x="4453" y="2604"/>
                  </a:lnTo>
                  <a:lnTo>
                    <a:pt x="3563" y="1456"/>
                  </a:lnTo>
                  <a:lnTo>
                    <a:pt x="3597" y="1"/>
                  </a:lnTo>
                  <a:lnTo>
                    <a:pt x="2227" y="48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7" name="Google Shape;547;p38"/>
            <p:cNvSpPr/>
            <p:nvPr/>
          </p:nvSpPr>
          <p:spPr>
            <a:xfrm>
              <a:off x="3089350" y="838000"/>
              <a:ext cx="75825" cy="71950"/>
            </a:xfrm>
            <a:custGeom>
              <a:avLst/>
              <a:gdLst/>
              <a:ahLst/>
              <a:cxnLst/>
              <a:rect l="l" t="t" r="r" b="b"/>
              <a:pathLst>
                <a:path w="3033" h="2878" extrusionOk="0">
                  <a:moveTo>
                    <a:pt x="583" y="0"/>
                  </a:moveTo>
                  <a:lnTo>
                    <a:pt x="617" y="993"/>
                  </a:lnTo>
                  <a:lnTo>
                    <a:pt x="1" y="1781"/>
                  </a:lnTo>
                  <a:lnTo>
                    <a:pt x="960" y="2072"/>
                  </a:lnTo>
                  <a:lnTo>
                    <a:pt x="1525" y="2877"/>
                  </a:lnTo>
                  <a:lnTo>
                    <a:pt x="2090" y="2072"/>
                  </a:lnTo>
                  <a:lnTo>
                    <a:pt x="3032" y="1781"/>
                  </a:lnTo>
                  <a:lnTo>
                    <a:pt x="2433" y="993"/>
                  </a:lnTo>
                  <a:lnTo>
                    <a:pt x="2467" y="0"/>
                  </a:lnTo>
                  <a:lnTo>
                    <a:pt x="1525" y="325"/>
                  </a:lnTo>
                  <a:lnTo>
                    <a:pt x="58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8" name="Google Shape;548;p38"/>
            <p:cNvSpPr/>
            <p:nvPr/>
          </p:nvSpPr>
          <p:spPr>
            <a:xfrm>
              <a:off x="3127450" y="639325"/>
              <a:ext cx="137475" cy="140025"/>
            </a:xfrm>
            <a:custGeom>
              <a:avLst/>
              <a:gdLst/>
              <a:ahLst/>
              <a:cxnLst/>
              <a:rect l="l" t="t" r="r" b="b"/>
              <a:pathLst>
                <a:path w="5499" h="5601" extrusionOk="0">
                  <a:moveTo>
                    <a:pt x="2313" y="0"/>
                  </a:moveTo>
                  <a:lnTo>
                    <a:pt x="1628" y="1713"/>
                  </a:lnTo>
                  <a:lnTo>
                    <a:pt x="1" y="2586"/>
                  </a:lnTo>
                  <a:lnTo>
                    <a:pt x="1405" y="3785"/>
                  </a:lnTo>
                  <a:lnTo>
                    <a:pt x="1748" y="5601"/>
                  </a:lnTo>
                  <a:lnTo>
                    <a:pt x="3324" y="4642"/>
                  </a:lnTo>
                  <a:lnTo>
                    <a:pt x="5156" y="4881"/>
                  </a:lnTo>
                  <a:lnTo>
                    <a:pt x="4711" y="3083"/>
                  </a:lnTo>
                  <a:lnTo>
                    <a:pt x="5499" y="1405"/>
                  </a:lnTo>
                  <a:lnTo>
                    <a:pt x="3666" y="1267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9" name="Google Shape;549;p38"/>
            <p:cNvSpPr/>
            <p:nvPr/>
          </p:nvSpPr>
          <p:spPr>
            <a:xfrm>
              <a:off x="3150575" y="662425"/>
              <a:ext cx="94225" cy="95525"/>
            </a:xfrm>
            <a:custGeom>
              <a:avLst/>
              <a:gdLst/>
              <a:ahLst/>
              <a:cxnLst/>
              <a:rect l="l" t="t" r="r" b="b"/>
              <a:pathLst>
                <a:path w="3769" h="3821" extrusionOk="0">
                  <a:moveTo>
                    <a:pt x="1594" y="1"/>
                  </a:moveTo>
                  <a:lnTo>
                    <a:pt x="1114" y="1166"/>
                  </a:lnTo>
                  <a:lnTo>
                    <a:pt x="1" y="1765"/>
                  </a:lnTo>
                  <a:lnTo>
                    <a:pt x="977" y="2587"/>
                  </a:lnTo>
                  <a:lnTo>
                    <a:pt x="1200" y="3820"/>
                  </a:lnTo>
                  <a:lnTo>
                    <a:pt x="2279" y="3152"/>
                  </a:lnTo>
                  <a:lnTo>
                    <a:pt x="3529" y="3324"/>
                  </a:lnTo>
                  <a:lnTo>
                    <a:pt x="3221" y="2090"/>
                  </a:lnTo>
                  <a:lnTo>
                    <a:pt x="3769" y="960"/>
                  </a:lnTo>
                  <a:lnTo>
                    <a:pt x="2518" y="857"/>
                  </a:lnTo>
                  <a:lnTo>
                    <a:pt x="159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550" name="Google Shape;550;p38"/>
          <p:cNvGrpSpPr/>
          <p:nvPr/>
        </p:nvGrpSpPr>
        <p:grpSpPr>
          <a:xfrm>
            <a:off x="332845" y="956297"/>
            <a:ext cx="647990" cy="681770"/>
            <a:chOff x="870550" y="362275"/>
            <a:chExt cx="451750" cy="475300"/>
          </a:xfrm>
        </p:grpSpPr>
        <p:sp>
          <p:nvSpPr>
            <p:cNvPr id="551" name="Google Shape;551;p38"/>
            <p:cNvSpPr/>
            <p:nvPr/>
          </p:nvSpPr>
          <p:spPr>
            <a:xfrm>
              <a:off x="963875" y="525000"/>
              <a:ext cx="257375" cy="191850"/>
            </a:xfrm>
            <a:custGeom>
              <a:avLst/>
              <a:gdLst/>
              <a:ahLst/>
              <a:cxnLst/>
              <a:rect l="l" t="t" r="r" b="b"/>
              <a:pathLst>
                <a:path w="10295" h="7674" extrusionOk="0">
                  <a:moveTo>
                    <a:pt x="2022" y="0"/>
                  </a:moveTo>
                  <a:lnTo>
                    <a:pt x="1" y="2912"/>
                  </a:lnTo>
                  <a:lnTo>
                    <a:pt x="10294" y="7673"/>
                  </a:lnTo>
                  <a:lnTo>
                    <a:pt x="20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2" name="Google Shape;552;p38"/>
            <p:cNvSpPr/>
            <p:nvPr/>
          </p:nvSpPr>
          <p:spPr>
            <a:xfrm>
              <a:off x="1058075" y="362275"/>
              <a:ext cx="128475" cy="269350"/>
            </a:xfrm>
            <a:custGeom>
              <a:avLst/>
              <a:gdLst/>
              <a:ahLst/>
              <a:cxnLst/>
              <a:rect l="l" t="t" r="r" b="b"/>
              <a:pathLst>
                <a:path w="5139" h="10774" extrusionOk="0">
                  <a:moveTo>
                    <a:pt x="3837" y="1"/>
                  </a:moveTo>
                  <a:lnTo>
                    <a:pt x="1" y="1559"/>
                  </a:lnTo>
                  <a:lnTo>
                    <a:pt x="5139" y="10774"/>
                  </a:lnTo>
                  <a:lnTo>
                    <a:pt x="38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3" name="Google Shape;553;p38"/>
            <p:cNvSpPr/>
            <p:nvPr/>
          </p:nvSpPr>
          <p:spPr>
            <a:xfrm>
              <a:off x="870550" y="729225"/>
              <a:ext cx="110925" cy="108350"/>
            </a:xfrm>
            <a:custGeom>
              <a:avLst/>
              <a:gdLst/>
              <a:ahLst/>
              <a:cxnLst/>
              <a:rect l="l" t="t" r="r" b="b"/>
              <a:pathLst>
                <a:path w="4437" h="4334" extrusionOk="0">
                  <a:moveTo>
                    <a:pt x="2073" y="1"/>
                  </a:moveTo>
                  <a:lnTo>
                    <a:pt x="1353" y="1268"/>
                  </a:lnTo>
                  <a:lnTo>
                    <a:pt x="0" y="1816"/>
                  </a:lnTo>
                  <a:lnTo>
                    <a:pt x="994" y="2878"/>
                  </a:lnTo>
                  <a:lnTo>
                    <a:pt x="1079" y="4334"/>
                  </a:lnTo>
                  <a:lnTo>
                    <a:pt x="2415" y="3734"/>
                  </a:lnTo>
                  <a:lnTo>
                    <a:pt x="3819" y="4094"/>
                  </a:lnTo>
                  <a:lnTo>
                    <a:pt x="3648" y="2638"/>
                  </a:lnTo>
                  <a:lnTo>
                    <a:pt x="4436" y="1405"/>
                  </a:lnTo>
                  <a:lnTo>
                    <a:pt x="2997" y="1131"/>
                  </a:lnTo>
                  <a:lnTo>
                    <a:pt x="207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4" name="Google Shape;554;p38"/>
            <p:cNvSpPr/>
            <p:nvPr/>
          </p:nvSpPr>
          <p:spPr>
            <a:xfrm>
              <a:off x="888525" y="747650"/>
              <a:ext cx="75800" cy="74100"/>
            </a:xfrm>
            <a:custGeom>
              <a:avLst/>
              <a:gdLst/>
              <a:ahLst/>
              <a:cxnLst/>
              <a:rect l="l" t="t" r="r" b="b"/>
              <a:pathLst>
                <a:path w="3032" h="2964" extrusionOk="0">
                  <a:moveTo>
                    <a:pt x="1422" y="0"/>
                  </a:moveTo>
                  <a:lnTo>
                    <a:pt x="942" y="874"/>
                  </a:lnTo>
                  <a:lnTo>
                    <a:pt x="0" y="1233"/>
                  </a:lnTo>
                  <a:lnTo>
                    <a:pt x="686" y="1970"/>
                  </a:lnTo>
                  <a:lnTo>
                    <a:pt x="754" y="2963"/>
                  </a:lnTo>
                  <a:lnTo>
                    <a:pt x="1645" y="2552"/>
                  </a:lnTo>
                  <a:lnTo>
                    <a:pt x="2621" y="2792"/>
                  </a:lnTo>
                  <a:lnTo>
                    <a:pt x="2501" y="1816"/>
                  </a:lnTo>
                  <a:lnTo>
                    <a:pt x="3032" y="976"/>
                  </a:lnTo>
                  <a:lnTo>
                    <a:pt x="2056" y="771"/>
                  </a:lnTo>
                  <a:lnTo>
                    <a:pt x="14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5" name="Google Shape;555;p38"/>
            <p:cNvSpPr/>
            <p:nvPr/>
          </p:nvSpPr>
          <p:spPr>
            <a:xfrm>
              <a:off x="1184825" y="403825"/>
              <a:ext cx="137475" cy="140025"/>
            </a:xfrm>
            <a:custGeom>
              <a:avLst/>
              <a:gdLst/>
              <a:ahLst/>
              <a:cxnLst/>
              <a:rect l="l" t="t" r="r" b="b"/>
              <a:pathLst>
                <a:path w="5499" h="5601" extrusionOk="0">
                  <a:moveTo>
                    <a:pt x="2313" y="0"/>
                  </a:moveTo>
                  <a:lnTo>
                    <a:pt x="1610" y="1696"/>
                  </a:lnTo>
                  <a:lnTo>
                    <a:pt x="0" y="2586"/>
                  </a:lnTo>
                  <a:lnTo>
                    <a:pt x="1405" y="3785"/>
                  </a:lnTo>
                  <a:lnTo>
                    <a:pt x="1747" y="5601"/>
                  </a:lnTo>
                  <a:lnTo>
                    <a:pt x="3323" y="4625"/>
                  </a:lnTo>
                  <a:lnTo>
                    <a:pt x="5156" y="4864"/>
                  </a:lnTo>
                  <a:lnTo>
                    <a:pt x="4710" y="3066"/>
                  </a:lnTo>
                  <a:lnTo>
                    <a:pt x="5498" y="1405"/>
                  </a:lnTo>
                  <a:lnTo>
                    <a:pt x="3666" y="1268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6" name="Google Shape;556;p38"/>
            <p:cNvSpPr/>
            <p:nvPr/>
          </p:nvSpPr>
          <p:spPr>
            <a:xfrm>
              <a:off x="1207950" y="426500"/>
              <a:ext cx="94225" cy="95950"/>
            </a:xfrm>
            <a:custGeom>
              <a:avLst/>
              <a:gdLst/>
              <a:ahLst/>
              <a:cxnLst/>
              <a:rect l="l" t="t" r="r" b="b"/>
              <a:pathLst>
                <a:path w="3769" h="3838" extrusionOk="0">
                  <a:moveTo>
                    <a:pt x="1593" y="1"/>
                  </a:moveTo>
                  <a:lnTo>
                    <a:pt x="1114" y="1166"/>
                  </a:lnTo>
                  <a:lnTo>
                    <a:pt x="0" y="1782"/>
                  </a:lnTo>
                  <a:lnTo>
                    <a:pt x="959" y="2587"/>
                  </a:lnTo>
                  <a:lnTo>
                    <a:pt x="1199" y="3837"/>
                  </a:lnTo>
                  <a:lnTo>
                    <a:pt x="2278" y="3169"/>
                  </a:lnTo>
                  <a:lnTo>
                    <a:pt x="3528" y="3324"/>
                  </a:lnTo>
                  <a:lnTo>
                    <a:pt x="3220" y="2108"/>
                  </a:lnTo>
                  <a:lnTo>
                    <a:pt x="3768" y="960"/>
                  </a:lnTo>
                  <a:lnTo>
                    <a:pt x="2501" y="874"/>
                  </a:lnTo>
                  <a:lnTo>
                    <a:pt x="15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5" name="Rectangle 4"/>
          <p:cNvSpPr/>
          <p:nvPr/>
        </p:nvSpPr>
        <p:spPr>
          <a:xfrm>
            <a:off x="0" y="0"/>
            <a:ext cx="2345636" cy="369332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800" b="1" dirty="0" smtClean="0">
                <a:ln w="0"/>
                <a:solidFill>
                  <a:srgbClr val="CC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Student Book p.88</a:t>
            </a:r>
            <a:endParaRPr lang="en-US" sz="1800" b="1" dirty="0">
              <a:ln w="0"/>
              <a:solidFill>
                <a:srgbClr val="CC0000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345635" y="0"/>
            <a:ext cx="5685182" cy="5123974"/>
          </a:xfrm>
          <a:prstGeom prst="rect">
            <a:avLst/>
          </a:prstGeom>
        </p:spPr>
      </p:pic>
      <p:pic>
        <p:nvPicPr>
          <p:cNvPr id="2" name="Academic Words p.87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2665614" y="3572275"/>
            <a:ext cx="1148812" cy="1148812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4894922" y="2739192"/>
            <a:ext cx="1095172" cy="40011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/>
            <a:r>
              <a:rPr lang="en-US" sz="2000" b="1" cap="none" spc="0" dirty="0" smtClean="0">
                <a:ln/>
                <a:solidFill>
                  <a:schemeClr val="accent4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commit</a:t>
            </a:r>
            <a:endParaRPr lang="en-US" sz="5400" b="1" cap="none" spc="0" dirty="0">
              <a:ln/>
              <a:solidFill>
                <a:schemeClr val="accent4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5253885" y="3139302"/>
            <a:ext cx="1322799" cy="40011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/>
            <a:r>
              <a:rPr lang="en-US" sz="2000" b="1" cap="none" spc="0" dirty="0" smtClean="0">
                <a:ln/>
                <a:solidFill>
                  <a:schemeClr val="accent4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sufficient</a:t>
            </a:r>
            <a:endParaRPr lang="en-US" sz="5400" b="1" cap="none" spc="0" dirty="0">
              <a:ln/>
              <a:solidFill>
                <a:schemeClr val="accent4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6098935" y="2361932"/>
            <a:ext cx="554960" cy="40011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/>
            <a:r>
              <a:rPr lang="en-US" sz="2000" b="1" cap="none" spc="0" dirty="0" smtClean="0">
                <a:ln/>
                <a:solidFill>
                  <a:schemeClr val="accent4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aid</a:t>
            </a:r>
            <a:endParaRPr lang="en-US" sz="5400" b="1" cap="none" spc="0" dirty="0">
              <a:ln/>
              <a:solidFill>
                <a:schemeClr val="accent4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7377028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064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6" name="Google Shape;426;p36"/>
          <p:cNvSpPr/>
          <p:nvPr/>
        </p:nvSpPr>
        <p:spPr>
          <a:xfrm>
            <a:off x="635518" y="888292"/>
            <a:ext cx="4469591" cy="3495737"/>
          </a:xfrm>
          <a:custGeom>
            <a:avLst/>
            <a:gdLst/>
            <a:ahLst/>
            <a:cxnLst/>
            <a:rect l="l" t="t" r="r" b="b"/>
            <a:pathLst>
              <a:path w="139489" h="35173" extrusionOk="0">
                <a:moveTo>
                  <a:pt x="9396" y="0"/>
                </a:moveTo>
                <a:lnTo>
                  <a:pt x="0" y="34932"/>
                </a:lnTo>
                <a:lnTo>
                  <a:pt x="131539" y="35173"/>
                </a:lnTo>
                <a:lnTo>
                  <a:pt x="139489" y="3373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grpSp>
        <p:nvGrpSpPr>
          <p:cNvPr id="427" name="Google Shape;427;p36"/>
          <p:cNvGrpSpPr/>
          <p:nvPr/>
        </p:nvGrpSpPr>
        <p:grpSpPr>
          <a:xfrm>
            <a:off x="4906185" y="784204"/>
            <a:ext cx="4486268" cy="3370041"/>
            <a:chOff x="3505125" y="331425"/>
            <a:chExt cx="3197625" cy="2402025"/>
          </a:xfrm>
        </p:grpSpPr>
        <p:sp>
          <p:nvSpPr>
            <p:cNvPr id="428" name="Google Shape;428;p36"/>
            <p:cNvSpPr/>
            <p:nvPr/>
          </p:nvSpPr>
          <p:spPr>
            <a:xfrm>
              <a:off x="3535950" y="331425"/>
              <a:ext cx="3166800" cy="2402025"/>
            </a:xfrm>
            <a:custGeom>
              <a:avLst/>
              <a:gdLst/>
              <a:ahLst/>
              <a:cxnLst/>
              <a:rect l="l" t="t" r="r" b="b"/>
              <a:pathLst>
                <a:path w="126672" h="96081" extrusionOk="0">
                  <a:moveTo>
                    <a:pt x="57689" y="0"/>
                  </a:moveTo>
                  <a:cubicBezTo>
                    <a:pt x="56023" y="0"/>
                    <a:pt x="55384" y="2648"/>
                    <a:pt x="57684" y="3359"/>
                  </a:cubicBezTo>
                  <a:cubicBezTo>
                    <a:pt x="61144" y="4420"/>
                    <a:pt x="60270" y="5568"/>
                    <a:pt x="60270" y="5568"/>
                  </a:cubicBezTo>
                  <a:cubicBezTo>
                    <a:pt x="59906" y="4799"/>
                    <a:pt x="59010" y="4383"/>
                    <a:pt x="57892" y="4383"/>
                  </a:cubicBezTo>
                  <a:cubicBezTo>
                    <a:pt x="57118" y="4383"/>
                    <a:pt x="56238" y="4582"/>
                    <a:pt x="55355" y="5003"/>
                  </a:cubicBezTo>
                  <a:cubicBezTo>
                    <a:pt x="54520" y="5398"/>
                    <a:pt x="53891" y="5523"/>
                    <a:pt x="53428" y="5523"/>
                  </a:cubicBezTo>
                  <a:cubicBezTo>
                    <a:pt x="52666" y="5523"/>
                    <a:pt x="52355" y="5182"/>
                    <a:pt x="52323" y="5140"/>
                  </a:cubicBezTo>
                  <a:lnTo>
                    <a:pt x="52323" y="5140"/>
                  </a:lnTo>
                  <a:cubicBezTo>
                    <a:pt x="52339" y="5219"/>
                    <a:pt x="52652" y="6307"/>
                    <a:pt x="53991" y="6307"/>
                  </a:cubicBezTo>
                  <a:cubicBezTo>
                    <a:pt x="54091" y="6307"/>
                    <a:pt x="54198" y="6301"/>
                    <a:pt x="54310" y="6287"/>
                  </a:cubicBezTo>
                  <a:cubicBezTo>
                    <a:pt x="54497" y="6264"/>
                    <a:pt x="54672" y="6253"/>
                    <a:pt x="54835" y="6253"/>
                  </a:cubicBezTo>
                  <a:cubicBezTo>
                    <a:pt x="57187" y="6253"/>
                    <a:pt x="57187" y="8535"/>
                    <a:pt x="57187" y="9079"/>
                  </a:cubicBezTo>
                  <a:cubicBezTo>
                    <a:pt x="57222" y="10912"/>
                    <a:pt x="58044" y="12128"/>
                    <a:pt x="58797" y="12847"/>
                  </a:cubicBezTo>
                  <a:cubicBezTo>
                    <a:pt x="58797" y="12847"/>
                    <a:pt x="58780" y="12881"/>
                    <a:pt x="58729" y="12933"/>
                  </a:cubicBezTo>
                  <a:cubicBezTo>
                    <a:pt x="58712" y="12967"/>
                    <a:pt x="58678" y="13001"/>
                    <a:pt x="58660" y="13053"/>
                  </a:cubicBezTo>
                  <a:cubicBezTo>
                    <a:pt x="58232" y="13703"/>
                    <a:pt x="57085" y="15879"/>
                    <a:pt x="57924" y="19116"/>
                  </a:cubicBezTo>
                  <a:cubicBezTo>
                    <a:pt x="57992" y="19390"/>
                    <a:pt x="58078" y="19698"/>
                    <a:pt x="58181" y="19989"/>
                  </a:cubicBezTo>
                  <a:cubicBezTo>
                    <a:pt x="57958" y="20092"/>
                    <a:pt x="57633" y="20263"/>
                    <a:pt x="57256" y="20451"/>
                  </a:cubicBezTo>
                  <a:cubicBezTo>
                    <a:pt x="57068" y="20537"/>
                    <a:pt x="56879" y="20640"/>
                    <a:pt x="56691" y="20743"/>
                  </a:cubicBezTo>
                  <a:cubicBezTo>
                    <a:pt x="55783" y="21222"/>
                    <a:pt x="54841" y="21787"/>
                    <a:pt x="54636" y="22164"/>
                  </a:cubicBezTo>
                  <a:cubicBezTo>
                    <a:pt x="54207" y="22918"/>
                    <a:pt x="54207" y="27371"/>
                    <a:pt x="54636" y="29066"/>
                  </a:cubicBezTo>
                  <a:cubicBezTo>
                    <a:pt x="54773" y="29614"/>
                    <a:pt x="55406" y="30163"/>
                    <a:pt x="56211" y="30659"/>
                  </a:cubicBezTo>
                  <a:cubicBezTo>
                    <a:pt x="55766" y="30830"/>
                    <a:pt x="55269" y="31036"/>
                    <a:pt x="54790" y="31242"/>
                  </a:cubicBezTo>
                  <a:cubicBezTo>
                    <a:pt x="53163" y="31909"/>
                    <a:pt x="51553" y="32595"/>
                    <a:pt x="51553" y="32595"/>
                  </a:cubicBezTo>
                  <a:cubicBezTo>
                    <a:pt x="51553" y="32595"/>
                    <a:pt x="47556" y="30503"/>
                    <a:pt x="42212" y="30503"/>
                  </a:cubicBezTo>
                  <a:cubicBezTo>
                    <a:pt x="39788" y="30503"/>
                    <a:pt x="37088" y="30933"/>
                    <a:pt x="34357" y="32184"/>
                  </a:cubicBezTo>
                  <a:cubicBezTo>
                    <a:pt x="33004" y="32800"/>
                    <a:pt x="31925" y="33605"/>
                    <a:pt x="31069" y="34427"/>
                  </a:cubicBezTo>
                  <a:cubicBezTo>
                    <a:pt x="28774" y="36671"/>
                    <a:pt x="28071" y="39171"/>
                    <a:pt x="28071" y="39171"/>
                  </a:cubicBezTo>
                  <a:cubicBezTo>
                    <a:pt x="28071" y="39171"/>
                    <a:pt x="28052" y="39171"/>
                    <a:pt x="28014" y="39171"/>
                  </a:cubicBezTo>
                  <a:cubicBezTo>
                    <a:pt x="27315" y="39171"/>
                    <a:pt x="20337" y="39233"/>
                    <a:pt x="15997" y="41655"/>
                  </a:cubicBezTo>
                  <a:cubicBezTo>
                    <a:pt x="11424" y="44207"/>
                    <a:pt x="9283" y="47632"/>
                    <a:pt x="9283" y="47632"/>
                  </a:cubicBezTo>
                  <a:cubicBezTo>
                    <a:pt x="1285" y="52171"/>
                    <a:pt x="874" y="61813"/>
                    <a:pt x="874" y="61813"/>
                  </a:cubicBezTo>
                  <a:cubicBezTo>
                    <a:pt x="668" y="62344"/>
                    <a:pt x="497" y="62910"/>
                    <a:pt x="360" y="63475"/>
                  </a:cubicBezTo>
                  <a:cubicBezTo>
                    <a:pt x="0" y="65033"/>
                    <a:pt x="103" y="66677"/>
                    <a:pt x="548" y="68339"/>
                  </a:cubicBezTo>
                  <a:cubicBezTo>
                    <a:pt x="2004" y="73854"/>
                    <a:pt x="7176" y="79317"/>
                    <a:pt x="10636" y="80722"/>
                  </a:cubicBezTo>
                  <a:cubicBezTo>
                    <a:pt x="11563" y="81095"/>
                    <a:pt x="12589" y="81261"/>
                    <a:pt x="13666" y="81261"/>
                  </a:cubicBezTo>
                  <a:cubicBezTo>
                    <a:pt x="17824" y="81261"/>
                    <a:pt x="22738" y="78796"/>
                    <a:pt x="25622" y="76320"/>
                  </a:cubicBezTo>
                  <a:cubicBezTo>
                    <a:pt x="25622" y="76320"/>
                    <a:pt x="27266" y="73700"/>
                    <a:pt x="32439" y="73408"/>
                  </a:cubicBezTo>
                  <a:cubicBezTo>
                    <a:pt x="32662" y="73682"/>
                    <a:pt x="32901" y="73957"/>
                    <a:pt x="33158" y="74213"/>
                  </a:cubicBezTo>
                  <a:lnTo>
                    <a:pt x="33364" y="74419"/>
                  </a:lnTo>
                  <a:lnTo>
                    <a:pt x="33586" y="74607"/>
                  </a:lnTo>
                  <a:cubicBezTo>
                    <a:pt x="33655" y="74659"/>
                    <a:pt x="33758" y="74727"/>
                    <a:pt x="33843" y="74796"/>
                  </a:cubicBezTo>
                  <a:lnTo>
                    <a:pt x="33946" y="74864"/>
                  </a:lnTo>
                  <a:lnTo>
                    <a:pt x="34015" y="74898"/>
                  </a:lnTo>
                  <a:lnTo>
                    <a:pt x="34015" y="74916"/>
                  </a:lnTo>
                  <a:lnTo>
                    <a:pt x="34032" y="74916"/>
                  </a:lnTo>
                  <a:lnTo>
                    <a:pt x="34066" y="74933"/>
                  </a:lnTo>
                  <a:lnTo>
                    <a:pt x="34083" y="74950"/>
                  </a:lnTo>
                  <a:cubicBezTo>
                    <a:pt x="34426" y="75121"/>
                    <a:pt x="34768" y="75258"/>
                    <a:pt x="35128" y="75361"/>
                  </a:cubicBezTo>
                  <a:cubicBezTo>
                    <a:pt x="35470" y="75481"/>
                    <a:pt x="35813" y="75584"/>
                    <a:pt x="36173" y="75669"/>
                  </a:cubicBezTo>
                  <a:cubicBezTo>
                    <a:pt x="36515" y="75755"/>
                    <a:pt x="36858" y="75823"/>
                    <a:pt x="37217" y="75875"/>
                  </a:cubicBezTo>
                  <a:cubicBezTo>
                    <a:pt x="37217" y="75875"/>
                    <a:pt x="37543" y="79163"/>
                    <a:pt x="38759" y="81253"/>
                  </a:cubicBezTo>
                  <a:lnTo>
                    <a:pt x="37217" y="92694"/>
                  </a:lnTo>
                  <a:cubicBezTo>
                    <a:pt x="37217" y="92694"/>
                    <a:pt x="45598" y="96081"/>
                    <a:pt x="55646" y="96081"/>
                  </a:cubicBezTo>
                  <a:cubicBezTo>
                    <a:pt x="60670" y="96081"/>
                    <a:pt x="66111" y="95234"/>
                    <a:pt x="71129" y="92694"/>
                  </a:cubicBezTo>
                  <a:lnTo>
                    <a:pt x="73099" y="84404"/>
                  </a:lnTo>
                  <a:cubicBezTo>
                    <a:pt x="73099" y="84404"/>
                    <a:pt x="77089" y="79215"/>
                    <a:pt x="79127" y="76508"/>
                  </a:cubicBezTo>
                  <a:cubicBezTo>
                    <a:pt x="81183" y="73785"/>
                    <a:pt x="82210" y="67500"/>
                    <a:pt x="82210" y="67500"/>
                  </a:cubicBezTo>
                  <a:cubicBezTo>
                    <a:pt x="82210" y="67500"/>
                    <a:pt x="85070" y="63663"/>
                    <a:pt x="87691" y="61334"/>
                  </a:cubicBezTo>
                  <a:cubicBezTo>
                    <a:pt x="89866" y="59416"/>
                    <a:pt x="90962" y="52633"/>
                    <a:pt x="91270" y="50407"/>
                  </a:cubicBezTo>
                  <a:lnTo>
                    <a:pt x="95860" y="44412"/>
                  </a:lnTo>
                  <a:cubicBezTo>
                    <a:pt x="97179" y="44378"/>
                    <a:pt x="98549" y="44310"/>
                    <a:pt x="99817" y="44224"/>
                  </a:cubicBezTo>
                  <a:cubicBezTo>
                    <a:pt x="101067" y="44138"/>
                    <a:pt x="102232" y="44035"/>
                    <a:pt x="103122" y="43898"/>
                  </a:cubicBezTo>
                  <a:cubicBezTo>
                    <a:pt x="107199" y="43248"/>
                    <a:pt x="109973" y="38966"/>
                    <a:pt x="109973" y="38966"/>
                  </a:cubicBezTo>
                  <a:lnTo>
                    <a:pt x="114906" y="42528"/>
                  </a:lnTo>
                  <a:cubicBezTo>
                    <a:pt x="116824" y="43111"/>
                    <a:pt x="121328" y="44943"/>
                    <a:pt x="121328" y="44943"/>
                  </a:cubicBezTo>
                  <a:lnTo>
                    <a:pt x="126672" y="30300"/>
                  </a:lnTo>
                  <a:cubicBezTo>
                    <a:pt x="126672" y="30300"/>
                    <a:pt x="116699" y="24798"/>
                    <a:pt x="111081" y="24798"/>
                  </a:cubicBezTo>
                  <a:cubicBezTo>
                    <a:pt x="110996" y="24798"/>
                    <a:pt x="110912" y="24799"/>
                    <a:pt x="110829" y="24802"/>
                  </a:cubicBezTo>
                  <a:cubicBezTo>
                    <a:pt x="109939" y="24836"/>
                    <a:pt x="104304" y="25607"/>
                    <a:pt x="104304" y="25607"/>
                  </a:cubicBezTo>
                  <a:cubicBezTo>
                    <a:pt x="102552" y="25188"/>
                    <a:pt x="100876" y="25021"/>
                    <a:pt x="99303" y="25021"/>
                  </a:cubicBezTo>
                  <a:cubicBezTo>
                    <a:pt x="95342" y="25021"/>
                    <a:pt x="92038" y="26080"/>
                    <a:pt x="89832" y="26840"/>
                  </a:cubicBezTo>
                  <a:cubicBezTo>
                    <a:pt x="89541" y="26943"/>
                    <a:pt x="89266" y="27045"/>
                    <a:pt x="89010" y="27131"/>
                  </a:cubicBezTo>
                  <a:cubicBezTo>
                    <a:pt x="88667" y="26857"/>
                    <a:pt x="88307" y="26634"/>
                    <a:pt x="87965" y="26446"/>
                  </a:cubicBezTo>
                  <a:cubicBezTo>
                    <a:pt x="86330" y="25530"/>
                    <a:pt x="84788" y="25449"/>
                    <a:pt x="84293" y="25449"/>
                  </a:cubicBezTo>
                  <a:cubicBezTo>
                    <a:pt x="84186" y="25449"/>
                    <a:pt x="84128" y="25453"/>
                    <a:pt x="84128" y="25453"/>
                  </a:cubicBezTo>
                  <a:cubicBezTo>
                    <a:pt x="84128" y="25453"/>
                    <a:pt x="84128" y="24237"/>
                    <a:pt x="84043" y="23260"/>
                  </a:cubicBezTo>
                  <a:cubicBezTo>
                    <a:pt x="83991" y="22764"/>
                    <a:pt x="83923" y="22335"/>
                    <a:pt x="83820" y="22164"/>
                  </a:cubicBezTo>
                  <a:cubicBezTo>
                    <a:pt x="83478" y="21565"/>
                    <a:pt x="81234" y="20451"/>
                    <a:pt x="80326" y="20023"/>
                  </a:cubicBezTo>
                  <a:cubicBezTo>
                    <a:pt x="80309" y="20006"/>
                    <a:pt x="80292" y="20006"/>
                    <a:pt x="80275" y="19989"/>
                  </a:cubicBezTo>
                  <a:cubicBezTo>
                    <a:pt x="80429" y="19390"/>
                    <a:pt x="80532" y="18824"/>
                    <a:pt x="80566" y="18293"/>
                  </a:cubicBezTo>
                  <a:cubicBezTo>
                    <a:pt x="80754" y="16153"/>
                    <a:pt x="80189" y="14508"/>
                    <a:pt x="79692" y="13515"/>
                  </a:cubicBezTo>
                  <a:cubicBezTo>
                    <a:pt x="79624" y="13395"/>
                    <a:pt x="79573" y="13292"/>
                    <a:pt x="79504" y="13190"/>
                  </a:cubicBezTo>
                  <a:cubicBezTo>
                    <a:pt x="79230" y="12693"/>
                    <a:pt x="79007" y="12419"/>
                    <a:pt x="79007" y="12419"/>
                  </a:cubicBezTo>
                  <a:cubicBezTo>
                    <a:pt x="79436" y="10586"/>
                    <a:pt x="78185" y="9696"/>
                    <a:pt x="78185" y="9696"/>
                  </a:cubicBezTo>
                  <a:cubicBezTo>
                    <a:pt x="78185" y="9696"/>
                    <a:pt x="78905" y="9096"/>
                    <a:pt x="78185" y="7675"/>
                  </a:cubicBezTo>
                  <a:cubicBezTo>
                    <a:pt x="77466" y="6253"/>
                    <a:pt x="75513" y="5362"/>
                    <a:pt x="75513" y="5362"/>
                  </a:cubicBezTo>
                  <a:cubicBezTo>
                    <a:pt x="74897" y="4044"/>
                    <a:pt x="74143" y="3735"/>
                    <a:pt x="74092" y="3718"/>
                  </a:cubicBezTo>
                  <a:lnTo>
                    <a:pt x="74092" y="3718"/>
                  </a:lnTo>
                  <a:cubicBezTo>
                    <a:pt x="74126" y="3787"/>
                    <a:pt x="74674" y="5088"/>
                    <a:pt x="74760" y="5791"/>
                  </a:cubicBezTo>
                  <a:cubicBezTo>
                    <a:pt x="74845" y="6493"/>
                    <a:pt x="74383" y="6561"/>
                    <a:pt x="74383" y="6561"/>
                  </a:cubicBezTo>
                  <a:cubicBezTo>
                    <a:pt x="74674" y="5071"/>
                    <a:pt x="73081" y="3290"/>
                    <a:pt x="71677" y="2365"/>
                  </a:cubicBezTo>
                  <a:cubicBezTo>
                    <a:pt x="70941" y="1872"/>
                    <a:pt x="70145" y="1754"/>
                    <a:pt x="69553" y="1754"/>
                  </a:cubicBezTo>
                  <a:cubicBezTo>
                    <a:pt x="69014" y="1754"/>
                    <a:pt x="68645" y="1851"/>
                    <a:pt x="68645" y="1851"/>
                  </a:cubicBezTo>
                  <a:cubicBezTo>
                    <a:pt x="66848" y="913"/>
                    <a:pt x="65302" y="621"/>
                    <a:pt x="64073" y="621"/>
                  </a:cubicBezTo>
                  <a:cubicBezTo>
                    <a:pt x="62140" y="621"/>
                    <a:pt x="60992" y="1343"/>
                    <a:pt x="60887" y="1406"/>
                  </a:cubicBezTo>
                  <a:cubicBezTo>
                    <a:pt x="60981" y="1378"/>
                    <a:pt x="61745" y="1125"/>
                    <a:pt x="62693" y="1125"/>
                  </a:cubicBezTo>
                  <a:cubicBezTo>
                    <a:pt x="63479" y="1125"/>
                    <a:pt x="64391" y="1299"/>
                    <a:pt x="65152" y="1920"/>
                  </a:cubicBezTo>
                  <a:cubicBezTo>
                    <a:pt x="66299" y="2862"/>
                    <a:pt x="66779" y="4934"/>
                    <a:pt x="66830" y="5191"/>
                  </a:cubicBezTo>
                  <a:cubicBezTo>
                    <a:pt x="66762" y="4969"/>
                    <a:pt x="66213" y="3307"/>
                    <a:pt x="64809" y="2639"/>
                  </a:cubicBezTo>
                  <a:cubicBezTo>
                    <a:pt x="63302" y="1937"/>
                    <a:pt x="59465" y="2554"/>
                    <a:pt x="57136" y="1269"/>
                  </a:cubicBezTo>
                  <a:cubicBezTo>
                    <a:pt x="56434" y="892"/>
                    <a:pt x="57753" y="2"/>
                    <a:pt x="57753" y="2"/>
                  </a:cubicBezTo>
                  <a:cubicBezTo>
                    <a:pt x="57731" y="1"/>
                    <a:pt x="57710" y="0"/>
                    <a:pt x="57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9" name="Google Shape;429;p36"/>
            <p:cNvSpPr/>
            <p:nvPr/>
          </p:nvSpPr>
          <p:spPr>
            <a:xfrm>
              <a:off x="4312650" y="842900"/>
              <a:ext cx="1589850" cy="1120375"/>
            </a:xfrm>
            <a:custGeom>
              <a:avLst/>
              <a:gdLst/>
              <a:ahLst/>
              <a:cxnLst/>
              <a:rect l="l" t="t" r="r" b="b"/>
              <a:pathLst>
                <a:path w="63594" h="44815" extrusionOk="0">
                  <a:moveTo>
                    <a:pt x="32687" y="0"/>
                  </a:moveTo>
                  <a:cubicBezTo>
                    <a:pt x="30355" y="0"/>
                    <a:pt x="27983" y="92"/>
                    <a:pt x="25623" y="284"/>
                  </a:cubicBezTo>
                  <a:cubicBezTo>
                    <a:pt x="24715" y="763"/>
                    <a:pt x="23773" y="1328"/>
                    <a:pt x="23568" y="1705"/>
                  </a:cubicBezTo>
                  <a:cubicBezTo>
                    <a:pt x="23139" y="2459"/>
                    <a:pt x="23139" y="6912"/>
                    <a:pt x="23568" y="8607"/>
                  </a:cubicBezTo>
                  <a:cubicBezTo>
                    <a:pt x="23705" y="9155"/>
                    <a:pt x="24338" y="9704"/>
                    <a:pt x="25143" y="10200"/>
                  </a:cubicBezTo>
                  <a:cubicBezTo>
                    <a:pt x="24698" y="10371"/>
                    <a:pt x="24201" y="10577"/>
                    <a:pt x="23722" y="10783"/>
                  </a:cubicBezTo>
                  <a:cubicBezTo>
                    <a:pt x="22095" y="11450"/>
                    <a:pt x="20485" y="12136"/>
                    <a:pt x="20485" y="12136"/>
                  </a:cubicBezTo>
                  <a:cubicBezTo>
                    <a:pt x="20485" y="12136"/>
                    <a:pt x="16488" y="10044"/>
                    <a:pt x="11144" y="10044"/>
                  </a:cubicBezTo>
                  <a:cubicBezTo>
                    <a:pt x="8720" y="10044"/>
                    <a:pt x="6020" y="10474"/>
                    <a:pt x="3289" y="11725"/>
                  </a:cubicBezTo>
                  <a:cubicBezTo>
                    <a:pt x="1936" y="12341"/>
                    <a:pt x="857" y="13146"/>
                    <a:pt x="1" y="13968"/>
                  </a:cubicBezTo>
                  <a:cubicBezTo>
                    <a:pt x="4659" y="15886"/>
                    <a:pt x="13291" y="20083"/>
                    <a:pt x="17213" y="26283"/>
                  </a:cubicBezTo>
                  <a:cubicBezTo>
                    <a:pt x="17213" y="26283"/>
                    <a:pt x="29151" y="38597"/>
                    <a:pt x="37475" y="44814"/>
                  </a:cubicBezTo>
                  <a:cubicBezTo>
                    <a:pt x="37475" y="44814"/>
                    <a:pt x="54071" y="34349"/>
                    <a:pt x="54773" y="25015"/>
                  </a:cubicBezTo>
                  <a:cubicBezTo>
                    <a:pt x="54773" y="25015"/>
                    <a:pt x="63594" y="13951"/>
                    <a:pt x="59106" y="6997"/>
                  </a:cubicBezTo>
                  <a:cubicBezTo>
                    <a:pt x="58986" y="6809"/>
                    <a:pt x="58901" y="6586"/>
                    <a:pt x="58764" y="6381"/>
                  </a:cubicBezTo>
                  <a:cubicBezTo>
                    <a:pt x="58473" y="6484"/>
                    <a:pt x="58198" y="6586"/>
                    <a:pt x="57942" y="6672"/>
                  </a:cubicBezTo>
                  <a:cubicBezTo>
                    <a:pt x="57599" y="6398"/>
                    <a:pt x="57239" y="6175"/>
                    <a:pt x="56897" y="5987"/>
                  </a:cubicBezTo>
                  <a:cubicBezTo>
                    <a:pt x="55262" y="5071"/>
                    <a:pt x="53720" y="4990"/>
                    <a:pt x="53225" y="4990"/>
                  </a:cubicBezTo>
                  <a:cubicBezTo>
                    <a:pt x="53118" y="4990"/>
                    <a:pt x="53060" y="4994"/>
                    <a:pt x="53060" y="4994"/>
                  </a:cubicBezTo>
                  <a:cubicBezTo>
                    <a:pt x="53060" y="4994"/>
                    <a:pt x="53060" y="3778"/>
                    <a:pt x="52975" y="2801"/>
                  </a:cubicBezTo>
                  <a:cubicBezTo>
                    <a:pt x="47980" y="1044"/>
                    <a:pt x="40560" y="0"/>
                    <a:pt x="326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0" name="Google Shape;430;p36"/>
            <p:cNvSpPr/>
            <p:nvPr/>
          </p:nvSpPr>
          <p:spPr>
            <a:xfrm>
              <a:off x="4963050" y="657725"/>
              <a:ext cx="594350" cy="505275"/>
            </a:xfrm>
            <a:custGeom>
              <a:avLst/>
              <a:gdLst/>
              <a:ahLst/>
              <a:cxnLst/>
              <a:rect l="l" t="t" r="r" b="b"/>
              <a:pathLst>
                <a:path w="23774" h="20211" extrusionOk="0">
                  <a:moveTo>
                    <a:pt x="1576" y="1"/>
                  </a:moveTo>
                  <a:cubicBezTo>
                    <a:pt x="1148" y="651"/>
                    <a:pt x="1" y="2827"/>
                    <a:pt x="840" y="6064"/>
                  </a:cubicBezTo>
                  <a:cubicBezTo>
                    <a:pt x="908" y="6338"/>
                    <a:pt x="994" y="6646"/>
                    <a:pt x="1097" y="6937"/>
                  </a:cubicBezTo>
                  <a:cubicBezTo>
                    <a:pt x="874" y="7040"/>
                    <a:pt x="549" y="7211"/>
                    <a:pt x="172" y="7399"/>
                  </a:cubicBezTo>
                  <a:lnTo>
                    <a:pt x="497" y="10482"/>
                  </a:lnTo>
                  <a:lnTo>
                    <a:pt x="1713" y="13959"/>
                  </a:lnTo>
                  <a:lnTo>
                    <a:pt x="9643" y="19885"/>
                  </a:lnTo>
                  <a:lnTo>
                    <a:pt x="14199" y="20211"/>
                  </a:lnTo>
                  <a:lnTo>
                    <a:pt x="22523" y="14404"/>
                  </a:lnTo>
                  <a:lnTo>
                    <a:pt x="23773" y="10482"/>
                  </a:lnTo>
                  <a:lnTo>
                    <a:pt x="22608" y="8752"/>
                  </a:lnTo>
                  <a:lnTo>
                    <a:pt x="23242" y="6971"/>
                  </a:lnTo>
                  <a:cubicBezTo>
                    <a:pt x="23225" y="6954"/>
                    <a:pt x="23208" y="6954"/>
                    <a:pt x="23191" y="6937"/>
                  </a:cubicBezTo>
                  <a:cubicBezTo>
                    <a:pt x="23345" y="6338"/>
                    <a:pt x="23448" y="5772"/>
                    <a:pt x="23482" y="5241"/>
                  </a:cubicBezTo>
                  <a:cubicBezTo>
                    <a:pt x="23670" y="3101"/>
                    <a:pt x="23105" y="1456"/>
                    <a:pt x="22608" y="463"/>
                  </a:cubicBezTo>
                  <a:cubicBezTo>
                    <a:pt x="22540" y="343"/>
                    <a:pt x="22489" y="240"/>
                    <a:pt x="22420" y="138"/>
                  </a:cubicBezTo>
                  <a:lnTo>
                    <a:pt x="20468" y="840"/>
                  </a:lnTo>
                  <a:cubicBezTo>
                    <a:pt x="20468" y="840"/>
                    <a:pt x="17550" y="2684"/>
                    <a:pt x="13011" y="2684"/>
                  </a:cubicBezTo>
                  <a:cubicBezTo>
                    <a:pt x="12486" y="2684"/>
                    <a:pt x="11940" y="2659"/>
                    <a:pt x="11373" y="2604"/>
                  </a:cubicBezTo>
                  <a:cubicBezTo>
                    <a:pt x="7126" y="2193"/>
                    <a:pt x="3923" y="1062"/>
                    <a:pt x="15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1" name="Google Shape;431;p36"/>
            <p:cNvSpPr/>
            <p:nvPr/>
          </p:nvSpPr>
          <p:spPr>
            <a:xfrm>
              <a:off x="5005875" y="960650"/>
              <a:ext cx="552825" cy="456700"/>
            </a:xfrm>
            <a:custGeom>
              <a:avLst/>
              <a:gdLst/>
              <a:ahLst/>
              <a:cxnLst/>
              <a:rect l="l" t="t" r="r" b="b"/>
              <a:pathLst>
                <a:path w="22113" h="18268" extrusionOk="0">
                  <a:moveTo>
                    <a:pt x="22039" y="0"/>
                  </a:moveTo>
                  <a:cubicBezTo>
                    <a:pt x="21911" y="0"/>
                    <a:pt x="20810" y="917"/>
                    <a:pt x="20810" y="917"/>
                  </a:cubicBezTo>
                  <a:lnTo>
                    <a:pt x="20699" y="1453"/>
                  </a:lnTo>
                  <a:lnTo>
                    <a:pt x="20699" y="1453"/>
                  </a:lnTo>
                  <a:cubicBezTo>
                    <a:pt x="20753" y="1401"/>
                    <a:pt x="20807" y="1348"/>
                    <a:pt x="20861" y="1294"/>
                  </a:cubicBezTo>
                  <a:cubicBezTo>
                    <a:pt x="21857" y="311"/>
                    <a:pt x="22113" y="0"/>
                    <a:pt x="22039" y="0"/>
                  </a:cubicBezTo>
                  <a:close/>
                  <a:moveTo>
                    <a:pt x="20699" y="1453"/>
                  </a:moveTo>
                  <a:lnTo>
                    <a:pt x="20699" y="1453"/>
                  </a:lnTo>
                  <a:cubicBezTo>
                    <a:pt x="18038" y="3997"/>
                    <a:pt x="14798" y="4343"/>
                    <a:pt x="14798" y="4343"/>
                  </a:cubicBezTo>
                  <a:cubicBezTo>
                    <a:pt x="14798" y="4343"/>
                    <a:pt x="11429" y="7479"/>
                    <a:pt x="10474" y="7479"/>
                  </a:cubicBezTo>
                  <a:cubicBezTo>
                    <a:pt x="10459" y="7479"/>
                    <a:pt x="10445" y="7479"/>
                    <a:pt x="10431" y="7477"/>
                  </a:cubicBezTo>
                  <a:cubicBezTo>
                    <a:pt x="9557" y="7391"/>
                    <a:pt x="5584" y="4137"/>
                    <a:pt x="5584" y="4137"/>
                  </a:cubicBezTo>
                  <a:cubicBezTo>
                    <a:pt x="3392" y="3863"/>
                    <a:pt x="1" y="1842"/>
                    <a:pt x="0" y="1842"/>
                  </a:cubicBezTo>
                  <a:lnTo>
                    <a:pt x="0" y="1842"/>
                  </a:lnTo>
                  <a:cubicBezTo>
                    <a:pt x="514" y="3486"/>
                    <a:pt x="908" y="9104"/>
                    <a:pt x="908" y="9104"/>
                  </a:cubicBezTo>
                  <a:lnTo>
                    <a:pt x="4967" y="15116"/>
                  </a:lnTo>
                  <a:lnTo>
                    <a:pt x="11030" y="18267"/>
                  </a:lnTo>
                  <a:lnTo>
                    <a:pt x="16442" y="13797"/>
                  </a:lnTo>
                  <a:lnTo>
                    <a:pt x="17470" y="13797"/>
                  </a:lnTo>
                  <a:lnTo>
                    <a:pt x="20690" y="9669"/>
                  </a:lnTo>
                  <a:lnTo>
                    <a:pt x="20330" y="3229"/>
                  </a:lnTo>
                  <a:lnTo>
                    <a:pt x="20699" y="145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2" name="Google Shape;432;p36"/>
            <p:cNvSpPr/>
            <p:nvPr/>
          </p:nvSpPr>
          <p:spPr>
            <a:xfrm>
              <a:off x="5138600" y="1154850"/>
              <a:ext cx="287350" cy="99100"/>
            </a:xfrm>
            <a:custGeom>
              <a:avLst/>
              <a:gdLst/>
              <a:ahLst/>
              <a:cxnLst/>
              <a:rect l="l" t="t" r="r" b="b"/>
              <a:pathLst>
                <a:path w="11494" h="3964" extrusionOk="0">
                  <a:moveTo>
                    <a:pt x="155" y="0"/>
                  </a:moveTo>
                  <a:cubicBezTo>
                    <a:pt x="155" y="0"/>
                    <a:pt x="1" y="1901"/>
                    <a:pt x="412" y="2535"/>
                  </a:cubicBezTo>
                  <a:cubicBezTo>
                    <a:pt x="778" y="3100"/>
                    <a:pt x="2585" y="3963"/>
                    <a:pt x="4659" y="3963"/>
                  </a:cubicBezTo>
                  <a:cubicBezTo>
                    <a:pt x="4913" y="3963"/>
                    <a:pt x="5170" y="3950"/>
                    <a:pt x="5430" y="3922"/>
                  </a:cubicBezTo>
                  <a:cubicBezTo>
                    <a:pt x="7794" y="3648"/>
                    <a:pt x="11493" y="3785"/>
                    <a:pt x="10774" y="548"/>
                  </a:cubicBezTo>
                  <a:lnTo>
                    <a:pt x="10774" y="548"/>
                  </a:lnTo>
                  <a:cubicBezTo>
                    <a:pt x="10774" y="548"/>
                    <a:pt x="8734" y="928"/>
                    <a:pt x="6154" y="928"/>
                  </a:cubicBezTo>
                  <a:cubicBezTo>
                    <a:pt x="4248" y="928"/>
                    <a:pt x="2047" y="721"/>
                    <a:pt x="1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3" name="Google Shape;433;p36"/>
            <p:cNvSpPr/>
            <p:nvPr/>
          </p:nvSpPr>
          <p:spPr>
            <a:xfrm>
              <a:off x="4844025" y="331425"/>
              <a:ext cx="684250" cy="395275"/>
            </a:xfrm>
            <a:custGeom>
              <a:avLst/>
              <a:gdLst/>
              <a:ahLst/>
              <a:cxnLst/>
              <a:rect l="l" t="t" r="r" b="b"/>
              <a:pathLst>
                <a:path w="27370" h="15811" extrusionOk="0">
                  <a:moveTo>
                    <a:pt x="5366" y="0"/>
                  </a:moveTo>
                  <a:cubicBezTo>
                    <a:pt x="3700" y="0"/>
                    <a:pt x="3061" y="2648"/>
                    <a:pt x="5361" y="3359"/>
                  </a:cubicBezTo>
                  <a:cubicBezTo>
                    <a:pt x="8821" y="4420"/>
                    <a:pt x="7947" y="5568"/>
                    <a:pt x="7947" y="5568"/>
                  </a:cubicBezTo>
                  <a:cubicBezTo>
                    <a:pt x="7583" y="4799"/>
                    <a:pt x="6687" y="4383"/>
                    <a:pt x="5569" y="4383"/>
                  </a:cubicBezTo>
                  <a:cubicBezTo>
                    <a:pt x="4795" y="4383"/>
                    <a:pt x="3915" y="4582"/>
                    <a:pt x="3032" y="5003"/>
                  </a:cubicBezTo>
                  <a:cubicBezTo>
                    <a:pt x="2197" y="5398"/>
                    <a:pt x="1568" y="5523"/>
                    <a:pt x="1105" y="5523"/>
                  </a:cubicBezTo>
                  <a:cubicBezTo>
                    <a:pt x="343" y="5523"/>
                    <a:pt x="32" y="5182"/>
                    <a:pt x="0" y="5140"/>
                  </a:cubicBezTo>
                  <a:lnTo>
                    <a:pt x="0" y="5140"/>
                  </a:lnTo>
                  <a:cubicBezTo>
                    <a:pt x="16" y="5219"/>
                    <a:pt x="329" y="6307"/>
                    <a:pt x="1668" y="6307"/>
                  </a:cubicBezTo>
                  <a:cubicBezTo>
                    <a:pt x="1768" y="6307"/>
                    <a:pt x="1875" y="6301"/>
                    <a:pt x="1987" y="6287"/>
                  </a:cubicBezTo>
                  <a:cubicBezTo>
                    <a:pt x="2174" y="6264"/>
                    <a:pt x="2349" y="6253"/>
                    <a:pt x="2512" y="6253"/>
                  </a:cubicBezTo>
                  <a:cubicBezTo>
                    <a:pt x="4864" y="6253"/>
                    <a:pt x="4864" y="8535"/>
                    <a:pt x="4864" y="9079"/>
                  </a:cubicBezTo>
                  <a:cubicBezTo>
                    <a:pt x="4899" y="10912"/>
                    <a:pt x="5721" y="12128"/>
                    <a:pt x="6474" y="12847"/>
                  </a:cubicBezTo>
                  <a:cubicBezTo>
                    <a:pt x="6474" y="12847"/>
                    <a:pt x="6457" y="12881"/>
                    <a:pt x="6406" y="12933"/>
                  </a:cubicBezTo>
                  <a:lnTo>
                    <a:pt x="7502" y="13669"/>
                  </a:lnTo>
                  <a:lnTo>
                    <a:pt x="15380" y="15810"/>
                  </a:lnTo>
                  <a:cubicBezTo>
                    <a:pt x="15380" y="15810"/>
                    <a:pt x="23653" y="14269"/>
                    <a:pt x="27369" y="13515"/>
                  </a:cubicBezTo>
                  <a:cubicBezTo>
                    <a:pt x="27010" y="12813"/>
                    <a:pt x="26684" y="12419"/>
                    <a:pt x="26684" y="12419"/>
                  </a:cubicBezTo>
                  <a:cubicBezTo>
                    <a:pt x="27113" y="10586"/>
                    <a:pt x="25862" y="9696"/>
                    <a:pt x="25862" y="9696"/>
                  </a:cubicBezTo>
                  <a:cubicBezTo>
                    <a:pt x="25862" y="9696"/>
                    <a:pt x="26582" y="9096"/>
                    <a:pt x="25862" y="7675"/>
                  </a:cubicBezTo>
                  <a:cubicBezTo>
                    <a:pt x="25143" y="6253"/>
                    <a:pt x="23190" y="5362"/>
                    <a:pt x="23190" y="5362"/>
                  </a:cubicBezTo>
                  <a:cubicBezTo>
                    <a:pt x="22574" y="4044"/>
                    <a:pt x="21820" y="3735"/>
                    <a:pt x="21769" y="3718"/>
                  </a:cubicBezTo>
                  <a:lnTo>
                    <a:pt x="21769" y="3718"/>
                  </a:lnTo>
                  <a:cubicBezTo>
                    <a:pt x="21803" y="3787"/>
                    <a:pt x="22351" y="5088"/>
                    <a:pt x="22437" y="5791"/>
                  </a:cubicBezTo>
                  <a:cubicBezTo>
                    <a:pt x="22522" y="6493"/>
                    <a:pt x="22060" y="6561"/>
                    <a:pt x="22060" y="6561"/>
                  </a:cubicBezTo>
                  <a:cubicBezTo>
                    <a:pt x="22351" y="5071"/>
                    <a:pt x="20758" y="3290"/>
                    <a:pt x="19354" y="2365"/>
                  </a:cubicBezTo>
                  <a:cubicBezTo>
                    <a:pt x="18618" y="1872"/>
                    <a:pt x="17822" y="1754"/>
                    <a:pt x="17230" y="1754"/>
                  </a:cubicBezTo>
                  <a:cubicBezTo>
                    <a:pt x="16691" y="1754"/>
                    <a:pt x="16322" y="1851"/>
                    <a:pt x="16322" y="1851"/>
                  </a:cubicBezTo>
                  <a:cubicBezTo>
                    <a:pt x="14525" y="913"/>
                    <a:pt x="12979" y="621"/>
                    <a:pt x="11750" y="621"/>
                  </a:cubicBezTo>
                  <a:cubicBezTo>
                    <a:pt x="9817" y="621"/>
                    <a:pt x="8669" y="1343"/>
                    <a:pt x="8564" y="1406"/>
                  </a:cubicBezTo>
                  <a:cubicBezTo>
                    <a:pt x="8658" y="1378"/>
                    <a:pt x="9422" y="1125"/>
                    <a:pt x="10370" y="1125"/>
                  </a:cubicBezTo>
                  <a:cubicBezTo>
                    <a:pt x="11156" y="1125"/>
                    <a:pt x="12068" y="1299"/>
                    <a:pt x="12829" y="1920"/>
                  </a:cubicBezTo>
                  <a:cubicBezTo>
                    <a:pt x="14027" y="2896"/>
                    <a:pt x="14473" y="5071"/>
                    <a:pt x="14507" y="5208"/>
                  </a:cubicBezTo>
                  <a:cubicBezTo>
                    <a:pt x="14473" y="5106"/>
                    <a:pt x="13942" y="3341"/>
                    <a:pt x="12486" y="2639"/>
                  </a:cubicBezTo>
                  <a:cubicBezTo>
                    <a:pt x="10979" y="1937"/>
                    <a:pt x="7142" y="2554"/>
                    <a:pt x="4813" y="1269"/>
                  </a:cubicBezTo>
                  <a:cubicBezTo>
                    <a:pt x="4111" y="892"/>
                    <a:pt x="5430" y="2"/>
                    <a:pt x="5430" y="2"/>
                  </a:cubicBezTo>
                  <a:cubicBezTo>
                    <a:pt x="5408" y="1"/>
                    <a:pt x="5387" y="0"/>
                    <a:pt x="5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4" name="Google Shape;434;p36"/>
            <p:cNvSpPr/>
            <p:nvPr/>
          </p:nvSpPr>
          <p:spPr>
            <a:xfrm>
              <a:off x="4891125" y="804600"/>
              <a:ext cx="128475" cy="315150"/>
            </a:xfrm>
            <a:custGeom>
              <a:avLst/>
              <a:gdLst/>
              <a:ahLst/>
              <a:cxnLst/>
              <a:rect l="l" t="t" r="r" b="b"/>
              <a:pathLst>
                <a:path w="5139" h="12606" extrusionOk="0">
                  <a:moveTo>
                    <a:pt x="4299" y="0"/>
                  </a:moveTo>
                  <a:lnTo>
                    <a:pt x="3717" y="189"/>
                  </a:lnTo>
                  <a:cubicBezTo>
                    <a:pt x="3785" y="463"/>
                    <a:pt x="3871" y="771"/>
                    <a:pt x="3974" y="1062"/>
                  </a:cubicBezTo>
                  <a:cubicBezTo>
                    <a:pt x="3117" y="1473"/>
                    <a:pt x="771" y="2621"/>
                    <a:pt x="429" y="3237"/>
                  </a:cubicBezTo>
                  <a:cubicBezTo>
                    <a:pt x="0" y="3991"/>
                    <a:pt x="0" y="8444"/>
                    <a:pt x="429" y="10139"/>
                  </a:cubicBezTo>
                  <a:cubicBezTo>
                    <a:pt x="566" y="10687"/>
                    <a:pt x="1199" y="11236"/>
                    <a:pt x="2004" y="11732"/>
                  </a:cubicBezTo>
                  <a:cubicBezTo>
                    <a:pt x="1559" y="11903"/>
                    <a:pt x="1062" y="12109"/>
                    <a:pt x="583" y="12315"/>
                  </a:cubicBezTo>
                  <a:lnTo>
                    <a:pt x="1148" y="12606"/>
                  </a:lnTo>
                  <a:lnTo>
                    <a:pt x="5138" y="10139"/>
                  </a:lnTo>
                  <a:lnTo>
                    <a:pt x="3546" y="5018"/>
                  </a:lnTo>
                  <a:lnTo>
                    <a:pt x="4299" y="3237"/>
                  </a:lnTo>
                  <a:lnTo>
                    <a:pt x="429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5" name="Google Shape;435;p36"/>
            <p:cNvSpPr/>
            <p:nvPr/>
          </p:nvSpPr>
          <p:spPr>
            <a:xfrm>
              <a:off x="5516250" y="788750"/>
              <a:ext cx="218825" cy="331200"/>
            </a:xfrm>
            <a:custGeom>
              <a:avLst/>
              <a:gdLst/>
              <a:ahLst/>
              <a:cxnLst/>
              <a:rect l="l" t="t" r="r" b="b"/>
              <a:pathLst>
                <a:path w="8753" h="13248" extrusionOk="0">
                  <a:moveTo>
                    <a:pt x="1354" y="0"/>
                  </a:moveTo>
                  <a:lnTo>
                    <a:pt x="480" y="3511"/>
                  </a:lnTo>
                  <a:lnTo>
                    <a:pt x="1029" y="5241"/>
                  </a:lnTo>
                  <a:lnTo>
                    <a:pt x="1" y="11544"/>
                  </a:lnTo>
                  <a:cubicBezTo>
                    <a:pt x="1" y="11544"/>
                    <a:pt x="844" y="13247"/>
                    <a:pt x="1043" y="13247"/>
                  </a:cubicBezTo>
                  <a:cubicBezTo>
                    <a:pt x="1051" y="13247"/>
                    <a:pt x="1057" y="13245"/>
                    <a:pt x="1063" y="13240"/>
                  </a:cubicBezTo>
                  <a:cubicBezTo>
                    <a:pt x="1234" y="13103"/>
                    <a:pt x="8462" y="9163"/>
                    <a:pt x="8462" y="9163"/>
                  </a:cubicBezTo>
                  <a:lnTo>
                    <a:pt x="8753" y="8153"/>
                  </a:lnTo>
                  <a:cubicBezTo>
                    <a:pt x="7118" y="7237"/>
                    <a:pt x="5576" y="7156"/>
                    <a:pt x="5081" y="7156"/>
                  </a:cubicBezTo>
                  <a:cubicBezTo>
                    <a:pt x="4974" y="7156"/>
                    <a:pt x="4916" y="7160"/>
                    <a:pt x="4916" y="7160"/>
                  </a:cubicBezTo>
                  <a:cubicBezTo>
                    <a:pt x="4916" y="7160"/>
                    <a:pt x="4916" y="4402"/>
                    <a:pt x="4608" y="3871"/>
                  </a:cubicBezTo>
                  <a:cubicBezTo>
                    <a:pt x="4266" y="3255"/>
                    <a:pt x="1919" y="2107"/>
                    <a:pt x="1063" y="1696"/>
                  </a:cubicBezTo>
                  <a:cubicBezTo>
                    <a:pt x="1217" y="1097"/>
                    <a:pt x="1320" y="531"/>
                    <a:pt x="13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6" name="Google Shape;436;p36"/>
            <p:cNvSpPr/>
            <p:nvPr/>
          </p:nvSpPr>
          <p:spPr>
            <a:xfrm>
              <a:off x="3549650" y="1468150"/>
              <a:ext cx="1641650" cy="894800"/>
            </a:xfrm>
            <a:custGeom>
              <a:avLst/>
              <a:gdLst/>
              <a:ahLst/>
              <a:cxnLst/>
              <a:rect l="l" t="t" r="r" b="b"/>
              <a:pathLst>
                <a:path w="65666" h="35792" extrusionOk="0">
                  <a:moveTo>
                    <a:pt x="50242" y="1"/>
                  </a:moveTo>
                  <a:cubicBezTo>
                    <a:pt x="49831" y="1"/>
                    <a:pt x="49418" y="64"/>
                    <a:pt x="49018" y="194"/>
                  </a:cubicBezTo>
                  <a:lnTo>
                    <a:pt x="38673" y="3550"/>
                  </a:lnTo>
                  <a:cubicBezTo>
                    <a:pt x="37961" y="3302"/>
                    <a:pt x="37044" y="3198"/>
                    <a:pt x="36005" y="3198"/>
                  </a:cubicBezTo>
                  <a:cubicBezTo>
                    <a:pt x="30371" y="3198"/>
                    <a:pt x="21118" y="6274"/>
                    <a:pt x="21118" y="6274"/>
                  </a:cubicBezTo>
                  <a:cubicBezTo>
                    <a:pt x="19295" y="5460"/>
                    <a:pt x="17679" y="5143"/>
                    <a:pt x="16269" y="5143"/>
                  </a:cubicBezTo>
                  <a:cubicBezTo>
                    <a:pt x="11266" y="5143"/>
                    <a:pt x="8838" y="9134"/>
                    <a:pt x="8838" y="9134"/>
                  </a:cubicBezTo>
                  <a:lnTo>
                    <a:pt x="3700" y="12987"/>
                  </a:lnTo>
                  <a:lnTo>
                    <a:pt x="0" y="22870"/>
                  </a:lnTo>
                  <a:cubicBezTo>
                    <a:pt x="1456" y="28385"/>
                    <a:pt x="6628" y="33848"/>
                    <a:pt x="10088" y="35253"/>
                  </a:cubicBezTo>
                  <a:cubicBezTo>
                    <a:pt x="11015" y="35626"/>
                    <a:pt x="12041" y="35792"/>
                    <a:pt x="13118" y="35792"/>
                  </a:cubicBezTo>
                  <a:cubicBezTo>
                    <a:pt x="17276" y="35792"/>
                    <a:pt x="22190" y="33327"/>
                    <a:pt x="25074" y="30851"/>
                  </a:cubicBezTo>
                  <a:cubicBezTo>
                    <a:pt x="25074" y="30851"/>
                    <a:pt x="26718" y="28231"/>
                    <a:pt x="31891" y="27939"/>
                  </a:cubicBezTo>
                  <a:cubicBezTo>
                    <a:pt x="32114" y="28213"/>
                    <a:pt x="32353" y="28488"/>
                    <a:pt x="32610" y="28744"/>
                  </a:cubicBezTo>
                  <a:lnTo>
                    <a:pt x="32816" y="28950"/>
                  </a:lnTo>
                  <a:lnTo>
                    <a:pt x="33038" y="29138"/>
                  </a:lnTo>
                  <a:cubicBezTo>
                    <a:pt x="33107" y="29190"/>
                    <a:pt x="33210" y="29258"/>
                    <a:pt x="33295" y="29327"/>
                  </a:cubicBezTo>
                  <a:lnTo>
                    <a:pt x="33398" y="29395"/>
                  </a:lnTo>
                  <a:lnTo>
                    <a:pt x="33467" y="29429"/>
                  </a:lnTo>
                  <a:lnTo>
                    <a:pt x="33467" y="29447"/>
                  </a:lnTo>
                  <a:lnTo>
                    <a:pt x="33484" y="29447"/>
                  </a:lnTo>
                  <a:lnTo>
                    <a:pt x="33518" y="29464"/>
                  </a:lnTo>
                  <a:lnTo>
                    <a:pt x="33535" y="29481"/>
                  </a:lnTo>
                  <a:lnTo>
                    <a:pt x="40626" y="31176"/>
                  </a:lnTo>
                  <a:lnTo>
                    <a:pt x="50028" y="33060"/>
                  </a:lnTo>
                  <a:lnTo>
                    <a:pt x="53111" y="27837"/>
                  </a:lnTo>
                  <a:lnTo>
                    <a:pt x="56759" y="25679"/>
                  </a:lnTo>
                  <a:lnTo>
                    <a:pt x="57787" y="22390"/>
                  </a:lnTo>
                  <a:lnTo>
                    <a:pt x="61521" y="20266"/>
                  </a:lnTo>
                  <a:lnTo>
                    <a:pt x="61247" y="15265"/>
                  </a:lnTo>
                  <a:cubicBezTo>
                    <a:pt x="65665" y="10710"/>
                    <a:pt x="60921" y="7267"/>
                    <a:pt x="60921" y="7267"/>
                  </a:cubicBezTo>
                  <a:lnTo>
                    <a:pt x="52735" y="861"/>
                  </a:lnTo>
                  <a:cubicBezTo>
                    <a:pt x="52019" y="299"/>
                    <a:pt x="51135" y="1"/>
                    <a:pt x="502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7" name="Google Shape;437;p36"/>
            <p:cNvSpPr/>
            <p:nvPr/>
          </p:nvSpPr>
          <p:spPr>
            <a:xfrm>
              <a:off x="4329350" y="1192950"/>
              <a:ext cx="417075" cy="298900"/>
            </a:xfrm>
            <a:custGeom>
              <a:avLst/>
              <a:gdLst/>
              <a:ahLst/>
              <a:cxnLst/>
              <a:rect l="l" t="t" r="r" b="b"/>
              <a:pathLst>
                <a:path w="16683" h="11956" extrusionOk="0">
                  <a:moveTo>
                    <a:pt x="258" y="0"/>
                  </a:moveTo>
                  <a:lnTo>
                    <a:pt x="1" y="600"/>
                  </a:lnTo>
                  <a:cubicBezTo>
                    <a:pt x="4351" y="2450"/>
                    <a:pt x="12109" y="6355"/>
                    <a:pt x="15929" y="11955"/>
                  </a:cubicBezTo>
                  <a:cubicBezTo>
                    <a:pt x="16014" y="11898"/>
                    <a:pt x="16123" y="11865"/>
                    <a:pt x="16245" y="11865"/>
                  </a:cubicBezTo>
                  <a:cubicBezTo>
                    <a:pt x="16270" y="11865"/>
                    <a:pt x="16296" y="11867"/>
                    <a:pt x="16323" y="11869"/>
                  </a:cubicBezTo>
                  <a:cubicBezTo>
                    <a:pt x="16443" y="11887"/>
                    <a:pt x="16563" y="11904"/>
                    <a:pt x="16682" y="11921"/>
                  </a:cubicBezTo>
                  <a:cubicBezTo>
                    <a:pt x="12846" y="6012"/>
                    <a:pt x="4762" y="1936"/>
                    <a:pt x="258" y="0"/>
                  </a:cubicBezTo>
                  <a:close/>
                </a:path>
              </a:pathLst>
            </a:custGeom>
            <a:solidFill>
              <a:srgbClr val="4242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8" name="Google Shape;438;p36"/>
            <p:cNvSpPr/>
            <p:nvPr/>
          </p:nvSpPr>
          <p:spPr>
            <a:xfrm>
              <a:off x="5084650" y="1013550"/>
              <a:ext cx="827700" cy="959550"/>
            </a:xfrm>
            <a:custGeom>
              <a:avLst/>
              <a:gdLst/>
              <a:ahLst/>
              <a:cxnLst/>
              <a:rect l="l" t="t" r="r" b="b"/>
              <a:pathLst>
                <a:path w="33108" h="38382" extrusionOk="0">
                  <a:moveTo>
                    <a:pt x="28483" y="0"/>
                  </a:moveTo>
                  <a:lnTo>
                    <a:pt x="27952" y="343"/>
                  </a:lnTo>
                  <a:cubicBezTo>
                    <a:pt x="32474" y="7176"/>
                    <a:pt x="23722" y="17881"/>
                    <a:pt x="23636" y="17984"/>
                  </a:cubicBezTo>
                  <a:lnTo>
                    <a:pt x="23568" y="18069"/>
                  </a:lnTo>
                  <a:lnTo>
                    <a:pt x="23568" y="18189"/>
                  </a:lnTo>
                  <a:cubicBezTo>
                    <a:pt x="23414" y="26924"/>
                    <a:pt x="8444" y="36464"/>
                    <a:pt x="6612" y="37611"/>
                  </a:cubicBezTo>
                  <a:cubicBezTo>
                    <a:pt x="4642" y="36121"/>
                    <a:pt x="2467" y="34289"/>
                    <a:pt x="292" y="32370"/>
                  </a:cubicBezTo>
                  <a:cubicBezTo>
                    <a:pt x="275" y="32610"/>
                    <a:pt x="172" y="32833"/>
                    <a:pt x="1" y="32970"/>
                  </a:cubicBezTo>
                  <a:cubicBezTo>
                    <a:pt x="2193" y="34922"/>
                    <a:pt x="4402" y="36755"/>
                    <a:pt x="6406" y="38245"/>
                  </a:cubicBezTo>
                  <a:lnTo>
                    <a:pt x="6578" y="38382"/>
                  </a:lnTo>
                  <a:lnTo>
                    <a:pt x="6749" y="38262"/>
                  </a:lnTo>
                  <a:cubicBezTo>
                    <a:pt x="7468" y="37851"/>
                    <a:pt x="23910" y="27900"/>
                    <a:pt x="24201" y="18309"/>
                  </a:cubicBezTo>
                  <a:cubicBezTo>
                    <a:pt x="25109" y="17179"/>
                    <a:pt x="33107" y="6954"/>
                    <a:pt x="28483" y="0"/>
                  </a:cubicBezTo>
                  <a:close/>
                </a:path>
              </a:pathLst>
            </a:custGeom>
            <a:solidFill>
              <a:srgbClr val="4242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9" name="Google Shape;439;p36"/>
            <p:cNvSpPr/>
            <p:nvPr/>
          </p:nvSpPr>
          <p:spPr>
            <a:xfrm>
              <a:off x="5345425" y="902950"/>
              <a:ext cx="125475" cy="56450"/>
            </a:xfrm>
            <a:custGeom>
              <a:avLst/>
              <a:gdLst/>
              <a:ahLst/>
              <a:cxnLst/>
              <a:rect l="l" t="t" r="r" b="b"/>
              <a:pathLst>
                <a:path w="5019" h="2258" extrusionOk="0">
                  <a:moveTo>
                    <a:pt x="2969" y="0"/>
                  </a:moveTo>
                  <a:cubicBezTo>
                    <a:pt x="945" y="0"/>
                    <a:pt x="0" y="1478"/>
                    <a:pt x="0" y="1478"/>
                  </a:cubicBezTo>
                  <a:cubicBezTo>
                    <a:pt x="620" y="2046"/>
                    <a:pt x="1250" y="2257"/>
                    <a:pt x="1845" y="2257"/>
                  </a:cubicBezTo>
                  <a:cubicBezTo>
                    <a:pt x="3583" y="2257"/>
                    <a:pt x="5018" y="451"/>
                    <a:pt x="5018" y="451"/>
                  </a:cubicBezTo>
                  <a:cubicBezTo>
                    <a:pt x="4241" y="126"/>
                    <a:pt x="3559" y="0"/>
                    <a:pt x="29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0" name="Google Shape;440;p36"/>
            <p:cNvSpPr/>
            <p:nvPr/>
          </p:nvSpPr>
          <p:spPr>
            <a:xfrm>
              <a:off x="5058550" y="902150"/>
              <a:ext cx="131025" cy="57350"/>
            </a:xfrm>
            <a:custGeom>
              <a:avLst/>
              <a:gdLst/>
              <a:ahLst/>
              <a:cxnLst/>
              <a:rect l="l" t="t" r="r" b="b"/>
              <a:pathLst>
                <a:path w="5241" h="2294" extrusionOk="0">
                  <a:moveTo>
                    <a:pt x="1943" y="1"/>
                  </a:moveTo>
                  <a:cubicBezTo>
                    <a:pt x="1374" y="1"/>
                    <a:pt x="727" y="94"/>
                    <a:pt x="0" y="329"/>
                  </a:cubicBezTo>
                  <a:cubicBezTo>
                    <a:pt x="0" y="329"/>
                    <a:pt x="1122" y="2294"/>
                    <a:pt x="3042" y="2294"/>
                  </a:cubicBezTo>
                  <a:cubicBezTo>
                    <a:pt x="3689" y="2294"/>
                    <a:pt x="4426" y="2071"/>
                    <a:pt x="5241" y="1476"/>
                  </a:cubicBezTo>
                  <a:cubicBezTo>
                    <a:pt x="5241" y="1476"/>
                    <a:pt x="4203" y="1"/>
                    <a:pt x="19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1" name="Google Shape;441;p36"/>
            <p:cNvSpPr/>
            <p:nvPr/>
          </p:nvSpPr>
          <p:spPr>
            <a:xfrm>
              <a:off x="5042700" y="885525"/>
              <a:ext cx="212400" cy="172575"/>
            </a:xfrm>
            <a:custGeom>
              <a:avLst/>
              <a:gdLst/>
              <a:ahLst/>
              <a:cxnLst/>
              <a:rect l="l" t="t" r="r" b="b"/>
              <a:pathLst>
                <a:path w="8496" h="6903" extrusionOk="0">
                  <a:moveTo>
                    <a:pt x="2829" y="921"/>
                  </a:moveTo>
                  <a:cubicBezTo>
                    <a:pt x="4437" y="921"/>
                    <a:pt x="5464" y="2090"/>
                    <a:pt x="5464" y="2090"/>
                  </a:cubicBezTo>
                  <a:cubicBezTo>
                    <a:pt x="4878" y="2496"/>
                    <a:pt x="4342" y="2649"/>
                    <a:pt x="3867" y="2649"/>
                  </a:cubicBezTo>
                  <a:cubicBezTo>
                    <a:pt x="2398" y="2649"/>
                    <a:pt x="1508" y="1182"/>
                    <a:pt x="1508" y="1182"/>
                  </a:cubicBezTo>
                  <a:cubicBezTo>
                    <a:pt x="1980" y="996"/>
                    <a:pt x="2423" y="921"/>
                    <a:pt x="2829" y="921"/>
                  </a:cubicBezTo>
                  <a:close/>
                  <a:moveTo>
                    <a:pt x="6492" y="0"/>
                  </a:moveTo>
                  <a:lnTo>
                    <a:pt x="7656" y="1559"/>
                  </a:lnTo>
                  <a:cubicBezTo>
                    <a:pt x="7656" y="1559"/>
                    <a:pt x="7469" y="1828"/>
                    <a:pt x="7005" y="1828"/>
                  </a:cubicBezTo>
                  <a:cubicBezTo>
                    <a:pt x="6650" y="1828"/>
                    <a:pt x="6133" y="1670"/>
                    <a:pt x="5413" y="1113"/>
                  </a:cubicBezTo>
                  <a:cubicBezTo>
                    <a:pt x="4599" y="496"/>
                    <a:pt x="3331" y="19"/>
                    <a:pt x="2174" y="19"/>
                  </a:cubicBezTo>
                  <a:cubicBezTo>
                    <a:pt x="1309" y="19"/>
                    <a:pt x="506" y="285"/>
                    <a:pt x="0" y="959"/>
                  </a:cubicBezTo>
                  <a:cubicBezTo>
                    <a:pt x="0" y="959"/>
                    <a:pt x="1979" y="3403"/>
                    <a:pt x="4071" y="3403"/>
                  </a:cubicBezTo>
                  <a:cubicBezTo>
                    <a:pt x="4732" y="3403"/>
                    <a:pt x="5404" y="3159"/>
                    <a:pt x="6029" y="2518"/>
                  </a:cubicBezTo>
                  <a:cubicBezTo>
                    <a:pt x="6029" y="2518"/>
                    <a:pt x="6166" y="2552"/>
                    <a:pt x="6389" y="2586"/>
                  </a:cubicBezTo>
                  <a:cubicBezTo>
                    <a:pt x="5995" y="3049"/>
                    <a:pt x="5121" y="4008"/>
                    <a:pt x="4556" y="4179"/>
                  </a:cubicBezTo>
                  <a:cubicBezTo>
                    <a:pt x="4451" y="4208"/>
                    <a:pt x="4323" y="4220"/>
                    <a:pt x="4181" y="4220"/>
                  </a:cubicBezTo>
                  <a:cubicBezTo>
                    <a:pt x="3305" y="4220"/>
                    <a:pt x="1885" y="3751"/>
                    <a:pt x="1884" y="3751"/>
                  </a:cubicBezTo>
                  <a:lnTo>
                    <a:pt x="1884" y="3751"/>
                  </a:lnTo>
                  <a:cubicBezTo>
                    <a:pt x="1885" y="3751"/>
                    <a:pt x="3060" y="4474"/>
                    <a:pt x="4276" y="4474"/>
                  </a:cubicBezTo>
                  <a:cubicBezTo>
                    <a:pt x="4681" y="4474"/>
                    <a:pt x="5091" y="4393"/>
                    <a:pt x="5464" y="4179"/>
                  </a:cubicBezTo>
                  <a:cubicBezTo>
                    <a:pt x="6457" y="3614"/>
                    <a:pt x="6920" y="2997"/>
                    <a:pt x="7142" y="2655"/>
                  </a:cubicBezTo>
                  <a:lnTo>
                    <a:pt x="7245" y="2655"/>
                  </a:lnTo>
                  <a:cubicBezTo>
                    <a:pt x="7077" y="4209"/>
                    <a:pt x="7832" y="6360"/>
                    <a:pt x="8000" y="6816"/>
                  </a:cubicBezTo>
                  <a:lnTo>
                    <a:pt x="8000" y="6816"/>
                  </a:lnTo>
                  <a:cubicBezTo>
                    <a:pt x="7627" y="5750"/>
                    <a:pt x="7726" y="3268"/>
                    <a:pt x="7759" y="2552"/>
                  </a:cubicBezTo>
                  <a:cubicBezTo>
                    <a:pt x="8050" y="2466"/>
                    <a:pt x="8307" y="2312"/>
                    <a:pt x="8495" y="2038"/>
                  </a:cubicBezTo>
                  <a:cubicBezTo>
                    <a:pt x="8495" y="2038"/>
                    <a:pt x="8307" y="531"/>
                    <a:pt x="6492" y="0"/>
                  </a:cubicBezTo>
                  <a:close/>
                  <a:moveTo>
                    <a:pt x="8000" y="6816"/>
                  </a:moveTo>
                  <a:lnTo>
                    <a:pt x="8000" y="6816"/>
                  </a:lnTo>
                  <a:cubicBezTo>
                    <a:pt x="8011" y="6846"/>
                    <a:pt x="8022" y="6875"/>
                    <a:pt x="8033" y="6902"/>
                  </a:cubicBezTo>
                  <a:cubicBezTo>
                    <a:pt x="8033" y="6902"/>
                    <a:pt x="8021" y="6872"/>
                    <a:pt x="8000" y="681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2" name="Google Shape;442;p36"/>
            <p:cNvSpPr/>
            <p:nvPr/>
          </p:nvSpPr>
          <p:spPr>
            <a:xfrm>
              <a:off x="5278625" y="885525"/>
              <a:ext cx="211975" cy="172575"/>
            </a:xfrm>
            <a:custGeom>
              <a:avLst/>
              <a:gdLst/>
              <a:ahLst/>
              <a:cxnLst/>
              <a:rect l="l" t="t" r="r" b="b"/>
              <a:pathLst>
                <a:path w="8479" h="6903" extrusionOk="0">
                  <a:moveTo>
                    <a:pt x="5658" y="921"/>
                  </a:moveTo>
                  <a:cubicBezTo>
                    <a:pt x="6066" y="921"/>
                    <a:pt x="6512" y="996"/>
                    <a:pt x="6988" y="1182"/>
                  </a:cubicBezTo>
                  <a:cubicBezTo>
                    <a:pt x="6988" y="1182"/>
                    <a:pt x="6098" y="2649"/>
                    <a:pt x="4621" y="2649"/>
                  </a:cubicBezTo>
                  <a:cubicBezTo>
                    <a:pt x="4144" y="2649"/>
                    <a:pt x="3605" y="2496"/>
                    <a:pt x="3015" y="2090"/>
                  </a:cubicBezTo>
                  <a:cubicBezTo>
                    <a:pt x="3015" y="2090"/>
                    <a:pt x="4041" y="921"/>
                    <a:pt x="5658" y="921"/>
                  </a:cubicBezTo>
                  <a:close/>
                  <a:moveTo>
                    <a:pt x="2004" y="0"/>
                  </a:moveTo>
                  <a:lnTo>
                    <a:pt x="2004" y="0"/>
                  </a:lnTo>
                  <a:cubicBezTo>
                    <a:pt x="189" y="531"/>
                    <a:pt x="0" y="2038"/>
                    <a:pt x="0" y="2038"/>
                  </a:cubicBezTo>
                  <a:cubicBezTo>
                    <a:pt x="172" y="2312"/>
                    <a:pt x="446" y="2466"/>
                    <a:pt x="737" y="2552"/>
                  </a:cubicBezTo>
                  <a:cubicBezTo>
                    <a:pt x="770" y="3275"/>
                    <a:pt x="853" y="5794"/>
                    <a:pt x="468" y="6843"/>
                  </a:cubicBezTo>
                  <a:lnTo>
                    <a:pt x="468" y="6843"/>
                  </a:lnTo>
                  <a:cubicBezTo>
                    <a:pt x="616" y="6456"/>
                    <a:pt x="1422" y="4244"/>
                    <a:pt x="1251" y="2655"/>
                  </a:cubicBezTo>
                  <a:lnTo>
                    <a:pt x="1353" y="2655"/>
                  </a:lnTo>
                  <a:cubicBezTo>
                    <a:pt x="1559" y="2997"/>
                    <a:pt x="2038" y="3614"/>
                    <a:pt x="3015" y="4179"/>
                  </a:cubicBezTo>
                  <a:cubicBezTo>
                    <a:pt x="3392" y="4393"/>
                    <a:pt x="3805" y="4474"/>
                    <a:pt x="4213" y="4474"/>
                  </a:cubicBezTo>
                  <a:cubicBezTo>
                    <a:pt x="5436" y="4474"/>
                    <a:pt x="6611" y="3751"/>
                    <a:pt x="6611" y="3751"/>
                  </a:cubicBezTo>
                  <a:lnTo>
                    <a:pt x="6611" y="3751"/>
                  </a:lnTo>
                  <a:cubicBezTo>
                    <a:pt x="6611" y="3751"/>
                    <a:pt x="5178" y="4220"/>
                    <a:pt x="4298" y="4220"/>
                  </a:cubicBezTo>
                  <a:cubicBezTo>
                    <a:pt x="4156" y="4220"/>
                    <a:pt x="4028" y="4208"/>
                    <a:pt x="3922" y="4179"/>
                  </a:cubicBezTo>
                  <a:cubicBezTo>
                    <a:pt x="3357" y="4008"/>
                    <a:pt x="2484" y="3049"/>
                    <a:pt x="2090" y="2586"/>
                  </a:cubicBezTo>
                  <a:cubicBezTo>
                    <a:pt x="2313" y="2552"/>
                    <a:pt x="2467" y="2518"/>
                    <a:pt x="2467" y="2518"/>
                  </a:cubicBezTo>
                  <a:cubicBezTo>
                    <a:pt x="3087" y="3159"/>
                    <a:pt x="3756" y="3403"/>
                    <a:pt x="4415" y="3403"/>
                  </a:cubicBezTo>
                  <a:cubicBezTo>
                    <a:pt x="6500" y="3403"/>
                    <a:pt x="8478" y="959"/>
                    <a:pt x="8478" y="959"/>
                  </a:cubicBezTo>
                  <a:cubicBezTo>
                    <a:pt x="7973" y="285"/>
                    <a:pt x="7173" y="19"/>
                    <a:pt x="6310" y="19"/>
                  </a:cubicBezTo>
                  <a:cubicBezTo>
                    <a:pt x="5156" y="19"/>
                    <a:pt x="3889" y="496"/>
                    <a:pt x="3066" y="1113"/>
                  </a:cubicBezTo>
                  <a:cubicBezTo>
                    <a:pt x="2346" y="1670"/>
                    <a:pt x="1828" y="1828"/>
                    <a:pt x="1473" y="1828"/>
                  </a:cubicBezTo>
                  <a:cubicBezTo>
                    <a:pt x="1009" y="1828"/>
                    <a:pt x="822" y="1559"/>
                    <a:pt x="822" y="1559"/>
                  </a:cubicBezTo>
                  <a:lnTo>
                    <a:pt x="2004" y="0"/>
                  </a:lnTo>
                  <a:close/>
                  <a:moveTo>
                    <a:pt x="468" y="6843"/>
                  </a:moveTo>
                  <a:lnTo>
                    <a:pt x="468" y="6843"/>
                  </a:lnTo>
                  <a:cubicBezTo>
                    <a:pt x="454" y="6882"/>
                    <a:pt x="446" y="6902"/>
                    <a:pt x="446" y="6902"/>
                  </a:cubicBezTo>
                  <a:cubicBezTo>
                    <a:pt x="453" y="6883"/>
                    <a:pt x="461" y="6864"/>
                    <a:pt x="468" y="684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3" name="Google Shape;443;p36"/>
            <p:cNvSpPr/>
            <p:nvPr/>
          </p:nvSpPr>
          <p:spPr>
            <a:xfrm>
              <a:off x="5308600" y="770325"/>
              <a:ext cx="73675" cy="96375"/>
            </a:xfrm>
            <a:custGeom>
              <a:avLst/>
              <a:gdLst/>
              <a:ahLst/>
              <a:cxnLst/>
              <a:rect l="l" t="t" r="r" b="b"/>
              <a:pathLst>
                <a:path w="2947" h="3855" extrusionOk="0">
                  <a:moveTo>
                    <a:pt x="2946" y="1"/>
                  </a:moveTo>
                  <a:cubicBezTo>
                    <a:pt x="1764" y="926"/>
                    <a:pt x="0" y="3855"/>
                    <a:pt x="0" y="3855"/>
                  </a:cubicBezTo>
                  <a:cubicBezTo>
                    <a:pt x="1524" y="2707"/>
                    <a:pt x="2946" y="1"/>
                    <a:pt x="29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4" name="Google Shape;444;p36"/>
            <p:cNvSpPr/>
            <p:nvPr/>
          </p:nvSpPr>
          <p:spPr>
            <a:xfrm>
              <a:off x="5175000" y="784475"/>
              <a:ext cx="58250" cy="82225"/>
            </a:xfrm>
            <a:custGeom>
              <a:avLst/>
              <a:gdLst/>
              <a:ahLst/>
              <a:cxnLst/>
              <a:rect l="l" t="t" r="r" b="b"/>
              <a:pathLst>
                <a:path w="2330" h="3289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1370"/>
                    <a:pt x="2330" y="3289"/>
                    <a:pt x="2330" y="3289"/>
                  </a:cubicBezTo>
                  <a:cubicBezTo>
                    <a:pt x="1919" y="214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5" name="Google Shape;445;p36"/>
            <p:cNvSpPr/>
            <p:nvPr/>
          </p:nvSpPr>
          <p:spPr>
            <a:xfrm>
              <a:off x="5121475" y="1119725"/>
              <a:ext cx="301900" cy="144325"/>
            </a:xfrm>
            <a:custGeom>
              <a:avLst/>
              <a:gdLst/>
              <a:ahLst/>
              <a:cxnLst/>
              <a:rect l="l" t="t" r="r" b="b"/>
              <a:pathLst>
                <a:path w="12076" h="5773" extrusionOk="0">
                  <a:moveTo>
                    <a:pt x="1097" y="1731"/>
                  </a:moveTo>
                  <a:cubicBezTo>
                    <a:pt x="2461" y="2431"/>
                    <a:pt x="4532" y="2629"/>
                    <a:pt x="6436" y="2629"/>
                  </a:cubicBezTo>
                  <a:cubicBezTo>
                    <a:pt x="8908" y="2629"/>
                    <a:pt x="11099" y="2296"/>
                    <a:pt x="11099" y="2296"/>
                  </a:cubicBezTo>
                  <a:cubicBezTo>
                    <a:pt x="11099" y="2296"/>
                    <a:pt x="11185" y="2501"/>
                    <a:pt x="11236" y="2758"/>
                  </a:cubicBezTo>
                  <a:cubicBezTo>
                    <a:pt x="10301" y="3264"/>
                    <a:pt x="8380" y="3756"/>
                    <a:pt x="6404" y="3756"/>
                  </a:cubicBezTo>
                  <a:cubicBezTo>
                    <a:pt x="6171" y="3756"/>
                    <a:pt x="5937" y="3749"/>
                    <a:pt x="5704" y="3734"/>
                  </a:cubicBezTo>
                  <a:cubicBezTo>
                    <a:pt x="2810" y="3580"/>
                    <a:pt x="1457" y="2775"/>
                    <a:pt x="977" y="2416"/>
                  </a:cubicBezTo>
                  <a:cubicBezTo>
                    <a:pt x="1011" y="2039"/>
                    <a:pt x="1097" y="1731"/>
                    <a:pt x="1097" y="1731"/>
                  </a:cubicBezTo>
                  <a:close/>
                  <a:moveTo>
                    <a:pt x="960" y="2827"/>
                  </a:moveTo>
                  <a:cubicBezTo>
                    <a:pt x="1439" y="3169"/>
                    <a:pt x="2861" y="3957"/>
                    <a:pt x="5807" y="3957"/>
                  </a:cubicBezTo>
                  <a:cubicBezTo>
                    <a:pt x="8958" y="3957"/>
                    <a:pt x="10808" y="3375"/>
                    <a:pt x="11322" y="3186"/>
                  </a:cubicBezTo>
                  <a:lnTo>
                    <a:pt x="11322" y="3186"/>
                  </a:lnTo>
                  <a:cubicBezTo>
                    <a:pt x="11339" y="3358"/>
                    <a:pt x="11339" y="3529"/>
                    <a:pt x="11287" y="3649"/>
                  </a:cubicBezTo>
                  <a:cubicBezTo>
                    <a:pt x="11116" y="4111"/>
                    <a:pt x="8992" y="4968"/>
                    <a:pt x="6149" y="5053"/>
                  </a:cubicBezTo>
                  <a:cubicBezTo>
                    <a:pt x="6045" y="5056"/>
                    <a:pt x="5942" y="5057"/>
                    <a:pt x="5840" y="5057"/>
                  </a:cubicBezTo>
                  <a:cubicBezTo>
                    <a:pt x="3152" y="5057"/>
                    <a:pt x="1377" y="4205"/>
                    <a:pt x="1097" y="3529"/>
                  </a:cubicBezTo>
                  <a:cubicBezTo>
                    <a:pt x="1011" y="3323"/>
                    <a:pt x="977" y="3066"/>
                    <a:pt x="960" y="2827"/>
                  </a:cubicBezTo>
                  <a:close/>
                  <a:moveTo>
                    <a:pt x="1439" y="1"/>
                  </a:moveTo>
                  <a:lnTo>
                    <a:pt x="1439" y="1"/>
                  </a:lnTo>
                  <a:cubicBezTo>
                    <a:pt x="1" y="1285"/>
                    <a:pt x="378" y="3854"/>
                    <a:pt x="1097" y="4334"/>
                  </a:cubicBezTo>
                  <a:cubicBezTo>
                    <a:pt x="1816" y="4813"/>
                    <a:pt x="3837" y="5773"/>
                    <a:pt x="6286" y="5773"/>
                  </a:cubicBezTo>
                  <a:cubicBezTo>
                    <a:pt x="8718" y="5773"/>
                    <a:pt x="11613" y="4591"/>
                    <a:pt x="11767" y="3529"/>
                  </a:cubicBezTo>
                  <a:cubicBezTo>
                    <a:pt x="12075" y="1542"/>
                    <a:pt x="10962" y="720"/>
                    <a:pt x="10962" y="720"/>
                  </a:cubicBezTo>
                  <a:lnTo>
                    <a:pt x="10962" y="720"/>
                  </a:lnTo>
                  <a:lnTo>
                    <a:pt x="11065" y="1902"/>
                  </a:lnTo>
                  <a:cubicBezTo>
                    <a:pt x="11065" y="1902"/>
                    <a:pt x="9878" y="1951"/>
                    <a:pt x="8291" y="1951"/>
                  </a:cubicBezTo>
                  <a:cubicBezTo>
                    <a:pt x="5910" y="1951"/>
                    <a:pt x="2628" y="1840"/>
                    <a:pt x="1097" y="1285"/>
                  </a:cubicBezTo>
                  <a:lnTo>
                    <a:pt x="143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6" name="Google Shape;446;p36"/>
            <p:cNvSpPr/>
            <p:nvPr/>
          </p:nvSpPr>
          <p:spPr>
            <a:xfrm>
              <a:off x="5175000" y="1258450"/>
              <a:ext cx="208125" cy="36425"/>
            </a:xfrm>
            <a:custGeom>
              <a:avLst/>
              <a:gdLst/>
              <a:ahLst/>
              <a:cxnLst/>
              <a:rect l="l" t="t" r="r" b="b"/>
              <a:pathLst>
                <a:path w="8325" h="1457" extrusionOk="0">
                  <a:moveTo>
                    <a:pt x="8290" y="1"/>
                  </a:moveTo>
                  <a:lnTo>
                    <a:pt x="8290" y="1"/>
                  </a:lnTo>
                  <a:cubicBezTo>
                    <a:pt x="8146" y="619"/>
                    <a:pt x="6238" y="1081"/>
                    <a:pt x="4657" y="1081"/>
                  </a:cubicBezTo>
                  <a:cubicBezTo>
                    <a:pt x="4356" y="1081"/>
                    <a:pt x="4066" y="1064"/>
                    <a:pt x="3803" y="1028"/>
                  </a:cubicBezTo>
                  <a:cubicBezTo>
                    <a:pt x="2159" y="823"/>
                    <a:pt x="309" y="789"/>
                    <a:pt x="1" y="224"/>
                  </a:cubicBezTo>
                  <a:lnTo>
                    <a:pt x="1" y="224"/>
                  </a:lnTo>
                  <a:cubicBezTo>
                    <a:pt x="1" y="224"/>
                    <a:pt x="52" y="994"/>
                    <a:pt x="1713" y="1405"/>
                  </a:cubicBezTo>
                  <a:cubicBezTo>
                    <a:pt x="1859" y="1443"/>
                    <a:pt x="2005" y="1457"/>
                    <a:pt x="2158" y="1457"/>
                  </a:cubicBezTo>
                  <a:cubicBezTo>
                    <a:pt x="2634" y="1457"/>
                    <a:pt x="3179" y="1320"/>
                    <a:pt x="4008" y="1320"/>
                  </a:cubicBezTo>
                  <a:cubicBezTo>
                    <a:pt x="4786" y="1320"/>
                    <a:pt x="5534" y="1457"/>
                    <a:pt x="6105" y="1457"/>
                  </a:cubicBezTo>
                  <a:cubicBezTo>
                    <a:pt x="6288" y="1457"/>
                    <a:pt x="6453" y="1443"/>
                    <a:pt x="6595" y="1405"/>
                  </a:cubicBezTo>
                  <a:cubicBezTo>
                    <a:pt x="8324" y="926"/>
                    <a:pt x="8290" y="1"/>
                    <a:pt x="82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7" name="Google Shape;447;p36"/>
            <p:cNvSpPr/>
            <p:nvPr/>
          </p:nvSpPr>
          <p:spPr>
            <a:xfrm>
              <a:off x="4176500" y="1635250"/>
              <a:ext cx="7725" cy="2175"/>
            </a:xfrm>
            <a:custGeom>
              <a:avLst/>
              <a:gdLst/>
              <a:ahLst/>
              <a:cxnLst/>
              <a:rect l="l" t="t" r="r" b="b"/>
              <a:pathLst>
                <a:path w="309" h="87" extrusionOk="0">
                  <a:moveTo>
                    <a:pt x="309" y="1"/>
                  </a:moveTo>
                  <a:cubicBezTo>
                    <a:pt x="120" y="52"/>
                    <a:pt x="0" y="86"/>
                    <a:pt x="0" y="86"/>
                  </a:cubicBezTo>
                  <a:lnTo>
                    <a:pt x="309" y="1"/>
                  </a:lnTo>
                  <a:close/>
                </a:path>
              </a:pathLst>
            </a:custGeom>
            <a:solidFill>
              <a:srgbClr val="4242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8" name="Google Shape;448;p36"/>
            <p:cNvSpPr/>
            <p:nvPr/>
          </p:nvSpPr>
          <p:spPr>
            <a:xfrm>
              <a:off x="5040125" y="1357375"/>
              <a:ext cx="10300" cy="37275"/>
            </a:xfrm>
            <a:custGeom>
              <a:avLst/>
              <a:gdLst/>
              <a:ahLst/>
              <a:cxnLst/>
              <a:rect l="l" t="t" r="r" b="b"/>
              <a:pathLst>
                <a:path w="412" h="1491" extrusionOk="0">
                  <a:moveTo>
                    <a:pt x="1" y="0"/>
                  </a:moveTo>
                  <a:lnTo>
                    <a:pt x="1" y="0"/>
                  </a:lnTo>
                  <a:cubicBezTo>
                    <a:pt x="120" y="531"/>
                    <a:pt x="257" y="1028"/>
                    <a:pt x="412" y="1490"/>
                  </a:cubicBezTo>
                  <a:cubicBezTo>
                    <a:pt x="412" y="1490"/>
                    <a:pt x="240" y="925"/>
                    <a:pt x="1" y="0"/>
                  </a:cubicBezTo>
                  <a:close/>
                </a:path>
              </a:pathLst>
            </a:custGeom>
            <a:solidFill>
              <a:srgbClr val="4242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9" name="Google Shape;449;p36"/>
            <p:cNvSpPr/>
            <p:nvPr/>
          </p:nvSpPr>
          <p:spPr>
            <a:xfrm>
              <a:off x="3505125" y="331425"/>
              <a:ext cx="3197625" cy="2347750"/>
            </a:xfrm>
            <a:custGeom>
              <a:avLst/>
              <a:gdLst/>
              <a:ahLst/>
              <a:cxnLst/>
              <a:rect l="l" t="t" r="r" b="b"/>
              <a:pathLst>
                <a:path w="127905" h="93910" extrusionOk="0">
                  <a:moveTo>
                    <a:pt x="74845" y="4934"/>
                  </a:moveTo>
                  <a:cubicBezTo>
                    <a:pt x="74845" y="4934"/>
                    <a:pt x="74880" y="5037"/>
                    <a:pt x="74948" y="5225"/>
                  </a:cubicBezTo>
                  <a:cubicBezTo>
                    <a:pt x="74999" y="5414"/>
                    <a:pt x="75085" y="5688"/>
                    <a:pt x="75136" y="6030"/>
                  </a:cubicBezTo>
                  <a:cubicBezTo>
                    <a:pt x="75188" y="6373"/>
                    <a:pt x="75222" y="6767"/>
                    <a:pt x="75222" y="7195"/>
                  </a:cubicBezTo>
                  <a:cubicBezTo>
                    <a:pt x="75205" y="7418"/>
                    <a:pt x="75222" y="7640"/>
                    <a:pt x="75188" y="7863"/>
                  </a:cubicBezTo>
                  <a:cubicBezTo>
                    <a:pt x="75171" y="8086"/>
                    <a:pt x="75136" y="8308"/>
                    <a:pt x="75102" y="8531"/>
                  </a:cubicBezTo>
                  <a:cubicBezTo>
                    <a:pt x="75051" y="8754"/>
                    <a:pt x="74999" y="8993"/>
                    <a:pt x="74948" y="9199"/>
                  </a:cubicBezTo>
                  <a:cubicBezTo>
                    <a:pt x="74897" y="9422"/>
                    <a:pt x="74828" y="9627"/>
                    <a:pt x="74760" y="9833"/>
                  </a:cubicBezTo>
                  <a:cubicBezTo>
                    <a:pt x="74691" y="10038"/>
                    <a:pt x="74606" y="10227"/>
                    <a:pt x="74520" y="10415"/>
                  </a:cubicBezTo>
                  <a:cubicBezTo>
                    <a:pt x="74451" y="10586"/>
                    <a:pt x="74349" y="10758"/>
                    <a:pt x="74263" y="10912"/>
                  </a:cubicBezTo>
                  <a:cubicBezTo>
                    <a:pt x="74195" y="11049"/>
                    <a:pt x="74092" y="11186"/>
                    <a:pt x="74023" y="11306"/>
                  </a:cubicBezTo>
                  <a:cubicBezTo>
                    <a:pt x="73938" y="11425"/>
                    <a:pt x="73869" y="11511"/>
                    <a:pt x="73801" y="11597"/>
                  </a:cubicBezTo>
                  <a:cubicBezTo>
                    <a:pt x="73681" y="11751"/>
                    <a:pt x="73612" y="11837"/>
                    <a:pt x="73612" y="11837"/>
                  </a:cubicBezTo>
                  <a:cubicBezTo>
                    <a:pt x="73612" y="11837"/>
                    <a:pt x="73646" y="11734"/>
                    <a:pt x="73732" y="11545"/>
                  </a:cubicBezTo>
                  <a:cubicBezTo>
                    <a:pt x="73766" y="11460"/>
                    <a:pt x="73818" y="11357"/>
                    <a:pt x="73869" y="11220"/>
                  </a:cubicBezTo>
                  <a:cubicBezTo>
                    <a:pt x="73920" y="11100"/>
                    <a:pt x="73989" y="10963"/>
                    <a:pt x="74040" y="10792"/>
                  </a:cubicBezTo>
                  <a:cubicBezTo>
                    <a:pt x="74092" y="10638"/>
                    <a:pt x="74160" y="10483"/>
                    <a:pt x="74229" y="10295"/>
                  </a:cubicBezTo>
                  <a:cubicBezTo>
                    <a:pt x="74280" y="10107"/>
                    <a:pt x="74349" y="9918"/>
                    <a:pt x="74400" y="9730"/>
                  </a:cubicBezTo>
                  <a:cubicBezTo>
                    <a:pt x="74451" y="9524"/>
                    <a:pt x="74503" y="9319"/>
                    <a:pt x="74554" y="9113"/>
                  </a:cubicBezTo>
                  <a:cubicBezTo>
                    <a:pt x="74606" y="8891"/>
                    <a:pt x="74640" y="8685"/>
                    <a:pt x="74674" y="8462"/>
                  </a:cubicBezTo>
                  <a:cubicBezTo>
                    <a:pt x="74725" y="8240"/>
                    <a:pt x="74760" y="8034"/>
                    <a:pt x="74777" y="7812"/>
                  </a:cubicBezTo>
                  <a:cubicBezTo>
                    <a:pt x="74811" y="7606"/>
                    <a:pt x="74828" y="7383"/>
                    <a:pt x="74845" y="7178"/>
                  </a:cubicBezTo>
                  <a:cubicBezTo>
                    <a:pt x="74862" y="6972"/>
                    <a:pt x="74880" y="6767"/>
                    <a:pt x="74880" y="6579"/>
                  </a:cubicBezTo>
                  <a:cubicBezTo>
                    <a:pt x="74897" y="6390"/>
                    <a:pt x="74880" y="6219"/>
                    <a:pt x="74897" y="6048"/>
                  </a:cubicBezTo>
                  <a:cubicBezTo>
                    <a:pt x="74897" y="5876"/>
                    <a:pt x="74880" y="5722"/>
                    <a:pt x="74880" y="5585"/>
                  </a:cubicBezTo>
                  <a:cubicBezTo>
                    <a:pt x="74880" y="5448"/>
                    <a:pt x="74862" y="5328"/>
                    <a:pt x="74862" y="5243"/>
                  </a:cubicBezTo>
                  <a:cubicBezTo>
                    <a:pt x="74845" y="5037"/>
                    <a:pt x="74845" y="4934"/>
                    <a:pt x="74845" y="4934"/>
                  </a:cubicBezTo>
                  <a:close/>
                  <a:moveTo>
                    <a:pt x="77928" y="6647"/>
                  </a:moveTo>
                  <a:cubicBezTo>
                    <a:pt x="77929" y="6647"/>
                    <a:pt x="77946" y="6664"/>
                    <a:pt x="77997" y="6698"/>
                  </a:cubicBezTo>
                  <a:cubicBezTo>
                    <a:pt x="78048" y="6733"/>
                    <a:pt x="78134" y="6767"/>
                    <a:pt x="78219" y="6853"/>
                  </a:cubicBezTo>
                  <a:cubicBezTo>
                    <a:pt x="78322" y="6921"/>
                    <a:pt x="78425" y="7007"/>
                    <a:pt x="78528" y="7127"/>
                  </a:cubicBezTo>
                  <a:cubicBezTo>
                    <a:pt x="78648" y="7246"/>
                    <a:pt x="78767" y="7401"/>
                    <a:pt x="78870" y="7572"/>
                  </a:cubicBezTo>
                  <a:cubicBezTo>
                    <a:pt x="78973" y="7760"/>
                    <a:pt x="79076" y="7966"/>
                    <a:pt x="79127" y="8188"/>
                  </a:cubicBezTo>
                  <a:cubicBezTo>
                    <a:pt x="79178" y="8428"/>
                    <a:pt x="79213" y="8685"/>
                    <a:pt x="79178" y="8942"/>
                  </a:cubicBezTo>
                  <a:cubicBezTo>
                    <a:pt x="79161" y="9216"/>
                    <a:pt x="79110" y="9490"/>
                    <a:pt x="79024" y="9730"/>
                  </a:cubicBezTo>
                  <a:cubicBezTo>
                    <a:pt x="78973" y="9867"/>
                    <a:pt x="78922" y="9987"/>
                    <a:pt x="78853" y="10107"/>
                  </a:cubicBezTo>
                  <a:lnTo>
                    <a:pt x="78819" y="10209"/>
                  </a:lnTo>
                  <a:lnTo>
                    <a:pt x="78767" y="10295"/>
                  </a:lnTo>
                  <a:lnTo>
                    <a:pt x="78665" y="10466"/>
                  </a:lnTo>
                  <a:cubicBezTo>
                    <a:pt x="78596" y="10586"/>
                    <a:pt x="78511" y="10706"/>
                    <a:pt x="78442" y="10826"/>
                  </a:cubicBezTo>
                  <a:cubicBezTo>
                    <a:pt x="78356" y="10929"/>
                    <a:pt x="78288" y="11032"/>
                    <a:pt x="78185" y="11134"/>
                  </a:cubicBezTo>
                  <a:cubicBezTo>
                    <a:pt x="78031" y="11340"/>
                    <a:pt x="77843" y="11528"/>
                    <a:pt x="77654" y="11700"/>
                  </a:cubicBezTo>
                  <a:cubicBezTo>
                    <a:pt x="77466" y="11871"/>
                    <a:pt x="77277" y="12025"/>
                    <a:pt x="77106" y="12162"/>
                  </a:cubicBezTo>
                  <a:cubicBezTo>
                    <a:pt x="76918" y="12299"/>
                    <a:pt x="76729" y="12419"/>
                    <a:pt x="76575" y="12539"/>
                  </a:cubicBezTo>
                  <a:cubicBezTo>
                    <a:pt x="76404" y="12642"/>
                    <a:pt x="76233" y="12727"/>
                    <a:pt x="76096" y="12796"/>
                  </a:cubicBezTo>
                  <a:cubicBezTo>
                    <a:pt x="75959" y="12881"/>
                    <a:pt x="75822" y="12933"/>
                    <a:pt x="75719" y="12984"/>
                  </a:cubicBezTo>
                  <a:cubicBezTo>
                    <a:pt x="75513" y="13070"/>
                    <a:pt x="75376" y="13121"/>
                    <a:pt x="75376" y="13121"/>
                  </a:cubicBezTo>
                  <a:cubicBezTo>
                    <a:pt x="75376" y="13121"/>
                    <a:pt x="75496" y="13053"/>
                    <a:pt x="75685" y="12916"/>
                  </a:cubicBezTo>
                  <a:cubicBezTo>
                    <a:pt x="75873" y="12779"/>
                    <a:pt x="76130" y="12573"/>
                    <a:pt x="76421" y="12333"/>
                  </a:cubicBezTo>
                  <a:cubicBezTo>
                    <a:pt x="76729" y="12076"/>
                    <a:pt x="77055" y="11785"/>
                    <a:pt x="77397" y="11425"/>
                  </a:cubicBezTo>
                  <a:cubicBezTo>
                    <a:pt x="77551" y="11254"/>
                    <a:pt x="77706" y="11066"/>
                    <a:pt x="77877" y="10877"/>
                  </a:cubicBezTo>
                  <a:cubicBezTo>
                    <a:pt x="77945" y="10775"/>
                    <a:pt x="78014" y="10672"/>
                    <a:pt x="78099" y="10569"/>
                  </a:cubicBezTo>
                  <a:cubicBezTo>
                    <a:pt x="78168" y="10466"/>
                    <a:pt x="78236" y="10381"/>
                    <a:pt x="78305" y="10261"/>
                  </a:cubicBezTo>
                  <a:lnTo>
                    <a:pt x="78391" y="10090"/>
                  </a:lnTo>
                  <a:lnTo>
                    <a:pt x="78442" y="10021"/>
                  </a:lnTo>
                  <a:lnTo>
                    <a:pt x="78476" y="9935"/>
                  </a:lnTo>
                  <a:cubicBezTo>
                    <a:pt x="78528" y="9816"/>
                    <a:pt x="78579" y="9713"/>
                    <a:pt x="78630" y="9593"/>
                  </a:cubicBezTo>
                  <a:cubicBezTo>
                    <a:pt x="78682" y="9490"/>
                    <a:pt x="78699" y="9370"/>
                    <a:pt x="78750" y="9250"/>
                  </a:cubicBezTo>
                  <a:cubicBezTo>
                    <a:pt x="78767" y="9130"/>
                    <a:pt x="78802" y="9028"/>
                    <a:pt x="78819" y="8908"/>
                  </a:cubicBezTo>
                  <a:cubicBezTo>
                    <a:pt x="78836" y="8685"/>
                    <a:pt x="78836" y="8462"/>
                    <a:pt x="78819" y="8257"/>
                  </a:cubicBezTo>
                  <a:cubicBezTo>
                    <a:pt x="78785" y="8051"/>
                    <a:pt x="78716" y="7863"/>
                    <a:pt x="78648" y="7692"/>
                  </a:cubicBezTo>
                  <a:cubicBezTo>
                    <a:pt x="78579" y="7521"/>
                    <a:pt x="78493" y="7366"/>
                    <a:pt x="78408" y="7229"/>
                  </a:cubicBezTo>
                  <a:cubicBezTo>
                    <a:pt x="78322" y="7109"/>
                    <a:pt x="78236" y="6990"/>
                    <a:pt x="78168" y="6904"/>
                  </a:cubicBezTo>
                  <a:cubicBezTo>
                    <a:pt x="78099" y="6818"/>
                    <a:pt x="78031" y="6750"/>
                    <a:pt x="77980" y="6716"/>
                  </a:cubicBezTo>
                  <a:cubicBezTo>
                    <a:pt x="77946" y="6665"/>
                    <a:pt x="77929" y="6647"/>
                    <a:pt x="77928" y="6647"/>
                  </a:cubicBezTo>
                  <a:close/>
                  <a:moveTo>
                    <a:pt x="76695" y="5671"/>
                  </a:moveTo>
                  <a:cubicBezTo>
                    <a:pt x="76695" y="5671"/>
                    <a:pt x="76764" y="5808"/>
                    <a:pt x="76849" y="6048"/>
                  </a:cubicBezTo>
                  <a:cubicBezTo>
                    <a:pt x="76935" y="6287"/>
                    <a:pt x="77055" y="6647"/>
                    <a:pt x="77123" y="7092"/>
                  </a:cubicBezTo>
                  <a:cubicBezTo>
                    <a:pt x="77175" y="7298"/>
                    <a:pt x="77192" y="7538"/>
                    <a:pt x="77226" y="7795"/>
                  </a:cubicBezTo>
                  <a:cubicBezTo>
                    <a:pt x="77226" y="7932"/>
                    <a:pt x="77243" y="8051"/>
                    <a:pt x="77243" y="8188"/>
                  </a:cubicBezTo>
                  <a:cubicBezTo>
                    <a:pt x="77243" y="8325"/>
                    <a:pt x="77243" y="8462"/>
                    <a:pt x="77243" y="8600"/>
                  </a:cubicBezTo>
                  <a:cubicBezTo>
                    <a:pt x="77226" y="8891"/>
                    <a:pt x="77192" y="9165"/>
                    <a:pt x="77140" y="9456"/>
                  </a:cubicBezTo>
                  <a:cubicBezTo>
                    <a:pt x="77106" y="9610"/>
                    <a:pt x="77072" y="9747"/>
                    <a:pt x="77038" y="9901"/>
                  </a:cubicBezTo>
                  <a:cubicBezTo>
                    <a:pt x="77003" y="10038"/>
                    <a:pt x="76952" y="10175"/>
                    <a:pt x="76901" y="10329"/>
                  </a:cubicBezTo>
                  <a:cubicBezTo>
                    <a:pt x="76798" y="10603"/>
                    <a:pt x="76661" y="10877"/>
                    <a:pt x="76541" y="11134"/>
                  </a:cubicBezTo>
                  <a:cubicBezTo>
                    <a:pt x="76387" y="11391"/>
                    <a:pt x="76233" y="11631"/>
                    <a:pt x="76061" y="11854"/>
                  </a:cubicBezTo>
                  <a:cubicBezTo>
                    <a:pt x="75907" y="12093"/>
                    <a:pt x="75719" y="12299"/>
                    <a:pt x="75548" y="12470"/>
                  </a:cubicBezTo>
                  <a:cubicBezTo>
                    <a:pt x="75359" y="12659"/>
                    <a:pt x="75171" y="12813"/>
                    <a:pt x="74982" y="12933"/>
                  </a:cubicBezTo>
                  <a:cubicBezTo>
                    <a:pt x="74811" y="13070"/>
                    <a:pt x="74623" y="13155"/>
                    <a:pt x="74451" y="13241"/>
                  </a:cubicBezTo>
                  <a:cubicBezTo>
                    <a:pt x="74366" y="13275"/>
                    <a:pt x="74297" y="13309"/>
                    <a:pt x="74212" y="13327"/>
                  </a:cubicBezTo>
                  <a:cubicBezTo>
                    <a:pt x="74143" y="13361"/>
                    <a:pt x="74075" y="13361"/>
                    <a:pt x="74006" y="13378"/>
                  </a:cubicBezTo>
                  <a:cubicBezTo>
                    <a:pt x="73886" y="13429"/>
                    <a:pt x="73783" y="13412"/>
                    <a:pt x="73715" y="13429"/>
                  </a:cubicBezTo>
                  <a:lnTo>
                    <a:pt x="73612" y="13429"/>
                  </a:lnTo>
                  <a:cubicBezTo>
                    <a:pt x="73612" y="13429"/>
                    <a:pt x="73646" y="13429"/>
                    <a:pt x="73715" y="13412"/>
                  </a:cubicBezTo>
                  <a:cubicBezTo>
                    <a:pt x="73783" y="13395"/>
                    <a:pt x="73886" y="13395"/>
                    <a:pt x="74006" y="13344"/>
                  </a:cubicBezTo>
                  <a:cubicBezTo>
                    <a:pt x="74057" y="13327"/>
                    <a:pt x="74126" y="13309"/>
                    <a:pt x="74195" y="13275"/>
                  </a:cubicBezTo>
                  <a:cubicBezTo>
                    <a:pt x="74263" y="13241"/>
                    <a:pt x="74349" y="13207"/>
                    <a:pt x="74417" y="13172"/>
                  </a:cubicBezTo>
                  <a:cubicBezTo>
                    <a:pt x="74571" y="13087"/>
                    <a:pt x="74743" y="12967"/>
                    <a:pt x="74914" y="12830"/>
                  </a:cubicBezTo>
                  <a:cubicBezTo>
                    <a:pt x="75085" y="12710"/>
                    <a:pt x="75256" y="12539"/>
                    <a:pt x="75428" y="12367"/>
                  </a:cubicBezTo>
                  <a:cubicBezTo>
                    <a:pt x="75599" y="12179"/>
                    <a:pt x="75753" y="11974"/>
                    <a:pt x="75924" y="11751"/>
                  </a:cubicBezTo>
                  <a:cubicBezTo>
                    <a:pt x="75993" y="11648"/>
                    <a:pt x="76061" y="11528"/>
                    <a:pt x="76147" y="11408"/>
                  </a:cubicBezTo>
                  <a:cubicBezTo>
                    <a:pt x="76216" y="11288"/>
                    <a:pt x="76284" y="11169"/>
                    <a:pt x="76353" y="11032"/>
                  </a:cubicBezTo>
                  <a:cubicBezTo>
                    <a:pt x="76472" y="10792"/>
                    <a:pt x="76609" y="10518"/>
                    <a:pt x="76695" y="10244"/>
                  </a:cubicBezTo>
                  <a:cubicBezTo>
                    <a:pt x="76746" y="10107"/>
                    <a:pt x="76798" y="9970"/>
                    <a:pt x="76832" y="9833"/>
                  </a:cubicBezTo>
                  <a:cubicBezTo>
                    <a:pt x="76866" y="9696"/>
                    <a:pt x="76901" y="9559"/>
                    <a:pt x="76935" y="9422"/>
                  </a:cubicBezTo>
                  <a:cubicBezTo>
                    <a:pt x="76986" y="9148"/>
                    <a:pt x="77020" y="8856"/>
                    <a:pt x="77055" y="8600"/>
                  </a:cubicBezTo>
                  <a:cubicBezTo>
                    <a:pt x="77072" y="8325"/>
                    <a:pt x="77072" y="8051"/>
                    <a:pt x="77072" y="7812"/>
                  </a:cubicBezTo>
                  <a:cubicBezTo>
                    <a:pt x="77055" y="7555"/>
                    <a:pt x="77038" y="7315"/>
                    <a:pt x="77003" y="7109"/>
                  </a:cubicBezTo>
                  <a:cubicBezTo>
                    <a:pt x="76952" y="6664"/>
                    <a:pt x="76883" y="6304"/>
                    <a:pt x="76815" y="6065"/>
                  </a:cubicBezTo>
                  <a:cubicBezTo>
                    <a:pt x="76746" y="5808"/>
                    <a:pt x="76695" y="5671"/>
                    <a:pt x="76695" y="5671"/>
                  </a:cubicBezTo>
                  <a:close/>
                  <a:moveTo>
                    <a:pt x="71797" y="2468"/>
                  </a:moveTo>
                  <a:cubicBezTo>
                    <a:pt x="71797" y="2468"/>
                    <a:pt x="71849" y="2485"/>
                    <a:pt x="71951" y="2502"/>
                  </a:cubicBezTo>
                  <a:cubicBezTo>
                    <a:pt x="72002" y="2502"/>
                    <a:pt x="72054" y="2519"/>
                    <a:pt x="72122" y="2537"/>
                  </a:cubicBezTo>
                  <a:cubicBezTo>
                    <a:pt x="72191" y="2554"/>
                    <a:pt x="72276" y="2571"/>
                    <a:pt x="72362" y="2605"/>
                  </a:cubicBezTo>
                  <a:cubicBezTo>
                    <a:pt x="72704" y="2725"/>
                    <a:pt x="73201" y="3016"/>
                    <a:pt x="73578" y="3564"/>
                  </a:cubicBezTo>
                  <a:cubicBezTo>
                    <a:pt x="73766" y="3838"/>
                    <a:pt x="73920" y="4146"/>
                    <a:pt x="74040" y="4506"/>
                  </a:cubicBezTo>
                  <a:cubicBezTo>
                    <a:pt x="74057" y="4592"/>
                    <a:pt x="74092" y="4695"/>
                    <a:pt x="74109" y="4780"/>
                  </a:cubicBezTo>
                  <a:lnTo>
                    <a:pt x="74126" y="4814"/>
                  </a:lnTo>
                  <a:lnTo>
                    <a:pt x="74126" y="4832"/>
                  </a:lnTo>
                  <a:cubicBezTo>
                    <a:pt x="74126" y="4836"/>
                    <a:pt x="74126" y="4837"/>
                    <a:pt x="74126" y="4837"/>
                  </a:cubicBezTo>
                  <a:cubicBezTo>
                    <a:pt x="74126" y="4839"/>
                    <a:pt x="74126" y="4847"/>
                    <a:pt x="74126" y="4866"/>
                  </a:cubicBezTo>
                  <a:lnTo>
                    <a:pt x="74143" y="4934"/>
                  </a:lnTo>
                  <a:lnTo>
                    <a:pt x="74143" y="5088"/>
                  </a:lnTo>
                  <a:cubicBezTo>
                    <a:pt x="74160" y="5174"/>
                    <a:pt x="74143" y="5294"/>
                    <a:pt x="74143" y="5397"/>
                  </a:cubicBezTo>
                  <a:cubicBezTo>
                    <a:pt x="74126" y="5517"/>
                    <a:pt x="74109" y="5602"/>
                    <a:pt x="74092" y="5705"/>
                  </a:cubicBezTo>
                  <a:cubicBezTo>
                    <a:pt x="73955" y="6510"/>
                    <a:pt x="73681" y="7298"/>
                    <a:pt x="73424" y="8103"/>
                  </a:cubicBezTo>
                  <a:cubicBezTo>
                    <a:pt x="73304" y="8497"/>
                    <a:pt x="73167" y="8891"/>
                    <a:pt x="73030" y="9285"/>
                  </a:cubicBezTo>
                  <a:cubicBezTo>
                    <a:pt x="72910" y="9679"/>
                    <a:pt x="72773" y="10055"/>
                    <a:pt x="72670" y="10432"/>
                  </a:cubicBezTo>
                  <a:cubicBezTo>
                    <a:pt x="72550" y="10809"/>
                    <a:pt x="72465" y="11169"/>
                    <a:pt x="72396" y="11511"/>
                  </a:cubicBezTo>
                  <a:cubicBezTo>
                    <a:pt x="72379" y="11580"/>
                    <a:pt x="72379" y="11665"/>
                    <a:pt x="72362" y="11751"/>
                  </a:cubicBezTo>
                  <a:cubicBezTo>
                    <a:pt x="72362" y="11837"/>
                    <a:pt x="72362" y="11922"/>
                    <a:pt x="72345" y="12008"/>
                  </a:cubicBezTo>
                  <a:cubicBezTo>
                    <a:pt x="72345" y="12179"/>
                    <a:pt x="72328" y="12333"/>
                    <a:pt x="72345" y="12487"/>
                  </a:cubicBezTo>
                  <a:cubicBezTo>
                    <a:pt x="72345" y="13104"/>
                    <a:pt x="72465" y="13618"/>
                    <a:pt x="72670" y="13909"/>
                  </a:cubicBezTo>
                  <a:cubicBezTo>
                    <a:pt x="72773" y="14046"/>
                    <a:pt x="72893" y="14132"/>
                    <a:pt x="72978" y="14183"/>
                  </a:cubicBezTo>
                  <a:cubicBezTo>
                    <a:pt x="73064" y="14234"/>
                    <a:pt x="73116" y="14234"/>
                    <a:pt x="73116" y="14234"/>
                  </a:cubicBezTo>
                  <a:cubicBezTo>
                    <a:pt x="73116" y="14234"/>
                    <a:pt x="73064" y="14234"/>
                    <a:pt x="72961" y="14200"/>
                  </a:cubicBezTo>
                  <a:cubicBezTo>
                    <a:pt x="72876" y="14166"/>
                    <a:pt x="72739" y="14097"/>
                    <a:pt x="72602" y="13960"/>
                  </a:cubicBezTo>
                  <a:cubicBezTo>
                    <a:pt x="72345" y="13669"/>
                    <a:pt x="72156" y="13138"/>
                    <a:pt x="72088" y="12504"/>
                  </a:cubicBezTo>
                  <a:cubicBezTo>
                    <a:pt x="72071" y="12179"/>
                    <a:pt x="72036" y="11837"/>
                    <a:pt x="72088" y="11460"/>
                  </a:cubicBezTo>
                  <a:cubicBezTo>
                    <a:pt x="72122" y="11083"/>
                    <a:pt x="72191" y="10706"/>
                    <a:pt x="72311" y="10329"/>
                  </a:cubicBezTo>
                  <a:cubicBezTo>
                    <a:pt x="72396" y="9935"/>
                    <a:pt x="72516" y="9559"/>
                    <a:pt x="72636" y="9165"/>
                  </a:cubicBezTo>
                  <a:cubicBezTo>
                    <a:pt x="72773" y="8771"/>
                    <a:pt x="72893" y="8360"/>
                    <a:pt x="73030" y="7966"/>
                  </a:cubicBezTo>
                  <a:cubicBezTo>
                    <a:pt x="73150" y="7572"/>
                    <a:pt x="73287" y="7178"/>
                    <a:pt x="73407" y="6784"/>
                  </a:cubicBezTo>
                  <a:cubicBezTo>
                    <a:pt x="73527" y="6390"/>
                    <a:pt x="73646" y="6013"/>
                    <a:pt x="73715" y="5637"/>
                  </a:cubicBezTo>
                  <a:cubicBezTo>
                    <a:pt x="73732" y="5551"/>
                    <a:pt x="73766" y="5448"/>
                    <a:pt x="73766" y="5362"/>
                  </a:cubicBezTo>
                  <a:cubicBezTo>
                    <a:pt x="73783" y="5277"/>
                    <a:pt x="73801" y="5208"/>
                    <a:pt x="73801" y="5106"/>
                  </a:cubicBezTo>
                  <a:lnTo>
                    <a:pt x="73801" y="4969"/>
                  </a:lnTo>
                  <a:lnTo>
                    <a:pt x="73783" y="4900"/>
                  </a:lnTo>
                  <a:lnTo>
                    <a:pt x="73783" y="4883"/>
                  </a:lnTo>
                  <a:lnTo>
                    <a:pt x="73783" y="4849"/>
                  </a:lnTo>
                  <a:cubicBezTo>
                    <a:pt x="73766" y="4763"/>
                    <a:pt x="73749" y="4677"/>
                    <a:pt x="73732" y="4592"/>
                  </a:cubicBezTo>
                  <a:cubicBezTo>
                    <a:pt x="73646" y="4266"/>
                    <a:pt x="73527" y="3958"/>
                    <a:pt x="73372" y="3701"/>
                  </a:cubicBezTo>
                  <a:cubicBezTo>
                    <a:pt x="73064" y="3170"/>
                    <a:pt x="72653" y="2845"/>
                    <a:pt x="72328" y="2691"/>
                  </a:cubicBezTo>
                  <a:cubicBezTo>
                    <a:pt x="72242" y="2639"/>
                    <a:pt x="72174" y="2605"/>
                    <a:pt x="72105" y="2588"/>
                  </a:cubicBezTo>
                  <a:cubicBezTo>
                    <a:pt x="72054" y="2554"/>
                    <a:pt x="71985" y="2537"/>
                    <a:pt x="71951" y="2519"/>
                  </a:cubicBezTo>
                  <a:cubicBezTo>
                    <a:pt x="71849" y="2485"/>
                    <a:pt x="71797" y="2468"/>
                    <a:pt x="71797" y="2468"/>
                  </a:cubicBezTo>
                  <a:close/>
                  <a:moveTo>
                    <a:pt x="58620" y="5076"/>
                  </a:moveTo>
                  <a:cubicBezTo>
                    <a:pt x="58772" y="5076"/>
                    <a:pt x="58934" y="5088"/>
                    <a:pt x="59106" y="5123"/>
                  </a:cubicBezTo>
                  <a:cubicBezTo>
                    <a:pt x="59431" y="5191"/>
                    <a:pt x="59791" y="5328"/>
                    <a:pt x="60099" y="5585"/>
                  </a:cubicBezTo>
                  <a:cubicBezTo>
                    <a:pt x="60253" y="5705"/>
                    <a:pt x="60407" y="5842"/>
                    <a:pt x="60544" y="5996"/>
                  </a:cubicBezTo>
                  <a:lnTo>
                    <a:pt x="60647" y="6116"/>
                  </a:lnTo>
                  <a:lnTo>
                    <a:pt x="60664" y="6150"/>
                  </a:lnTo>
                  <a:lnTo>
                    <a:pt x="60681" y="6150"/>
                  </a:lnTo>
                  <a:lnTo>
                    <a:pt x="60698" y="6185"/>
                  </a:lnTo>
                  <a:lnTo>
                    <a:pt x="60733" y="6253"/>
                  </a:lnTo>
                  <a:cubicBezTo>
                    <a:pt x="60784" y="6339"/>
                    <a:pt x="60853" y="6407"/>
                    <a:pt x="60904" y="6510"/>
                  </a:cubicBezTo>
                  <a:cubicBezTo>
                    <a:pt x="61092" y="6938"/>
                    <a:pt x="61178" y="7366"/>
                    <a:pt x="61195" y="7812"/>
                  </a:cubicBezTo>
                  <a:cubicBezTo>
                    <a:pt x="61212" y="8257"/>
                    <a:pt x="61178" y="8685"/>
                    <a:pt x="61161" y="9113"/>
                  </a:cubicBezTo>
                  <a:cubicBezTo>
                    <a:pt x="61127" y="9541"/>
                    <a:pt x="61092" y="9970"/>
                    <a:pt x="61109" y="10381"/>
                  </a:cubicBezTo>
                  <a:cubicBezTo>
                    <a:pt x="61109" y="10483"/>
                    <a:pt x="61127" y="10586"/>
                    <a:pt x="61127" y="10689"/>
                  </a:cubicBezTo>
                  <a:cubicBezTo>
                    <a:pt x="61144" y="10775"/>
                    <a:pt x="61144" y="10877"/>
                    <a:pt x="61161" y="10980"/>
                  </a:cubicBezTo>
                  <a:cubicBezTo>
                    <a:pt x="61178" y="11066"/>
                    <a:pt x="61212" y="11169"/>
                    <a:pt x="61229" y="11254"/>
                  </a:cubicBezTo>
                  <a:cubicBezTo>
                    <a:pt x="61246" y="11340"/>
                    <a:pt x="61281" y="11443"/>
                    <a:pt x="61315" y="11545"/>
                  </a:cubicBezTo>
                  <a:cubicBezTo>
                    <a:pt x="61452" y="11905"/>
                    <a:pt x="61623" y="12248"/>
                    <a:pt x="61812" y="12539"/>
                  </a:cubicBezTo>
                  <a:cubicBezTo>
                    <a:pt x="62017" y="12830"/>
                    <a:pt x="62240" y="13087"/>
                    <a:pt x="62462" y="13309"/>
                  </a:cubicBezTo>
                  <a:cubicBezTo>
                    <a:pt x="62925" y="13755"/>
                    <a:pt x="63370" y="14046"/>
                    <a:pt x="63696" y="14234"/>
                  </a:cubicBezTo>
                  <a:cubicBezTo>
                    <a:pt x="63867" y="14320"/>
                    <a:pt x="63987" y="14388"/>
                    <a:pt x="64090" y="14440"/>
                  </a:cubicBezTo>
                  <a:cubicBezTo>
                    <a:pt x="64175" y="14491"/>
                    <a:pt x="64227" y="14508"/>
                    <a:pt x="64227" y="14508"/>
                  </a:cubicBezTo>
                  <a:cubicBezTo>
                    <a:pt x="64227" y="14508"/>
                    <a:pt x="64175" y="14491"/>
                    <a:pt x="64072" y="14457"/>
                  </a:cubicBezTo>
                  <a:cubicBezTo>
                    <a:pt x="63987" y="14423"/>
                    <a:pt x="63833" y="14388"/>
                    <a:pt x="63661" y="14303"/>
                  </a:cubicBezTo>
                  <a:cubicBezTo>
                    <a:pt x="63490" y="14234"/>
                    <a:pt x="63285" y="14149"/>
                    <a:pt x="63045" y="14012"/>
                  </a:cubicBezTo>
                  <a:cubicBezTo>
                    <a:pt x="62805" y="13875"/>
                    <a:pt x="62565" y="13703"/>
                    <a:pt x="62308" y="13498"/>
                  </a:cubicBezTo>
                  <a:cubicBezTo>
                    <a:pt x="61795" y="13070"/>
                    <a:pt x="61281" y="12470"/>
                    <a:pt x="60955" y="11665"/>
                  </a:cubicBezTo>
                  <a:cubicBezTo>
                    <a:pt x="60921" y="11562"/>
                    <a:pt x="60887" y="11494"/>
                    <a:pt x="60853" y="11374"/>
                  </a:cubicBezTo>
                  <a:cubicBezTo>
                    <a:pt x="60835" y="11271"/>
                    <a:pt x="60801" y="11151"/>
                    <a:pt x="60767" y="11049"/>
                  </a:cubicBezTo>
                  <a:cubicBezTo>
                    <a:pt x="60750" y="10946"/>
                    <a:pt x="60733" y="10843"/>
                    <a:pt x="60716" y="10723"/>
                  </a:cubicBezTo>
                  <a:cubicBezTo>
                    <a:pt x="60716" y="10621"/>
                    <a:pt x="60698" y="10501"/>
                    <a:pt x="60698" y="10398"/>
                  </a:cubicBezTo>
                  <a:cubicBezTo>
                    <a:pt x="60681" y="9953"/>
                    <a:pt x="60698" y="9524"/>
                    <a:pt x="60733" y="9096"/>
                  </a:cubicBezTo>
                  <a:cubicBezTo>
                    <a:pt x="60750" y="8651"/>
                    <a:pt x="60784" y="8240"/>
                    <a:pt x="60784" y="7829"/>
                  </a:cubicBezTo>
                  <a:cubicBezTo>
                    <a:pt x="60784" y="7726"/>
                    <a:pt x="60767" y="7623"/>
                    <a:pt x="60767" y="7521"/>
                  </a:cubicBezTo>
                  <a:cubicBezTo>
                    <a:pt x="60750" y="7418"/>
                    <a:pt x="60733" y="7332"/>
                    <a:pt x="60716" y="7229"/>
                  </a:cubicBezTo>
                  <a:cubicBezTo>
                    <a:pt x="60716" y="7127"/>
                    <a:pt x="60681" y="7041"/>
                    <a:pt x="60664" y="6955"/>
                  </a:cubicBezTo>
                  <a:cubicBezTo>
                    <a:pt x="60630" y="6853"/>
                    <a:pt x="60596" y="6784"/>
                    <a:pt x="60561" y="6698"/>
                  </a:cubicBezTo>
                  <a:cubicBezTo>
                    <a:pt x="60544" y="6613"/>
                    <a:pt x="60476" y="6527"/>
                    <a:pt x="60424" y="6441"/>
                  </a:cubicBezTo>
                  <a:lnTo>
                    <a:pt x="60390" y="6373"/>
                  </a:lnTo>
                  <a:lnTo>
                    <a:pt x="60373" y="6356"/>
                  </a:lnTo>
                  <a:lnTo>
                    <a:pt x="60356" y="6339"/>
                  </a:lnTo>
                  <a:lnTo>
                    <a:pt x="60270" y="6219"/>
                  </a:lnTo>
                  <a:cubicBezTo>
                    <a:pt x="60150" y="6082"/>
                    <a:pt x="60030" y="5945"/>
                    <a:pt x="59911" y="5825"/>
                  </a:cubicBezTo>
                  <a:cubicBezTo>
                    <a:pt x="59636" y="5602"/>
                    <a:pt x="59345" y="5448"/>
                    <a:pt x="59054" y="5362"/>
                  </a:cubicBezTo>
                  <a:cubicBezTo>
                    <a:pt x="58815" y="5296"/>
                    <a:pt x="58586" y="5271"/>
                    <a:pt x="58376" y="5271"/>
                  </a:cubicBezTo>
                  <a:cubicBezTo>
                    <a:pt x="58315" y="5271"/>
                    <a:pt x="58256" y="5273"/>
                    <a:pt x="58198" y="5277"/>
                  </a:cubicBezTo>
                  <a:cubicBezTo>
                    <a:pt x="57941" y="5277"/>
                    <a:pt x="57718" y="5294"/>
                    <a:pt x="57530" y="5328"/>
                  </a:cubicBezTo>
                  <a:cubicBezTo>
                    <a:pt x="57153" y="5380"/>
                    <a:pt x="56948" y="5414"/>
                    <a:pt x="56948" y="5414"/>
                  </a:cubicBezTo>
                  <a:cubicBezTo>
                    <a:pt x="56948" y="5414"/>
                    <a:pt x="56999" y="5397"/>
                    <a:pt x="57102" y="5362"/>
                  </a:cubicBezTo>
                  <a:cubicBezTo>
                    <a:pt x="57187" y="5328"/>
                    <a:pt x="57341" y="5294"/>
                    <a:pt x="57513" y="5243"/>
                  </a:cubicBezTo>
                  <a:cubicBezTo>
                    <a:pt x="57701" y="5191"/>
                    <a:pt x="57924" y="5140"/>
                    <a:pt x="58198" y="5106"/>
                  </a:cubicBezTo>
                  <a:cubicBezTo>
                    <a:pt x="58326" y="5088"/>
                    <a:pt x="58468" y="5076"/>
                    <a:pt x="58620" y="5076"/>
                  </a:cubicBezTo>
                  <a:close/>
                  <a:moveTo>
                    <a:pt x="66253" y="1126"/>
                  </a:moveTo>
                  <a:cubicBezTo>
                    <a:pt x="66708" y="1126"/>
                    <a:pt x="68071" y="1240"/>
                    <a:pt x="69536" y="2468"/>
                  </a:cubicBezTo>
                  <a:cubicBezTo>
                    <a:pt x="72636" y="5037"/>
                    <a:pt x="71506" y="10329"/>
                    <a:pt x="71386" y="11939"/>
                  </a:cubicBezTo>
                  <a:cubicBezTo>
                    <a:pt x="71283" y="13549"/>
                    <a:pt x="71797" y="14508"/>
                    <a:pt x="71797" y="14508"/>
                  </a:cubicBezTo>
                  <a:cubicBezTo>
                    <a:pt x="70170" y="12573"/>
                    <a:pt x="71403" y="7606"/>
                    <a:pt x="70461" y="5362"/>
                  </a:cubicBezTo>
                  <a:cubicBezTo>
                    <a:pt x="69536" y="3102"/>
                    <a:pt x="68029" y="1612"/>
                    <a:pt x="66093" y="1132"/>
                  </a:cubicBezTo>
                  <a:cubicBezTo>
                    <a:pt x="66093" y="1132"/>
                    <a:pt x="66150" y="1126"/>
                    <a:pt x="66253" y="1126"/>
                  </a:cubicBezTo>
                  <a:close/>
                  <a:moveTo>
                    <a:pt x="63139" y="2470"/>
                  </a:moveTo>
                  <a:cubicBezTo>
                    <a:pt x="64161" y="2470"/>
                    <a:pt x="65420" y="2751"/>
                    <a:pt x="66590" y="3787"/>
                  </a:cubicBezTo>
                  <a:cubicBezTo>
                    <a:pt x="68782" y="5722"/>
                    <a:pt x="68680" y="11357"/>
                    <a:pt x="69125" y="12984"/>
                  </a:cubicBezTo>
                  <a:cubicBezTo>
                    <a:pt x="69570" y="14628"/>
                    <a:pt x="72139" y="15125"/>
                    <a:pt x="72139" y="15125"/>
                  </a:cubicBezTo>
                  <a:cubicBezTo>
                    <a:pt x="72139" y="15125"/>
                    <a:pt x="72086" y="15128"/>
                    <a:pt x="71992" y="15128"/>
                  </a:cubicBezTo>
                  <a:cubicBezTo>
                    <a:pt x="71178" y="15128"/>
                    <a:pt x="67281" y="14895"/>
                    <a:pt x="67327" y="10415"/>
                  </a:cubicBezTo>
                  <a:cubicBezTo>
                    <a:pt x="67378" y="6270"/>
                    <a:pt x="66402" y="5362"/>
                    <a:pt x="64997" y="4078"/>
                  </a:cubicBezTo>
                  <a:cubicBezTo>
                    <a:pt x="63713" y="2917"/>
                    <a:pt x="61533" y="2861"/>
                    <a:pt x="61125" y="2861"/>
                  </a:cubicBezTo>
                  <a:cubicBezTo>
                    <a:pt x="61081" y="2861"/>
                    <a:pt x="61058" y="2862"/>
                    <a:pt x="61058" y="2862"/>
                  </a:cubicBezTo>
                  <a:cubicBezTo>
                    <a:pt x="61058" y="2862"/>
                    <a:pt x="61932" y="2470"/>
                    <a:pt x="63139" y="2470"/>
                  </a:cubicBezTo>
                  <a:close/>
                  <a:moveTo>
                    <a:pt x="63387" y="4009"/>
                  </a:moveTo>
                  <a:cubicBezTo>
                    <a:pt x="64603" y="4438"/>
                    <a:pt x="65888" y="5876"/>
                    <a:pt x="66316" y="7127"/>
                  </a:cubicBezTo>
                  <a:cubicBezTo>
                    <a:pt x="66933" y="8993"/>
                    <a:pt x="66179" y="11186"/>
                    <a:pt x="66093" y="12470"/>
                  </a:cubicBezTo>
                  <a:cubicBezTo>
                    <a:pt x="65994" y="13719"/>
                    <a:pt x="67221" y="15146"/>
                    <a:pt x="68973" y="15146"/>
                  </a:cubicBezTo>
                  <a:cubicBezTo>
                    <a:pt x="69023" y="15146"/>
                    <a:pt x="69074" y="15144"/>
                    <a:pt x="69125" y="15142"/>
                  </a:cubicBezTo>
                  <a:lnTo>
                    <a:pt x="69125" y="15142"/>
                  </a:lnTo>
                  <a:cubicBezTo>
                    <a:pt x="69125" y="15142"/>
                    <a:pt x="68844" y="15232"/>
                    <a:pt x="68376" y="15232"/>
                  </a:cubicBezTo>
                  <a:cubicBezTo>
                    <a:pt x="67824" y="15232"/>
                    <a:pt x="67011" y="15107"/>
                    <a:pt x="66093" y="14560"/>
                  </a:cubicBezTo>
                  <a:cubicBezTo>
                    <a:pt x="64381" y="13549"/>
                    <a:pt x="65014" y="11357"/>
                    <a:pt x="65425" y="9901"/>
                  </a:cubicBezTo>
                  <a:cubicBezTo>
                    <a:pt x="66590" y="5791"/>
                    <a:pt x="63388" y="4010"/>
                    <a:pt x="63387" y="4009"/>
                  </a:cubicBezTo>
                  <a:close/>
                  <a:moveTo>
                    <a:pt x="81559" y="21411"/>
                  </a:moveTo>
                  <a:lnTo>
                    <a:pt x="81559" y="21411"/>
                  </a:lnTo>
                  <a:cubicBezTo>
                    <a:pt x="83135" y="21633"/>
                    <a:pt x="84488" y="23089"/>
                    <a:pt x="84488" y="23089"/>
                  </a:cubicBezTo>
                  <a:cubicBezTo>
                    <a:pt x="84488" y="25692"/>
                    <a:pt x="83923" y="28124"/>
                    <a:pt x="83563" y="28159"/>
                  </a:cubicBezTo>
                  <a:cubicBezTo>
                    <a:pt x="83466" y="28170"/>
                    <a:pt x="83209" y="28174"/>
                    <a:pt x="82886" y="28174"/>
                  </a:cubicBezTo>
                  <a:cubicBezTo>
                    <a:pt x="82239" y="28174"/>
                    <a:pt x="81325" y="28159"/>
                    <a:pt x="80891" y="28159"/>
                  </a:cubicBezTo>
                  <a:lnTo>
                    <a:pt x="82501" y="23483"/>
                  </a:lnTo>
                  <a:cubicBezTo>
                    <a:pt x="82501" y="23483"/>
                    <a:pt x="81885" y="22627"/>
                    <a:pt x="81559" y="21411"/>
                  </a:cubicBezTo>
                  <a:close/>
                  <a:moveTo>
                    <a:pt x="59380" y="21411"/>
                  </a:moveTo>
                  <a:lnTo>
                    <a:pt x="59380" y="21411"/>
                  </a:lnTo>
                  <a:cubicBezTo>
                    <a:pt x="59054" y="22627"/>
                    <a:pt x="58420" y="23483"/>
                    <a:pt x="58420" y="23483"/>
                  </a:cubicBezTo>
                  <a:lnTo>
                    <a:pt x="60030" y="28159"/>
                  </a:lnTo>
                  <a:cubicBezTo>
                    <a:pt x="59655" y="28169"/>
                    <a:pt x="58919" y="28178"/>
                    <a:pt x="58309" y="28178"/>
                  </a:cubicBezTo>
                  <a:cubicBezTo>
                    <a:pt x="57862" y="28178"/>
                    <a:pt x="57482" y="28173"/>
                    <a:pt x="57359" y="28159"/>
                  </a:cubicBezTo>
                  <a:cubicBezTo>
                    <a:pt x="57016" y="28124"/>
                    <a:pt x="56434" y="25692"/>
                    <a:pt x="56434" y="23089"/>
                  </a:cubicBezTo>
                  <a:cubicBezTo>
                    <a:pt x="56434" y="23089"/>
                    <a:pt x="57787" y="21633"/>
                    <a:pt x="59380" y="21411"/>
                  </a:cubicBezTo>
                  <a:close/>
                  <a:moveTo>
                    <a:pt x="56074" y="23089"/>
                  </a:moveTo>
                  <a:lnTo>
                    <a:pt x="56074" y="23089"/>
                  </a:lnTo>
                  <a:cubicBezTo>
                    <a:pt x="56074" y="23090"/>
                    <a:pt x="56297" y="27165"/>
                    <a:pt x="56588" y="29066"/>
                  </a:cubicBezTo>
                  <a:cubicBezTo>
                    <a:pt x="56588" y="29066"/>
                    <a:pt x="55372" y="27679"/>
                    <a:pt x="56074" y="23089"/>
                  </a:cubicBezTo>
                  <a:close/>
                  <a:moveTo>
                    <a:pt x="84848" y="23089"/>
                  </a:moveTo>
                  <a:lnTo>
                    <a:pt x="84848" y="23089"/>
                  </a:lnTo>
                  <a:cubicBezTo>
                    <a:pt x="85567" y="27679"/>
                    <a:pt x="84351" y="29066"/>
                    <a:pt x="84351" y="29066"/>
                  </a:cubicBezTo>
                  <a:cubicBezTo>
                    <a:pt x="84625" y="27165"/>
                    <a:pt x="84848" y="23090"/>
                    <a:pt x="84848" y="23089"/>
                  </a:cubicBezTo>
                  <a:close/>
                  <a:moveTo>
                    <a:pt x="79418" y="14423"/>
                  </a:moveTo>
                  <a:cubicBezTo>
                    <a:pt x="79418" y="14423"/>
                    <a:pt x="80788" y="15844"/>
                    <a:pt x="80943" y="17060"/>
                  </a:cubicBezTo>
                  <a:cubicBezTo>
                    <a:pt x="81080" y="18276"/>
                    <a:pt x="80086" y="22164"/>
                    <a:pt x="80086" y="22164"/>
                  </a:cubicBezTo>
                  <a:lnTo>
                    <a:pt x="81285" y="23945"/>
                  </a:lnTo>
                  <a:cubicBezTo>
                    <a:pt x="81285" y="23945"/>
                    <a:pt x="81028" y="25607"/>
                    <a:pt x="80634" y="26771"/>
                  </a:cubicBezTo>
                  <a:cubicBezTo>
                    <a:pt x="79675" y="27456"/>
                    <a:pt x="77791" y="28690"/>
                    <a:pt x="76575" y="28792"/>
                  </a:cubicBezTo>
                  <a:cubicBezTo>
                    <a:pt x="74862" y="28964"/>
                    <a:pt x="72944" y="30077"/>
                    <a:pt x="72944" y="30077"/>
                  </a:cubicBezTo>
                  <a:cubicBezTo>
                    <a:pt x="72944" y="30077"/>
                    <a:pt x="71197" y="32492"/>
                    <a:pt x="70461" y="32646"/>
                  </a:cubicBezTo>
                  <a:cubicBezTo>
                    <a:pt x="69741" y="32492"/>
                    <a:pt x="67995" y="30077"/>
                    <a:pt x="67995" y="30077"/>
                  </a:cubicBezTo>
                  <a:cubicBezTo>
                    <a:pt x="67995" y="30077"/>
                    <a:pt x="66059" y="28964"/>
                    <a:pt x="64364" y="28792"/>
                  </a:cubicBezTo>
                  <a:cubicBezTo>
                    <a:pt x="63130" y="28690"/>
                    <a:pt x="61246" y="27456"/>
                    <a:pt x="60287" y="26771"/>
                  </a:cubicBezTo>
                  <a:cubicBezTo>
                    <a:pt x="59893" y="25607"/>
                    <a:pt x="59636" y="23945"/>
                    <a:pt x="59636" y="23945"/>
                  </a:cubicBezTo>
                  <a:lnTo>
                    <a:pt x="60853" y="22164"/>
                  </a:lnTo>
                  <a:cubicBezTo>
                    <a:pt x="60853" y="22164"/>
                    <a:pt x="59859" y="18276"/>
                    <a:pt x="59996" y="17060"/>
                  </a:cubicBezTo>
                  <a:cubicBezTo>
                    <a:pt x="60133" y="15844"/>
                    <a:pt x="61503" y="14423"/>
                    <a:pt x="61503" y="14423"/>
                  </a:cubicBezTo>
                  <a:cubicBezTo>
                    <a:pt x="61503" y="14423"/>
                    <a:pt x="65083" y="16272"/>
                    <a:pt x="70461" y="16272"/>
                  </a:cubicBezTo>
                  <a:cubicBezTo>
                    <a:pt x="75839" y="16272"/>
                    <a:pt x="79418" y="14423"/>
                    <a:pt x="79418" y="14423"/>
                  </a:cubicBezTo>
                  <a:close/>
                  <a:moveTo>
                    <a:pt x="60904" y="32235"/>
                  </a:moveTo>
                  <a:lnTo>
                    <a:pt x="60904" y="32235"/>
                  </a:lnTo>
                  <a:cubicBezTo>
                    <a:pt x="60921" y="32423"/>
                    <a:pt x="60938" y="32595"/>
                    <a:pt x="60938" y="32749"/>
                  </a:cubicBezTo>
                  <a:cubicBezTo>
                    <a:pt x="60904" y="32424"/>
                    <a:pt x="60904" y="32235"/>
                    <a:pt x="60904" y="32235"/>
                  </a:cubicBezTo>
                  <a:close/>
                  <a:moveTo>
                    <a:pt x="63559" y="33828"/>
                  </a:moveTo>
                  <a:lnTo>
                    <a:pt x="63559" y="33828"/>
                  </a:lnTo>
                  <a:lnTo>
                    <a:pt x="63559" y="33828"/>
                  </a:lnTo>
                  <a:close/>
                  <a:moveTo>
                    <a:pt x="60561" y="27456"/>
                  </a:moveTo>
                  <a:lnTo>
                    <a:pt x="60561" y="27456"/>
                  </a:lnTo>
                  <a:cubicBezTo>
                    <a:pt x="64227" y="29597"/>
                    <a:pt x="65939" y="29255"/>
                    <a:pt x="67344" y="30830"/>
                  </a:cubicBezTo>
                  <a:cubicBezTo>
                    <a:pt x="68868" y="32543"/>
                    <a:pt x="70461" y="33245"/>
                    <a:pt x="70461" y="33245"/>
                  </a:cubicBezTo>
                  <a:cubicBezTo>
                    <a:pt x="70461" y="33245"/>
                    <a:pt x="72071" y="32543"/>
                    <a:pt x="73578" y="30830"/>
                  </a:cubicBezTo>
                  <a:cubicBezTo>
                    <a:pt x="74999" y="29255"/>
                    <a:pt x="76695" y="29597"/>
                    <a:pt x="80360" y="27456"/>
                  </a:cubicBezTo>
                  <a:lnTo>
                    <a:pt x="80360" y="27456"/>
                  </a:lnTo>
                  <a:cubicBezTo>
                    <a:pt x="80257" y="27679"/>
                    <a:pt x="80138" y="27850"/>
                    <a:pt x="80001" y="27902"/>
                  </a:cubicBezTo>
                  <a:cubicBezTo>
                    <a:pt x="79298" y="28261"/>
                    <a:pt x="77928" y="29409"/>
                    <a:pt x="77928" y="29409"/>
                  </a:cubicBezTo>
                  <a:lnTo>
                    <a:pt x="77363" y="33828"/>
                  </a:lnTo>
                  <a:lnTo>
                    <a:pt x="78374" y="29683"/>
                  </a:lnTo>
                  <a:lnTo>
                    <a:pt x="79435" y="29084"/>
                  </a:lnTo>
                  <a:lnTo>
                    <a:pt x="79435" y="29084"/>
                  </a:lnTo>
                  <a:cubicBezTo>
                    <a:pt x="79470" y="30094"/>
                    <a:pt x="79572" y="33485"/>
                    <a:pt x="79418" y="34205"/>
                  </a:cubicBezTo>
                  <a:cubicBezTo>
                    <a:pt x="79247" y="35061"/>
                    <a:pt x="77123" y="37681"/>
                    <a:pt x="77123" y="37681"/>
                  </a:cubicBezTo>
                  <a:lnTo>
                    <a:pt x="77243" y="35009"/>
                  </a:lnTo>
                  <a:lnTo>
                    <a:pt x="77243" y="35009"/>
                  </a:lnTo>
                  <a:cubicBezTo>
                    <a:pt x="77243" y="35011"/>
                    <a:pt x="76969" y="38264"/>
                    <a:pt x="75530" y="39497"/>
                  </a:cubicBezTo>
                  <a:cubicBezTo>
                    <a:pt x="74880" y="40079"/>
                    <a:pt x="73732" y="40679"/>
                    <a:pt x="72704" y="41158"/>
                  </a:cubicBezTo>
                  <a:cubicBezTo>
                    <a:pt x="72516" y="41244"/>
                    <a:pt x="72328" y="41329"/>
                    <a:pt x="72139" y="41398"/>
                  </a:cubicBezTo>
                  <a:cubicBezTo>
                    <a:pt x="71753" y="40786"/>
                    <a:pt x="70829" y="40672"/>
                    <a:pt x="70193" y="40672"/>
                  </a:cubicBezTo>
                  <a:cubicBezTo>
                    <a:pt x="69813" y="40672"/>
                    <a:pt x="69536" y="40713"/>
                    <a:pt x="69536" y="40713"/>
                  </a:cubicBezTo>
                  <a:cubicBezTo>
                    <a:pt x="70512" y="40713"/>
                    <a:pt x="71077" y="41312"/>
                    <a:pt x="71283" y="41603"/>
                  </a:cubicBezTo>
                  <a:cubicBezTo>
                    <a:pt x="71015" y="41644"/>
                    <a:pt x="70745" y="41664"/>
                    <a:pt x="70474" y="41664"/>
                  </a:cubicBezTo>
                  <a:cubicBezTo>
                    <a:pt x="69707" y="41664"/>
                    <a:pt x="68939" y="41500"/>
                    <a:pt x="68217" y="41158"/>
                  </a:cubicBezTo>
                  <a:cubicBezTo>
                    <a:pt x="67190" y="40679"/>
                    <a:pt x="66059" y="40079"/>
                    <a:pt x="65391" y="39497"/>
                  </a:cubicBezTo>
                  <a:cubicBezTo>
                    <a:pt x="63953" y="38264"/>
                    <a:pt x="63696" y="35011"/>
                    <a:pt x="63696" y="35009"/>
                  </a:cubicBezTo>
                  <a:lnTo>
                    <a:pt x="63696" y="35009"/>
                  </a:lnTo>
                  <a:lnTo>
                    <a:pt x="63798" y="37681"/>
                  </a:lnTo>
                  <a:cubicBezTo>
                    <a:pt x="63798" y="37681"/>
                    <a:pt x="61692" y="35061"/>
                    <a:pt x="61503" y="34205"/>
                  </a:cubicBezTo>
                  <a:cubicBezTo>
                    <a:pt x="61366" y="33485"/>
                    <a:pt x="61469" y="30094"/>
                    <a:pt x="61503" y="29084"/>
                  </a:cubicBezTo>
                  <a:lnTo>
                    <a:pt x="62565" y="29683"/>
                  </a:lnTo>
                  <a:lnTo>
                    <a:pt x="63559" y="33828"/>
                  </a:lnTo>
                  <a:lnTo>
                    <a:pt x="63011" y="29409"/>
                  </a:lnTo>
                  <a:cubicBezTo>
                    <a:pt x="63011" y="29409"/>
                    <a:pt x="61640" y="28261"/>
                    <a:pt x="60921" y="27902"/>
                  </a:cubicBezTo>
                  <a:cubicBezTo>
                    <a:pt x="60801" y="27850"/>
                    <a:pt x="60681" y="27679"/>
                    <a:pt x="60561" y="27456"/>
                  </a:cubicBezTo>
                  <a:close/>
                  <a:moveTo>
                    <a:pt x="27365" y="52077"/>
                  </a:moveTo>
                  <a:lnTo>
                    <a:pt x="27164" y="52137"/>
                  </a:lnTo>
                  <a:cubicBezTo>
                    <a:pt x="27220" y="52120"/>
                    <a:pt x="27288" y="52101"/>
                    <a:pt x="27365" y="52077"/>
                  </a:cubicBezTo>
                  <a:close/>
                  <a:moveTo>
                    <a:pt x="50799" y="61809"/>
                  </a:moveTo>
                  <a:cubicBezTo>
                    <a:pt x="50778" y="61809"/>
                    <a:pt x="50765" y="61813"/>
                    <a:pt x="50765" y="61813"/>
                  </a:cubicBezTo>
                  <a:cubicBezTo>
                    <a:pt x="50765" y="61813"/>
                    <a:pt x="50816" y="61813"/>
                    <a:pt x="50885" y="61831"/>
                  </a:cubicBezTo>
                  <a:cubicBezTo>
                    <a:pt x="50850" y="61813"/>
                    <a:pt x="50820" y="61809"/>
                    <a:pt x="50799" y="61809"/>
                  </a:cubicBezTo>
                  <a:close/>
                  <a:moveTo>
                    <a:pt x="99575" y="25559"/>
                  </a:moveTo>
                  <a:cubicBezTo>
                    <a:pt x="99881" y="25559"/>
                    <a:pt x="100191" y="25574"/>
                    <a:pt x="100502" y="25607"/>
                  </a:cubicBezTo>
                  <a:cubicBezTo>
                    <a:pt x="102694" y="25846"/>
                    <a:pt x="113244" y="27919"/>
                    <a:pt x="113244" y="27919"/>
                  </a:cubicBezTo>
                  <a:lnTo>
                    <a:pt x="109716" y="30300"/>
                  </a:lnTo>
                  <a:cubicBezTo>
                    <a:pt x="108661" y="30104"/>
                    <a:pt x="107435" y="30032"/>
                    <a:pt x="106197" y="30032"/>
                  </a:cubicBezTo>
                  <a:cubicBezTo>
                    <a:pt x="102653" y="30032"/>
                    <a:pt x="99012" y="30625"/>
                    <a:pt x="99012" y="30625"/>
                  </a:cubicBezTo>
                  <a:cubicBezTo>
                    <a:pt x="99183" y="30615"/>
                    <a:pt x="99360" y="30610"/>
                    <a:pt x="99544" y="30610"/>
                  </a:cubicBezTo>
                  <a:cubicBezTo>
                    <a:pt x="103497" y="30610"/>
                    <a:pt x="110144" y="32800"/>
                    <a:pt x="110144" y="32800"/>
                  </a:cubicBezTo>
                  <a:lnTo>
                    <a:pt x="112491" y="36928"/>
                  </a:lnTo>
                  <a:cubicBezTo>
                    <a:pt x="112491" y="36928"/>
                    <a:pt x="108637" y="39617"/>
                    <a:pt x="105862" y="41655"/>
                  </a:cubicBezTo>
                  <a:cubicBezTo>
                    <a:pt x="104900" y="42364"/>
                    <a:pt x="103006" y="42596"/>
                    <a:pt x="100939" y="42596"/>
                  </a:cubicBezTo>
                  <a:cubicBezTo>
                    <a:pt x="97010" y="42596"/>
                    <a:pt x="92452" y="41758"/>
                    <a:pt x="92452" y="41758"/>
                  </a:cubicBezTo>
                  <a:cubicBezTo>
                    <a:pt x="93343" y="39976"/>
                    <a:pt x="94148" y="37887"/>
                    <a:pt x="94422" y="36397"/>
                  </a:cubicBezTo>
                  <a:cubicBezTo>
                    <a:pt x="94833" y="33931"/>
                    <a:pt x="94405" y="32886"/>
                    <a:pt x="94404" y="32886"/>
                  </a:cubicBezTo>
                  <a:lnTo>
                    <a:pt x="94404" y="32886"/>
                  </a:lnTo>
                  <a:cubicBezTo>
                    <a:pt x="94524" y="34907"/>
                    <a:pt x="90671" y="42819"/>
                    <a:pt x="89917" y="43779"/>
                  </a:cubicBezTo>
                  <a:cubicBezTo>
                    <a:pt x="89164" y="44755"/>
                    <a:pt x="83443" y="47067"/>
                    <a:pt x="83443" y="47067"/>
                  </a:cubicBezTo>
                  <a:cubicBezTo>
                    <a:pt x="83443" y="47067"/>
                    <a:pt x="89489" y="46142"/>
                    <a:pt x="90774" y="44532"/>
                  </a:cubicBezTo>
                  <a:cubicBezTo>
                    <a:pt x="90774" y="44532"/>
                    <a:pt x="92401" y="44532"/>
                    <a:pt x="94610" y="44481"/>
                  </a:cubicBezTo>
                  <a:lnTo>
                    <a:pt x="94610" y="44481"/>
                  </a:lnTo>
                  <a:cubicBezTo>
                    <a:pt x="94610" y="44498"/>
                    <a:pt x="92195" y="50749"/>
                    <a:pt x="89660" y="52239"/>
                  </a:cubicBezTo>
                  <a:cubicBezTo>
                    <a:pt x="87125" y="53747"/>
                    <a:pt x="83923" y="55956"/>
                    <a:pt x="83923" y="55956"/>
                  </a:cubicBezTo>
                  <a:lnTo>
                    <a:pt x="89900" y="53164"/>
                  </a:lnTo>
                  <a:lnTo>
                    <a:pt x="89900" y="53164"/>
                  </a:lnTo>
                  <a:cubicBezTo>
                    <a:pt x="89900" y="53164"/>
                    <a:pt x="89198" y="58354"/>
                    <a:pt x="88307" y="59810"/>
                  </a:cubicBezTo>
                  <a:cubicBezTo>
                    <a:pt x="86629" y="62516"/>
                    <a:pt x="85053" y="64314"/>
                    <a:pt x="83786" y="65479"/>
                  </a:cubicBezTo>
                  <a:cubicBezTo>
                    <a:pt x="83820" y="65410"/>
                    <a:pt x="83871" y="65342"/>
                    <a:pt x="83923" y="65273"/>
                  </a:cubicBezTo>
                  <a:lnTo>
                    <a:pt x="83923" y="65273"/>
                  </a:lnTo>
                  <a:cubicBezTo>
                    <a:pt x="83060" y="65719"/>
                    <a:pt x="76878" y="68902"/>
                    <a:pt x="72919" y="68902"/>
                  </a:cubicBezTo>
                  <a:cubicBezTo>
                    <a:pt x="72160" y="68902"/>
                    <a:pt x="71483" y="68785"/>
                    <a:pt x="70940" y="68510"/>
                  </a:cubicBezTo>
                  <a:cubicBezTo>
                    <a:pt x="70940" y="68510"/>
                    <a:pt x="71762" y="60906"/>
                    <a:pt x="70290" y="58028"/>
                  </a:cubicBezTo>
                  <a:cubicBezTo>
                    <a:pt x="70290" y="58028"/>
                    <a:pt x="69074" y="67123"/>
                    <a:pt x="66967" y="69795"/>
                  </a:cubicBezTo>
                  <a:cubicBezTo>
                    <a:pt x="65648" y="71490"/>
                    <a:pt x="61315" y="72175"/>
                    <a:pt x="58301" y="72466"/>
                  </a:cubicBezTo>
                  <a:cubicBezTo>
                    <a:pt x="59174" y="71679"/>
                    <a:pt x="60270" y="70274"/>
                    <a:pt x="60185" y="68253"/>
                  </a:cubicBezTo>
                  <a:lnTo>
                    <a:pt x="60185" y="68253"/>
                  </a:lnTo>
                  <a:cubicBezTo>
                    <a:pt x="60270" y="68305"/>
                    <a:pt x="60373" y="68373"/>
                    <a:pt x="60476" y="68442"/>
                  </a:cubicBezTo>
                  <a:cubicBezTo>
                    <a:pt x="60526" y="68475"/>
                    <a:pt x="60585" y="68491"/>
                    <a:pt x="60651" y="68491"/>
                  </a:cubicBezTo>
                  <a:cubicBezTo>
                    <a:pt x="61541" y="68491"/>
                    <a:pt x="63783" y="65697"/>
                    <a:pt x="64038" y="65187"/>
                  </a:cubicBezTo>
                  <a:cubicBezTo>
                    <a:pt x="64244" y="64794"/>
                    <a:pt x="63798" y="62413"/>
                    <a:pt x="63524" y="61077"/>
                  </a:cubicBezTo>
                  <a:cubicBezTo>
                    <a:pt x="64398" y="59741"/>
                    <a:pt x="66128" y="56675"/>
                    <a:pt x="64997" y="54740"/>
                  </a:cubicBezTo>
                  <a:cubicBezTo>
                    <a:pt x="64398" y="53712"/>
                    <a:pt x="62360" y="51948"/>
                    <a:pt x="60150" y="50201"/>
                  </a:cubicBezTo>
                  <a:cubicBezTo>
                    <a:pt x="59893" y="49944"/>
                    <a:pt x="59636" y="49687"/>
                    <a:pt x="59380" y="49413"/>
                  </a:cubicBezTo>
                  <a:cubicBezTo>
                    <a:pt x="59054" y="49105"/>
                    <a:pt x="58729" y="48797"/>
                    <a:pt x="58403" y="48489"/>
                  </a:cubicBezTo>
                  <a:lnTo>
                    <a:pt x="58403" y="48489"/>
                  </a:lnTo>
                  <a:cubicBezTo>
                    <a:pt x="58404" y="48489"/>
                    <a:pt x="66196" y="50424"/>
                    <a:pt x="67720" y="51708"/>
                  </a:cubicBezTo>
                  <a:cubicBezTo>
                    <a:pt x="69245" y="52993"/>
                    <a:pt x="70461" y="55956"/>
                    <a:pt x="70461" y="55956"/>
                  </a:cubicBezTo>
                  <a:cubicBezTo>
                    <a:pt x="70940" y="51606"/>
                    <a:pt x="75222" y="50424"/>
                    <a:pt x="80857" y="47752"/>
                  </a:cubicBezTo>
                  <a:lnTo>
                    <a:pt x="80857" y="47752"/>
                  </a:lnTo>
                  <a:cubicBezTo>
                    <a:pt x="80856" y="47752"/>
                    <a:pt x="72773" y="49893"/>
                    <a:pt x="72139" y="50321"/>
                  </a:cubicBezTo>
                  <a:cubicBezTo>
                    <a:pt x="71567" y="50708"/>
                    <a:pt x="71135" y="51694"/>
                    <a:pt x="70288" y="51694"/>
                  </a:cubicBezTo>
                  <a:cubicBezTo>
                    <a:pt x="70197" y="51694"/>
                    <a:pt x="70100" y="51682"/>
                    <a:pt x="69998" y="51657"/>
                  </a:cubicBezTo>
                  <a:cubicBezTo>
                    <a:pt x="68936" y="51383"/>
                    <a:pt x="68560" y="49568"/>
                    <a:pt x="67190" y="49345"/>
                  </a:cubicBezTo>
                  <a:cubicBezTo>
                    <a:pt x="65819" y="49139"/>
                    <a:pt x="54927" y="45851"/>
                    <a:pt x="54927" y="45851"/>
                  </a:cubicBezTo>
                  <a:cubicBezTo>
                    <a:pt x="54721" y="45731"/>
                    <a:pt x="54516" y="45611"/>
                    <a:pt x="54276" y="45508"/>
                  </a:cubicBezTo>
                  <a:cubicBezTo>
                    <a:pt x="54173" y="45457"/>
                    <a:pt x="54053" y="45406"/>
                    <a:pt x="53933" y="45354"/>
                  </a:cubicBezTo>
                  <a:lnTo>
                    <a:pt x="53591" y="45217"/>
                  </a:lnTo>
                  <a:cubicBezTo>
                    <a:pt x="53471" y="45166"/>
                    <a:pt x="53334" y="45132"/>
                    <a:pt x="53214" y="45097"/>
                  </a:cubicBezTo>
                  <a:cubicBezTo>
                    <a:pt x="53094" y="45063"/>
                    <a:pt x="52974" y="45029"/>
                    <a:pt x="52837" y="45012"/>
                  </a:cubicBezTo>
                  <a:cubicBezTo>
                    <a:pt x="52700" y="44995"/>
                    <a:pt x="52580" y="44960"/>
                    <a:pt x="52443" y="44943"/>
                  </a:cubicBezTo>
                  <a:lnTo>
                    <a:pt x="51981" y="44943"/>
                  </a:lnTo>
                  <a:cubicBezTo>
                    <a:pt x="51844" y="44943"/>
                    <a:pt x="51741" y="44960"/>
                    <a:pt x="51621" y="44977"/>
                  </a:cubicBezTo>
                  <a:lnTo>
                    <a:pt x="51553" y="44977"/>
                  </a:lnTo>
                  <a:cubicBezTo>
                    <a:pt x="51518" y="44986"/>
                    <a:pt x="51498" y="44992"/>
                    <a:pt x="51488" y="44995"/>
                  </a:cubicBezTo>
                  <a:lnTo>
                    <a:pt x="51488" y="44995"/>
                  </a:lnTo>
                  <a:cubicBezTo>
                    <a:pt x="51487" y="44995"/>
                    <a:pt x="51486" y="44995"/>
                    <a:pt x="51484" y="44995"/>
                  </a:cubicBezTo>
                  <a:lnTo>
                    <a:pt x="51467" y="44995"/>
                  </a:lnTo>
                  <a:lnTo>
                    <a:pt x="51381" y="45012"/>
                  </a:lnTo>
                  <a:lnTo>
                    <a:pt x="51210" y="45063"/>
                  </a:lnTo>
                  <a:cubicBezTo>
                    <a:pt x="50987" y="45114"/>
                    <a:pt x="50748" y="45183"/>
                    <a:pt x="50525" y="45251"/>
                  </a:cubicBezTo>
                  <a:cubicBezTo>
                    <a:pt x="50080" y="45371"/>
                    <a:pt x="49617" y="45508"/>
                    <a:pt x="49172" y="45645"/>
                  </a:cubicBezTo>
                  <a:cubicBezTo>
                    <a:pt x="48264" y="45919"/>
                    <a:pt x="47374" y="46211"/>
                    <a:pt x="46483" y="46519"/>
                  </a:cubicBezTo>
                  <a:cubicBezTo>
                    <a:pt x="45986" y="46707"/>
                    <a:pt x="45472" y="46879"/>
                    <a:pt x="44959" y="47067"/>
                  </a:cubicBezTo>
                  <a:lnTo>
                    <a:pt x="44976" y="47067"/>
                  </a:lnTo>
                  <a:cubicBezTo>
                    <a:pt x="44489" y="47244"/>
                    <a:pt x="43302" y="47354"/>
                    <a:pt x="41976" y="47354"/>
                  </a:cubicBezTo>
                  <a:cubicBezTo>
                    <a:pt x="40221" y="47354"/>
                    <a:pt x="38222" y="47161"/>
                    <a:pt x="37286" y="46673"/>
                  </a:cubicBezTo>
                  <a:cubicBezTo>
                    <a:pt x="37286" y="46673"/>
                    <a:pt x="27849" y="50081"/>
                    <a:pt x="22214" y="50492"/>
                  </a:cubicBezTo>
                  <a:cubicBezTo>
                    <a:pt x="21154" y="50174"/>
                    <a:pt x="19752" y="49843"/>
                    <a:pt x="18157" y="49843"/>
                  </a:cubicBezTo>
                  <a:cubicBezTo>
                    <a:pt x="16659" y="49843"/>
                    <a:pt x="14991" y="50135"/>
                    <a:pt x="13274" y="51006"/>
                  </a:cubicBezTo>
                  <a:cubicBezTo>
                    <a:pt x="12195" y="51537"/>
                    <a:pt x="11047" y="52154"/>
                    <a:pt x="9899" y="52890"/>
                  </a:cubicBezTo>
                  <a:cubicBezTo>
                    <a:pt x="11903" y="41621"/>
                    <a:pt x="23944" y="40405"/>
                    <a:pt x="23944" y="40405"/>
                  </a:cubicBezTo>
                  <a:cubicBezTo>
                    <a:pt x="28648" y="43010"/>
                    <a:pt x="32976" y="43701"/>
                    <a:pt x="36242" y="43701"/>
                  </a:cubicBezTo>
                  <a:cubicBezTo>
                    <a:pt x="39932" y="43701"/>
                    <a:pt x="42270" y="42819"/>
                    <a:pt x="42270" y="42819"/>
                  </a:cubicBezTo>
                  <a:lnTo>
                    <a:pt x="42270" y="42819"/>
                  </a:lnTo>
                  <a:cubicBezTo>
                    <a:pt x="41567" y="42871"/>
                    <a:pt x="40898" y="42894"/>
                    <a:pt x="40264" y="42894"/>
                  </a:cubicBezTo>
                  <a:cubicBezTo>
                    <a:pt x="33885" y="42894"/>
                    <a:pt x="30966" y="40542"/>
                    <a:pt x="30966" y="40542"/>
                  </a:cubicBezTo>
                  <a:cubicBezTo>
                    <a:pt x="30966" y="40542"/>
                    <a:pt x="30914" y="34393"/>
                    <a:pt x="40454" y="31653"/>
                  </a:cubicBezTo>
                  <a:cubicBezTo>
                    <a:pt x="40915" y="31518"/>
                    <a:pt x="41350" y="31460"/>
                    <a:pt x="41769" y="31460"/>
                  </a:cubicBezTo>
                  <a:cubicBezTo>
                    <a:pt x="43266" y="31460"/>
                    <a:pt x="44552" y="32198"/>
                    <a:pt x="46038" y="32800"/>
                  </a:cubicBezTo>
                  <a:cubicBezTo>
                    <a:pt x="42783" y="32869"/>
                    <a:pt x="40454" y="33571"/>
                    <a:pt x="40454" y="33571"/>
                  </a:cubicBezTo>
                  <a:cubicBezTo>
                    <a:pt x="40454" y="33571"/>
                    <a:pt x="41215" y="33350"/>
                    <a:pt x="42773" y="33350"/>
                  </a:cubicBezTo>
                  <a:cubicBezTo>
                    <a:pt x="43552" y="33350"/>
                    <a:pt x="44530" y="33405"/>
                    <a:pt x="45712" y="33571"/>
                  </a:cubicBezTo>
                  <a:cubicBezTo>
                    <a:pt x="49240" y="34067"/>
                    <a:pt x="58660" y="41758"/>
                    <a:pt x="58660" y="41758"/>
                  </a:cubicBezTo>
                  <a:cubicBezTo>
                    <a:pt x="55783" y="38418"/>
                    <a:pt x="51073" y="35249"/>
                    <a:pt x="49857" y="34461"/>
                  </a:cubicBezTo>
                  <a:cubicBezTo>
                    <a:pt x="50097" y="34444"/>
                    <a:pt x="50371" y="34410"/>
                    <a:pt x="50679" y="34359"/>
                  </a:cubicBezTo>
                  <a:lnTo>
                    <a:pt x="55338" y="34753"/>
                  </a:lnTo>
                  <a:cubicBezTo>
                    <a:pt x="54721" y="34444"/>
                    <a:pt x="54104" y="34170"/>
                    <a:pt x="53471" y="33948"/>
                  </a:cubicBezTo>
                  <a:cubicBezTo>
                    <a:pt x="55886" y="33519"/>
                    <a:pt x="58592" y="32834"/>
                    <a:pt x="59876" y="31841"/>
                  </a:cubicBezTo>
                  <a:cubicBezTo>
                    <a:pt x="59928" y="31858"/>
                    <a:pt x="59962" y="31875"/>
                    <a:pt x="60013" y="31892"/>
                  </a:cubicBezTo>
                  <a:cubicBezTo>
                    <a:pt x="59962" y="35027"/>
                    <a:pt x="60853" y="38949"/>
                    <a:pt x="61401" y="41038"/>
                  </a:cubicBezTo>
                  <a:cubicBezTo>
                    <a:pt x="60818" y="38555"/>
                    <a:pt x="60630" y="35626"/>
                    <a:pt x="60578" y="33639"/>
                  </a:cubicBezTo>
                  <a:lnTo>
                    <a:pt x="60578" y="33639"/>
                  </a:lnTo>
                  <a:cubicBezTo>
                    <a:pt x="62959" y="40148"/>
                    <a:pt x="68611" y="47067"/>
                    <a:pt x="68611" y="47067"/>
                  </a:cubicBezTo>
                  <a:lnTo>
                    <a:pt x="67960" y="44755"/>
                  </a:lnTo>
                  <a:lnTo>
                    <a:pt x="67960" y="44755"/>
                  </a:lnTo>
                  <a:cubicBezTo>
                    <a:pt x="68582" y="45204"/>
                    <a:pt x="69210" y="45393"/>
                    <a:pt x="69827" y="45393"/>
                  </a:cubicBezTo>
                  <a:cubicBezTo>
                    <a:pt x="73016" y="45393"/>
                    <a:pt x="75890" y="40353"/>
                    <a:pt x="75890" y="40353"/>
                  </a:cubicBezTo>
                  <a:cubicBezTo>
                    <a:pt x="75890" y="40353"/>
                    <a:pt x="76015" y="39724"/>
                    <a:pt x="76038" y="39724"/>
                  </a:cubicBezTo>
                  <a:lnTo>
                    <a:pt x="76038" y="39724"/>
                  </a:lnTo>
                  <a:cubicBezTo>
                    <a:pt x="76054" y="39724"/>
                    <a:pt x="76026" y="39997"/>
                    <a:pt x="75890" y="40901"/>
                  </a:cubicBezTo>
                  <a:cubicBezTo>
                    <a:pt x="75565" y="43162"/>
                    <a:pt x="72978" y="46570"/>
                    <a:pt x="72978" y="46570"/>
                  </a:cubicBezTo>
                  <a:cubicBezTo>
                    <a:pt x="75085" y="44481"/>
                    <a:pt x="76644" y="42083"/>
                    <a:pt x="77808" y="39788"/>
                  </a:cubicBezTo>
                  <a:cubicBezTo>
                    <a:pt x="78802" y="39445"/>
                    <a:pt x="80908" y="38640"/>
                    <a:pt x="82433" y="37407"/>
                  </a:cubicBezTo>
                  <a:lnTo>
                    <a:pt x="82433" y="37407"/>
                  </a:lnTo>
                  <a:cubicBezTo>
                    <a:pt x="80720" y="39976"/>
                    <a:pt x="78356" y="42819"/>
                    <a:pt x="78356" y="42819"/>
                  </a:cubicBezTo>
                  <a:cubicBezTo>
                    <a:pt x="78356" y="42819"/>
                    <a:pt x="85413" y="35643"/>
                    <a:pt x="84933" y="33691"/>
                  </a:cubicBezTo>
                  <a:cubicBezTo>
                    <a:pt x="84865" y="33365"/>
                    <a:pt x="84745" y="33091"/>
                    <a:pt x="84608" y="32886"/>
                  </a:cubicBezTo>
                  <a:cubicBezTo>
                    <a:pt x="84608" y="32886"/>
                    <a:pt x="87157" y="28915"/>
                    <a:pt x="92470" y="28915"/>
                  </a:cubicBezTo>
                  <a:cubicBezTo>
                    <a:pt x="93048" y="28915"/>
                    <a:pt x="93658" y="28962"/>
                    <a:pt x="94302" y="29066"/>
                  </a:cubicBezTo>
                  <a:cubicBezTo>
                    <a:pt x="93599" y="28450"/>
                    <a:pt x="92795" y="28005"/>
                    <a:pt x="91990" y="27679"/>
                  </a:cubicBezTo>
                  <a:cubicBezTo>
                    <a:pt x="94003" y="26920"/>
                    <a:pt x="96675" y="25559"/>
                    <a:pt x="99575" y="25559"/>
                  </a:cubicBezTo>
                  <a:close/>
                  <a:moveTo>
                    <a:pt x="52357" y="46039"/>
                  </a:moveTo>
                  <a:cubicBezTo>
                    <a:pt x="52443" y="46039"/>
                    <a:pt x="52546" y="46056"/>
                    <a:pt x="52649" y="46074"/>
                  </a:cubicBezTo>
                  <a:cubicBezTo>
                    <a:pt x="52751" y="46074"/>
                    <a:pt x="52854" y="46108"/>
                    <a:pt x="52957" y="46125"/>
                  </a:cubicBezTo>
                  <a:cubicBezTo>
                    <a:pt x="53060" y="46159"/>
                    <a:pt x="53162" y="46176"/>
                    <a:pt x="53248" y="46211"/>
                  </a:cubicBezTo>
                  <a:lnTo>
                    <a:pt x="53556" y="46313"/>
                  </a:lnTo>
                  <a:cubicBezTo>
                    <a:pt x="53659" y="46348"/>
                    <a:pt x="53762" y="46399"/>
                    <a:pt x="53865" y="46433"/>
                  </a:cubicBezTo>
                  <a:cubicBezTo>
                    <a:pt x="54070" y="46502"/>
                    <a:pt x="54276" y="46622"/>
                    <a:pt x="54464" y="46707"/>
                  </a:cubicBezTo>
                  <a:cubicBezTo>
                    <a:pt x="54995" y="46964"/>
                    <a:pt x="55509" y="47272"/>
                    <a:pt x="56006" y="47598"/>
                  </a:cubicBezTo>
                  <a:cubicBezTo>
                    <a:pt x="58677" y="50013"/>
                    <a:pt x="62514" y="53575"/>
                    <a:pt x="64227" y="55476"/>
                  </a:cubicBezTo>
                  <a:cubicBezTo>
                    <a:pt x="64346" y="55648"/>
                    <a:pt x="64466" y="55836"/>
                    <a:pt x="64569" y="56007"/>
                  </a:cubicBezTo>
                  <a:cubicBezTo>
                    <a:pt x="64740" y="56333"/>
                    <a:pt x="64655" y="56795"/>
                    <a:pt x="64518" y="57206"/>
                  </a:cubicBezTo>
                  <a:cubicBezTo>
                    <a:pt x="64364" y="57634"/>
                    <a:pt x="64141" y="58028"/>
                    <a:pt x="63918" y="58422"/>
                  </a:cubicBezTo>
                  <a:cubicBezTo>
                    <a:pt x="63559" y="59005"/>
                    <a:pt x="63130" y="59553"/>
                    <a:pt x="62702" y="60084"/>
                  </a:cubicBezTo>
                  <a:cubicBezTo>
                    <a:pt x="62086" y="59518"/>
                    <a:pt x="61486" y="58970"/>
                    <a:pt x="60870" y="58422"/>
                  </a:cubicBezTo>
                  <a:cubicBezTo>
                    <a:pt x="60493" y="58114"/>
                    <a:pt x="60116" y="57789"/>
                    <a:pt x="59739" y="57463"/>
                  </a:cubicBezTo>
                  <a:cubicBezTo>
                    <a:pt x="59551" y="57309"/>
                    <a:pt x="59362" y="57155"/>
                    <a:pt x="59174" y="57001"/>
                  </a:cubicBezTo>
                  <a:lnTo>
                    <a:pt x="58592" y="56538"/>
                  </a:lnTo>
                  <a:lnTo>
                    <a:pt x="58009" y="56076"/>
                  </a:lnTo>
                  <a:cubicBezTo>
                    <a:pt x="57821" y="55939"/>
                    <a:pt x="57616" y="55785"/>
                    <a:pt x="57427" y="55648"/>
                  </a:cubicBezTo>
                  <a:cubicBezTo>
                    <a:pt x="57222" y="55493"/>
                    <a:pt x="57033" y="55356"/>
                    <a:pt x="56828" y="55202"/>
                  </a:cubicBezTo>
                  <a:cubicBezTo>
                    <a:pt x="56622" y="55065"/>
                    <a:pt x="56434" y="54928"/>
                    <a:pt x="56211" y="54791"/>
                  </a:cubicBezTo>
                  <a:lnTo>
                    <a:pt x="55595" y="54397"/>
                  </a:lnTo>
                  <a:lnTo>
                    <a:pt x="54944" y="54021"/>
                  </a:lnTo>
                  <a:cubicBezTo>
                    <a:pt x="54738" y="53901"/>
                    <a:pt x="54498" y="53815"/>
                    <a:pt x="54276" y="53712"/>
                  </a:cubicBezTo>
                  <a:cubicBezTo>
                    <a:pt x="54053" y="53610"/>
                    <a:pt x="53830" y="53541"/>
                    <a:pt x="53591" y="53455"/>
                  </a:cubicBezTo>
                  <a:cubicBezTo>
                    <a:pt x="53539" y="53404"/>
                    <a:pt x="53471" y="53335"/>
                    <a:pt x="53419" y="53267"/>
                  </a:cubicBezTo>
                  <a:cubicBezTo>
                    <a:pt x="53351" y="53181"/>
                    <a:pt x="53299" y="53113"/>
                    <a:pt x="53265" y="53027"/>
                  </a:cubicBezTo>
                  <a:cubicBezTo>
                    <a:pt x="53214" y="52942"/>
                    <a:pt x="53180" y="52856"/>
                    <a:pt x="53162" y="52770"/>
                  </a:cubicBezTo>
                  <a:cubicBezTo>
                    <a:pt x="53162" y="52719"/>
                    <a:pt x="53162" y="52668"/>
                    <a:pt x="53145" y="52616"/>
                  </a:cubicBezTo>
                  <a:cubicBezTo>
                    <a:pt x="53145" y="52582"/>
                    <a:pt x="53145" y="52531"/>
                    <a:pt x="53162" y="52479"/>
                  </a:cubicBezTo>
                  <a:cubicBezTo>
                    <a:pt x="53162" y="52445"/>
                    <a:pt x="53180" y="52393"/>
                    <a:pt x="53197" y="52342"/>
                  </a:cubicBezTo>
                  <a:cubicBezTo>
                    <a:pt x="53214" y="52308"/>
                    <a:pt x="53214" y="52256"/>
                    <a:pt x="53248" y="52222"/>
                  </a:cubicBezTo>
                  <a:cubicBezTo>
                    <a:pt x="53282" y="52188"/>
                    <a:pt x="53299" y="52137"/>
                    <a:pt x="53334" y="52102"/>
                  </a:cubicBezTo>
                  <a:lnTo>
                    <a:pt x="53419" y="52000"/>
                  </a:lnTo>
                  <a:cubicBezTo>
                    <a:pt x="53454" y="51965"/>
                    <a:pt x="53505" y="51931"/>
                    <a:pt x="53539" y="51897"/>
                  </a:cubicBezTo>
                  <a:lnTo>
                    <a:pt x="53659" y="51811"/>
                  </a:lnTo>
                  <a:lnTo>
                    <a:pt x="53916" y="51674"/>
                  </a:lnTo>
                  <a:lnTo>
                    <a:pt x="53642" y="51794"/>
                  </a:lnTo>
                  <a:lnTo>
                    <a:pt x="53522" y="51880"/>
                  </a:lnTo>
                  <a:cubicBezTo>
                    <a:pt x="53488" y="51914"/>
                    <a:pt x="53436" y="51931"/>
                    <a:pt x="53402" y="51965"/>
                  </a:cubicBezTo>
                  <a:lnTo>
                    <a:pt x="53299" y="52068"/>
                  </a:lnTo>
                  <a:cubicBezTo>
                    <a:pt x="53265" y="52102"/>
                    <a:pt x="53231" y="52154"/>
                    <a:pt x="53197" y="52188"/>
                  </a:cubicBezTo>
                  <a:cubicBezTo>
                    <a:pt x="53180" y="52239"/>
                    <a:pt x="53145" y="52274"/>
                    <a:pt x="53128" y="52325"/>
                  </a:cubicBezTo>
                  <a:cubicBezTo>
                    <a:pt x="53111" y="52376"/>
                    <a:pt x="53094" y="52428"/>
                    <a:pt x="53094" y="52479"/>
                  </a:cubicBezTo>
                  <a:cubicBezTo>
                    <a:pt x="53077" y="52531"/>
                    <a:pt x="53060" y="52565"/>
                    <a:pt x="53077" y="52633"/>
                  </a:cubicBezTo>
                  <a:cubicBezTo>
                    <a:pt x="53077" y="52685"/>
                    <a:pt x="53060" y="52736"/>
                    <a:pt x="53077" y="52770"/>
                  </a:cubicBezTo>
                  <a:cubicBezTo>
                    <a:pt x="53094" y="52873"/>
                    <a:pt x="53128" y="52976"/>
                    <a:pt x="53162" y="53079"/>
                  </a:cubicBezTo>
                  <a:cubicBezTo>
                    <a:pt x="53214" y="53164"/>
                    <a:pt x="53265" y="53250"/>
                    <a:pt x="53317" y="53335"/>
                  </a:cubicBezTo>
                  <a:cubicBezTo>
                    <a:pt x="53368" y="53421"/>
                    <a:pt x="53436" y="53507"/>
                    <a:pt x="53505" y="53575"/>
                  </a:cubicBezTo>
                  <a:lnTo>
                    <a:pt x="53522" y="53575"/>
                  </a:lnTo>
                  <a:lnTo>
                    <a:pt x="53539" y="53592"/>
                  </a:lnTo>
                  <a:cubicBezTo>
                    <a:pt x="53762" y="53695"/>
                    <a:pt x="53985" y="53764"/>
                    <a:pt x="54207" y="53884"/>
                  </a:cubicBezTo>
                  <a:cubicBezTo>
                    <a:pt x="54413" y="53986"/>
                    <a:pt x="54635" y="54106"/>
                    <a:pt x="54841" y="54226"/>
                  </a:cubicBezTo>
                  <a:lnTo>
                    <a:pt x="55440" y="54620"/>
                  </a:lnTo>
                  <a:lnTo>
                    <a:pt x="56040" y="55048"/>
                  </a:lnTo>
                  <a:cubicBezTo>
                    <a:pt x="56228" y="55202"/>
                    <a:pt x="56417" y="55356"/>
                    <a:pt x="56605" y="55511"/>
                  </a:cubicBezTo>
                  <a:cubicBezTo>
                    <a:pt x="56793" y="55648"/>
                    <a:pt x="56982" y="55802"/>
                    <a:pt x="57170" y="55956"/>
                  </a:cubicBezTo>
                  <a:cubicBezTo>
                    <a:pt x="57359" y="56127"/>
                    <a:pt x="57547" y="56281"/>
                    <a:pt x="57735" y="56435"/>
                  </a:cubicBezTo>
                  <a:lnTo>
                    <a:pt x="58283" y="56915"/>
                  </a:lnTo>
                  <a:lnTo>
                    <a:pt x="58814" y="57412"/>
                  </a:lnTo>
                  <a:cubicBezTo>
                    <a:pt x="59003" y="57583"/>
                    <a:pt x="59174" y="57737"/>
                    <a:pt x="59345" y="57908"/>
                  </a:cubicBezTo>
                  <a:cubicBezTo>
                    <a:pt x="59705" y="58251"/>
                    <a:pt x="60048" y="58576"/>
                    <a:pt x="60407" y="58919"/>
                  </a:cubicBezTo>
                  <a:cubicBezTo>
                    <a:pt x="60990" y="59501"/>
                    <a:pt x="61589" y="60101"/>
                    <a:pt x="62154" y="60717"/>
                  </a:cubicBezTo>
                  <a:lnTo>
                    <a:pt x="62137" y="60734"/>
                  </a:lnTo>
                  <a:lnTo>
                    <a:pt x="62188" y="60889"/>
                  </a:lnTo>
                  <a:cubicBezTo>
                    <a:pt x="62274" y="61214"/>
                    <a:pt x="62360" y="61556"/>
                    <a:pt x="62428" y="61882"/>
                  </a:cubicBezTo>
                  <a:cubicBezTo>
                    <a:pt x="62497" y="62207"/>
                    <a:pt x="62565" y="62550"/>
                    <a:pt x="62599" y="62875"/>
                  </a:cubicBezTo>
                  <a:cubicBezTo>
                    <a:pt x="62617" y="63047"/>
                    <a:pt x="62634" y="63201"/>
                    <a:pt x="62634" y="63355"/>
                  </a:cubicBezTo>
                  <a:lnTo>
                    <a:pt x="62634" y="63389"/>
                  </a:lnTo>
                  <a:lnTo>
                    <a:pt x="62634" y="63440"/>
                  </a:lnTo>
                  <a:cubicBezTo>
                    <a:pt x="62617" y="63458"/>
                    <a:pt x="62617" y="63458"/>
                    <a:pt x="62617" y="63475"/>
                  </a:cubicBezTo>
                  <a:lnTo>
                    <a:pt x="62565" y="63560"/>
                  </a:lnTo>
                  <a:lnTo>
                    <a:pt x="62514" y="63646"/>
                  </a:lnTo>
                  <a:cubicBezTo>
                    <a:pt x="62360" y="63886"/>
                    <a:pt x="62154" y="64143"/>
                    <a:pt x="61932" y="64400"/>
                  </a:cubicBezTo>
                  <a:cubicBezTo>
                    <a:pt x="61469" y="64879"/>
                    <a:pt x="60972" y="65342"/>
                    <a:pt x="60459" y="65787"/>
                  </a:cubicBezTo>
                  <a:cubicBezTo>
                    <a:pt x="60202" y="66010"/>
                    <a:pt x="59928" y="66232"/>
                    <a:pt x="59671" y="66455"/>
                  </a:cubicBezTo>
                  <a:cubicBezTo>
                    <a:pt x="59448" y="66643"/>
                    <a:pt x="59208" y="66832"/>
                    <a:pt x="58969" y="67020"/>
                  </a:cubicBezTo>
                  <a:cubicBezTo>
                    <a:pt x="58746" y="66986"/>
                    <a:pt x="58489" y="66934"/>
                    <a:pt x="58198" y="66849"/>
                  </a:cubicBezTo>
                  <a:cubicBezTo>
                    <a:pt x="57958" y="66780"/>
                    <a:pt x="57718" y="66695"/>
                    <a:pt x="57461" y="66592"/>
                  </a:cubicBezTo>
                  <a:cubicBezTo>
                    <a:pt x="57341" y="66540"/>
                    <a:pt x="57204" y="66472"/>
                    <a:pt x="57067" y="66403"/>
                  </a:cubicBezTo>
                  <a:cubicBezTo>
                    <a:pt x="56948" y="66335"/>
                    <a:pt x="56811" y="66266"/>
                    <a:pt x="56674" y="66181"/>
                  </a:cubicBezTo>
                  <a:cubicBezTo>
                    <a:pt x="56417" y="66027"/>
                    <a:pt x="56160" y="65855"/>
                    <a:pt x="55886" y="65650"/>
                  </a:cubicBezTo>
                  <a:cubicBezTo>
                    <a:pt x="55629" y="65461"/>
                    <a:pt x="55355" y="65256"/>
                    <a:pt x="55098" y="65050"/>
                  </a:cubicBezTo>
                  <a:cubicBezTo>
                    <a:pt x="54036" y="64211"/>
                    <a:pt x="53008" y="63321"/>
                    <a:pt x="52203" y="62704"/>
                  </a:cubicBezTo>
                  <a:cubicBezTo>
                    <a:pt x="51809" y="62379"/>
                    <a:pt x="51467" y="62122"/>
                    <a:pt x="51210" y="61968"/>
                  </a:cubicBezTo>
                  <a:cubicBezTo>
                    <a:pt x="51073" y="61899"/>
                    <a:pt x="50970" y="61848"/>
                    <a:pt x="50885" y="61831"/>
                  </a:cubicBezTo>
                  <a:lnTo>
                    <a:pt x="50885" y="61831"/>
                  </a:lnTo>
                  <a:cubicBezTo>
                    <a:pt x="50953" y="61865"/>
                    <a:pt x="51056" y="61916"/>
                    <a:pt x="51176" y="62002"/>
                  </a:cubicBezTo>
                  <a:cubicBezTo>
                    <a:pt x="51416" y="62173"/>
                    <a:pt x="51741" y="62447"/>
                    <a:pt x="52118" y="62807"/>
                  </a:cubicBezTo>
                  <a:cubicBezTo>
                    <a:pt x="52854" y="63492"/>
                    <a:pt x="53813" y="64451"/>
                    <a:pt x="54807" y="65376"/>
                  </a:cubicBezTo>
                  <a:cubicBezTo>
                    <a:pt x="55064" y="65598"/>
                    <a:pt x="55320" y="65838"/>
                    <a:pt x="55577" y="66061"/>
                  </a:cubicBezTo>
                  <a:cubicBezTo>
                    <a:pt x="55834" y="66284"/>
                    <a:pt x="56091" y="66489"/>
                    <a:pt x="56365" y="66677"/>
                  </a:cubicBezTo>
                  <a:cubicBezTo>
                    <a:pt x="56502" y="66780"/>
                    <a:pt x="56639" y="66866"/>
                    <a:pt x="56776" y="66952"/>
                  </a:cubicBezTo>
                  <a:cubicBezTo>
                    <a:pt x="56913" y="67020"/>
                    <a:pt x="57033" y="67106"/>
                    <a:pt x="57170" y="67174"/>
                  </a:cubicBezTo>
                  <a:cubicBezTo>
                    <a:pt x="57444" y="67328"/>
                    <a:pt x="57701" y="67448"/>
                    <a:pt x="57958" y="67534"/>
                  </a:cubicBezTo>
                  <a:cubicBezTo>
                    <a:pt x="58215" y="67637"/>
                    <a:pt x="58455" y="67705"/>
                    <a:pt x="58677" y="67756"/>
                  </a:cubicBezTo>
                  <a:cubicBezTo>
                    <a:pt x="58677" y="67825"/>
                    <a:pt x="58677" y="67894"/>
                    <a:pt x="58677" y="67945"/>
                  </a:cubicBezTo>
                  <a:cubicBezTo>
                    <a:pt x="58677" y="68082"/>
                    <a:pt x="58660" y="68236"/>
                    <a:pt x="58660" y="68373"/>
                  </a:cubicBezTo>
                  <a:cubicBezTo>
                    <a:pt x="58626" y="68647"/>
                    <a:pt x="58609" y="68921"/>
                    <a:pt x="58557" y="69195"/>
                  </a:cubicBezTo>
                  <a:cubicBezTo>
                    <a:pt x="58523" y="69332"/>
                    <a:pt x="58506" y="69452"/>
                    <a:pt x="58472" y="69572"/>
                  </a:cubicBezTo>
                  <a:cubicBezTo>
                    <a:pt x="58455" y="69640"/>
                    <a:pt x="58438" y="69692"/>
                    <a:pt x="58403" y="69743"/>
                  </a:cubicBezTo>
                  <a:cubicBezTo>
                    <a:pt x="58386" y="69812"/>
                    <a:pt x="58369" y="69846"/>
                    <a:pt x="58352" y="69897"/>
                  </a:cubicBezTo>
                  <a:cubicBezTo>
                    <a:pt x="58301" y="69983"/>
                    <a:pt x="58249" y="70034"/>
                    <a:pt x="58232" y="70052"/>
                  </a:cubicBezTo>
                  <a:cubicBezTo>
                    <a:pt x="58249" y="70052"/>
                    <a:pt x="58232" y="70069"/>
                    <a:pt x="58232" y="70069"/>
                  </a:cubicBezTo>
                  <a:lnTo>
                    <a:pt x="58215" y="70086"/>
                  </a:lnTo>
                  <a:lnTo>
                    <a:pt x="58164" y="70120"/>
                  </a:lnTo>
                  <a:lnTo>
                    <a:pt x="58078" y="70171"/>
                  </a:lnTo>
                  <a:lnTo>
                    <a:pt x="57924" y="70291"/>
                  </a:lnTo>
                  <a:cubicBezTo>
                    <a:pt x="57444" y="70600"/>
                    <a:pt x="56725" y="71559"/>
                    <a:pt x="56228" y="71867"/>
                  </a:cubicBezTo>
                  <a:cubicBezTo>
                    <a:pt x="55834" y="72090"/>
                    <a:pt x="55252" y="72432"/>
                    <a:pt x="54772" y="72723"/>
                  </a:cubicBezTo>
                  <a:cubicBezTo>
                    <a:pt x="54738" y="72706"/>
                    <a:pt x="54721" y="72706"/>
                    <a:pt x="54687" y="72706"/>
                  </a:cubicBezTo>
                  <a:cubicBezTo>
                    <a:pt x="54567" y="72672"/>
                    <a:pt x="54447" y="72621"/>
                    <a:pt x="54293" y="72586"/>
                  </a:cubicBezTo>
                  <a:cubicBezTo>
                    <a:pt x="54139" y="72535"/>
                    <a:pt x="53967" y="72466"/>
                    <a:pt x="53762" y="72398"/>
                  </a:cubicBezTo>
                  <a:cubicBezTo>
                    <a:pt x="52991" y="72124"/>
                    <a:pt x="51981" y="71679"/>
                    <a:pt x="50953" y="71233"/>
                  </a:cubicBezTo>
                  <a:cubicBezTo>
                    <a:pt x="49943" y="70788"/>
                    <a:pt x="48932" y="70308"/>
                    <a:pt x="48161" y="69983"/>
                  </a:cubicBezTo>
                  <a:cubicBezTo>
                    <a:pt x="47956" y="69915"/>
                    <a:pt x="47785" y="69829"/>
                    <a:pt x="47630" y="69760"/>
                  </a:cubicBezTo>
                  <a:cubicBezTo>
                    <a:pt x="47476" y="69709"/>
                    <a:pt x="47339" y="69658"/>
                    <a:pt x="47219" y="69606"/>
                  </a:cubicBezTo>
                  <a:cubicBezTo>
                    <a:pt x="47151" y="69589"/>
                    <a:pt x="47099" y="69572"/>
                    <a:pt x="47065" y="69555"/>
                  </a:cubicBezTo>
                  <a:cubicBezTo>
                    <a:pt x="47014" y="69555"/>
                    <a:pt x="46980" y="69538"/>
                    <a:pt x="46945" y="69538"/>
                  </a:cubicBezTo>
                  <a:cubicBezTo>
                    <a:pt x="46962" y="69555"/>
                    <a:pt x="47014" y="69572"/>
                    <a:pt x="47048" y="69589"/>
                  </a:cubicBezTo>
                  <a:cubicBezTo>
                    <a:pt x="47099" y="69606"/>
                    <a:pt x="47151" y="69623"/>
                    <a:pt x="47202" y="69640"/>
                  </a:cubicBezTo>
                  <a:cubicBezTo>
                    <a:pt x="47305" y="69692"/>
                    <a:pt x="47442" y="69760"/>
                    <a:pt x="47596" y="69846"/>
                  </a:cubicBezTo>
                  <a:cubicBezTo>
                    <a:pt x="47750" y="69915"/>
                    <a:pt x="47922" y="70017"/>
                    <a:pt x="48093" y="70103"/>
                  </a:cubicBezTo>
                  <a:cubicBezTo>
                    <a:pt x="48829" y="70514"/>
                    <a:pt x="49788" y="71062"/>
                    <a:pt x="50765" y="71610"/>
                  </a:cubicBezTo>
                  <a:cubicBezTo>
                    <a:pt x="51741" y="72158"/>
                    <a:pt x="52717" y="72689"/>
                    <a:pt x="53488" y="73066"/>
                  </a:cubicBezTo>
                  <a:cubicBezTo>
                    <a:pt x="53676" y="73152"/>
                    <a:pt x="53848" y="73237"/>
                    <a:pt x="54019" y="73306"/>
                  </a:cubicBezTo>
                  <a:cubicBezTo>
                    <a:pt x="54053" y="73323"/>
                    <a:pt x="54104" y="73340"/>
                    <a:pt x="54139" y="73357"/>
                  </a:cubicBezTo>
                  <a:cubicBezTo>
                    <a:pt x="53985" y="73614"/>
                    <a:pt x="53916" y="73734"/>
                    <a:pt x="53659" y="74145"/>
                  </a:cubicBezTo>
                  <a:cubicBezTo>
                    <a:pt x="53317" y="74744"/>
                    <a:pt x="52957" y="75327"/>
                    <a:pt x="52580" y="75875"/>
                  </a:cubicBezTo>
                  <a:cubicBezTo>
                    <a:pt x="52392" y="76166"/>
                    <a:pt x="52203" y="76423"/>
                    <a:pt x="51998" y="76680"/>
                  </a:cubicBezTo>
                  <a:cubicBezTo>
                    <a:pt x="51895" y="76800"/>
                    <a:pt x="51792" y="76919"/>
                    <a:pt x="51707" y="77022"/>
                  </a:cubicBezTo>
                  <a:cubicBezTo>
                    <a:pt x="51672" y="77057"/>
                    <a:pt x="51655" y="77074"/>
                    <a:pt x="51638" y="77091"/>
                  </a:cubicBezTo>
                  <a:cubicBezTo>
                    <a:pt x="51604" y="77108"/>
                    <a:pt x="51587" y="77142"/>
                    <a:pt x="51570" y="77159"/>
                  </a:cubicBezTo>
                  <a:lnTo>
                    <a:pt x="51553" y="77159"/>
                  </a:lnTo>
                  <a:cubicBezTo>
                    <a:pt x="51484" y="77159"/>
                    <a:pt x="51416" y="77142"/>
                    <a:pt x="51347" y="77142"/>
                  </a:cubicBezTo>
                  <a:lnTo>
                    <a:pt x="50850" y="77074"/>
                  </a:lnTo>
                  <a:lnTo>
                    <a:pt x="49840" y="76902"/>
                  </a:lnTo>
                  <a:lnTo>
                    <a:pt x="47802" y="76560"/>
                  </a:lnTo>
                  <a:cubicBezTo>
                    <a:pt x="47117" y="76440"/>
                    <a:pt x="46432" y="76320"/>
                    <a:pt x="45764" y="76183"/>
                  </a:cubicBezTo>
                  <a:cubicBezTo>
                    <a:pt x="45421" y="76115"/>
                    <a:pt x="45096" y="76046"/>
                    <a:pt x="44753" y="75978"/>
                  </a:cubicBezTo>
                  <a:cubicBezTo>
                    <a:pt x="44428" y="75892"/>
                    <a:pt x="44085" y="75823"/>
                    <a:pt x="43760" y="75721"/>
                  </a:cubicBezTo>
                  <a:lnTo>
                    <a:pt x="43280" y="75601"/>
                  </a:lnTo>
                  <a:lnTo>
                    <a:pt x="42801" y="75464"/>
                  </a:lnTo>
                  <a:cubicBezTo>
                    <a:pt x="42646" y="75412"/>
                    <a:pt x="42492" y="75361"/>
                    <a:pt x="42338" y="75292"/>
                  </a:cubicBezTo>
                  <a:cubicBezTo>
                    <a:pt x="42201" y="75241"/>
                    <a:pt x="42081" y="75173"/>
                    <a:pt x="41944" y="75121"/>
                  </a:cubicBezTo>
                  <a:lnTo>
                    <a:pt x="41756" y="75036"/>
                  </a:lnTo>
                  <a:lnTo>
                    <a:pt x="41653" y="75036"/>
                  </a:lnTo>
                  <a:cubicBezTo>
                    <a:pt x="41653" y="75001"/>
                    <a:pt x="41653" y="74864"/>
                    <a:pt x="41636" y="74659"/>
                  </a:cubicBezTo>
                  <a:cubicBezTo>
                    <a:pt x="41619" y="74419"/>
                    <a:pt x="41602" y="74042"/>
                    <a:pt x="41585" y="73580"/>
                  </a:cubicBezTo>
                  <a:cubicBezTo>
                    <a:pt x="41567" y="73117"/>
                    <a:pt x="41567" y="72552"/>
                    <a:pt x="41585" y="71918"/>
                  </a:cubicBezTo>
                  <a:cubicBezTo>
                    <a:pt x="41602" y="71610"/>
                    <a:pt x="41636" y="71268"/>
                    <a:pt x="41722" y="70942"/>
                  </a:cubicBezTo>
                  <a:cubicBezTo>
                    <a:pt x="41756" y="70788"/>
                    <a:pt x="41807" y="70617"/>
                    <a:pt x="41876" y="70531"/>
                  </a:cubicBezTo>
                  <a:lnTo>
                    <a:pt x="41893" y="70514"/>
                  </a:lnTo>
                  <a:lnTo>
                    <a:pt x="41893" y="70497"/>
                  </a:lnTo>
                  <a:lnTo>
                    <a:pt x="41944" y="70445"/>
                  </a:lnTo>
                  <a:cubicBezTo>
                    <a:pt x="41978" y="70411"/>
                    <a:pt x="42013" y="70360"/>
                    <a:pt x="42047" y="70360"/>
                  </a:cubicBezTo>
                  <a:cubicBezTo>
                    <a:pt x="42098" y="70308"/>
                    <a:pt x="42150" y="70274"/>
                    <a:pt x="42235" y="70223"/>
                  </a:cubicBezTo>
                  <a:cubicBezTo>
                    <a:pt x="42527" y="70052"/>
                    <a:pt x="42903" y="69897"/>
                    <a:pt x="43297" y="69743"/>
                  </a:cubicBezTo>
                  <a:cubicBezTo>
                    <a:pt x="43708" y="69589"/>
                    <a:pt x="44119" y="69435"/>
                    <a:pt x="44565" y="69195"/>
                  </a:cubicBezTo>
                  <a:cubicBezTo>
                    <a:pt x="44787" y="69075"/>
                    <a:pt x="45010" y="68938"/>
                    <a:pt x="45216" y="68698"/>
                  </a:cubicBezTo>
                  <a:lnTo>
                    <a:pt x="45301" y="68613"/>
                  </a:lnTo>
                  <a:lnTo>
                    <a:pt x="45370" y="68510"/>
                  </a:lnTo>
                  <a:lnTo>
                    <a:pt x="45438" y="68390"/>
                  </a:lnTo>
                  <a:lnTo>
                    <a:pt x="45438" y="68373"/>
                  </a:lnTo>
                  <a:cubicBezTo>
                    <a:pt x="45441" y="68370"/>
                    <a:pt x="45443" y="68369"/>
                    <a:pt x="45444" y="68369"/>
                  </a:cubicBezTo>
                  <a:cubicBezTo>
                    <a:pt x="45447" y="68369"/>
                    <a:pt x="45447" y="68373"/>
                    <a:pt x="45449" y="68373"/>
                  </a:cubicBezTo>
                  <a:cubicBezTo>
                    <a:pt x="45451" y="68373"/>
                    <a:pt x="45455" y="68365"/>
                    <a:pt x="45472" y="68322"/>
                  </a:cubicBezTo>
                  <a:lnTo>
                    <a:pt x="45472" y="68305"/>
                  </a:lnTo>
                  <a:lnTo>
                    <a:pt x="45490" y="68253"/>
                  </a:lnTo>
                  <a:lnTo>
                    <a:pt x="45524" y="68168"/>
                  </a:lnTo>
                  <a:cubicBezTo>
                    <a:pt x="45524" y="68150"/>
                    <a:pt x="45541" y="68116"/>
                    <a:pt x="45541" y="68065"/>
                  </a:cubicBezTo>
                  <a:cubicBezTo>
                    <a:pt x="45558" y="67979"/>
                    <a:pt x="45575" y="67894"/>
                    <a:pt x="45592" y="67808"/>
                  </a:cubicBezTo>
                  <a:cubicBezTo>
                    <a:pt x="45609" y="67517"/>
                    <a:pt x="45592" y="67243"/>
                    <a:pt x="45558" y="67003"/>
                  </a:cubicBezTo>
                  <a:cubicBezTo>
                    <a:pt x="45524" y="66729"/>
                    <a:pt x="45490" y="66489"/>
                    <a:pt x="45438" y="66249"/>
                  </a:cubicBezTo>
                  <a:cubicBezTo>
                    <a:pt x="45370" y="65753"/>
                    <a:pt x="45284" y="65273"/>
                    <a:pt x="45267" y="64794"/>
                  </a:cubicBezTo>
                  <a:cubicBezTo>
                    <a:pt x="45250" y="64348"/>
                    <a:pt x="45318" y="63886"/>
                    <a:pt x="45490" y="63663"/>
                  </a:cubicBezTo>
                  <a:lnTo>
                    <a:pt x="45609" y="63526"/>
                  </a:lnTo>
                  <a:cubicBezTo>
                    <a:pt x="45661" y="63458"/>
                    <a:pt x="45695" y="63440"/>
                    <a:pt x="45729" y="63406"/>
                  </a:cubicBezTo>
                  <a:cubicBezTo>
                    <a:pt x="45764" y="63372"/>
                    <a:pt x="45798" y="63338"/>
                    <a:pt x="45832" y="63303"/>
                  </a:cubicBezTo>
                  <a:lnTo>
                    <a:pt x="45969" y="63184"/>
                  </a:lnTo>
                  <a:cubicBezTo>
                    <a:pt x="46157" y="63029"/>
                    <a:pt x="46363" y="62892"/>
                    <a:pt x="46569" y="62755"/>
                  </a:cubicBezTo>
                  <a:cubicBezTo>
                    <a:pt x="46980" y="62464"/>
                    <a:pt x="47442" y="62207"/>
                    <a:pt x="47904" y="61950"/>
                  </a:cubicBezTo>
                  <a:cubicBezTo>
                    <a:pt x="48127" y="61813"/>
                    <a:pt x="48350" y="61676"/>
                    <a:pt x="48590" y="61522"/>
                  </a:cubicBezTo>
                  <a:cubicBezTo>
                    <a:pt x="48812" y="61385"/>
                    <a:pt x="49052" y="61231"/>
                    <a:pt x="49292" y="61043"/>
                  </a:cubicBezTo>
                  <a:cubicBezTo>
                    <a:pt x="49360" y="60991"/>
                    <a:pt x="49412" y="60940"/>
                    <a:pt x="49480" y="60889"/>
                  </a:cubicBezTo>
                  <a:lnTo>
                    <a:pt x="49566" y="60786"/>
                  </a:lnTo>
                  <a:lnTo>
                    <a:pt x="49617" y="60752"/>
                  </a:lnTo>
                  <a:lnTo>
                    <a:pt x="49634" y="60717"/>
                  </a:lnTo>
                  <a:cubicBezTo>
                    <a:pt x="49634" y="60718"/>
                    <a:pt x="49635" y="60719"/>
                    <a:pt x="49635" y="60719"/>
                  </a:cubicBezTo>
                  <a:cubicBezTo>
                    <a:pt x="49644" y="60719"/>
                    <a:pt x="49699" y="60643"/>
                    <a:pt x="49693" y="60643"/>
                  </a:cubicBezTo>
                  <a:lnTo>
                    <a:pt x="49693" y="60643"/>
                  </a:lnTo>
                  <a:cubicBezTo>
                    <a:pt x="49692" y="60643"/>
                    <a:pt x="49690" y="60644"/>
                    <a:pt x="49686" y="60649"/>
                  </a:cubicBezTo>
                  <a:lnTo>
                    <a:pt x="49720" y="60597"/>
                  </a:lnTo>
                  <a:lnTo>
                    <a:pt x="49737" y="60580"/>
                  </a:lnTo>
                  <a:lnTo>
                    <a:pt x="49754" y="60529"/>
                  </a:lnTo>
                  <a:cubicBezTo>
                    <a:pt x="49771" y="60477"/>
                    <a:pt x="49788" y="60443"/>
                    <a:pt x="49806" y="60392"/>
                  </a:cubicBezTo>
                  <a:cubicBezTo>
                    <a:pt x="49823" y="60358"/>
                    <a:pt x="49840" y="60306"/>
                    <a:pt x="49840" y="60289"/>
                  </a:cubicBezTo>
                  <a:cubicBezTo>
                    <a:pt x="49840" y="60238"/>
                    <a:pt x="49857" y="60186"/>
                    <a:pt x="49857" y="60135"/>
                  </a:cubicBezTo>
                  <a:lnTo>
                    <a:pt x="49874" y="59981"/>
                  </a:lnTo>
                  <a:cubicBezTo>
                    <a:pt x="49857" y="59621"/>
                    <a:pt x="49788" y="59364"/>
                    <a:pt x="49720" y="59073"/>
                  </a:cubicBezTo>
                  <a:cubicBezTo>
                    <a:pt x="49583" y="58542"/>
                    <a:pt x="49395" y="58045"/>
                    <a:pt x="49223" y="57566"/>
                  </a:cubicBezTo>
                  <a:cubicBezTo>
                    <a:pt x="49035" y="57086"/>
                    <a:pt x="48864" y="56624"/>
                    <a:pt x="48709" y="56161"/>
                  </a:cubicBezTo>
                  <a:cubicBezTo>
                    <a:pt x="48555" y="55716"/>
                    <a:pt x="48418" y="55237"/>
                    <a:pt x="48384" y="54860"/>
                  </a:cubicBezTo>
                  <a:cubicBezTo>
                    <a:pt x="48384" y="54791"/>
                    <a:pt x="48384" y="54689"/>
                    <a:pt x="48401" y="54654"/>
                  </a:cubicBezTo>
                  <a:cubicBezTo>
                    <a:pt x="48401" y="54637"/>
                    <a:pt x="48401" y="54637"/>
                    <a:pt x="48418" y="54637"/>
                  </a:cubicBezTo>
                  <a:cubicBezTo>
                    <a:pt x="48418" y="54620"/>
                    <a:pt x="48418" y="54620"/>
                    <a:pt x="48418" y="54620"/>
                  </a:cubicBezTo>
                  <a:lnTo>
                    <a:pt x="48470" y="54552"/>
                  </a:lnTo>
                  <a:lnTo>
                    <a:pt x="48504" y="54500"/>
                  </a:lnTo>
                  <a:cubicBezTo>
                    <a:pt x="48607" y="54380"/>
                    <a:pt x="48778" y="54243"/>
                    <a:pt x="48949" y="54106"/>
                  </a:cubicBezTo>
                  <a:cubicBezTo>
                    <a:pt x="49292" y="53866"/>
                    <a:pt x="49669" y="53644"/>
                    <a:pt x="50028" y="53421"/>
                  </a:cubicBezTo>
                  <a:cubicBezTo>
                    <a:pt x="50388" y="53198"/>
                    <a:pt x="50748" y="52993"/>
                    <a:pt x="51090" y="52753"/>
                  </a:cubicBezTo>
                  <a:cubicBezTo>
                    <a:pt x="51261" y="52633"/>
                    <a:pt x="51433" y="52513"/>
                    <a:pt x="51587" y="52376"/>
                  </a:cubicBezTo>
                  <a:cubicBezTo>
                    <a:pt x="51672" y="52291"/>
                    <a:pt x="51758" y="52222"/>
                    <a:pt x="51827" y="52102"/>
                  </a:cubicBezTo>
                  <a:cubicBezTo>
                    <a:pt x="51895" y="52000"/>
                    <a:pt x="51964" y="51880"/>
                    <a:pt x="51964" y="51691"/>
                  </a:cubicBezTo>
                  <a:lnTo>
                    <a:pt x="51946" y="51554"/>
                  </a:lnTo>
                  <a:cubicBezTo>
                    <a:pt x="51929" y="51503"/>
                    <a:pt x="51929" y="51452"/>
                    <a:pt x="51912" y="51400"/>
                  </a:cubicBezTo>
                  <a:cubicBezTo>
                    <a:pt x="51895" y="51297"/>
                    <a:pt x="51861" y="51212"/>
                    <a:pt x="51844" y="51126"/>
                  </a:cubicBezTo>
                  <a:cubicBezTo>
                    <a:pt x="51792" y="50955"/>
                    <a:pt x="51741" y="50801"/>
                    <a:pt x="51690" y="50629"/>
                  </a:cubicBezTo>
                  <a:cubicBezTo>
                    <a:pt x="51501" y="50013"/>
                    <a:pt x="51296" y="49499"/>
                    <a:pt x="51159" y="49054"/>
                  </a:cubicBezTo>
                  <a:cubicBezTo>
                    <a:pt x="51022" y="48608"/>
                    <a:pt x="50936" y="48266"/>
                    <a:pt x="50902" y="48009"/>
                  </a:cubicBezTo>
                  <a:cubicBezTo>
                    <a:pt x="50867" y="47889"/>
                    <a:pt x="50867" y="47803"/>
                    <a:pt x="50850" y="47735"/>
                  </a:cubicBezTo>
                  <a:cubicBezTo>
                    <a:pt x="50850" y="47666"/>
                    <a:pt x="50850" y="47632"/>
                    <a:pt x="50850" y="47632"/>
                  </a:cubicBezTo>
                  <a:cubicBezTo>
                    <a:pt x="50850" y="47632"/>
                    <a:pt x="50833" y="47666"/>
                    <a:pt x="50833" y="47735"/>
                  </a:cubicBezTo>
                  <a:cubicBezTo>
                    <a:pt x="50833" y="47803"/>
                    <a:pt x="50833" y="47889"/>
                    <a:pt x="50833" y="48026"/>
                  </a:cubicBezTo>
                  <a:cubicBezTo>
                    <a:pt x="50850" y="48266"/>
                    <a:pt x="50867" y="48643"/>
                    <a:pt x="50953" y="49105"/>
                  </a:cubicBezTo>
                  <a:cubicBezTo>
                    <a:pt x="51039" y="49568"/>
                    <a:pt x="51159" y="50116"/>
                    <a:pt x="51296" y="50749"/>
                  </a:cubicBezTo>
                  <a:cubicBezTo>
                    <a:pt x="51330" y="50903"/>
                    <a:pt x="51364" y="51058"/>
                    <a:pt x="51398" y="51229"/>
                  </a:cubicBezTo>
                  <a:cubicBezTo>
                    <a:pt x="51398" y="51297"/>
                    <a:pt x="51433" y="51400"/>
                    <a:pt x="51433" y="51469"/>
                  </a:cubicBezTo>
                  <a:cubicBezTo>
                    <a:pt x="51433" y="51503"/>
                    <a:pt x="51433" y="51537"/>
                    <a:pt x="51433" y="51571"/>
                  </a:cubicBezTo>
                  <a:lnTo>
                    <a:pt x="51433" y="51708"/>
                  </a:lnTo>
                  <a:cubicBezTo>
                    <a:pt x="51433" y="51708"/>
                    <a:pt x="51416" y="51743"/>
                    <a:pt x="51381" y="51794"/>
                  </a:cubicBezTo>
                  <a:cubicBezTo>
                    <a:pt x="51347" y="51845"/>
                    <a:pt x="51278" y="51897"/>
                    <a:pt x="51227" y="51948"/>
                  </a:cubicBezTo>
                  <a:cubicBezTo>
                    <a:pt x="51090" y="52051"/>
                    <a:pt x="50936" y="52137"/>
                    <a:pt x="50765" y="52239"/>
                  </a:cubicBezTo>
                  <a:cubicBezTo>
                    <a:pt x="50097" y="52616"/>
                    <a:pt x="49309" y="52942"/>
                    <a:pt x="48487" y="53455"/>
                  </a:cubicBezTo>
                  <a:cubicBezTo>
                    <a:pt x="48281" y="53592"/>
                    <a:pt x="48076" y="53729"/>
                    <a:pt x="47870" y="53952"/>
                  </a:cubicBezTo>
                  <a:lnTo>
                    <a:pt x="47785" y="54038"/>
                  </a:lnTo>
                  <a:lnTo>
                    <a:pt x="47733" y="54106"/>
                  </a:lnTo>
                  <a:lnTo>
                    <a:pt x="47716" y="54123"/>
                  </a:lnTo>
                  <a:cubicBezTo>
                    <a:pt x="47699" y="54158"/>
                    <a:pt x="47699" y="54140"/>
                    <a:pt x="47699" y="54158"/>
                  </a:cubicBezTo>
                  <a:lnTo>
                    <a:pt x="47682" y="54175"/>
                  </a:lnTo>
                  <a:lnTo>
                    <a:pt x="47648" y="54243"/>
                  </a:lnTo>
                  <a:cubicBezTo>
                    <a:pt x="47613" y="54295"/>
                    <a:pt x="47596" y="54346"/>
                    <a:pt x="47579" y="54380"/>
                  </a:cubicBezTo>
                  <a:cubicBezTo>
                    <a:pt x="47528" y="54569"/>
                    <a:pt x="47511" y="54723"/>
                    <a:pt x="47511" y="54877"/>
                  </a:cubicBezTo>
                  <a:cubicBezTo>
                    <a:pt x="47511" y="55168"/>
                    <a:pt x="47562" y="55442"/>
                    <a:pt x="47613" y="55699"/>
                  </a:cubicBezTo>
                  <a:cubicBezTo>
                    <a:pt x="47665" y="55956"/>
                    <a:pt x="47733" y="56196"/>
                    <a:pt x="47802" y="56435"/>
                  </a:cubicBezTo>
                  <a:cubicBezTo>
                    <a:pt x="48093" y="57412"/>
                    <a:pt x="48470" y="58388"/>
                    <a:pt x="48727" y="59330"/>
                  </a:cubicBezTo>
                  <a:cubicBezTo>
                    <a:pt x="48778" y="59570"/>
                    <a:pt x="48829" y="59810"/>
                    <a:pt x="48829" y="59981"/>
                  </a:cubicBezTo>
                  <a:lnTo>
                    <a:pt x="48829" y="60032"/>
                  </a:lnTo>
                  <a:cubicBezTo>
                    <a:pt x="48812" y="60049"/>
                    <a:pt x="48812" y="60049"/>
                    <a:pt x="48812" y="60049"/>
                  </a:cubicBezTo>
                  <a:cubicBezTo>
                    <a:pt x="48821" y="60049"/>
                    <a:pt x="48825" y="60045"/>
                    <a:pt x="48829" y="60041"/>
                  </a:cubicBezTo>
                  <a:lnTo>
                    <a:pt x="48829" y="60041"/>
                  </a:lnTo>
                  <a:lnTo>
                    <a:pt x="48829" y="60049"/>
                  </a:lnTo>
                  <a:lnTo>
                    <a:pt x="48812" y="60049"/>
                  </a:lnTo>
                  <a:lnTo>
                    <a:pt x="48795" y="60066"/>
                  </a:lnTo>
                  <a:lnTo>
                    <a:pt x="48761" y="60118"/>
                  </a:lnTo>
                  <a:cubicBezTo>
                    <a:pt x="48727" y="60152"/>
                    <a:pt x="48675" y="60186"/>
                    <a:pt x="48641" y="60221"/>
                  </a:cubicBezTo>
                  <a:cubicBezTo>
                    <a:pt x="48281" y="60495"/>
                    <a:pt x="47802" y="60752"/>
                    <a:pt x="47356" y="61026"/>
                  </a:cubicBezTo>
                  <a:cubicBezTo>
                    <a:pt x="46894" y="61300"/>
                    <a:pt x="46432" y="61574"/>
                    <a:pt x="45986" y="61882"/>
                  </a:cubicBezTo>
                  <a:cubicBezTo>
                    <a:pt x="45746" y="62036"/>
                    <a:pt x="45524" y="62207"/>
                    <a:pt x="45301" y="62379"/>
                  </a:cubicBezTo>
                  <a:cubicBezTo>
                    <a:pt x="45096" y="62550"/>
                    <a:pt x="44822" y="62841"/>
                    <a:pt x="44685" y="63012"/>
                  </a:cubicBezTo>
                  <a:lnTo>
                    <a:pt x="44667" y="63029"/>
                  </a:lnTo>
                  <a:lnTo>
                    <a:pt x="44667" y="63047"/>
                  </a:lnTo>
                  <a:cubicBezTo>
                    <a:pt x="44667" y="63047"/>
                    <a:pt x="44643" y="63071"/>
                    <a:pt x="44633" y="63081"/>
                  </a:cubicBezTo>
                  <a:lnTo>
                    <a:pt x="44633" y="63081"/>
                  </a:lnTo>
                  <a:lnTo>
                    <a:pt x="44599" y="63132"/>
                  </a:lnTo>
                  <a:lnTo>
                    <a:pt x="44530" y="63252"/>
                  </a:lnTo>
                  <a:cubicBezTo>
                    <a:pt x="44496" y="63338"/>
                    <a:pt x="44445" y="63423"/>
                    <a:pt x="44428" y="63492"/>
                  </a:cubicBezTo>
                  <a:lnTo>
                    <a:pt x="44342" y="63732"/>
                  </a:lnTo>
                  <a:cubicBezTo>
                    <a:pt x="44325" y="63817"/>
                    <a:pt x="44308" y="63903"/>
                    <a:pt x="44291" y="63971"/>
                  </a:cubicBezTo>
                  <a:cubicBezTo>
                    <a:pt x="44239" y="64280"/>
                    <a:pt x="44256" y="64571"/>
                    <a:pt x="44274" y="64862"/>
                  </a:cubicBezTo>
                  <a:cubicBezTo>
                    <a:pt x="44325" y="65410"/>
                    <a:pt x="44428" y="65924"/>
                    <a:pt x="44513" y="66403"/>
                  </a:cubicBezTo>
                  <a:cubicBezTo>
                    <a:pt x="44565" y="66643"/>
                    <a:pt x="44616" y="66883"/>
                    <a:pt x="44650" y="67123"/>
                  </a:cubicBezTo>
                  <a:cubicBezTo>
                    <a:pt x="44685" y="67345"/>
                    <a:pt x="44702" y="67568"/>
                    <a:pt x="44702" y="67739"/>
                  </a:cubicBezTo>
                  <a:cubicBezTo>
                    <a:pt x="44702" y="67774"/>
                    <a:pt x="44702" y="67808"/>
                    <a:pt x="44702" y="67842"/>
                  </a:cubicBezTo>
                  <a:cubicBezTo>
                    <a:pt x="44719" y="67859"/>
                    <a:pt x="44702" y="67876"/>
                    <a:pt x="44702" y="67911"/>
                  </a:cubicBezTo>
                  <a:lnTo>
                    <a:pt x="44667" y="67996"/>
                  </a:lnTo>
                  <a:lnTo>
                    <a:pt x="44667" y="68031"/>
                  </a:lnTo>
                  <a:lnTo>
                    <a:pt x="44633" y="68065"/>
                  </a:lnTo>
                  <a:lnTo>
                    <a:pt x="44616" y="68116"/>
                  </a:lnTo>
                  <a:lnTo>
                    <a:pt x="44582" y="68150"/>
                  </a:lnTo>
                  <a:cubicBezTo>
                    <a:pt x="44496" y="68287"/>
                    <a:pt x="44325" y="68407"/>
                    <a:pt x="44154" y="68510"/>
                  </a:cubicBezTo>
                  <a:cubicBezTo>
                    <a:pt x="43811" y="68733"/>
                    <a:pt x="43417" y="68904"/>
                    <a:pt x="43023" y="69092"/>
                  </a:cubicBezTo>
                  <a:cubicBezTo>
                    <a:pt x="42629" y="69281"/>
                    <a:pt x="42235" y="69452"/>
                    <a:pt x="41876" y="69726"/>
                  </a:cubicBezTo>
                  <a:cubicBezTo>
                    <a:pt x="41790" y="69777"/>
                    <a:pt x="41704" y="69863"/>
                    <a:pt x="41602" y="69949"/>
                  </a:cubicBezTo>
                  <a:cubicBezTo>
                    <a:pt x="41550" y="70000"/>
                    <a:pt x="41533" y="70034"/>
                    <a:pt x="41499" y="70069"/>
                  </a:cubicBezTo>
                  <a:lnTo>
                    <a:pt x="41465" y="70120"/>
                  </a:lnTo>
                  <a:lnTo>
                    <a:pt x="41448" y="70137"/>
                  </a:lnTo>
                  <a:cubicBezTo>
                    <a:pt x="41448" y="70137"/>
                    <a:pt x="41422" y="70175"/>
                    <a:pt x="41426" y="70175"/>
                  </a:cubicBezTo>
                  <a:cubicBezTo>
                    <a:pt x="41427" y="70175"/>
                    <a:pt x="41428" y="70174"/>
                    <a:pt x="41430" y="70171"/>
                  </a:cubicBezTo>
                  <a:lnTo>
                    <a:pt x="41430" y="70171"/>
                  </a:lnTo>
                  <a:lnTo>
                    <a:pt x="41413" y="70189"/>
                  </a:lnTo>
                  <a:lnTo>
                    <a:pt x="41396" y="70223"/>
                  </a:lnTo>
                  <a:cubicBezTo>
                    <a:pt x="41276" y="70445"/>
                    <a:pt x="41242" y="70651"/>
                    <a:pt x="41208" y="70857"/>
                  </a:cubicBezTo>
                  <a:cubicBezTo>
                    <a:pt x="41156" y="71233"/>
                    <a:pt x="41174" y="71593"/>
                    <a:pt x="41191" y="71918"/>
                  </a:cubicBezTo>
                  <a:cubicBezTo>
                    <a:pt x="41208" y="72586"/>
                    <a:pt x="41311" y="73152"/>
                    <a:pt x="41379" y="73597"/>
                  </a:cubicBezTo>
                  <a:cubicBezTo>
                    <a:pt x="41448" y="74059"/>
                    <a:pt x="41533" y="74419"/>
                    <a:pt x="41585" y="74676"/>
                  </a:cubicBezTo>
                  <a:cubicBezTo>
                    <a:pt x="41619" y="74881"/>
                    <a:pt x="41653" y="75001"/>
                    <a:pt x="41653" y="75036"/>
                  </a:cubicBezTo>
                  <a:cubicBezTo>
                    <a:pt x="40814" y="74744"/>
                    <a:pt x="38228" y="73819"/>
                    <a:pt x="35419" y="72073"/>
                  </a:cubicBezTo>
                  <a:lnTo>
                    <a:pt x="35419" y="72073"/>
                  </a:lnTo>
                  <a:lnTo>
                    <a:pt x="39392" y="74881"/>
                  </a:lnTo>
                  <a:cubicBezTo>
                    <a:pt x="39135" y="74864"/>
                    <a:pt x="38878" y="74830"/>
                    <a:pt x="38622" y="74796"/>
                  </a:cubicBezTo>
                  <a:cubicBezTo>
                    <a:pt x="38279" y="74744"/>
                    <a:pt x="37954" y="74693"/>
                    <a:pt x="37628" y="74642"/>
                  </a:cubicBezTo>
                  <a:cubicBezTo>
                    <a:pt x="37286" y="74573"/>
                    <a:pt x="36960" y="74505"/>
                    <a:pt x="36652" y="74419"/>
                  </a:cubicBezTo>
                  <a:cubicBezTo>
                    <a:pt x="36327" y="74333"/>
                    <a:pt x="36035" y="74213"/>
                    <a:pt x="35744" y="74094"/>
                  </a:cubicBezTo>
                  <a:lnTo>
                    <a:pt x="35710" y="74076"/>
                  </a:lnTo>
                  <a:lnTo>
                    <a:pt x="35659" y="74042"/>
                  </a:lnTo>
                  <a:lnTo>
                    <a:pt x="35539" y="73991"/>
                  </a:lnTo>
                  <a:lnTo>
                    <a:pt x="35367" y="73871"/>
                  </a:lnTo>
                  <a:lnTo>
                    <a:pt x="35196" y="73734"/>
                  </a:lnTo>
                  <a:lnTo>
                    <a:pt x="35008" y="73580"/>
                  </a:lnTo>
                  <a:cubicBezTo>
                    <a:pt x="34768" y="73357"/>
                    <a:pt x="34528" y="73117"/>
                    <a:pt x="34306" y="72877"/>
                  </a:cubicBezTo>
                  <a:cubicBezTo>
                    <a:pt x="33843" y="72364"/>
                    <a:pt x="33415" y="71833"/>
                    <a:pt x="32987" y="71302"/>
                  </a:cubicBezTo>
                  <a:cubicBezTo>
                    <a:pt x="32576" y="70754"/>
                    <a:pt x="32165" y="70189"/>
                    <a:pt x="31754" y="69623"/>
                  </a:cubicBezTo>
                  <a:cubicBezTo>
                    <a:pt x="31360" y="69075"/>
                    <a:pt x="30966" y="68510"/>
                    <a:pt x="30572" y="67928"/>
                  </a:cubicBezTo>
                  <a:cubicBezTo>
                    <a:pt x="30195" y="67345"/>
                    <a:pt x="29801" y="66780"/>
                    <a:pt x="29424" y="66198"/>
                  </a:cubicBezTo>
                  <a:lnTo>
                    <a:pt x="29304" y="66266"/>
                  </a:lnTo>
                  <a:cubicBezTo>
                    <a:pt x="29938" y="67500"/>
                    <a:pt x="30623" y="68716"/>
                    <a:pt x="31325" y="69915"/>
                  </a:cubicBezTo>
                  <a:cubicBezTo>
                    <a:pt x="31685" y="70514"/>
                    <a:pt x="32045" y="71113"/>
                    <a:pt x="32439" y="71696"/>
                  </a:cubicBezTo>
                  <a:cubicBezTo>
                    <a:pt x="32637" y="71993"/>
                    <a:pt x="32851" y="72306"/>
                    <a:pt x="33066" y="72605"/>
                  </a:cubicBezTo>
                  <a:lnTo>
                    <a:pt x="33066" y="72605"/>
                  </a:lnTo>
                  <a:lnTo>
                    <a:pt x="26855" y="73871"/>
                  </a:lnTo>
                  <a:lnTo>
                    <a:pt x="28037" y="71079"/>
                  </a:lnTo>
                  <a:lnTo>
                    <a:pt x="28037" y="71079"/>
                  </a:lnTo>
                  <a:cubicBezTo>
                    <a:pt x="28037" y="71079"/>
                    <a:pt x="25793" y="72261"/>
                    <a:pt x="24406" y="73751"/>
                  </a:cubicBezTo>
                  <a:cubicBezTo>
                    <a:pt x="23224" y="75019"/>
                    <a:pt x="16586" y="76857"/>
                    <a:pt x="12102" y="76857"/>
                  </a:cubicBezTo>
                  <a:cubicBezTo>
                    <a:pt x="11257" y="76857"/>
                    <a:pt x="10489" y="76792"/>
                    <a:pt x="9848" y="76645"/>
                  </a:cubicBezTo>
                  <a:cubicBezTo>
                    <a:pt x="5789" y="75721"/>
                    <a:pt x="2449" y="67979"/>
                    <a:pt x="2449" y="67979"/>
                  </a:cubicBezTo>
                  <a:cubicBezTo>
                    <a:pt x="2449" y="67979"/>
                    <a:pt x="4162" y="61659"/>
                    <a:pt x="7485" y="58559"/>
                  </a:cubicBezTo>
                  <a:cubicBezTo>
                    <a:pt x="10807" y="55459"/>
                    <a:pt x="24612" y="55339"/>
                    <a:pt x="24612" y="55339"/>
                  </a:cubicBezTo>
                  <a:cubicBezTo>
                    <a:pt x="24612" y="55339"/>
                    <a:pt x="12092" y="54380"/>
                    <a:pt x="12417" y="54380"/>
                  </a:cubicBezTo>
                  <a:cubicBezTo>
                    <a:pt x="12699" y="54380"/>
                    <a:pt x="14766" y="51523"/>
                    <a:pt x="17783" y="51523"/>
                  </a:cubicBezTo>
                  <a:cubicBezTo>
                    <a:pt x="18070" y="51523"/>
                    <a:pt x="18365" y="51549"/>
                    <a:pt x="18669" y="51606"/>
                  </a:cubicBezTo>
                  <a:cubicBezTo>
                    <a:pt x="22145" y="52239"/>
                    <a:pt x="22899" y="52770"/>
                    <a:pt x="22899" y="52770"/>
                  </a:cubicBezTo>
                  <a:cubicBezTo>
                    <a:pt x="22899" y="52770"/>
                    <a:pt x="24965" y="52533"/>
                    <a:pt x="27581" y="52009"/>
                  </a:cubicBezTo>
                  <a:lnTo>
                    <a:pt x="27581" y="52009"/>
                  </a:lnTo>
                  <a:cubicBezTo>
                    <a:pt x="27503" y="52034"/>
                    <a:pt x="27430" y="52057"/>
                    <a:pt x="27365" y="52077"/>
                  </a:cubicBezTo>
                  <a:lnTo>
                    <a:pt x="27365" y="52077"/>
                  </a:lnTo>
                  <a:lnTo>
                    <a:pt x="27626" y="52000"/>
                  </a:lnTo>
                  <a:lnTo>
                    <a:pt x="27626" y="52000"/>
                  </a:lnTo>
                  <a:cubicBezTo>
                    <a:pt x="27611" y="52003"/>
                    <a:pt x="27596" y="52006"/>
                    <a:pt x="27581" y="52009"/>
                  </a:cubicBezTo>
                  <a:lnTo>
                    <a:pt x="27581" y="52009"/>
                  </a:lnTo>
                  <a:cubicBezTo>
                    <a:pt x="27607" y="52000"/>
                    <a:pt x="27633" y="51991"/>
                    <a:pt x="27660" y="51982"/>
                  </a:cubicBezTo>
                  <a:cubicBezTo>
                    <a:pt x="29424" y="51623"/>
                    <a:pt x="31428" y="51143"/>
                    <a:pt x="33192" y="50527"/>
                  </a:cubicBezTo>
                  <a:cubicBezTo>
                    <a:pt x="34836" y="50179"/>
                    <a:pt x="36523" y="49904"/>
                    <a:pt x="37864" y="49904"/>
                  </a:cubicBezTo>
                  <a:cubicBezTo>
                    <a:pt x="37976" y="49904"/>
                    <a:pt x="38086" y="49906"/>
                    <a:pt x="38193" y="49910"/>
                  </a:cubicBezTo>
                  <a:cubicBezTo>
                    <a:pt x="37491" y="50235"/>
                    <a:pt x="36806" y="50578"/>
                    <a:pt x="36138" y="50938"/>
                  </a:cubicBezTo>
                  <a:lnTo>
                    <a:pt x="35504" y="51246"/>
                  </a:lnTo>
                  <a:cubicBezTo>
                    <a:pt x="35299" y="51366"/>
                    <a:pt x="35076" y="51486"/>
                    <a:pt x="34888" y="51606"/>
                  </a:cubicBezTo>
                  <a:cubicBezTo>
                    <a:pt x="34477" y="51863"/>
                    <a:pt x="34083" y="52137"/>
                    <a:pt x="33706" y="52445"/>
                  </a:cubicBezTo>
                  <a:cubicBezTo>
                    <a:pt x="32970" y="53044"/>
                    <a:pt x="32319" y="53747"/>
                    <a:pt x="31788" y="54517"/>
                  </a:cubicBezTo>
                  <a:lnTo>
                    <a:pt x="31891" y="54603"/>
                  </a:lnTo>
                  <a:cubicBezTo>
                    <a:pt x="32507" y="53901"/>
                    <a:pt x="33209" y="53301"/>
                    <a:pt x="33963" y="52787"/>
                  </a:cubicBezTo>
                  <a:cubicBezTo>
                    <a:pt x="34357" y="52531"/>
                    <a:pt x="34751" y="52308"/>
                    <a:pt x="35145" y="52102"/>
                  </a:cubicBezTo>
                  <a:cubicBezTo>
                    <a:pt x="35556" y="51897"/>
                    <a:pt x="35984" y="51726"/>
                    <a:pt x="36412" y="51537"/>
                  </a:cubicBezTo>
                  <a:cubicBezTo>
                    <a:pt x="37269" y="51160"/>
                    <a:pt x="38142" y="50818"/>
                    <a:pt x="38998" y="50458"/>
                  </a:cubicBezTo>
                  <a:lnTo>
                    <a:pt x="40283" y="49944"/>
                  </a:lnTo>
                  <a:lnTo>
                    <a:pt x="41602" y="49448"/>
                  </a:lnTo>
                  <a:cubicBezTo>
                    <a:pt x="42458" y="49122"/>
                    <a:pt x="43332" y="48797"/>
                    <a:pt x="44222" y="48489"/>
                  </a:cubicBezTo>
                  <a:cubicBezTo>
                    <a:pt x="45096" y="48180"/>
                    <a:pt x="45969" y="47872"/>
                    <a:pt x="46860" y="47581"/>
                  </a:cubicBezTo>
                  <a:cubicBezTo>
                    <a:pt x="47733" y="47307"/>
                    <a:pt x="48624" y="47016"/>
                    <a:pt x="49514" y="46742"/>
                  </a:cubicBezTo>
                  <a:cubicBezTo>
                    <a:pt x="49943" y="46605"/>
                    <a:pt x="50388" y="46468"/>
                    <a:pt x="50833" y="46348"/>
                  </a:cubicBezTo>
                  <a:lnTo>
                    <a:pt x="51501" y="46142"/>
                  </a:lnTo>
                  <a:lnTo>
                    <a:pt x="51672" y="46108"/>
                  </a:lnTo>
                  <a:lnTo>
                    <a:pt x="51741" y="46074"/>
                  </a:lnTo>
                  <a:lnTo>
                    <a:pt x="51775" y="46074"/>
                  </a:lnTo>
                  <a:cubicBezTo>
                    <a:pt x="51878" y="46056"/>
                    <a:pt x="52015" y="46039"/>
                    <a:pt x="52101" y="46039"/>
                  </a:cubicBezTo>
                  <a:close/>
                  <a:moveTo>
                    <a:pt x="66522" y="77639"/>
                  </a:moveTo>
                  <a:cubicBezTo>
                    <a:pt x="66436" y="77664"/>
                    <a:pt x="66350" y="77690"/>
                    <a:pt x="66266" y="77716"/>
                  </a:cubicBezTo>
                  <a:lnTo>
                    <a:pt x="66266" y="77716"/>
                  </a:lnTo>
                  <a:cubicBezTo>
                    <a:pt x="66430" y="77666"/>
                    <a:pt x="66521" y="77639"/>
                    <a:pt x="66522" y="77639"/>
                  </a:cubicBezTo>
                  <a:close/>
                  <a:moveTo>
                    <a:pt x="58922" y="0"/>
                  </a:moveTo>
                  <a:cubicBezTo>
                    <a:pt x="57256" y="0"/>
                    <a:pt x="56617" y="2648"/>
                    <a:pt x="58917" y="3359"/>
                  </a:cubicBezTo>
                  <a:cubicBezTo>
                    <a:pt x="62377" y="4420"/>
                    <a:pt x="61503" y="5568"/>
                    <a:pt x="61503" y="5568"/>
                  </a:cubicBezTo>
                  <a:cubicBezTo>
                    <a:pt x="61139" y="4799"/>
                    <a:pt x="60243" y="4383"/>
                    <a:pt x="59125" y="4383"/>
                  </a:cubicBezTo>
                  <a:cubicBezTo>
                    <a:pt x="58351" y="4383"/>
                    <a:pt x="57471" y="4582"/>
                    <a:pt x="56588" y="5003"/>
                  </a:cubicBezTo>
                  <a:cubicBezTo>
                    <a:pt x="55752" y="5396"/>
                    <a:pt x="55123" y="5521"/>
                    <a:pt x="54661" y="5521"/>
                  </a:cubicBezTo>
                  <a:cubicBezTo>
                    <a:pt x="53854" y="5521"/>
                    <a:pt x="53556" y="5140"/>
                    <a:pt x="53556" y="5140"/>
                  </a:cubicBezTo>
                  <a:lnTo>
                    <a:pt x="53556" y="5140"/>
                  </a:lnTo>
                  <a:cubicBezTo>
                    <a:pt x="53556" y="5140"/>
                    <a:pt x="53838" y="6309"/>
                    <a:pt x="55211" y="6309"/>
                  </a:cubicBezTo>
                  <a:cubicBezTo>
                    <a:pt x="55315" y="6309"/>
                    <a:pt x="55426" y="6302"/>
                    <a:pt x="55543" y="6287"/>
                  </a:cubicBezTo>
                  <a:cubicBezTo>
                    <a:pt x="55730" y="6264"/>
                    <a:pt x="55905" y="6253"/>
                    <a:pt x="56068" y="6253"/>
                  </a:cubicBezTo>
                  <a:cubicBezTo>
                    <a:pt x="58420" y="6253"/>
                    <a:pt x="58420" y="8535"/>
                    <a:pt x="58420" y="9079"/>
                  </a:cubicBezTo>
                  <a:cubicBezTo>
                    <a:pt x="58455" y="10912"/>
                    <a:pt x="59277" y="12128"/>
                    <a:pt x="60030" y="12847"/>
                  </a:cubicBezTo>
                  <a:cubicBezTo>
                    <a:pt x="60030" y="12847"/>
                    <a:pt x="57855" y="15587"/>
                    <a:pt x="59414" y="19989"/>
                  </a:cubicBezTo>
                  <a:cubicBezTo>
                    <a:pt x="58557" y="20400"/>
                    <a:pt x="56211" y="21548"/>
                    <a:pt x="55869" y="22164"/>
                  </a:cubicBezTo>
                  <a:cubicBezTo>
                    <a:pt x="55440" y="22918"/>
                    <a:pt x="55440" y="27371"/>
                    <a:pt x="55869" y="29066"/>
                  </a:cubicBezTo>
                  <a:cubicBezTo>
                    <a:pt x="56006" y="29614"/>
                    <a:pt x="56639" y="30163"/>
                    <a:pt x="57444" y="30659"/>
                  </a:cubicBezTo>
                  <a:cubicBezTo>
                    <a:pt x="55492" y="31447"/>
                    <a:pt x="52786" y="32595"/>
                    <a:pt x="52786" y="32595"/>
                  </a:cubicBezTo>
                  <a:cubicBezTo>
                    <a:pt x="52786" y="32595"/>
                    <a:pt x="48789" y="30503"/>
                    <a:pt x="43445" y="30503"/>
                  </a:cubicBezTo>
                  <a:cubicBezTo>
                    <a:pt x="41021" y="30503"/>
                    <a:pt x="38321" y="30933"/>
                    <a:pt x="35590" y="32184"/>
                  </a:cubicBezTo>
                  <a:cubicBezTo>
                    <a:pt x="30623" y="34461"/>
                    <a:pt x="29304" y="39171"/>
                    <a:pt x="29304" y="39171"/>
                  </a:cubicBezTo>
                  <a:cubicBezTo>
                    <a:pt x="29304" y="39171"/>
                    <a:pt x="29285" y="39171"/>
                    <a:pt x="29247" y="39171"/>
                  </a:cubicBezTo>
                  <a:cubicBezTo>
                    <a:pt x="28548" y="39171"/>
                    <a:pt x="21570" y="39233"/>
                    <a:pt x="17230" y="41655"/>
                  </a:cubicBezTo>
                  <a:cubicBezTo>
                    <a:pt x="12657" y="44224"/>
                    <a:pt x="10516" y="47632"/>
                    <a:pt x="10516" y="47632"/>
                  </a:cubicBezTo>
                  <a:cubicBezTo>
                    <a:pt x="2518" y="52171"/>
                    <a:pt x="2107" y="61813"/>
                    <a:pt x="2107" y="61813"/>
                  </a:cubicBezTo>
                  <a:cubicBezTo>
                    <a:pt x="1901" y="62344"/>
                    <a:pt x="1747" y="62910"/>
                    <a:pt x="1593" y="63475"/>
                  </a:cubicBezTo>
                  <a:cubicBezTo>
                    <a:pt x="0" y="70223"/>
                    <a:pt x="7382" y="78889"/>
                    <a:pt x="11869" y="80722"/>
                  </a:cubicBezTo>
                  <a:cubicBezTo>
                    <a:pt x="12796" y="81095"/>
                    <a:pt x="13822" y="81261"/>
                    <a:pt x="14899" y="81261"/>
                  </a:cubicBezTo>
                  <a:cubicBezTo>
                    <a:pt x="19057" y="81261"/>
                    <a:pt x="23971" y="78796"/>
                    <a:pt x="26855" y="76320"/>
                  </a:cubicBezTo>
                  <a:cubicBezTo>
                    <a:pt x="26855" y="76320"/>
                    <a:pt x="28499" y="73700"/>
                    <a:pt x="33672" y="73408"/>
                  </a:cubicBezTo>
                  <a:cubicBezTo>
                    <a:pt x="33895" y="73682"/>
                    <a:pt x="34134" y="73957"/>
                    <a:pt x="34391" y="74213"/>
                  </a:cubicBezTo>
                  <a:lnTo>
                    <a:pt x="34597" y="74419"/>
                  </a:lnTo>
                  <a:lnTo>
                    <a:pt x="34819" y="74607"/>
                  </a:lnTo>
                  <a:cubicBezTo>
                    <a:pt x="34888" y="74676"/>
                    <a:pt x="34991" y="74727"/>
                    <a:pt x="35076" y="74796"/>
                  </a:cubicBezTo>
                  <a:lnTo>
                    <a:pt x="35179" y="74864"/>
                  </a:lnTo>
                  <a:lnTo>
                    <a:pt x="35248" y="74898"/>
                  </a:lnTo>
                  <a:lnTo>
                    <a:pt x="35248" y="74916"/>
                  </a:lnTo>
                  <a:lnTo>
                    <a:pt x="35265" y="74916"/>
                  </a:lnTo>
                  <a:lnTo>
                    <a:pt x="35299" y="74933"/>
                  </a:lnTo>
                  <a:lnTo>
                    <a:pt x="35316" y="74950"/>
                  </a:lnTo>
                  <a:cubicBezTo>
                    <a:pt x="35659" y="75121"/>
                    <a:pt x="36018" y="75258"/>
                    <a:pt x="36361" y="75361"/>
                  </a:cubicBezTo>
                  <a:cubicBezTo>
                    <a:pt x="36703" y="75481"/>
                    <a:pt x="37046" y="75584"/>
                    <a:pt x="37406" y="75669"/>
                  </a:cubicBezTo>
                  <a:cubicBezTo>
                    <a:pt x="37748" y="75755"/>
                    <a:pt x="38091" y="75823"/>
                    <a:pt x="38450" y="75875"/>
                  </a:cubicBezTo>
                  <a:cubicBezTo>
                    <a:pt x="38450" y="75875"/>
                    <a:pt x="38776" y="79163"/>
                    <a:pt x="39992" y="81253"/>
                  </a:cubicBezTo>
                  <a:lnTo>
                    <a:pt x="38450" y="92694"/>
                  </a:lnTo>
                  <a:lnTo>
                    <a:pt x="42270" y="92694"/>
                  </a:lnTo>
                  <a:cubicBezTo>
                    <a:pt x="42270" y="92694"/>
                    <a:pt x="42201" y="84815"/>
                    <a:pt x="43057" y="83222"/>
                  </a:cubicBezTo>
                  <a:cubicBezTo>
                    <a:pt x="43057" y="83222"/>
                    <a:pt x="44736" y="84301"/>
                    <a:pt x="46534" y="84404"/>
                  </a:cubicBezTo>
                  <a:cubicBezTo>
                    <a:pt x="46534" y="84404"/>
                    <a:pt x="42167" y="80208"/>
                    <a:pt x="42407" y="76645"/>
                  </a:cubicBezTo>
                  <a:lnTo>
                    <a:pt x="42407" y="76645"/>
                  </a:lnTo>
                  <a:lnTo>
                    <a:pt x="42920" y="76817"/>
                  </a:lnTo>
                  <a:lnTo>
                    <a:pt x="43434" y="76971"/>
                  </a:lnTo>
                  <a:cubicBezTo>
                    <a:pt x="43777" y="77074"/>
                    <a:pt x="44119" y="77159"/>
                    <a:pt x="44462" y="77245"/>
                  </a:cubicBezTo>
                  <a:cubicBezTo>
                    <a:pt x="44804" y="77313"/>
                    <a:pt x="45147" y="77399"/>
                    <a:pt x="45490" y="77485"/>
                  </a:cubicBezTo>
                  <a:cubicBezTo>
                    <a:pt x="46860" y="77776"/>
                    <a:pt x="48230" y="78050"/>
                    <a:pt x="49617" y="78273"/>
                  </a:cubicBezTo>
                  <a:lnTo>
                    <a:pt x="50662" y="78427"/>
                  </a:lnTo>
                  <a:lnTo>
                    <a:pt x="51193" y="78495"/>
                  </a:lnTo>
                  <a:cubicBezTo>
                    <a:pt x="51296" y="78512"/>
                    <a:pt x="51381" y="78512"/>
                    <a:pt x="51467" y="78529"/>
                  </a:cubicBezTo>
                  <a:lnTo>
                    <a:pt x="51535" y="78529"/>
                  </a:lnTo>
                  <a:lnTo>
                    <a:pt x="51587" y="78547"/>
                  </a:lnTo>
                  <a:cubicBezTo>
                    <a:pt x="51621" y="78547"/>
                    <a:pt x="51655" y="78547"/>
                    <a:pt x="51707" y="78529"/>
                  </a:cubicBezTo>
                  <a:lnTo>
                    <a:pt x="51827" y="78529"/>
                  </a:lnTo>
                  <a:cubicBezTo>
                    <a:pt x="51861" y="78512"/>
                    <a:pt x="51895" y="78512"/>
                    <a:pt x="51912" y="78495"/>
                  </a:cubicBezTo>
                  <a:cubicBezTo>
                    <a:pt x="51964" y="78478"/>
                    <a:pt x="52015" y="78461"/>
                    <a:pt x="52066" y="78444"/>
                  </a:cubicBezTo>
                  <a:cubicBezTo>
                    <a:pt x="52238" y="78358"/>
                    <a:pt x="52340" y="78273"/>
                    <a:pt x="52443" y="78204"/>
                  </a:cubicBezTo>
                  <a:cubicBezTo>
                    <a:pt x="52495" y="78153"/>
                    <a:pt x="52529" y="78118"/>
                    <a:pt x="52563" y="78084"/>
                  </a:cubicBezTo>
                  <a:cubicBezTo>
                    <a:pt x="52614" y="78050"/>
                    <a:pt x="52649" y="78016"/>
                    <a:pt x="52683" y="77964"/>
                  </a:cubicBezTo>
                  <a:cubicBezTo>
                    <a:pt x="52683" y="77964"/>
                    <a:pt x="53265" y="79369"/>
                    <a:pt x="54516" y="80739"/>
                  </a:cubicBezTo>
                  <a:cubicBezTo>
                    <a:pt x="54841" y="84250"/>
                    <a:pt x="56297" y="87590"/>
                    <a:pt x="56297" y="87590"/>
                  </a:cubicBezTo>
                  <a:cubicBezTo>
                    <a:pt x="54259" y="89320"/>
                    <a:pt x="54481" y="93447"/>
                    <a:pt x="54481" y="93447"/>
                  </a:cubicBezTo>
                  <a:lnTo>
                    <a:pt x="55971" y="93910"/>
                  </a:lnTo>
                  <a:lnTo>
                    <a:pt x="57598" y="88223"/>
                  </a:lnTo>
                  <a:cubicBezTo>
                    <a:pt x="55988" y="86631"/>
                    <a:pt x="55920" y="83462"/>
                    <a:pt x="55988" y="82006"/>
                  </a:cubicBezTo>
                  <a:lnTo>
                    <a:pt x="55988" y="82006"/>
                  </a:lnTo>
                  <a:cubicBezTo>
                    <a:pt x="56287" y="82191"/>
                    <a:pt x="56595" y="82273"/>
                    <a:pt x="56920" y="82273"/>
                  </a:cubicBezTo>
                  <a:cubicBezTo>
                    <a:pt x="58908" y="82273"/>
                    <a:pt x="61514" y="79196"/>
                    <a:pt x="66266" y="77716"/>
                  </a:cubicBezTo>
                  <a:lnTo>
                    <a:pt x="66266" y="77716"/>
                  </a:lnTo>
                  <a:cubicBezTo>
                    <a:pt x="65135" y="78060"/>
                    <a:pt x="60559" y="79460"/>
                    <a:pt x="58660" y="80208"/>
                  </a:cubicBezTo>
                  <a:cubicBezTo>
                    <a:pt x="58469" y="80283"/>
                    <a:pt x="58273" y="80318"/>
                    <a:pt x="58074" y="80318"/>
                  </a:cubicBezTo>
                  <a:cubicBezTo>
                    <a:pt x="56015" y="80318"/>
                    <a:pt x="53693" y="76628"/>
                    <a:pt x="53693" y="76628"/>
                  </a:cubicBezTo>
                  <a:cubicBezTo>
                    <a:pt x="54087" y="76029"/>
                    <a:pt x="54447" y="75412"/>
                    <a:pt x="54790" y="74796"/>
                  </a:cubicBezTo>
                  <a:cubicBezTo>
                    <a:pt x="54858" y="74710"/>
                    <a:pt x="54909" y="74607"/>
                    <a:pt x="54961" y="74505"/>
                  </a:cubicBezTo>
                  <a:cubicBezTo>
                    <a:pt x="56035" y="74728"/>
                    <a:pt x="58249" y="75142"/>
                    <a:pt x="60118" y="75142"/>
                  </a:cubicBezTo>
                  <a:cubicBezTo>
                    <a:pt x="61408" y="75142"/>
                    <a:pt x="62535" y="74945"/>
                    <a:pt x="63011" y="74350"/>
                  </a:cubicBezTo>
                  <a:cubicBezTo>
                    <a:pt x="64317" y="72729"/>
                    <a:pt x="68563" y="70600"/>
                    <a:pt x="69758" y="70600"/>
                  </a:cubicBezTo>
                  <a:cubicBezTo>
                    <a:pt x="69863" y="70600"/>
                    <a:pt x="69945" y="70616"/>
                    <a:pt x="69998" y="70651"/>
                  </a:cubicBezTo>
                  <a:cubicBezTo>
                    <a:pt x="70649" y="71079"/>
                    <a:pt x="74965" y="73443"/>
                    <a:pt x="74965" y="73443"/>
                  </a:cubicBezTo>
                  <a:cubicBezTo>
                    <a:pt x="74965" y="73443"/>
                    <a:pt x="77928" y="72158"/>
                    <a:pt x="81114" y="68818"/>
                  </a:cubicBezTo>
                  <a:lnTo>
                    <a:pt x="81114" y="68818"/>
                  </a:lnTo>
                  <a:cubicBezTo>
                    <a:pt x="81146" y="72335"/>
                    <a:pt x="77612" y="77150"/>
                    <a:pt x="75665" y="77150"/>
                  </a:cubicBezTo>
                  <a:cubicBezTo>
                    <a:pt x="75526" y="77150"/>
                    <a:pt x="75395" y="77125"/>
                    <a:pt x="75274" y="77074"/>
                  </a:cubicBezTo>
                  <a:cubicBezTo>
                    <a:pt x="74507" y="76754"/>
                    <a:pt x="73578" y="76654"/>
                    <a:pt x="72714" y="76654"/>
                  </a:cubicBezTo>
                  <a:cubicBezTo>
                    <a:pt x="71264" y="76654"/>
                    <a:pt x="69998" y="76937"/>
                    <a:pt x="69998" y="76937"/>
                  </a:cubicBezTo>
                  <a:cubicBezTo>
                    <a:pt x="72088" y="77074"/>
                    <a:pt x="74332" y="78547"/>
                    <a:pt x="74332" y="78547"/>
                  </a:cubicBezTo>
                  <a:cubicBezTo>
                    <a:pt x="74914" y="80294"/>
                    <a:pt x="73030" y="84404"/>
                    <a:pt x="73030" y="84404"/>
                  </a:cubicBezTo>
                  <a:lnTo>
                    <a:pt x="68560" y="85295"/>
                  </a:lnTo>
                  <a:lnTo>
                    <a:pt x="72019" y="86939"/>
                  </a:lnTo>
                  <a:cubicBezTo>
                    <a:pt x="71882" y="91940"/>
                    <a:pt x="67635" y="93910"/>
                    <a:pt x="67635" y="93910"/>
                  </a:cubicBezTo>
                  <a:lnTo>
                    <a:pt x="72362" y="92694"/>
                  </a:lnTo>
                  <a:lnTo>
                    <a:pt x="74332" y="84404"/>
                  </a:lnTo>
                  <a:cubicBezTo>
                    <a:pt x="74332" y="84404"/>
                    <a:pt x="78322" y="79215"/>
                    <a:pt x="80360" y="76508"/>
                  </a:cubicBezTo>
                  <a:cubicBezTo>
                    <a:pt x="82416" y="73785"/>
                    <a:pt x="83443" y="67500"/>
                    <a:pt x="83443" y="67500"/>
                  </a:cubicBezTo>
                  <a:cubicBezTo>
                    <a:pt x="83443" y="67500"/>
                    <a:pt x="86303" y="63663"/>
                    <a:pt x="88924" y="61334"/>
                  </a:cubicBezTo>
                  <a:cubicBezTo>
                    <a:pt x="91099" y="59416"/>
                    <a:pt x="92195" y="52633"/>
                    <a:pt x="92503" y="50407"/>
                  </a:cubicBezTo>
                  <a:lnTo>
                    <a:pt x="97093" y="44429"/>
                  </a:lnTo>
                  <a:cubicBezTo>
                    <a:pt x="99731" y="44327"/>
                    <a:pt x="102574" y="44172"/>
                    <a:pt x="104372" y="43898"/>
                  </a:cubicBezTo>
                  <a:cubicBezTo>
                    <a:pt x="108432" y="43248"/>
                    <a:pt x="111223" y="38966"/>
                    <a:pt x="111223" y="38966"/>
                  </a:cubicBezTo>
                  <a:lnTo>
                    <a:pt x="116139" y="42528"/>
                  </a:lnTo>
                  <a:cubicBezTo>
                    <a:pt x="118074" y="43111"/>
                    <a:pt x="122561" y="44943"/>
                    <a:pt x="122561" y="44943"/>
                  </a:cubicBezTo>
                  <a:lnTo>
                    <a:pt x="123589" y="32440"/>
                  </a:lnTo>
                  <a:lnTo>
                    <a:pt x="121808" y="37270"/>
                  </a:lnTo>
                  <a:lnTo>
                    <a:pt x="114751" y="35900"/>
                  </a:lnTo>
                  <a:cubicBezTo>
                    <a:pt x="113244" y="34907"/>
                    <a:pt x="111223" y="32218"/>
                    <a:pt x="112508" y="30625"/>
                  </a:cubicBezTo>
                  <a:cubicBezTo>
                    <a:pt x="113792" y="29015"/>
                    <a:pt x="115385" y="28398"/>
                    <a:pt x="116567" y="28176"/>
                  </a:cubicBezTo>
                  <a:cubicBezTo>
                    <a:pt x="116624" y="28164"/>
                    <a:pt x="116694" y="28159"/>
                    <a:pt x="116775" y="28159"/>
                  </a:cubicBezTo>
                  <a:cubicBezTo>
                    <a:pt x="118373" y="28159"/>
                    <a:pt x="124377" y="30300"/>
                    <a:pt x="124377" y="30300"/>
                  </a:cubicBezTo>
                  <a:lnTo>
                    <a:pt x="123795" y="31892"/>
                  </a:lnTo>
                  <a:lnTo>
                    <a:pt x="127905" y="30300"/>
                  </a:lnTo>
                  <a:cubicBezTo>
                    <a:pt x="127905" y="30300"/>
                    <a:pt x="117932" y="24798"/>
                    <a:pt x="112314" y="24798"/>
                  </a:cubicBezTo>
                  <a:cubicBezTo>
                    <a:pt x="112229" y="24798"/>
                    <a:pt x="112145" y="24799"/>
                    <a:pt x="112062" y="24802"/>
                  </a:cubicBezTo>
                  <a:cubicBezTo>
                    <a:pt x="111172" y="24836"/>
                    <a:pt x="105537" y="25607"/>
                    <a:pt x="105537" y="25607"/>
                  </a:cubicBezTo>
                  <a:cubicBezTo>
                    <a:pt x="103788" y="25189"/>
                    <a:pt x="102114" y="25023"/>
                    <a:pt x="100542" y="25023"/>
                  </a:cubicBezTo>
                  <a:cubicBezTo>
                    <a:pt x="96051" y="25023"/>
                    <a:pt x="92399" y="26382"/>
                    <a:pt x="90243" y="27131"/>
                  </a:cubicBezTo>
                  <a:cubicBezTo>
                    <a:pt x="88249" y="25562"/>
                    <a:pt x="86092" y="25449"/>
                    <a:pt x="85512" y="25449"/>
                  </a:cubicBezTo>
                  <a:cubicBezTo>
                    <a:pt x="85414" y="25449"/>
                    <a:pt x="85361" y="25453"/>
                    <a:pt x="85361" y="25453"/>
                  </a:cubicBezTo>
                  <a:cubicBezTo>
                    <a:pt x="85361" y="25453"/>
                    <a:pt x="85361" y="22695"/>
                    <a:pt x="85053" y="22164"/>
                  </a:cubicBezTo>
                  <a:cubicBezTo>
                    <a:pt x="84711" y="21548"/>
                    <a:pt x="82364" y="20400"/>
                    <a:pt x="81508" y="19989"/>
                  </a:cubicBezTo>
                  <a:cubicBezTo>
                    <a:pt x="82724" y="15296"/>
                    <a:pt x="80240" y="12419"/>
                    <a:pt x="80240" y="12419"/>
                  </a:cubicBezTo>
                  <a:cubicBezTo>
                    <a:pt x="80669" y="10586"/>
                    <a:pt x="79418" y="9696"/>
                    <a:pt x="79418" y="9696"/>
                  </a:cubicBezTo>
                  <a:cubicBezTo>
                    <a:pt x="79418" y="9696"/>
                    <a:pt x="80138" y="9096"/>
                    <a:pt x="79418" y="7675"/>
                  </a:cubicBezTo>
                  <a:cubicBezTo>
                    <a:pt x="78699" y="6253"/>
                    <a:pt x="76746" y="5362"/>
                    <a:pt x="76746" y="5362"/>
                  </a:cubicBezTo>
                  <a:cubicBezTo>
                    <a:pt x="76113" y="4010"/>
                    <a:pt x="75325" y="3718"/>
                    <a:pt x="75325" y="3718"/>
                  </a:cubicBezTo>
                  <a:lnTo>
                    <a:pt x="75325" y="3718"/>
                  </a:lnTo>
                  <a:cubicBezTo>
                    <a:pt x="75325" y="3718"/>
                    <a:pt x="75907" y="5071"/>
                    <a:pt x="75993" y="5791"/>
                  </a:cubicBezTo>
                  <a:cubicBezTo>
                    <a:pt x="76078" y="6493"/>
                    <a:pt x="75616" y="6579"/>
                    <a:pt x="75616" y="6579"/>
                  </a:cubicBezTo>
                  <a:cubicBezTo>
                    <a:pt x="75907" y="5071"/>
                    <a:pt x="74314" y="3290"/>
                    <a:pt x="72910" y="2365"/>
                  </a:cubicBezTo>
                  <a:cubicBezTo>
                    <a:pt x="72181" y="1885"/>
                    <a:pt x="71392" y="1770"/>
                    <a:pt x="70801" y="1770"/>
                  </a:cubicBezTo>
                  <a:cubicBezTo>
                    <a:pt x="70255" y="1770"/>
                    <a:pt x="69878" y="1869"/>
                    <a:pt x="69878" y="1869"/>
                  </a:cubicBezTo>
                  <a:cubicBezTo>
                    <a:pt x="68078" y="923"/>
                    <a:pt x="66529" y="629"/>
                    <a:pt x="65300" y="629"/>
                  </a:cubicBezTo>
                  <a:cubicBezTo>
                    <a:pt x="63279" y="629"/>
                    <a:pt x="62120" y="1423"/>
                    <a:pt x="62120" y="1423"/>
                  </a:cubicBezTo>
                  <a:cubicBezTo>
                    <a:pt x="62120" y="1423"/>
                    <a:pt x="62930" y="1128"/>
                    <a:pt x="63947" y="1128"/>
                  </a:cubicBezTo>
                  <a:cubicBezTo>
                    <a:pt x="64729" y="1128"/>
                    <a:pt x="65633" y="1302"/>
                    <a:pt x="66385" y="1920"/>
                  </a:cubicBezTo>
                  <a:cubicBezTo>
                    <a:pt x="67618" y="2930"/>
                    <a:pt x="68063" y="5208"/>
                    <a:pt x="68063" y="5208"/>
                  </a:cubicBezTo>
                  <a:cubicBezTo>
                    <a:pt x="68063" y="5208"/>
                    <a:pt x="67549" y="3359"/>
                    <a:pt x="66042" y="2639"/>
                  </a:cubicBezTo>
                  <a:cubicBezTo>
                    <a:pt x="64535" y="1937"/>
                    <a:pt x="60698" y="2554"/>
                    <a:pt x="58369" y="1269"/>
                  </a:cubicBezTo>
                  <a:cubicBezTo>
                    <a:pt x="57667" y="892"/>
                    <a:pt x="58986" y="2"/>
                    <a:pt x="58986" y="2"/>
                  </a:cubicBezTo>
                  <a:cubicBezTo>
                    <a:pt x="58964" y="1"/>
                    <a:pt x="58943" y="0"/>
                    <a:pt x="589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0" name="Google Shape;450;p36"/>
            <p:cNvSpPr/>
            <p:nvPr/>
          </p:nvSpPr>
          <p:spPr>
            <a:xfrm>
              <a:off x="5010150" y="2362725"/>
              <a:ext cx="185850" cy="348575"/>
            </a:xfrm>
            <a:custGeom>
              <a:avLst/>
              <a:gdLst/>
              <a:ahLst/>
              <a:cxnLst/>
              <a:rect l="l" t="t" r="r" b="b"/>
              <a:pathLst>
                <a:path w="7434" h="13943" extrusionOk="0">
                  <a:moveTo>
                    <a:pt x="7108" y="1"/>
                  </a:moveTo>
                  <a:lnTo>
                    <a:pt x="6715" y="4488"/>
                  </a:lnTo>
                  <a:lnTo>
                    <a:pt x="1" y="6800"/>
                  </a:lnTo>
                  <a:lnTo>
                    <a:pt x="1" y="6800"/>
                  </a:lnTo>
                  <a:lnTo>
                    <a:pt x="5755" y="6321"/>
                  </a:lnTo>
                  <a:lnTo>
                    <a:pt x="4642" y="13942"/>
                  </a:lnTo>
                  <a:lnTo>
                    <a:pt x="6321" y="12658"/>
                  </a:lnTo>
                  <a:lnTo>
                    <a:pt x="7434" y="4779"/>
                  </a:lnTo>
                  <a:lnTo>
                    <a:pt x="710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451" name="Google Shape;451;p36"/>
          <p:cNvSpPr txBox="1">
            <a:spLocks noGrp="1"/>
          </p:cNvSpPr>
          <p:nvPr>
            <p:ph type="subTitle" idx="1"/>
          </p:nvPr>
        </p:nvSpPr>
        <p:spPr>
          <a:xfrm>
            <a:off x="695682" y="2476733"/>
            <a:ext cx="4345647" cy="108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>
              <a:lnSpc>
                <a:spcPct val="150000"/>
              </a:lnSpc>
            </a:pPr>
            <a:r>
              <a:rPr lang="en-US" sz="2400" b="1" dirty="0">
                <a:solidFill>
                  <a:schemeClr val="tx2"/>
                </a:solidFill>
              </a:rPr>
              <a:t>D</a:t>
            </a:r>
            <a:r>
              <a:rPr lang="en-US" sz="2400" b="1" dirty="0" smtClean="0">
                <a:solidFill>
                  <a:schemeClr val="tx2"/>
                </a:solidFill>
              </a:rPr>
              <a:t>iscuss </a:t>
            </a:r>
            <a:r>
              <a:rPr lang="en-US" sz="2400" b="1" dirty="0">
                <a:solidFill>
                  <a:schemeClr val="tx2"/>
                </a:solidFill>
              </a:rPr>
              <a:t>the scenarios in small groups and identify which vocabulary words </a:t>
            </a:r>
            <a:r>
              <a:rPr lang="en-US" sz="2400" b="1" dirty="0" smtClean="0">
                <a:solidFill>
                  <a:schemeClr val="tx2"/>
                </a:solidFill>
              </a:rPr>
              <a:t>relate.</a:t>
            </a:r>
            <a:endParaRPr sz="2400" b="1" dirty="0">
              <a:solidFill>
                <a:schemeClr val="tx2"/>
              </a:solidFill>
            </a:endParaRPr>
          </a:p>
        </p:txBody>
      </p:sp>
      <p:sp>
        <p:nvSpPr>
          <p:cNvPr id="452" name="Google Shape;452;p36"/>
          <p:cNvSpPr txBox="1">
            <a:spLocks noGrp="1"/>
          </p:cNvSpPr>
          <p:nvPr>
            <p:ph type="title"/>
          </p:nvPr>
        </p:nvSpPr>
        <p:spPr>
          <a:xfrm>
            <a:off x="954594" y="1307445"/>
            <a:ext cx="4017025" cy="8418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u="sng" dirty="0" smtClean="0"/>
              <a:t>Discuss in small groups.</a:t>
            </a:r>
            <a:endParaRPr sz="2000" u="sng" dirty="0"/>
          </a:p>
        </p:txBody>
      </p:sp>
      <p:grpSp>
        <p:nvGrpSpPr>
          <p:cNvPr id="454" name="Google Shape;454;p36"/>
          <p:cNvGrpSpPr/>
          <p:nvPr/>
        </p:nvGrpSpPr>
        <p:grpSpPr>
          <a:xfrm>
            <a:off x="5679786" y="3587076"/>
            <a:ext cx="3712666" cy="1967301"/>
            <a:chOff x="855975" y="510425"/>
            <a:chExt cx="2260375" cy="1275150"/>
          </a:xfrm>
        </p:grpSpPr>
        <p:grpSp>
          <p:nvGrpSpPr>
            <p:cNvPr id="455" name="Google Shape;455;p36"/>
            <p:cNvGrpSpPr/>
            <p:nvPr/>
          </p:nvGrpSpPr>
          <p:grpSpPr>
            <a:xfrm>
              <a:off x="855975" y="510425"/>
              <a:ext cx="2260375" cy="1275150"/>
              <a:chOff x="855975" y="510425"/>
              <a:chExt cx="2260375" cy="1275150"/>
            </a:xfrm>
          </p:grpSpPr>
          <p:grpSp>
            <p:nvGrpSpPr>
              <p:cNvPr id="456" name="Google Shape;456;p36"/>
              <p:cNvGrpSpPr/>
              <p:nvPr/>
            </p:nvGrpSpPr>
            <p:grpSpPr>
              <a:xfrm>
                <a:off x="855975" y="510425"/>
                <a:ext cx="2260375" cy="1275150"/>
                <a:chOff x="855975" y="510425"/>
                <a:chExt cx="2260375" cy="1275150"/>
              </a:xfrm>
            </p:grpSpPr>
            <p:sp>
              <p:nvSpPr>
                <p:cNvPr id="457" name="Google Shape;457;p36"/>
                <p:cNvSpPr/>
                <p:nvPr/>
              </p:nvSpPr>
              <p:spPr>
                <a:xfrm>
                  <a:off x="855975" y="510425"/>
                  <a:ext cx="2260375" cy="1275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415" h="51006" extrusionOk="0">
                      <a:moveTo>
                        <a:pt x="31480" y="1"/>
                      </a:moveTo>
                      <a:cubicBezTo>
                        <a:pt x="29065" y="1"/>
                        <a:pt x="26736" y="617"/>
                        <a:pt x="24732" y="1782"/>
                      </a:cubicBezTo>
                      <a:cubicBezTo>
                        <a:pt x="21256" y="3769"/>
                        <a:pt x="18823" y="7331"/>
                        <a:pt x="18156" y="11253"/>
                      </a:cubicBezTo>
                      <a:cubicBezTo>
                        <a:pt x="17436" y="11031"/>
                        <a:pt x="16665" y="10911"/>
                        <a:pt x="15843" y="10911"/>
                      </a:cubicBezTo>
                      <a:cubicBezTo>
                        <a:pt x="13548" y="10911"/>
                        <a:pt x="11270" y="11836"/>
                        <a:pt x="9866" y="13326"/>
                      </a:cubicBezTo>
                      <a:cubicBezTo>
                        <a:pt x="7862" y="15449"/>
                        <a:pt x="7400" y="18841"/>
                        <a:pt x="8616" y="21478"/>
                      </a:cubicBezTo>
                      <a:cubicBezTo>
                        <a:pt x="7280" y="22266"/>
                        <a:pt x="5584" y="23670"/>
                        <a:pt x="5567" y="23688"/>
                      </a:cubicBezTo>
                      <a:cubicBezTo>
                        <a:pt x="840" y="28038"/>
                        <a:pt x="1" y="35420"/>
                        <a:pt x="3598" y="41243"/>
                      </a:cubicBezTo>
                      <a:cubicBezTo>
                        <a:pt x="4574" y="42801"/>
                        <a:pt x="5893" y="44120"/>
                        <a:pt x="7434" y="45062"/>
                      </a:cubicBezTo>
                      <a:cubicBezTo>
                        <a:pt x="10448" y="46878"/>
                        <a:pt x="14062" y="47289"/>
                        <a:pt x="16580" y="47306"/>
                      </a:cubicBezTo>
                      <a:lnTo>
                        <a:pt x="16734" y="47306"/>
                      </a:lnTo>
                      <a:cubicBezTo>
                        <a:pt x="19988" y="47306"/>
                        <a:pt x="22917" y="46467"/>
                        <a:pt x="25246" y="44874"/>
                      </a:cubicBezTo>
                      <a:cubicBezTo>
                        <a:pt x="26531" y="46861"/>
                        <a:pt x="28774" y="48419"/>
                        <a:pt x="31155" y="48899"/>
                      </a:cubicBezTo>
                      <a:cubicBezTo>
                        <a:pt x="31669" y="49001"/>
                        <a:pt x="32217" y="49053"/>
                        <a:pt x="32765" y="49053"/>
                      </a:cubicBezTo>
                      <a:cubicBezTo>
                        <a:pt x="34683" y="49053"/>
                        <a:pt x="36567" y="48402"/>
                        <a:pt x="38057" y="47254"/>
                      </a:cubicBezTo>
                      <a:cubicBezTo>
                        <a:pt x="40815" y="49652"/>
                        <a:pt x="44463" y="51005"/>
                        <a:pt x="48179" y="51005"/>
                      </a:cubicBezTo>
                      <a:cubicBezTo>
                        <a:pt x="49207" y="51005"/>
                        <a:pt x="50200" y="50903"/>
                        <a:pt x="51177" y="50697"/>
                      </a:cubicBezTo>
                      <a:cubicBezTo>
                        <a:pt x="55664" y="49772"/>
                        <a:pt x="59569" y="46741"/>
                        <a:pt x="61658" y="42682"/>
                      </a:cubicBezTo>
                      <a:cubicBezTo>
                        <a:pt x="63165" y="43915"/>
                        <a:pt x="64895" y="45062"/>
                        <a:pt x="66814" y="45422"/>
                      </a:cubicBezTo>
                      <a:cubicBezTo>
                        <a:pt x="67396" y="45525"/>
                        <a:pt x="67995" y="45576"/>
                        <a:pt x="68595" y="45576"/>
                      </a:cubicBezTo>
                      <a:cubicBezTo>
                        <a:pt x="70530" y="45576"/>
                        <a:pt x="72363" y="44994"/>
                        <a:pt x="73750" y="43932"/>
                      </a:cubicBezTo>
                      <a:cubicBezTo>
                        <a:pt x="75531" y="42579"/>
                        <a:pt x="76542" y="40455"/>
                        <a:pt x="76473" y="38366"/>
                      </a:cubicBezTo>
                      <a:cubicBezTo>
                        <a:pt x="79899" y="38194"/>
                        <a:pt x="83187" y="36910"/>
                        <a:pt x="85585" y="34820"/>
                      </a:cubicBezTo>
                      <a:cubicBezTo>
                        <a:pt x="87828" y="32851"/>
                        <a:pt x="89336" y="30316"/>
                        <a:pt x="89849" y="27661"/>
                      </a:cubicBezTo>
                      <a:cubicBezTo>
                        <a:pt x="90415" y="24715"/>
                        <a:pt x="89695" y="21649"/>
                        <a:pt x="87931" y="19474"/>
                      </a:cubicBezTo>
                      <a:cubicBezTo>
                        <a:pt x="86338" y="17505"/>
                        <a:pt x="83906" y="16340"/>
                        <a:pt x="81440" y="16340"/>
                      </a:cubicBezTo>
                      <a:lnTo>
                        <a:pt x="81080" y="16340"/>
                      </a:lnTo>
                      <a:cubicBezTo>
                        <a:pt x="80858" y="15210"/>
                        <a:pt x="80241" y="14148"/>
                        <a:pt x="79316" y="13411"/>
                      </a:cubicBezTo>
                      <a:cubicBezTo>
                        <a:pt x="78460" y="12726"/>
                        <a:pt x="77364" y="12349"/>
                        <a:pt x="76251" y="12349"/>
                      </a:cubicBezTo>
                      <a:lnTo>
                        <a:pt x="76233" y="12349"/>
                      </a:lnTo>
                      <a:cubicBezTo>
                        <a:pt x="76148" y="8530"/>
                        <a:pt x="73767" y="4659"/>
                        <a:pt x="70256" y="2793"/>
                      </a:cubicBezTo>
                      <a:cubicBezTo>
                        <a:pt x="68680" y="1953"/>
                        <a:pt x="66848" y="1525"/>
                        <a:pt x="64964" y="1525"/>
                      </a:cubicBezTo>
                      <a:cubicBezTo>
                        <a:pt x="62754" y="1525"/>
                        <a:pt x="60562" y="2090"/>
                        <a:pt x="58627" y="3186"/>
                      </a:cubicBezTo>
                      <a:cubicBezTo>
                        <a:pt x="55681" y="4848"/>
                        <a:pt x="53249" y="7742"/>
                        <a:pt x="51844" y="11202"/>
                      </a:cubicBezTo>
                      <a:cubicBezTo>
                        <a:pt x="50372" y="10448"/>
                        <a:pt x="48779" y="10054"/>
                        <a:pt x="47272" y="10054"/>
                      </a:cubicBezTo>
                      <a:cubicBezTo>
                        <a:pt x="46347" y="10054"/>
                        <a:pt x="45456" y="10209"/>
                        <a:pt x="44617" y="10500"/>
                      </a:cubicBezTo>
                      <a:cubicBezTo>
                        <a:pt x="43726" y="6595"/>
                        <a:pt x="41054" y="3169"/>
                        <a:pt x="37458" y="1388"/>
                      </a:cubicBezTo>
                      <a:cubicBezTo>
                        <a:pt x="35642" y="480"/>
                        <a:pt x="33570" y="1"/>
                        <a:pt x="3148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458" name="Google Shape;458;p36"/>
                <p:cNvSpPr/>
                <p:nvPr/>
              </p:nvSpPr>
              <p:spPr>
                <a:xfrm>
                  <a:off x="905650" y="534350"/>
                  <a:ext cx="2181575" cy="122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263" h="49087" extrusionOk="0">
                      <a:moveTo>
                        <a:pt x="29491" y="1"/>
                      </a:moveTo>
                      <a:cubicBezTo>
                        <a:pt x="27302" y="1"/>
                        <a:pt x="25115" y="551"/>
                        <a:pt x="23225" y="1647"/>
                      </a:cubicBezTo>
                      <a:cubicBezTo>
                        <a:pt x="19662" y="3702"/>
                        <a:pt x="17230" y="7590"/>
                        <a:pt x="16956" y="11684"/>
                      </a:cubicBezTo>
                      <a:cubicBezTo>
                        <a:pt x="16064" y="11151"/>
                        <a:pt x="14979" y="10903"/>
                        <a:pt x="13864" y="10903"/>
                      </a:cubicBezTo>
                      <a:cubicBezTo>
                        <a:pt x="11898" y="10903"/>
                        <a:pt x="9838" y="11675"/>
                        <a:pt x="8581" y="13020"/>
                      </a:cubicBezTo>
                      <a:cubicBezTo>
                        <a:pt x="6612" y="15109"/>
                        <a:pt x="6355" y="18603"/>
                        <a:pt x="7999" y="20983"/>
                      </a:cubicBezTo>
                      <a:lnTo>
                        <a:pt x="7999" y="20983"/>
                      </a:lnTo>
                      <a:cubicBezTo>
                        <a:pt x="7985" y="20964"/>
                        <a:pt x="7960" y="20954"/>
                        <a:pt x="7926" y="20954"/>
                      </a:cubicBezTo>
                      <a:cubicBezTo>
                        <a:pt x="7391" y="20954"/>
                        <a:pt x="4503" y="23175"/>
                        <a:pt x="4214" y="23433"/>
                      </a:cubicBezTo>
                      <a:cubicBezTo>
                        <a:pt x="2193" y="25300"/>
                        <a:pt x="994" y="27697"/>
                        <a:pt x="549" y="30249"/>
                      </a:cubicBezTo>
                      <a:cubicBezTo>
                        <a:pt x="1" y="33469"/>
                        <a:pt x="651" y="36912"/>
                        <a:pt x="2433" y="39789"/>
                      </a:cubicBezTo>
                      <a:cubicBezTo>
                        <a:pt x="3306" y="41211"/>
                        <a:pt x="4505" y="42410"/>
                        <a:pt x="5944" y="43283"/>
                      </a:cubicBezTo>
                      <a:cubicBezTo>
                        <a:pt x="8461" y="44807"/>
                        <a:pt x="11681" y="45373"/>
                        <a:pt x="14593" y="45390"/>
                      </a:cubicBezTo>
                      <a:cubicBezTo>
                        <a:pt x="14655" y="45390"/>
                        <a:pt x="14716" y="45391"/>
                        <a:pt x="14778" y="45391"/>
                      </a:cubicBezTo>
                      <a:cubicBezTo>
                        <a:pt x="17937" y="45391"/>
                        <a:pt x="21115" y="44528"/>
                        <a:pt x="23585" y="42478"/>
                      </a:cubicBezTo>
                      <a:cubicBezTo>
                        <a:pt x="24561" y="44722"/>
                        <a:pt x="26959" y="46520"/>
                        <a:pt x="29356" y="47000"/>
                      </a:cubicBezTo>
                      <a:cubicBezTo>
                        <a:pt x="29825" y="47094"/>
                        <a:pt x="30302" y="47140"/>
                        <a:pt x="30780" y="47140"/>
                      </a:cubicBezTo>
                      <a:cubicBezTo>
                        <a:pt x="32729" y="47140"/>
                        <a:pt x="34688" y="46375"/>
                        <a:pt x="36104" y="45013"/>
                      </a:cubicBezTo>
                      <a:cubicBezTo>
                        <a:pt x="38754" y="47622"/>
                        <a:pt x="42471" y="49087"/>
                        <a:pt x="46188" y="49087"/>
                      </a:cubicBezTo>
                      <a:cubicBezTo>
                        <a:pt x="47131" y="49087"/>
                        <a:pt x="48075" y="48992"/>
                        <a:pt x="49001" y="48798"/>
                      </a:cubicBezTo>
                      <a:cubicBezTo>
                        <a:pt x="53574" y="47856"/>
                        <a:pt x="57565" y="44516"/>
                        <a:pt x="59329" y="40200"/>
                      </a:cubicBezTo>
                      <a:cubicBezTo>
                        <a:pt x="60973" y="41605"/>
                        <a:pt x="62874" y="43129"/>
                        <a:pt x="64998" y="43523"/>
                      </a:cubicBezTo>
                      <a:cubicBezTo>
                        <a:pt x="65530" y="43621"/>
                        <a:pt x="66074" y="43671"/>
                        <a:pt x="66618" y="43671"/>
                      </a:cubicBezTo>
                      <a:cubicBezTo>
                        <a:pt x="68259" y="43671"/>
                        <a:pt x="69894" y="43212"/>
                        <a:pt x="71181" y="42221"/>
                      </a:cubicBezTo>
                      <a:cubicBezTo>
                        <a:pt x="72911" y="40902"/>
                        <a:pt x="73904" y="38590"/>
                        <a:pt x="73407" y="36484"/>
                      </a:cubicBezTo>
                      <a:lnTo>
                        <a:pt x="73407" y="36484"/>
                      </a:lnTo>
                      <a:cubicBezTo>
                        <a:pt x="73481" y="36485"/>
                        <a:pt x="73555" y="36485"/>
                        <a:pt x="73629" y="36485"/>
                      </a:cubicBezTo>
                      <a:cubicBezTo>
                        <a:pt x="77001" y="36485"/>
                        <a:pt x="80451" y="35339"/>
                        <a:pt x="82981" y="33144"/>
                      </a:cubicBezTo>
                      <a:cubicBezTo>
                        <a:pt x="84951" y="31414"/>
                        <a:pt x="86441" y="29102"/>
                        <a:pt x="86920" y="26516"/>
                      </a:cubicBezTo>
                      <a:cubicBezTo>
                        <a:pt x="87263" y="24803"/>
                        <a:pt x="87109" y="22988"/>
                        <a:pt x="86492" y="21360"/>
                      </a:cubicBezTo>
                      <a:cubicBezTo>
                        <a:pt x="86184" y="20555"/>
                        <a:pt x="85756" y="19785"/>
                        <a:pt x="85208" y="19117"/>
                      </a:cubicBezTo>
                      <a:cubicBezTo>
                        <a:pt x="83814" y="17421"/>
                        <a:pt x="81647" y="16340"/>
                        <a:pt x="79468" y="16340"/>
                      </a:cubicBezTo>
                      <a:cubicBezTo>
                        <a:pt x="79051" y="16340"/>
                        <a:pt x="78633" y="16379"/>
                        <a:pt x="78220" y="16462"/>
                      </a:cubicBezTo>
                      <a:cubicBezTo>
                        <a:pt x="78271" y="15229"/>
                        <a:pt x="77706" y="13979"/>
                        <a:pt x="76747" y="13191"/>
                      </a:cubicBezTo>
                      <a:cubicBezTo>
                        <a:pt x="76042" y="12634"/>
                        <a:pt x="75150" y="12337"/>
                        <a:pt x="74264" y="12337"/>
                      </a:cubicBezTo>
                      <a:cubicBezTo>
                        <a:pt x="73922" y="12337"/>
                        <a:pt x="73582" y="12381"/>
                        <a:pt x="73253" y="12471"/>
                      </a:cubicBezTo>
                      <a:cubicBezTo>
                        <a:pt x="73664" y="8584"/>
                        <a:pt x="71266" y="4507"/>
                        <a:pt x="67824" y="2675"/>
                      </a:cubicBezTo>
                      <a:cubicBezTo>
                        <a:pt x="66332" y="1882"/>
                        <a:pt x="64657" y="1509"/>
                        <a:pt x="62970" y="1509"/>
                      </a:cubicBezTo>
                      <a:cubicBezTo>
                        <a:pt x="60938" y="1509"/>
                        <a:pt x="58888" y="2050"/>
                        <a:pt x="57119" y="3052"/>
                      </a:cubicBezTo>
                      <a:cubicBezTo>
                        <a:pt x="53865" y="4884"/>
                        <a:pt x="51536" y="8104"/>
                        <a:pt x="50354" y="11632"/>
                      </a:cubicBezTo>
                      <a:cubicBezTo>
                        <a:pt x="48825" y="10647"/>
                        <a:pt x="47049" y="10049"/>
                        <a:pt x="45300" y="10049"/>
                      </a:cubicBezTo>
                      <a:cubicBezTo>
                        <a:pt x="44131" y="10049"/>
                        <a:pt x="42974" y="10316"/>
                        <a:pt x="41911" y="10913"/>
                      </a:cubicBezTo>
                      <a:cubicBezTo>
                        <a:pt x="41380" y="6837"/>
                        <a:pt x="38725" y="3103"/>
                        <a:pt x="35043" y="1270"/>
                      </a:cubicBezTo>
                      <a:cubicBezTo>
                        <a:pt x="33324" y="423"/>
                        <a:pt x="31407" y="1"/>
                        <a:pt x="2949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459" name="Google Shape;459;p36"/>
                <p:cNvSpPr/>
                <p:nvPr/>
              </p:nvSpPr>
              <p:spPr>
                <a:xfrm>
                  <a:off x="905650" y="1068350"/>
                  <a:ext cx="2181575" cy="69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263" h="27727" extrusionOk="0">
                      <a:moveTo>
                        <a:pt x="86492" y="0"/>
                      </a:moveTo>
                      <a:cubicBezTo>
                        <a:pt x="85893" y="2981"/>
                        <a:pt x="84934" y="6166"/>
                        <a:pt x="83050" y="8547"/>
                      </a:cubicBezTo>
                      <a:cubicBezTo>
                        <a:pt x="80104" y="12263"/>
                        <a:pt x="75651" y="14165"/>
                        <a:pt x="70975" y="14918"/>
                      </a:cubicBezTo>
                      <a:cubicBezTo>
                        <a:pt x="70855" y="15740"/>
                        <a:pt x="69982" y="16699"/>
                        <a:pt x="69314" y="17179"/>
                      </a:cubicBezTo>
                      <a:cubicBezTo>
                        <a:pt x="68035" y="18090"/>
                        <a:pt x="66465" y="18580"/>
                        <a:pt x="64894" y="18580"/>
                      </a:cubicBezTo>
                      <a:cubicBezTo>
                        <a:pt x="64487" y="18580"/>
                        <a:pt x="64081" y="18548"/>
                        <a:pt x="63679" y="18481"/>
                      </a:cubicBezTo>
                      <a:cubicBezTo>
                        <a:pt x="61744" y="18155"/>
                        <a:pt x="59945" y="17008"/>
                        <a:pt x="58815" y="15398"/>
                      </a:cubicBezTo>
                      <a:cubicBezTo>
                        <a:pt x="58096" y="16631"/>
                        <a:pt x="57822" y="17898"/>
                        <a:pt x="56828" y="18909"/>
                      </a:cubicBezTo>
                      <a:cubicBezTo>
                        <a:pt x="53209" y="22559"/>
                        <a:pt x="48080" y="24658"/>
                        <a:pt x="42949" y="24658"/>
                      </a:cubicBezTo>
                      <a:cubicBezTo>
                        <a:pt x="42374" y="24658"/>
                        <a:pt x="41799" y="24631"/>
                        <a:pt x="41225" y="24578"/>
                      </a:cubicBezTo>
                      <a:cubicBezTo>
                        <a:pt x="39872" y="24458"/>
                        <a:pt x="38502" y="24184"/>
                        <a:pt x="37269" y="23602"/>
                      </a:cubicBezTo>
                      <a:cubicBezTo>
                        <a:pt x="36036" y="23019"/>
                        <a:pt x="34803" y="22300"/>
                        <a:pt x="34118" y="21101"/>
                      </a:cubicBezTo>
                      <a:cubicBezTo>
                        <a:pt x="33981" y="22009"/>
                        <a:pt x="33296" y="22779"/>
                        <a:pt x="32474" y="23173"/>
                      </a:cubicBezTo>
                      <a:cubicBezTo>
                        <a:pt x="31859" y="23462"/>
                        <a:pt x="31189" y="23576"/>
                        <a:pt x="30512" y="23576"/>
                      </a:cubicBezTo>
                      <a:cubicBezTo>
                        <a:pt x="30264" y="23576"/>
                        <a:pt x="30015" y="23561"/>
                        <a:pt x="29767" y="23533"/>
                      </a:cubicBezTo>
                      <a:cubicBezTo>
                        <a:pt x="28432" y="23362"/>
                        <a:pt x="27078" y="22814"/>
                        <a:pt x="26239" y="21769"/>
                      </a:cubicBezTo>
                      <a:cubicBezTo>
                        <a:pt x="25400" y="20724"/>
                        <a:pt x="25314" y="19320"/>
                        <a:pt x="26085" y="18224"/>
                      </a:cubicBezTo>
                      <a:lnTo>
                        <a:pt x="26085" y="18224"/>
                      </a:lnTo>
                      <a:cubicBezTo>
                        <a:pt x="22964" y="19379"/>
                        <a:pt x="19628" y="19971"/>
                        <a:pt x="16290" y="19971"/>
                      </a:cubicBezTo>
                      <a:cubicBezTo>
                        <a:pt x="14828" y="19971"/>
                        <a:pt x="13366" y="19858"/>
                        <a:pt x="11921" y="19628"/>
                      </a:cubicBezTo>
                      <a:cubicBezTo>
                        <a:pt x="9883" y="19303"/>
                        <a:pt x="7862" y="18755"/>
                        <a:pt x="6098" y="17693"/>
                      </a:cubicBezTo>
                      <a:cubicBezTo>
                        <a:pt x="3563" y="16186"/>
                        <a:pt x="1662" y="13668"/>
                        <a:pt x="891" y="10825"/>
                      </a:cubicBezTo>
                      <a:cubicBezTo>
                        <a:pt x="720" y="10191"/>
                        <a:pt x="600" y="9557"/>
                        <a:pt x="549" y="8889"/>
                      </a:cubicBezTo>
                      <a:lnTo>
                        <a:pt x="549" y="8889"/>
                      </a:lnTo>
                      <a:cubicBezTo>
                        <a:pt x="1" y="12109"/>
                        <a:pt x="651" y="15552"/>
                        <a:pt x="2433" y="18429"/>
                      </a:cubicBezTo>
                      <a:cubicBezTo>
                        <a:pt x="3306" y="19851"/>
                        <a:pt x="4505" y="21050"/>
                        <a:pt x="5944" y="21923"/>
                      </a:cubicBezTo>
                      <a:cubicBezTo>
                        <a:pt x="8461" y="23447"/>
                        <a:pt x="11681" y="24013"/>
                        <a:pt x="14593" y="24030"/>
                      </a:cubicBezTo>
                      <a:cubicBezTo>
                        <a:pt x="14655" y="24030"/>
                        <a:pt x="14716" y="24031"/>
                        <a:pt x="14778" y="24031"/>
                      </a:cubicBezTo>
                      <a:cubicBezTo>
                        <a:pt x="17937" y="24031"/>
                        <a:pt x="21115" y="23168"/>
                        <a:pt x="23585" y="21118"/>
                      </a:cubicBezTo>
                      <a:cubicBezTo>
                        <a:pt x="24561" y="23362"/>
                        <a:pt x="26959" y="25160"/>
                        <a:pt x="29356" y="25640"/>
                      </a:cubicBezTo>
                      <a:cubicBezTo>
                        <a:pt x="29825" y="25734"/>
                        <a:pt x="30302" y="25780"/>
                        <a:pt x="30780" y="25780"/>
                      </a:cubicBezTo>
                      <a:cubicBezTo>
                        <a:pt x="32729" y="25780"/>
                        <a:pt x="34688" y="25015"/>
                        <a:pt x="36104" y="23653"/>
                      </a:cubicBezTo>
                      <a:cubicBezTo>
                        <a:pt x="38754" y="26262"/>
                        <a:pt x="42471" y="27727"/>
                        <a:pt x="46188" y="27727"/>
                      </a:cubicBezTo>
                      <a:cubicBezTo>
                        <a:pt x="47131" y="27727"/>
                        <a:pt x="48075" y="27632"/>
                        <a:pt x="49001" y="27438"/>
                      </a:cubicBezTo>
                      <a:cubicBezTo>
                        <a:pt x="53574" y="26496"/>
                        <a:pt x="57565" y="23156"/>
                        <a:pt x="59329" y="18840"/>
                      </a:cubicBezTo>
                      <a:cubicBezTo>
                        <a:pt x="60973" y="20245"/>
                        <a:pt x="62874" y="21769"/>
                        <a:pt x="64998" y="22163"/>
                      </a:cubicBezTo>
                      <a:cubicBezTo>
                        <a:pt x="65530" y="22261"/>
                        <a:pt x="66074" y="22311"/>
                        <a:pt x="66618" y="22311"/>
                      </a:cubicBezTo>
                      <a:cubicBezTo>
                        <a:pt x="68259" y="22311"/>
                        <a:pt x="69894" y="21852"/>
                        <a:pt x="71181" y="20861"/>
                      </a:cubicBezTo>
                      <a:cubicBezTo>
                        <a:pt x="72911" y="19542"/>
                        <a:pt x="73904" y="17230"/>
                        <a:pt x="73407" y="15124"/>
                      </a:cubicBezTo>
                      <a:lnTo>
                        <a:pt x="73407" y="15124"/>
                      </a:lnTo>
                      <a:cubicBezTo>
                        <a:pt x="73481" y="15125"/>
                        <a:pt x="73555" y="15125"/>
                        <a:pt x="73629" y="15125"/>
                      </a:cubicBezTo>
                      <a:cubicBezTo>
                        <a:pt x="77001" y="15125"/>
                        <a:pt x="80451" y="13979"/>
                        <a:pt x="82981" y="11784"/>
                      </a:cubicBezTo>
                      <a:cubicBezTo>
                        <a:pt x="84951" y="10054"/>
                        <a:pt x="86441" y="7742"/>
                        <a:pt x="86920" y="5156"/>
                      </a:cubicBezTo>
                      <a:cubicBezTo>
                        <a:pt x="87263" y="3443"/>
                        <a:pt x="87109" y="1628"/>
                        <a:pt x="86492" y="0"/>
                      </a:cubicBezTo>
                      <a:close/>
                    </a:path>
                  </a:pathLst>
                </a:custGeom>
                <a:solidFill>
                  <a:srgbClr val="191919">
                    <a:alpha val="111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460" name="Google Shape;460;p36"/>
                <p:cNvSpPr/>
                <p:nvPr/>
              </p:nvSpPr>
              <p:spPr>
                <a:xfrm>
                  <a:off x="1494825" y="1395475"/>
                  <a:ext cx="172575" cy="7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03" h="2853" extrusionOk="0">
                      <a:moveTo>
                        <a:pt x="35" y="1"/>
                      </a:moveTo>
                      <a:lnTo>
                        <a:pt x="35" y="1"/>
                      </a:lnTo>
                      <a:cubicBezTo>
                        <a:pt x="0" y="394"/>
                        <a:pt x="103" y="788"/>
                        <a:pt x="292" y="1131"/>
                      </a:cubicBezTo>
                      <a:cubicBezTo>
                        <a:pt x="497" y="1491"/>
                        <a:pt x="771" y="1799"/>
                        <a:pt x="1097" y="2039"/>
                      </a:cubicBezTo>
                      <a:cubicBezTo>
                        <a:pt x="1422" y="2278"/>
                        <a:pt x="1799" y="2450"/>
                        <a:pt x="2176" y="2587"/>
                      </a:cubicBezTo>
                      <a:cubicBezTo>
                        <a:pt x="2552" y="2724"/>
                        <a:pt x="2946" y="2809"/>
                        <a:pt x="3340" y="2844"/>
                      </a:cubicBezTo>
                      <a:cubicBezTo>
                        <a:pt x="3431" y="2849"/>
                        <a:pt x="3523" y="2852"/>
                        <a:pt x="3616" y="2852"/>
                      </a:cubicBezTo>
                      <a:cubicBezTo>
                        <a:pt x="4337" y="2852"/>
                        <a:pt x="5077" y="2671"/>
                        <a:pt x="5669" y="2261"/>
                      </a:cubicBezTo>
                      <a:cubicBezTo>
                        <a:pt x="6012" y="2022"/>
                        <a:pt x="6303" y="1730"/>
                        <a:pt x="6526" y="1405"/>
                      </a:cubicBezTo>
                      <a:cubicBezTo>
                        <a:pt x="6731" y="1062"/>
                        <a:pt x="6886" y="686"/>
                        <a:pt x="6903" y="309"/>
                      </a:cubicBezTo>
                      <a:lnTo>
                        <a:pt x="6903" y="309"/>
                      </a:lnTo>
                      <a:cubicBezTo>
                        <a:pt x="6543" y="977"/>
                        <a:pt x="5978" y="1439"/>
                        <a:pt x="5378" y="1730"/>
                      </a:cubicBezTo>
                      <a:cubicBezTo>
                        <a:pt x="4863" y="1974"/>
                        <a:pt x="4299" y="2086"/>
                        <a:pt x="3728" y="2086"/>
                      </a:cubicBezTo>
                      <a:cubicBezTo>
                        <a:pt x="3616" y="2086"/>
                        <a:pt x="3504" y="2081"/>
                        <a:pt x="3392" y="2073"/>
                      </a:cubicBezTo>
                      <a:cubicBezTo>
                        <a:pt x="2724" y="2022"/>
                        <a:pt x="2039" y="1833"/>
                        <a:pt x="1422" y="1525"/>
                      </a:cubicBezTo>
                      <a:cubicBezTo>
                        <a:pt x="823" y="1217"/>
                        <a:pt x="292" y="720"/>
                        <a:pt x="3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461" name="Google Shape;461;p36"/>
                <p:cNvSpPr/>
                <p:nvPr/>
              </p:nvSpPr>
              <p:spPr>
                <a:xfrm>
                  <a:off x="1741875" y="1539775"/>
                  <a:ext cx="925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1" h="6287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360" y="2330"/>
                        <a:pt x="1474" y="4556"/>
                        <a:pt x="3186" y="6286"/>
                      </a:cubicBezTo>
                      <a:lnTo>
                        <a:pt x="3700" y="5721"/>
                      </a:lnTo>
                      <a:cubicBezTo>
                        <a:pt x="1936" y="4299"/>
                        <a:pt x="600" y="2278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</p:grpSp>
          <p:sp>
            <p:nvSpPr>
              <p:cNvPr id="462" name="Google Shape;462;p36"/>
              <p:cNvSpPr/>
              <p:nvPr/>
            </p:nvSpPr>
            <p:spPr>
              <a:xfrm>
                <a:off x="1471275" y="1464850"/>
                <a:ext cx="108775" cy="169150"/>
              </a:xfrm>
              <a:custGeom>
                <a:avLst/>
                <a:gdLst/>
                <a:ahLst/>
                <a:cxnLst/>
                <a:rect l="l" t="t" r="r" b="b"/>
                <a:pathLst>
                  <a:path w="4351" h="6766" extrusionOk="0">
                    <a:moveTo>
                      <a:pt x="4351" y="0"/>
                    </a:moveTo>
                    <a:lnTo>
                      <a:pt x="4351" y="0"/>
                    </a:lnTo>
                    <a:cubicBezTo>
                      <a:pt x="3580" y="2449"/>
                      <a:pt x="2004" y="4590"/>
                      <a:pt x="0" y="6012"/>
                    </a:cubicBezTo>
                    <a:lnTo>
                      <a:pt x="600" y="6765"/>
                    </a:lnTo>
                    <a:cubicBezTo>
                      <a:pt x="2569" y="4950"/>
                      <a:pt x="3888" y="2535"/>
                      <a:pt x="435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sp>
          <p:nvSpPr>
            <p:cNvPr id="463" name="Google Shape;463;p36"/>
            <p:cNvSpPr/>
            <p:nvPr/>
          </p:nvSpPr>
          <p:spPr>
            <a:xfrm>
              <a:off x="2139650" y="788325"/>
              <a:ext cx="35575" cy="142600"/>
            </a:xfrm>
            <a:custGeom>
              <a:avLst/>
              <a:gdLst/>
              <a:ahLst/>
              <a:cxnLst/>
              <a:rect l="l" t="t" r="r" b="b"/>
              <a:pathLst>
                <a:path w="1423" h="5704" extrusionOk="0">
                  <a:moveTo>
                    <a:pt x="532" y="0"/>
                  </a:moveTo>
                  <a:cubicBezTo>
                    <a:pt x="1" y="1901"/>
                    <a:pt x="52" y="3922"/>
                    <a:pt x="652" y="5704"/>
                  </a:cubicBezTo>
                  <a:cubicBezTo>
                    <a:pt x="360" y="3854"/>
                    <a:pt x="652" y="1953"/>
                    <a:pt x="1422" y="326"/>
                  </a:cubicBezTo>
                  <a:lnTo>
                    <a:pt x="5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4" name="Google Shape;464;p36"/>
            <p:cNvSpPr/>
            <p:nvPr/>
          </p:nvSpPr>
          <p:spPr>
            <a:xfrm>
              <a:off x="2125525" y="914525"/>
              <a:ext cx="113500" cy="71650"/>
            </a:xfrm>
            <a:custGeom>
              <a:avLst/>
              <a:gdLst/>
              <a:ahLst/>
              <a:cxnLst/>
              <a:rect l="l" t="t" r="r" b="b"/>
              <a:pathLst>
                <a:path w="4540" h="2866" extrusionOk="0">
                  <a:moveTo>
                    <a:pt x="2495" y="0"/>
                  </a:moveTo>
                  <a:cubicBezTo>
                    <a:pt x="2198" y="0"/>
                    <a:pt x="1897" y="52"/>
                    <a:pt x="1611" y="159"/>
                  </a:cubicBezTo>
                  <a:cubicBezTo>
                    <a:pt x="1062" y="382"/>
                    <a:pt x="634" y="793"/>
                    <a:pt x="360" y="1289"/>
                  </a:cubicBezTo>
                  <a:cubicBezTo>
                    <a:pt x="103" y="1769"/>
                    <a:pt x="1" y="2368"/>
                    <a:pt x="138" y="2865"/>
                  </a:cubicBezTo>
                  <a:cubicBezTo>
                    <a:pt x="240" y="2351"/>
                    <a:pt x="446" y="1906"/>
                    <a:pt x="737" y="1529"/>
                  </a:cubicBezTo>
                  <a:cubicBezTo>
                    <a:pt x="1028" y="1152"/>
                    <a:pt x="1405" y="861"/>
                    <a:pt x="1816" y="690"/>
                  </a:cubicBezTo>
                  <a:cubicBezTo>
                    <a:pt x="2119" y="581"/>
                    <a:pt x="2440" y="523"/>
                    <a:pt x="2771" y="523"/>
                  </a:cubicBezTo>
                  <a:cubicBezTo>
                    <a:pt x="2908" y="523"/>
                    <a:pt x="3046" y="533"/>
                    <a:pt x="3186" y="553"/>
                  </a:cubicBezTo>
                  <a:cubicBezTo>
                    <a:pt x="3649" y="639"/>
                    <a:pt x="4111" y="810"/>
                    <a:pt x="4539" y="1135"/>
                  </a:cubicBezTo>
                  <a:cubicBezTo>
                    <a:pt x="4299" y="656"/>
                    <a:pt x="3820" y="296"/>
                    <a:pt x="3289" y="125"/>
                  </a:cubicBezTo>
                  <a:cubicBezTo>
                    <a:pt x="3036" y="43"/>
                    <a:pt x="2767" y="0"/>
                    <a:pt x="2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465" name="Google Shape;465;p36"/>
          <p:cNvGrpSpPr/>
          <p:nvPr/>
        </p:nvGrpSpPr>
        <p:grpSpPr>
          <a:xfrm rot="10800000">
            <a:off x="267234" y="4154259"/>
            <a:ext cx="647990" cy="606249"/>
            <a:chOff x="2813175" y="506150"/>
            <a:chExt cx="451750" cy="422650"/>
          </a:xfrm>
        </p:grpSpPr>
        <p:sp>
          <p:nvSpPr>
            <p:cNvPr id="466" name="Google Shape;466;p36"/>
            <p:cNvSpPr/>
            <p:nvPr/>
          </p:nvSpPr>
          <p:spPr>
            <a:xfrm>
              <a:off x="2813175" y="620900"/>
              <a:ext cx="158450" cy="152875"/>
            </a:xfrm>
            <a:custGeom>
              <a:avLst/>
              <a:gdLst/>
              <a:ahLst/>
              <a:cxnLst/>
              <a:rect l="l" t="t" r="r" b="b"/>
              <a:pathLst>
                <a:path w="6338" h="6115" extrusionOk="0">
                  <a:moveTo>
                    <a:pt x="5190" y="1"/>
                  </a:moveTo>
                  <a:lnTo>
                    <a:pt x="1" y="6115"/>
                  </a:lnTo>
                  <a:lnTo>
                    <a:pt x="6338" y="2398"/>
                  </a:lnTo>
                  <a:lnTo>
                    <a:pt x="5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7" name="Google Shape;467;p36"/>
            <p:cNvSpPr/>
            <p:nvPr/>
          </p:nvSpPr>
          <p:spPr>
            <a:xfrm>
              <a:off x="2923225" y="661575"/>
              <a:ext cx="161450" cy="93800"/>
            </a:xfrm>
            <a:custGeom>
              <a:avLst/>
              <a:gdLst/>
              <a:ahLst/>
              <a:cxnLst/>
              <a:rect l="l" t="t" r="r" b="b"/>
              <a:pathLst>
                <a:path w="6458" h="3752" extrusionOk="0">
                  <a:moveTo>
                    <a:pt x="5926" y="1"/>
                  </a:moveTo>
                  <a:lnTo>
                    <a:pt x="0" y="3752"/>
                  </a:lnTo>
                  <a:lnTo>
                    <a:pt x="0" y="3752"/>
                  </a:lnTo>
                  <a:lnTo>
                    <a:pt x="6457" y="2416"/>
                  </a:lnTo>
                  <a:lnTo>
                    <a:pt x="59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8" name="Google Shape;468;p36"/>
            <p:cNvSpPr/>
            <p:nvPr/>
          </p:nvSpPr>
          <p:spPr>
            <a:xfrm>
              <a:off x="2848725" y="506150"/>
              <a:ext cx="74525" cy="173450"/>
            </a:xfrm>
            <a:custGeom>
              <a:avLst/>
              <a:gdLst/>
              <a:ahLst/>
              <a:cxnLst/>
              <a:rect l="l" t="t" r="r" b="b"/>
              <a:pathLst>
                <a:path w="2981" h="6938" extrusionOk="0">
                  <a:moveTo>
                    <a:pt x="1302" y="1"/>
                  </a:moveTo>
                  <a:lnTo>
                    <a:pt x="0" y="6937"/>
                  </a:lnTo>
                  <a:lnTo>
                    <a:pt x="2980" y="1285"/>
                  </a:lnTo>
                  <a:lnTo>
                    <a:pt x="13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9" name="Google Shape;469;p36"/>
            <p:cNvSpPr/>
            <p:nvPr/>
          </p:nvSpPr>
          <p:spPr>
            <a:xfrm>
              <a:off x="3071800" y="823000"/>
              <a:ext cx="111350" cy="105800"/>
            </a:xfrm>
            <a:custGeom>
              <a:avLst/>
              <a:gdLst/>
              <a:ahLst/>
              <a:cxnLst/>
              <a:rect l="l" t="t" r="r" b="b"/>
              <a:pathLst>
                <a:path w="4454" h="4232" extrusionOk="0">
                  <a:moveTo>
                    <a:pt x="840" y="1"/>
                  </a:moveTo>
                  <a:lnTo>
                    <a:pt x="891" y="1456"/>
                  </a:lnTo>
                  <a:lnTo>
                    <a:pt x="0" y="2604"/>
                  </a:lnTo>
                  <a:lnTo>
                    <a:pt x="1405" y="3032"/>
                  </a:lnTo>
                  <a:lnTo>
                    <a:pt x="2227" y="4231"/>
                  </a:lnTo>
                  <a:lnTo>
                    <a:pt x="3049" y="3032"/>
                  </a:lnTo>
                  <a:lnTo>
                    <a:pt x="4453" y="2604"/>
                  </a:lnTo>
                  <a:lnTo>
                    <a:pt x="3563" y="1456"/>
                  </a:lnTo>
                  <a:lnTo>
                    <a:pt x="3597" y="1"/>
                  </a:lnTo>
                  <a:lnTo>
                    <a:pt x="2227" y="48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0" name="Google Shape;470;p36"/>
            <p:cNvSpPr/>
            <p:nvPr/>
          </p:nvSpPr>
          <p:spPr>
            <a:xfrm>
              <a:off x="3089350" y="838000"/>
              <a:ext cx="75825" cy="71950"/>
            </a:xfrm>
            <a:custGeom>
              <a:avLst/>
              <a:gdLst/>
              <a:ahLst/>
              <a:cxnLst/>
              <a:rect l="l" t="t" r="r" b="b"/>
              <a:pathLst>
                <a:path w="3033" h="2878" extrusionOk="0">
                  <a:moveTo>
                    <a:pt x="583" y="0"/>
                  </a:moveTo>
                  <a:lnTo>
                    <a:pt x="617" y="993"/>
                  </a:lnTo>
                  <a:lnTo>
                    <a:pt x="1" y="1781"/>
                  </a:lnTo>
                  <a:lnTo>
                    <a:pt x="960" y="2072"/>
                  </a:lnTo>
                  <a:lnTo>
                    <a:pt x="1525" y="2877"/>
                  </a:lnTo>
                  <a:lnTo>
                    <a:pt x="2090" y="2072"/>
                  </a:lnTo>
                  <a:lnTo>
                    <a:pt x="3032" y="1781"/>
                  </a:lnTo>
                  <a:lnTo>
                    <a:pt x="2433" y="993"/>
                  </a:lnTo>
                  <a:lnTo>
                    <a:pt x="2467" y="0"/>
                  </a:lnTo>
                  <a:lnTo>
                    <a:pt x="1525" y="325"/>
                  </a:lnTo>
                  <a:lnTo>
                    <a:pt x="58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1" name="Google Shape;471;p36"/>
            <p:cNvSpPr/>
            <p:nvPr/>
          </p:nvSpPr>
          <p:spPr>
            <a:xfrm>
              <a:off x="3127450" y="639325"/>
              <a:ext cx="137475" cy="140025"/>
            </a:xfrm>
            <a:custGeom>
              <a:avLst/>
              <a:gdLst/>
              <a:ahLst/>
              <a:cxnLst/>
              <a:rect l="l" t="t" r="r" b="b"/>
              <a:pathLst>
                <a:path w="5499" h="5601" extrusionOk="0">
                  <a:moveTo>
                    <a:pt x="2313" y="0"/>
                  </a:moveTo>
                  <a:lnTo>
                    <a:pt x="1628" y="1713"/>
                  </a:lnTo>
                  <a:lnTo>
                    <a:pt x="1" y="2586"/>
                  </a:lnTo>
                  <a:lnTo>
                    <a:pt x="1405" y="3785"/>
                  </a:lnTo>
                  <a:lnTo>
                    <a:pt x="1748" y="5601"/>
                  </a:lnTo>
                  <a:lnTo>
                    <a:pt x="3324" y="4642"/>
                  </a:lnTo>
                  <a:lnTo>
                    <a:pt x="5156" y="4881"/>
                  </a:lnTo>
                  <a:lnTo>
                    <a:pt x="4711" y="3083"/>
                  </a:lnTo>
                  <a:lnTo>
                    <a:pt x="5499" y="1405"/>
                  </a:lnTo>
                  <a:lnTo>
                    <a:pt x="3666" y="1267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2" name="Google Shape;472;p36"/>
            <p:cNvSpPr/>
            <p:nvPr/>
          </p:nvSpPr>
          <p:spPr>
            <a:xfrm>
              <a:off x="3150575" y="662425"/>
              <a:ext cx="94225" cy="95525"/>
            </a:xfrm>
            <a:custGeom>
              <a:avLst/>
              <a:gdLst/>
              <a:ahLst/>
              <a:cxnLst/>
              <a:rect l="l" t="t" r="r" b="b"/>
              <a:pathLst>
                <a:path w="3769" h="3821" extrusionOk="0">
                  <a:moveTo>
                    <a:pt x="1594" y="1"/>
                  </a:moveTo>
                  <a:lnTo>
                    <a:pt x="1114" y="1166"/>
                  </a:lnTo>
                  <a:lnTo>
                    <a:pt x="1" y="1765"/>
                  </a:lnTo>
                  <a:lnTo>
                    <a:pt x="977" y="2587"/>
                  </a:lnTo>
                  <a:lnTo>
                    <a:pt x="1200" y="3820"/>
                  </a:lnTo>
                  <a:lnTo>
                    <a:pt x="2279" y="3152"/>
                  </a:lnTo>
                  <a:lnTo>
                    <a:pt x="3529" y="3324"/>
                  </a:lnTo>
                  <a:lnTo>
                    <a:pt x="3221" y="2090"/>
                  </a:lnTo>
                  <a:lnTo>
                    <a:pt x="3769" y="960"/>
                  </a:lnTo>
                  <a:lnTo>
                    <a:pt x="2518" y="857"/>
                  </a:lnTo>
                  <a:lnTo>
                    <a:pt x="159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473" name="Google Shape;473;p36"/>
          <p:cNvGrpSpPr/>
          <p:nvPr/>
        </p:nvGrpSpPr>
        <p:grpSpPr>
          <a:xfrm>
            <a:off x="528045" y="335510"/>
            <a:ext cx="647990" cy="681770"/>
            <a:chOff x="870550" y="362275"/>
            <a:chExt cx="451750" cy="475300"/>
          </a:xfrm>
        </p:grpSpPr>
        <p:sp>
          <p:nvSpPr>
            <p:cNvPr id="474" name="Google Shape;474;p36"/>
            <p:cNvSpPr/>
            <p:nvPr/>
          </p:nvSpPr>
          <p:spPr>
            <a:xfrm>
              <a:off x="963875" y="525000"/>
              <a:ext cx="257375" cy="191850"/>
            </a:xfrm>
            <a:custGeom>
              <a:avLst/>
              <a:gdLst/>
              <a:ahLst/>
              <a:cxnLst/>
              <a:rect l="l" t="t" r="r" b="b"/>
              <a:pathLst>
                <a:path w="10295" h="7674" extrusionOk="0">
                  <a:moveTo>
                    <a:pt x="2022" y="0"/>
                  </a:moveTo>
                  <a:lnTo>
                    <a:pt x="1" y="2912"/>
                  </a:lnTo>
                  <a:lnTo>
                    <a:pt x="10294" y="7673"/>
                  </a:lnTo>
                  <a:lnTo>
                    <a:pt x="20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5" name="Google Shape;475;p36"/>
            <p:cNvSpPr/>
            <p:nvPr/>
          </p:nvSpPr>
          <p:spPr>
            <a:xfrm>
              <a:off x="1058075" y="362275"/>
              <a:ext cx="128475" cy="269350"/>
            </a:xfrm>
            <a:custGeom>
              <a:avLst/>
              <a:gdLst/>
              <a:ahLst/>
              <a:cxnLst/>
              <a:rect l="l" t="t" r="r" b="b"/>
              <a:pathLst>
                <a:path w="5139" h="10774" extrusionOk="0">
                  <a:moveTo>
                    <a:pt x="3837" y="1"/>
                  </a:moveTo>
                  <a:lnTo>
                    <a:pt x="1" y="1559"/>
                  </a:lnTo>
                  <a:lnTo>
                    <a:pt x="5139" y="10774"/>
                  </a:lnTo>
                  <a:lnTo>
                    <a:pt x="38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6" name="Google Shape;476;p36"/>
            <p:cNvSpPr/>
            <p:nvPr/>
          </p:nvSpPr>
          <p:spPr>
            <a:xfrm>
              <a:off x="870550" y="729225"/>
              <a:ext cx="110925" cy="108350"/>
            </a:xfrm>
            <a:custGeom>
              <a:avLst/>
              <a:gdLst/>
              <a:ahLst/>
              <a:cxnLst/>
              <a:rect l="l" t="t" r="r" b="b"/>
              <a:pathLst>
                <a:path w="4437" h="4334" extrusionOk="0">
                  <a:moveTo>
                    <a:pt x="2073" y="1"/>
                  </a:moveTo>
                  <a:lnTo>
                    <a:pt x="1353" y="1268"/>
                  </a:lnTo>
                  <a:lnTo>
                    <a:pt x="0" y="1816"/>
                  </a:lnTo>
                  <a:lnTo>
                    <a:pt x="994" y="2878"/>
                  </a:lnTo>
                  <a:lnTo>
                    <a:pt x="1079" y="4334"/>
                  </a:lnTo>
                  <a:lnTo>
                    <a:pt x="2415" y="3734"/>
                  </a:lnTo>
                  <a:lnTo>
                    <a:pt x="3819" y="4094"/>
                  </a:lnTo>
                  <a:lnTo>
                    <a:pt x="3648" y="2638"/>
                  </a:lnTo>
                  <a:lnTo>
                    <a:pt x="4436" y="1405"/>
                  </a:lnTo>
                  <a:lnTo>
                    <a:pt x="2997" y="1131"/>
                  </a:lnTo>
                  <a:lnTo>
                    <a:pt x="207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7" name="Google Shape;477;p36"/>
            <p:cNvSpPr/>
            <p:nvPr/>
          </p:nvSpPr>
          <p:spPr>
            <a:xfrm>
              <a:off x="888525" y="747650"/>
              <a:ext cx="75800" cy="74100"/>
            </a:xfrm>
            <a:custGeom>
              <a:avLst/>
              <a:gdLst/>
              <a:ahLst/>
              <a:cxnLst/>
              <a:rect l="l" t="t" r="r" b="b"/>
              <a:pathLst>
                <a:path w="3032" h="2964" extrusionOk="0">
                  <a:moveTo>
                    <a:pt x="1422" y="0"/>
                  </a:moveTo>
                  <a:lnTo>
                    <a:pt x="942" y="874"/>
                  </a:lnTo>
                  <a:lnTo>
                    <a:pt x="0" y="1233"/>
                  </a:lnTo>
                  <a:lnTo>
                    <a:pt x="686" y="1970"/>
                  </a:lnTo>
                  <a:lnTo>
                    <a:pt x="754" y="2963"/>
                  </a:lnTo>
                  <a:lnTo>
                    <a:pt x="1645" y="2552"/>
                  </a:lnTo>
                  <a:lnTo>
                    <a:pt x="2621" y="2792"/>
                  </a:lnTo>
                  <a:lnTo>
                    <a:pt x="2501" y="1816"/>
                  </a:lnTo>
                  <a:lnTo>
                    <a:pt x="3032" y="976"/>
                  </a:lnTo>
                  <a:lnTo>
                    <a:pt x="2056" y="771"/>
                  </a:lnTo>
                  <a:lnTo>
                    <a:pt x="14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8" name="Google Shape;478;p36"/>
            <p:cNvSpPr/>
            <p:nvPr/>
          </p:nvSpPr>
          <p:spPr>
            <a:xfrm>
              <a:off x="1184825" y="403825"/>
              <a:ext cx="137475" cy="140025"/>
            </a:xfrm>
            <a:custGeom>
              <a:avLst/>
              <a:gdLst/>
              <a:ahLst/>
              <a:cxnLst/>
              <a:rect l="l" t="t" r="r" b="b"/>
              <a:pathLst>
                <a:path w="5499" h="5601" extrusionOk="0">
                  <a:moveTo>
                    <a:pt x="2313" y="0"/>
                  </a:moveTo>
                  <a:lnTo>
                    <a:pt x="1610" y="1696"/>
                  </a:lnTo>
                  <a:lnTo>
                    <a:pt x="0" y="2586"/>
                  </a:lnTo>
                  <a:lnTo>
                    <a:pt x="1405" y="3785"/>
                  </a:lnTo>
                  <a:lnTo>
                    <a:pt x="1747" y="5601"/>
                  </a:lnTo>
                  <a:lnTo>
                    <a:pt x="3323" y="4625"/>
                  </a:lnTo>
                  <a:lnTo>
                    <a:pt x="5156" y="4864"/>
                  </a:lnTo>
                  <a:lnTo>
                    <a:pt x="4710" y="3066"/>
                  </a:lnTo>
                  <a:lnTo>
                    <a:pt x="5498" y="1405"/>
                  </a:lnTo>
                  <a:lnTo>
                    <a:pt x="3666" y="1268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9" name="Google Shape;479;p36"/>
            <p:cNvSpPr/>
            <p:nvPr/>
          </p:nvSpPr>
          <p:spPr>
            <a:xfrm>
              <a:off x="1207950" y="426500"/>
              <a:ext cx="94225" cy="95950"/>
            </a:xfrm>
            <a:custGeom>
              <a:avLst/>
              <a:gdLst/>
              <a:ahLst/>
              <a:cxnLst/>
              <a:rect l="l" t="t" r="r" b="b"/>
              <a:pathLst>
                <a:path w="3769" h="3838" extrusionOk="0">
                  <a:moveTo>
                    <a:pt x="1593" y="1"/>
                  </a:moveTo>
                  <a:lnTo>
                    <a:pt x="1114" y="1166"/>
                  </a:lnTo>
                  <a:lnTo>
                    <a:pt x="0" y="1782"/>
                  </a:lnTo>
                  <a:lnTo>
                    <a:pt x="959" y="2587"/>
                  </a:lnTo>
                  <a:lnTo>
                    <a:pt x="1199" y="3837"/>
                  </a:lnTo>
                  <a:lnTo>
                    <a:pt x="2278" y="3169"/>
                  </a:lnTo>
                  <a:lnTo>
                    <a:pt x="3528" y="3324"/>
                  </a:lnTo>
                  <a:lnTo>
                    <a:pt x="3220" y="2108"/>
                  </a:lnTo>
                  <a:lnTo>
                    <a:pt x="3768" y="960"/>
                  </a:lnTo>
                  <a:lnTo>
                    <a:pt x="2501" y="874"/>
                  </a:lnTo>
                  <a:lnTo>
                    <a:pt x="15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480" name="Google Shape;480;p36"/>
          <p:cNvGrpSpPr/>
          <p:nvPr/>
        </p:nvGrpSpPr>
        <p:grpSpPr>
          <a:xfrm>
            <a:off x="4591856" y="3914012"/>
            <a:ext cx="916384" cy="922783"/>
            <a:chOff x="1439600" y="4469800"/>
            <a:chExt cx="615725" cy="620025"/>
          </a:xfrm>
        </p:grpSpPr>
        <p:sp>
          <p:nvSpPr>
            <p:cNvPr id="481" name="Google Shape;481;p36"/>
            <p:cNvSpPr/>
            <p:nvPr/>
          </p:nvSpPr>
          <p:spPr>
            <a:xfrm>
              <a:off x="1470000" y="4473650"/>
              <a:ext cx="581050" cy="598600"/>
            </a:xfrm>
            <a:custGeom>
              <a:avLst/>
              <a:gdLst/>
              <a:ahLst/>
              <a:cxnLst/>
              <a:rect l="l" t="t" r="r" b="b"/>
              <a:pathLst>
                <a:path w="23242" h="23944" extrusionOk="0">
                  <a:moveTo>
                    <a:pt x="23241" y="0"/>
                  </a:moveTo>
                  <a:lnTo>
                    <a:pt x="8821" y="9197"/>
                  </a:lnTo>
                  <a:lnTo>
                    <a:pt x="12640" y="13719"/>
                  </a:lnTo>
                  <a:lnTo>
                    <a:pt x="0" y="23944"/>
                  </a:lnTo>
                  <a:lnTo>
                    <a:pt x="0" y="23944"/>
                  </a:lnTo>
                  <a:lnTo>
                    <a:pt x="19765" y="15689"/>
                  </a:lnTo>
                  <a:lnTo>
                    <a:pt x="14353" y="9934"/>
                  </a:lnTo>
                  <a:lnTo>
                    <a:pt x="2324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2" name="Google Shape;482;p36"/>
            <p:cNvSpPr/>
            <p:nvPr/>
          </p:nvSpPr>
          <p:spPr>
            <a:xfrm>
              <a:off x="1439600" y="4469800"/>
              <a:ext cx="615725" cy="620025"/>
            </a:xfrm>
            <a:custGeom>
              <a:avLst/>
              <a:gdLst/>
              <a:ahLst/>
              <a:cxnLst/>
              <a:rect l="l" t="t" r="r" b="b"/>
              <a:pathLst>
                <a:path w="24629" h="24801" extrusionOk="0">
                  <a:moveTo>
                    <a:pt x="24114" y="443"/>
                  </a:moveTo>
                  <a:cubicBezTo>
                    <a:pt x="23446" y="1140"/>
                    <a:pt x="22779" y="1838"/>
                    <a:pt x="22111" y="2535"/>
                  </a:cubicBezTo>
                  <a:cubicBezTo>
                    <a:pt x="21340" y="3323"/>
                    <a:pt x="20587" y="4145"/>
                    <a:pt x="19816" y="4950"/>
                  </a:cubicBezTo>
                  <a:lnTo>
                    <a:pt x="17538" y="7382"/>
                  </a:lnTo>
                  <a:lnTo>
                    <a:pt x="15277" y="9814"/>
                  </a:lnTo>
                  <a:lnTo>
                    <a:pt x="15038" y="10071"/>
                  </a:lnTo>
                  <a:lnTo>
                    <a:pt x="15277" y="10345"/>
                  </a:lnTo>
                  <a:cubicBezTo>
                    <a:pt x="16168" y="11321"/>
                    <a:pt x="17059" y="12297"/>
                    <a:pt x="17949" y="13256"/>
                  </a:cubicBezTo>
                  <a:lnTo>
                    <a:pt x="19302" y="14712"/>
                  </a:lnTo>
                  <a:lnTo>
                    <a:pt x="20195" y="15686"/>
                  </a:lnTo>
                  <a:lnTo>
                    <a:pt x="20195" y="15686"/>
                  </a:lnTo>
                  <a:lnTo>
                    <a:pt x="18326" y="16459"/>
                  </a:lnTo>
                  <a:cubicBezTo>
                    <a:pt x="17504" y="16802"/>
                    <a:pt x="16699" y="17161"/>
                    <a:pt x="15877" y="17504"/>
                  </a:cubicBezTo>
                  <a:lnTo>
                    <a:pt x="10944" y="19611"/>
                  </a:lnTo>
                  <a:lnTo>
                    <a:pt x="8495" y="20672"/>
                  </a:lnTo>
                  <a:lnTo>
                    <a:pt x="6029" y="21751"/>
                  </a:lnTo>
                  <a:lnTo>
                    <a:pt x="2430" y="23342"/>
                  </a:lnTo>
                  <a:lnTo>
                    <a:pt x="2895" y="22950"/>
                  </a:lnTo>
                  <a:lnTo>
                    <a:pt x="4470" y="21649"/>
                  </a:lnTo>
                  <a:lnTo>
                    <a:pt x="6046" y="20364"/>
                  </a:lnTo>
                  <a:lnTo>
                    <a:pt x="7622" y="19097"/>
                  </a:lnTo>
                  <a:cubicBezTo>
                    <a:pt x="8153" y="18669"/>
                    <a:pt x="8683" y="18258"/>
                    <a:pt x="9214" y="17829"/>
                  </a:cubicBezTo>
                  <a:cubicBezTo>
                    <a:pt x="9745" y="17418"/>
                    <a:pt x="10293" y="17007"/>
                    <a:pt x="10824" y="16596"/>
                  </a:cubicBezTo>
                  <a:lnTo>
                    <a:pt x="14044" y="14113"/>
                  </a:lnTo>
                  <a:lnTo>
                    <a:pt x="14284" y="13924"/>
                  </a:lnTo>
                  <a:lnTo>
                    <a:pt x="14078" y="13685"/>
                  </a:lnTo>
                  <a:cubicBezTo>
                    <a:pt x="13462" y="12914"/>
                    <a:pt x="12845" y="12143"/>
                    <a:pt x="12212" y="11372"/>
                  </a:cubicBezTo>
                  <a:lnTo>
                    <a:pt x="11270" y="10242"/>
                  </a:lnTo>
                  <a:lnTo>
                    <a:pt x="10606" y="9446"/>
                  </a:lnTo>
                  <a:lnTo>
                    <a:pt x="10606" y="9446"/>
                  </a:lnTo>
                  <a:cubicBezTo>
                    <a:pt x="11084" y="9141"/>
                    <a:pt x="11562" y="8826"/>
                    <a:pt x="12040" y="8512"/>
                  </a:cubicBezTo>
                  <a:lnTo>
                    <a:pt x="13839" y="7365"/>
                  </a:lnTo>
                  <a:lnTo>
                    <a:pt x="15620" y="6183"/>
                  </a:lnTo>
                  <a:cubicBezTo>
                    <a:pt x="16219" y="5789"/>
                    <a:pt x="16819" y="5412"/>
                    <a:pt x="17401" y="5018"/>
                  </a:cubicBezTo>
                  <a:cubicBezTo>
                    <a:pt x="18600" y="4230"/>
                    <a:pt x="19782" y="3426"/>
                    <a:pt x="20964" y="2621"/>
                  </a:cubicBezTo>
                  <a:lnTo>
                    <a:pt x="22728" y="1422"/>
                  </a:lnTo>
                  <a:cubicBezTo>
                    <a:pt x="23190" y="1095"/>
                    <a:pt x="23652" y="769"/>
                    <a:pt x="24114" y="443"/>
                  </a:cubicBezTo>
                  <a:close/>
                  <a:moveTo>
                    <a:pt x="24629" y="0"/>
                  </a:moveTo>
                  <a:lnTo>
                    <a:pt x="24440" y="120"/>
                  </a:lnTo>
                  <a:cubicBezTo>
                    <a:pt x="24436" y="122"/>
                    <a:pt x="24432" y="125"/>
                    <a:pt x="24428" y="127"/>
                  </a:cubicBezTo>
                  <a:lnTo>
                    <a:pt x="24428" y="127"/>
                  </a:lnTo>
                  <a:lnTo>
                    <a:pt x="24423" y="120"/>
                  </a:lnTo>
                  <a:cubicBezTo>
                    <a:pt x="24416" y="128"/>
                    <a:pt x="24409" y="135"/>
                    <a:pt x="24402" y="143"/>
                  </a:cubicBezTo>
                  <a:lnTo>
                    <a:pt x="24402" y="143"/>
                  </a:lnTo>
                  <a:cubicBezTo>
                    <a:pt x="23797" y="495"/>
                    <a:pt x="23178" y="847"/>
                    <a:pt x="22591" y="1199"/>
                  </a:cubicBezTo>
                  <a:lnTo>
                    <a:pt x="20741" y="2278"/>
                  </a:lnTo>
                  <a:cubicBezTo>
                    <a:pt x="19525" y="3014"/>
                    <a:pt x="18292" y="3751"/>
                    <a:pt x="17076" y="4505"/>
                  </a:cubicBezTo>
                  <a:cubicBezTo>
                    <a:pt x="16476" y="4864"/>
                    <a:pt x="15860" y="5241"/>
                    <a:pt x="15260" y="5618"/>
                  </a:cubicBezTo>
                  <a:lnTo>
                    <a:pt x="13445" y="6748"/>
                  </a:lnTo>
                  <a:lnTo>
                    <a:pt x="11629" y="7879"/>
                  </a:lnTo>
                  <a:cubicBezTo>
                    <a:pt x="11030" y="8272"/>
                    <a:pt x="10413" y="8649"/>
                    <a:pt x="9831" y="9026"/>
                  </a:cubicBezTo>
                  <a:lnTo>
                    <a:pt x="9454" y="9266"/>
                  </a:lnTo>
                  <a:lnTo>
                    <a:pt x="9728" y="9591"/>
                  </a:lnTo>
                  <a:lnTo>
                    <a:pt x="10704" y="10722"/>
                  </a:lnTo>
                  <a:lnTo>
                    <a:pt x="11664" y="11852"/>
                  </a:lnTo>
                  <a:cubicBezTo>
                    <a:pt x="12250" y="12516"/>
                    <a:pt x="12850" y="13179"/>
                    <a:pt x="13440" y="13843"/>
                  </a:cubicBezTo>
                  <a:lnTo>
                    <a:pt x="13440" y="13843"/>
                  </a:lnTo>
                  <a:lnTo>
                    <a:pt x="10567" y="16271"/>
                  </a:lnTo>
                  <a:cubicBezTo>
                    <a:pt x="10054" y="16716"/>
                    <a:pt x="9540" y="17161"/>
                    <a:pt x="9026" y="17590"/>
                  </a:cubicBezTo>
                  <a:cubicBezTo>
                    <a:pt x="8495" y="18018"/>
                    <a:pt x="7981" y="18463"/>
                    <a:pt x="7450" y="18891"/>
                  </a:cubicBezTo>
                  <a:lnTo>
                    <a:pt x="5875" y="20159"/>
                  </a:lnTo>
                  <a:lnTo>
                    <a:pt x="4299" y="21443"/>
                  </a:lnTo>
                  <a:lnTo>
                    <a:pt x="2689" y="22693"/>
                  </a:lnTo>
                  <a:lnTo>
                    <a:pt x="1096" y="23944"/>
                  </a:lnTo>
                  <a:lnTo>
                    <a:pt x="0" y="24800"/>
                  </a:lnTo>
                  <a:lnTo>
                    <a:pt x="1302" y="24286"/>
                  </a:lnTo>
                  <a:lnTo>
                    <a:pt x="6286" y="22334"/>
                  </a:lnTo>
                  <a:lnTo>
                    <a:pt x="8769" y="21340"/>
                  </a:lnTo>
                  <a:lnTo>
                    <a:pt x="11253" y="20330"/>
                  </a:lnTo>
                  <a:lnTo>
                    <a:pt x="16202" y="18309"/>
                  </a:lnTo>
                  <a:cubicBezTo>
                    <a:pt x="17041" y="17984"/>
                    <a:pt x="17864" y="17641"/>
                    <a:pt x="18686" y="17298"/>
                  </a:cubicBezTo>
                  <a:lnTo>
                    <a:pt x="21152" y="16271"/>
                  </a:lnTo>
                  <a:lnTo>
                    <a:pt x="21769" y="16014"/>
                  </a:lnTo>
                  <a:lnTo>
                    <a:pt x="21306" y="15534"/>
                  </a:lnTo>
                  <a:lnTo>
                    <a:pt x="19953" y="14096"/>
                  </a:lnTo>
                  <a:lnTo>
                    <a:pt x="18583" y="12674"/>
                  </a:lnTo>
                  <a:cubicBezTo>
                    <a:pt x="17771" y="11799"/>
                    <a:pt x="16930" y="10939"/>
                    <a:pt x="16100" y="10067"/>
                  </a:cubicBezTo>
                  <a:lnTo>
                    <a:pt x="16100" y="10067"/>
                  </a:lnTo>
                  <a:lnTo>
                    <a:pt x="18035" y="7827"/>
                  </a:lnTo>
                  <a:lnTo>
                    <a:pt x="20210" y="5292"/>
                  </a:lnTo>
                  <a:cubicBezTo>
                    <a:pt x="20929" y="4436"/>
                    <a:pt x="21649" y="3597"/>
                    <a:pt x="22351" y="2740"/>
                  </a:cubicBezTo>
                  <a:cubicBezTo>
                    <a:pt x="23070" y="1901"/>
                    <a:pt x="23790" y="1045"/>
                    <a:pt x="24492" y="188"/>
                  </a:cubicBezTo>
                  <a:lnTo>
                    <a:pt x="246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483" name="Google Shape;483;p36"/>
          <p:cNvGrpSpPr/>
          <p:nvPr/>
        </p:nvGrpSpPr>
        <p:grpSpPr>
          <a:xfrm flipH="1">
            <a:off x="4916983" y="634510"/>
            <a:ext cx="647990" cy="681770"/>
            <a:chOff x="870550" y="362275"/>
            <a:chExt cx="451750" cy="475300"/>
          </a:xfrm>
        </p:grpSpPr>
        <p:sp>
          <p:nvSpPr>
            <p:cNvPr id="484" name="Google Shape;484;p36"/>
            <p:cNvSpPr/>
            <p:nvPr/>
          </p:nvSpPr>
          <p:spPr>
            <a:xfrm>
              <a:off x="963875" y="525000"/>
              <a:ext cx="257375" cy="191850"/>
            </a:xfrm>
            <a:custGeom>
              <a:avLst/>
              <a:gdLst/>
              <a:ahLst/>
              <a:cxnLst/>
              <a:rect l="l" t="t" r="r" b="b"/>
              <a:pathLst>
                <a:path w="10295" h="7674" extrusionOk="0">
                  <a:moveTo>
                    <a:pt x="2022" y="0"/>
                  </a:moveTo>
                  <a:lnTo>
                    <a:pt x="1" y="2912"/>
                  </a:lnTo>
                  <a:lnTo>
                    <a:pt x="10294" y="7673"/>
                  </a:lnTo>
                  <a:lnTo>
                    <a:pt x="20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5" name="Google Shape;485;p36"/>
            <p:cNvSpPr/>
            <p:nvPr/>
          </p:nvSpPr>
          <p:spPr>
            <a:xfrm>
              <a:off x="1058075" y="362275"/>
              <a:ext cx="128475" cy="269350"/>
            </a:xfrm>
            <a:custGeom>
              <a:avLst/>
              <a:gdLst/>
              <a:ahLst/>
              <a:cxnLst/>
              <a:rect l="l" t="t" r="r" b="b"/>
              <a:pathLst>
                <a:path w="5139" h="10774" extrusionOk="0">
                  <a:moveTo>
                    <a:pt x="3837" y="1"/>
                  </a:moveTo>
                  <a:lnTo>
                    <a:pt x="1" y="1559"/>
                  </a:lnTo>
                  <a:lnTo>
                    <a:pt x="5139" y="10774"/>
                  </a:lnTo>
                  <a:lnTo>
                    <a:pt x="38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6" name="Google Shape;486;p36"/>
            <p:cNvSpPr/>
            <p:nvPr/>
          </p:nvSpPr>
          <p:spPr>
            <a:xfrm>
              <a:off x="870550" y="729225"/>
              <a:ext cx="110925" cy="108350"/>
            </a:xfrm>
            <a:custGeom>
              <a:avLst/>
              <a:gdLst/>
              <a:ahLst/>
              <a:cxnLst/>
              <a:rect l="l" t="t" r="r" b="b"/>
              <a:pathLst>
                <a:path w="4437" h="4334" extrusionOk="0">
                  <a:moveTo>
                    <a:pt x="2073" y="1"/>
                  </a:moveTo>
                  <a:lnTo>
                    <a:pt x="1353" y="1268"/>
                  </a:lnTo>
                  <a:lnTo>
                    <a:pt x="0" y="1816"/>
                  </a:lnTo>
                  <a:lnTo>
                    <a:pt x="994" y="2878"/>
                  </a:lnTo>
                  <a:lnTo>
                    <a:pt x="1079" y="4334"/>
                  </a:lnTo>
                  <a:lnTo>
                    <a:pt x="2415" y="3734"/>
                  </a:lnTo>
                  <a:lnTo>
                    <a:pt x="3819" y="4094"/>
                  </a:lnTo>
                  <a:lnTo>
                    <a:pt x="3648" y="2638"/>
                  </a:lnTo>
                  <a:lnTo>
                    <a:pt x="4436" y="1405"/>
                  </a:lnTo>
                  <a:lnTo>
                    <a:pt x="2997" y="1131"/>
                  </a:lnTo>
                  <a:lnTo>
                    <a:pt x="207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7" name="Google Shape;487;p36"/>
            <p:cNvSpPr/>
            <p:nvPr/>
          </p:nvSpPr>
          <p:spPr>
            <a:xfrm>
              <a:off x="888525" y="747650"/>
              <a:ext cx="75800" cy="74100"/>
            </a:xfrm>
            <a:custGeom>
              <a:avLst/>
              <a:gdLst/>
              <a:ahLst/>
              <a:cxnLst/>
              <a:rect l="l" t="t" r="r" b="b"/>
              <a:pathLst>
                <a:path w="3032" h="2964" extrusionOk="0">
                  <a:moveTo>
                    <a:pt x="1422" y="0"/>
                  </a:moveTo>
                  <a:lnTo>
                    <a:pt x="942" y="874"/>
                  </a:lnTo>
                  <a:lnTo>
                    <a:pt x="0" y="1233"/>
                  </a:lnTo>
                  <a:lnTo>
                    <a:pt x="686" y="1970"/>
                  </a:lnTo>
                  <a:lnTo>
                    <a:pt x="754" y="2963"/>
                  </a:lnTo>
                  <a:lnTo>
                    <a:pt x="1645" y="2552"/>
                  </a:lnTo>
                  <a:lnTo>
                    <a:pt x="2621" y="2792"/>
                  </a:lnTo>
                  <a:lnTo>
                    <a:pt x="2501" y="1816"/>
                  </a:lnTo>
                  <a:lnTo>
                    <a:pt x="3032" y="976"/>
                  </a:lnTo>
                  <a:lnTo>
                    <a:pt x="2056" y="771"/>
                  </a:lnTo>
                  <a:lnTo>
                    <a:pt x="14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8" name="Google Shape;488;p36"/>
            <p:cNvSpPr/>
            <p:nvPr/>
          </p:nvSpPr>
          <p:spPr>
            <a:xfrm>
              <a:off x="1184825" y="403825"/>
              <a:ext cx="137475" cy="140025"/>
            </a:xfrm>
            <a:custGeom>
              <a:avLst/>
              <a:gdLst/>
              <a:ahLst/>
              <a:cxnLst/>
              <a:rect l="l" t="t" r="r" b="b"/>
              <a:pathLst>
                <a:path w="5499" h="5601" extrusionOk="0">
                  <a:moveTo>
                    <a:pt x="2313" y="0"/>
                  </a:moveTo>
                  <a:lnTo>
                    <a:pt x="1610" y="1696"/>
                  </a:lnTo>
                  <a:lnTo>
                    <a:pt x="0" y="2586"/>
                  </a:lnTo>
                  <a:lnTo>
                    <a:pt x="1405" y="3785"/>
                  </a:lnTo>
                  <a:lnTo>
                    <a:pt x="1747" y="5601"/>
                  </a:lnTo>
                  <a:lnTo>
                    <a:pt x="3323" y="4625"/>
                  </a:lnTo>
                  <a:lnTo>
                    <a:pt x="5156" y="4864"/>
                  </a:lnTo>
                  <a:lnTo>
                    <a:pt x="4710" y="3066"/>
                  </a:lnTo>
                  <a:lnTo>
                    <a:pt x="5498" y="1405"/>
                  </a:lnTo>
                  <a:lnTo>
                    <a:pt x="3666" y="1268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9" name="Google Shape;489;p36"/>
            <p:cNvSpPr/>
            <p:nvPr/>
          </p:nvSpPr>
          <p:spPr>
            <a:xfrm>
              <a:off x="1207950" y="426500"/>
              <a:ext cx="94225" cy="95950"/>
            </a:xfrm>
            <a:custGeom>
              <a:avLst/>
              <a:gdLst/>
              <a:ahLst/>
              <a:cxnLst/>
              <a:rect l="l" t="t" r="r" b="b"/>
              <a:pathLst>
                <a:path w="3769" h="3838" extrusionOk="0">
                  <a:moveTo>
                    <a:pt x="1593" y="1"/>
                  </a:moveTo>
                  <a:lnTo>
                    <a:pt x="1114" y="1166"/>
                  </a:lnTo>
                  <a:lnTo>
                    <a:pt x="0" y="1782"/>
                  </a:lnTo>
                  <a:lnTo>
                    <a:pt x="959" y="2587"/>
                  </a:lnTo>
                  <a:lnTo>
                    <a:pt x="1199" y="3837"/>
                  </a:lnTo>
                  <a:lnTo>
                    <a:pt x="2278" y="3169"/>
                  </a:lnTo>
                  <a:lnTo>
                    <a:pt x="3528" y="3324"/>
                  </a:lnTo>
                  <a:lnTo>
                    <a:pt x="3220" y="2108"/>
                  </a:lnTo>
                  <a:lnTo>
                    <a:pt x="3768" y="960"/>
                  </a:lnTo>
                  <a:lnTo>
                    <a:pt x="2501" y="874"/>
                  </a:lnTo>
                  <a:lnTo>
                    <a:pt x="15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490" name="Google Shape;490;p36"/>
          <p:cNvGrpSpPr/>
          <p:nvPr/>
        </p:nvGrpSpPr>
        <p:grpSpPr>
          <a:xfrm rot="5400000" flipH="1">
            <a:off x="4338308" y="3951697"/>
            <a:ext cx="419390" cy="469771"/>
            <a:chOff x="1029920" y="403825"/>
            <a:chExt cx="292380" cy="327503"/>
          </a:xfrm>
        </p:grpSpPr>
        <p:sp>
          <p:nvSpPr>
            <p:cNvPr id="491" name="Google Shape;491;p36"/>
            <p:cNvSpPr/>
            <p:nvPr/>
          </p:nvSpPr>
          <p:spPr>
            <a:xfrm>
              <a:off x="1029920" y="622978"/>
              <a:ext cx="110925" cy="108350"/>
            </a:xfrm>
            <a:custGeom>
              <a:avLst/>
              <a:gdLst/>
              <a:ahLst/>
              <a:cxnLst/>
              <a:rect l="l" t="t" r="r" b="b"/>
              <a:pathLst>
                <a:path w="4437" h="4334" extrusionOk="0">
                  <a:moveTo>
                    <a:pt x="2073" y="1"/>
                  </a:moveTo>
                  <a:lnTo>
                    <a:pt x="1353" y="1268"/>
                  </a:lnTo>
                  <a:lnTo>
                    <a:pt x="0" y="1816"/>
                  </a:lnTo>
                  <a:lnTo>
                    <a:pt x="994" y="2878"/>
                  </a:lnTo>
                  <a:lnTo>
                    <a:pt x="1079" y="4334"/>
                  </a:lnTo>
                  <a:lnTo>
                    <a:pt x="2415" y="3734"/>
                  </a:lnTo>
                  <a:lnTo>
                    <a:pt x="3819" y="4094"/>
                  </a:lnTo>
                  <a:lnTo>
                    <a:pt x="3648" y="2638"/>
                  </a:lnTo>
                  <a:lnTo>
                    <a:pt x="4436" y="1405"/>
                  </a:lnTo>
                  <a:lnTo>
                    <a:pt x="2997" y="1131"/>
                  </a:lnTo>
                  <a:lnTo>
                    <a:pt x="207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2" name="Google Shape;492;p36"/>
            <p:cNvSpPr/>
            <p:nvPr/>
          </p:nvSpPr>
          <p:spPr>
            <a:xfrm>
              <a:off x="1047895" y="641403"/>
              <a:ext cx="75800" cy="74100"/>
            </a:xfrm>
            <a:custGeom>
              <a:avLst/>
              <a:gdLst/>
              <a:ahLst/>
              <a:cxnLst/>
              <a:rect l="l" t="t" r="r" b="b"/>
              <a:pathLst>
                <a:path w="3032" h="2964" extrusionOk="0">
                  <a:moveTo>
                    <a:pt x="1422" y="0"/>
                  </a:moveTo>
                  <a:lnTo>
                    <a:pt x="942" y="874"/>
                  </a:lnTo>
                  <a:lnTo>
                    <a:pt x="0" y="1233"/>
                  </a:lnTo>
                  <a:lnTo>
                    <a:pt x="686" y="1970"/>
                  </a:lnTo>
                  <a:lnTo>
                    <a:pt x="754" y="2963"/>
                  </a:lnTo>
                  <a:lnTo>
                    <a:pt x="1645" y="2552"/>
                  </a:lnTo>
                  <a:lnTo>
                    <a:pt x="2621" y="2792"/>
                  </a:lnTo>
                  <a:lnTo>
                    <a:pt x="2501" y="1816"/>
                  </a:lnTo>
                  <a:lnTo>
                    <a:pt x="3032" y="976"/>
                  </a:lnTo>
                  <a:lnTo>
                    <a:pt x="2056" y="771"/>
                  </a:lnTo>
                  <a:lnTo>
                    <a:pt x="14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3" name="Google Shape;493;p36"/>
            <p:cNvSpPr/>
            <p:nvPr/>
          </p:nvSpPr>
          <p:spPr>
            <a:xfrm>
              <a:off x="1184825" y="403825"/>
              <a:ext cx="137475" cy="140025"/>
            </a:xfrm>
            <a:custGeom>
              <a:avLst/>
              <a:gdLst/>
              <a:ahLst/>
              <a:cxnLst/>
              <a:rect l="l" t="t" r="r" b="b"/>
              <a:pathLst>
                <a:path w="5499" h="5601" extrusionOk="0">
                  <a:moveTo>
                    <a:pt x="2313" y="0"/>
                  </a:moveTo>
                  <a:lnTo>
                    <a:pt x="1610" y="1696"/>
                  </a:lnTo>
                  <a:lnTo>
                    <a:pt x="0" y="2586"/>
                  </a:lnTo>
                  <a:lnTo>
                    <a:pt x="1405" y="3785"/>
                  </a:lnTo>
                  <a:lnTo>
                    <a:pt x="1747" y="5601"/>
                  </a:lnTo>
                  <a:lnTo>
                    <a:pt x="3323" y="4625"/>
                  </a:lnTo>
                  <a:lnTo>
                    <a:pt x="5156" y="4864"/>
                  </a:lnTo>
                  <a:lnTo>
                    <a:pt x="4710" y="3066"/>
                  </a:lnTo>
                  <a:lnTo>
                    <a:pt x="5498" y="1405"/>
                  </a:lnTo>
                  <a:lnTo>
                    <a:pt x="3666" y="1268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4" name="Google Shape;494;p36"/>
            <p:cNvSpPr/>
            <p:nvPr/>
          </p:nvSpPr>
          <p:spPr>
            <a:xfrm>
              <a:off x="1207950" y="426500"/>
              <a:ext cx="94225" cy="95950"/>
            </a:xfrm>
            <a:custGeom>
              <a:avLst/>
              <a:gdLst/>
              <a:ahLst/>
              <a:cxnLst/>
              <a:rect l="l" t="t" r="r" b="b"/>
              <a:pathLst>
                <a:path w="3769" h="3838" extrusionOk="0">
                  <a:moveTo>
                    <a:pt x="1593" y="1"/>
                  </a:moveTo>
                  <a:lnTo>
                    <a:pt x="1114" y="1166"/>
                  </a:lnTo>
                  <a:lnTo>
                    <a:pt x="0" y="1782"/>
                  </a:lnTo>
                  <a:lnTo>
                    <a:pt x="959" y="2587"/>
                  </a:lnTo>
                  <a:lnTo>
                    <a:pt x="1199" y="3837"/>
                  </a:lnTo>
                  <a:lnTo>
                    <a:pt x="2278" y="3169"/>
                  </a:lnTo>
                  <a:lnTo>
                    <a:pt x="3528" y="3324"/>
                  </a:lnTo>
                  <a:lnTo>
                    <a:pt x="3220" y="2108"/>
                  </a:lnTo>
                  <a:lnTo>
                    <a:pt x="3768" y="960"/>
                  </a:lnTo>
                  <a:lnTo>
                    <a:pt x="2501" y="874"/>
                  </a:lnTo>
                  <a:lnTo>
                    <a:pt x="15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495" name="Google Shape;495;p36"/>
          <p:cNvGrpSpPr/>
          <p:nvPr/>
        </p:nvGrpSpPr>
        <p:grpSpPr>
          <a:xfrm rot="2343469">
            <a:off x="5255174" y="686113"/>
            <a:ext cx="1265672" cy="430833"/>
            <a:chOff x="916775" y="3696925"/>
            <a:chExt cx="850400" cy="289475"/>
          </a:xfrm>
        </p:grpSpPr>
        <p:sp>
          <p:nvSpPr>
            <p:cNvPr id="496" name="Google Shape;496;p36"/>
            <p:cNvSpPr/>
            <p:nvPr/>
          </p:nvSpPr>
          <p:spPr>
            <a:xfrm>
              <a:off x="964750" y="3708925"/>
              <a:ext cx="798125" cy="267625"/>
            </a:xfrm>
            <a:custGeom>
              <a:avLst/>
              <a:gdLst/>
              <a:ahLst/>
              <a:cxnLst/>
              <a:rect l="l" t="t" r="r" b="b"/>
              <a:pathLst>
                <a:path w="31925" h="10705" extrusionOk="0">
                  <a:moveTo>
                    <a:pt x="20929" y="0"/>
                  </a:moveTo>
                  <a:lnTo>
                    <a:pt x="0" y="583"/>
                  </a:lnTo>
                  <a:lnTo>
                    <a:pt x="15158" y="3597"/>
                  </a:lnTo>
                  <a:lnTo>
                    <a:pt x="12897" y="10705"/>
                  </a:lnTo>
                  <a:lnTo>
                    <a:pt x="12897" y="10705"/>
                  </a:lnTo>
                  <a:lnTo>
                    <a:pt x="31925" y="10122"/>
                  </a:lnTo>
                  <a:lnTo>
                    <a:pt x="19217" y="5464"/>
                  </a:lnTo>
                  <a:lnTo>
                    <a:pt x="209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7" name="Google Shape;497;p36"/>
            <p:cNvSpPr/>
            <p:nvPr/>
          </p:nvSpPr>
          <p:spPr>
            <a:xfrm>
              <a:off x="916775" y="3696925"/>
              <a:ext cx="850400" cy="289475"/>
            </a:xfrm>
            <a:custGeom>
              <a:avLst/>
              <a:gdLst/>
              <a:ahLst/>
              <a:cxnLst/>
              <a:rect l="l" t="t" r="r" b="b"/>
              <a:pathLst>
                <a:path w="34016" h="11579" extrusionOk="0">
                  <a:moveTo>
                    <a:pt x="22221" y="942"/>
                  </a:moveTo>
                  <a:lnTo>
                    <a:pt x="22221" y="942"/>
                  </a:lnTo>
                  <a:cubicBezTo>
                    <a:pt x="22145" y="1197"/>
                    <a:pt x="22069" y="1455"/>
                    <a:pt x="21992" y="1713"/>
                  </a:cubicBezTo>
                  <a:lnTo>
                    <a:pt x="21581" y="3084"/>
                  </a:lnTo>
                  <a:cubicBezTo>
                    <a:pt x="21427" y="3529"/>
                    <a:pt x="21307" y="3991"/>
                    <a:pt x="21170" y="4454"/>
                  </a:cubicBezTo>
                  <a:lnTo>
                    <a:pt x="20776" y="5824"/>
                  </a:lnTo>
                  <a:lnTo>
                    <a:pt x="20673" y="6184"/>
                  </a:lnTo>
                  <a:lnTo>
                    <a:pt x="20999" y="6286"/>
                  </a:lnTo>
                  <a:lnTo>
                    <a:pt x="24201" y="7400"/>
                  </a:lnTo>
                  <a:lnTo>
                    <a:pt x="27404" y="8496"/>
                  </a:lnTo>
                  <a:cubicBezTo>
                    <a:pt x="28466" y="8855"/>
                    <a:pt x="29528" y="9232"/>
                    <a:pt x="30607" y="9575"/>
                  </a:cubicBezTo>
                  <a:cubicBezTo>
                    <a:pt x="31600" y="9917"/>
                    <a:pt x="32577" y="10243"/>
                    <a:pt x="33570" y="10551"/>
                  </a:cubicBezTo>
                  <a:cubicBezTo>
                    <a:pt x="32868" y="10551"/>
                    <a:pt x="32166" y="10534"/>
                    <a:pt x="31463" y="10534"/>
                  </a:cubicBezTo>
                  <a:lnTo>
                    <a:pt x="29083" y="10534"/>
                  </a:lnTo>
                  <a:lnTo>
                    <a:pt x="26702" y="10551"/>
                  </a:lnTo>
                  <a:lnTo>
                    <a:pt x="24321" y="10585"/>
                  </a:lnTo>
                  <a:lnTo>
                    <a:pt x="21941" y="10619"/>
                  </a:lnTo>
                  <a:lnTo>
                    <a:pt x="19560" y="10671"/>
                  </a:lnTo>
                  <a:cubicBezTo>
                    <a:pt x="18149" y="10716"/>
                    <a:pt x="16738" y="10735"/>
                    <a:pt x="15339" y="10786"/>
                  </a:cubicBezTo>
                  <a:lnTo>
                    <a:pt x="15339" y="10786"/>
                  </a:lnTo>
                  <a:cubicBezTo>
                    <a:pt x="15472" y="10366"/>
                    <a:pt x="15602" y="9949"/>
                    <a:pt x="15724" y="9523"/>
                  </a:cubicBezTo>
                  <a:lnTo>
                    <a:pt x="16272" y="7742"/>
                  </a:lnTo>
                  <a:lnTo>
                    <a:pt x="17316" y="4163"/>
                  </a:lnTo>
                  <a:lnTo>
                    <a:pt x="17402" y="3871"/>
                  </a:lnTo>
                  <a:lnTo>
                    <a:pt x="17128" y="3820"/>
                  </a:lnTo>
                  <a:lnTo>
                    <a:pt x="13309" y="3152"/>
                  </a:lnTo>
                  <a:lnTo>
                    <a:pt x="11408" y="2810"/>
                  </a:lnTo>
                  <a:lnTo>
                    <a:pt x="9524" y="2450"/>
                  </a:lnTo>
                  <a:lnTo>
                    <a:pt x="7622" y="2056"/>
                  </a:lnTo>
                  <a:cubicBezTo>
                    <a:pt x="6989" y="1936"/>
                    <a:pt x="6372" y="1799"/>
                    <a:pt x="5738" y="1679"/>
                  </a:cubicBezTo>
                  <a:cubicBezTo>
                    <a:pt x="5112" y="1544"/>
                    <a:pt x="4489" y="1408"/>
                    <a:pt x="3866" y="1272"/>
                  </a:cubicBezTo>
                  <a:lnTo>
                    <a:pt x="3866" y="1272"/>
                  </a:lnTo>
                  <a:lnTo>
                    <a:pt x="7160" y="1251"/>
                  </a:lnTo>
                  <a:cubicBezTo>
                    <a:pt x="8907" y="1217"/>
                    <a:pt x="10654" y="1200"/>
                    <a:pt x="12384" y="1165"/>
                  </a:cubicBezTo>
                  <a:lnTo>
                    <a:pt x="17625" y="1063"/>
                  </a:lnTo>
                  <a:lnTo>
                    <a:pt x="20245" y="994"/>
                  </a:lnTo>
                  <a:lnTo>
                    <a:pt x="22221" y="942"/>
                  </a:lnTo>
                  <a:close/>
                  <a:moveTo>
                    <a:pt x="23465" y="1"/>
                  </a:moveTo>
                  <a:lnTo>
                    <a:pt x="22831" y="18"/>
                  </a:lnTo>
                  <a:lnTo>
                    <a:pt x="20211" y="86"/>
                  </a:lnTo>
                  <a:lnTo>
                    <a:pt x="17590" y="189"/>
                  </a:lnTo>
                  <a:lnTo>
                    <a:pt x="12367" y="377"/>
                  </a:lnTo>
                  <a:cubicBezTo>
                    <a:pt x="10620" y="429"/>
                    <a:pt x="8890" y="514"/>
                    <a:pt x="7143" y="583"/>
                  </a:cubicBezTo>
                  <a:lnTo>
                    <a:pt x="1902" y="840"/>
                  </a:lnTo>
                  <a:lnTo>
                    <a:pt x="1" y="943"/>
                  </a:lnTo>
                  <a:lnTo>
                    <a:pt x="1868" y="1285"/>
                  </a:lnTo>
                  <a:cubicBezTo>
                    <a:pt x="3135" y="1508"/>
                    <a:pt x="4403" y="1731"/>
                    <a:pt x="5670" y="1970"/>
                  </a:cubicBezTo>
                  <a:cubicBezTo>
                    <a:pt x="6304" y="2090"/>
                    <a:pt x="6937" y="2193"/>
                    <a:pt x="7571" y="2330"/>
                  </a:cubicBezTo>
                  <a:lnTo>
                    <a:pt x="9472" y="2690"/>
                  </a:lnTo>
                  <a:lnTo>
                    <a:pt x="11356" y="3084"/>
                  </a:lnTo>
                  <a:lnTo>
                    <a:pt x="13240" y="3495"/>
                  </a:lnTo>
                  <a:lnTo>
                    <a:pt x="16725" y="4267"/>
                  </a:lnTo>
                  <a:lnTo>
                    <a:pt x="16725" y="4267"/>
                  </a:lnTo>
                  <a:lnTo>
                    <a:pt x="15604" y="7519"/>
                  </a:lnTo>
                  <a:lnTo>
                    <a:pt x="15021" y="9301"/>
                  </a:lnTo>
                  <a:cubicBezTo>
                    <a:pt x="14816" y="9883"/>
                    <a:pt x="14645" y="10482"/>
                    <a:pt x="14439" y="11065"/>
                  </a:cubicBezTo>
                  <a:lnTo>
                    <a:pt x="14285" y="11579"/>
                  </a:lnTo>
                  <a:lnTo>
                    <a:pt x="14816" y="11561"/>
                  </a:lnTo>
                  <a:cubicBezTo>
                    <a:pt x="16409" y="11527"/>
                    <a:pt x="17984" y="11459"/>
                    <a:pt x="19577" y="11407"/>
                  </a:cubicBezTo>
                  <a:lnTo>
                    <a:pt x="21958" y="11305"/>
                  </a:lnTo>
                  <a:lnTo>
                    <a:pt x="24338" y="11202"/>
                  </a:lnTo>
                  <a:lnTo>
                    <a:pt x="26719" y="11082"/>
                  </a:lnTo>
                  <a:lnTo>
                    <a:pt x="29083" y="10962"/>
                  </a:lnTo>
                  <a:lnTo>
                    <a:pt x="31463" y="10808"/>
                  </a:lnTo>
                  <a:cubicBezTo>
                    <a:pt x="32251" y="10756"/>
                    <a:pt x="33056" y="10705"/>
                    <a:pt x="33844" y="10637"/>
                  </a:cubicBezTo>
                  <a:lnTo>
                    <a:pt x="34015" y="10637"/>
                  </a:lnTo>
                  <a:lnTo>
                    <a:pt x="33861" y="10568"/>
                  </a:lnTo>
                  <a:cubicBezTo>
                    <a:pt x="32816" y="10123"/>
                    <a:pt x="31772" y="9712"/>
                    <a:pt x="30710" y="9284"/>
                  </a:cubicBezTo>
                  <a:cubicBezTo>
                    <a:pt x="29665" y="8855"/>
                    <a:pt x="28620" y="8461"/>
                    <a:pt x="27575" y="8033"/>
                  </a:cubicBezTo>
                  <a:lnTo>
                    <a:pt x="24424" y="6800"/>
                  </a:lnTo>
                  <a:lnTo>
                    <a:pt x="21604" y="5718"/>
                  </a:lnTo>
                  <a:lnTo>
                    <a:pt x="21604" y="5718"/>
                  </a:lnTo>
                  <a:lnTo>
                    <a:pt x="21941" y="4694"/>
                  </a:lnTo>
                  <a:cubicBezTo>
                    <a:pt x="22095" y="4248"/>
                    <a:pt x="22249" y="3786"/>
                    <a:pt x="22403" y="3340"/>
                  </a:cubicBezTo>
                  <a:lnTo>
                    <a:pt x="22848" y="1970"/>
                  </a:lnTo>
                  <a:cubicBezTo>
                    <a:pt x="22985" y="1525"/>
                    <a:pt x="23140" y="1063"/>
                    <a:pt x="23277" y="617"/>
                  </a:cubicBezTo>
                  <a:lnTo>
                    <a:pt x="234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7087196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2"/>
          <a:srcRect b="7174"/>
          <a:stretch/>
        </p:blipFill>
        <p:spPr>
          <a:xfrm>
            <a:off x="177026" y="30736"/>
            <a:ext cx="3734440" cy="155217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3"/>
          <a:srcRect l="643" t="-6447" r="-643" b="6447"/>
          <a:stretch/>
        </p:blipFill>
        <p:spPr>
          <a:xfrm>
            <a:off x="440334" y="1583652"/>
            <a:ext cx="3471132" cy="177261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4"/>
          <a:srcRect b="6810"/>
          <a:stretch/>
        </p:blipFill>
        <p:spPr>
          <a:xfrm>
            <a:off x="4579681" y="1680381"/>
            <a:ext cx="4178609" cy="177050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5"/>
          <a:srcRect b="6826"/>
          <a:stretch/>
        </p:blipFill>
        <p:spPr>
          <a:xfrm>
            <a:off x="4579683" y="23052"/>
            <a:ext cx="4178608" cy="155985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6"/>
          <a:srcRect b="6902"/>
          <a:stretch/>
        </p:blipFill>
        <p:spPr>
          <a:xfrm>
            <a:off x="55839" y="3450885"/>
            <a:ext cx="4240122" cy="148995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7"/>
          <a:srcRect t="3227" b="9642"/>
          <a:stretch/>
        </p:blipFill>
        <p:spPr>
          <a:xfrm>
            <a:off x="4579681" y="3548355"/>
            <a:ext cx="3883039" cy="145228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22724256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1" name="Google Shape;951;p42"/>
          <p:cNvSpPr/>
          <p:nvPr/>
        </p:nvSpPr>
        <p:spPr>
          <a:xfrm>
            <a:off x="5150188" y="662589"/>
            <a:ext cx="3222927" cy="3791831"/>
          </a:xfrm>
          <a:custGeom>
            <a:avLst/>
            <a:gdLst/>
            <a:ahLst/>
            <a:cxnLst/>
            <a:rect l="l" t="t" r="r" b="b"/>
            <a:pathLst>
              <a:path w="181216" h="127264" extrusionOk="0">
                <a:moveTo>
                  <a:pt x="13165" y="0"/>
                </a:moveTo>
                <a:lnTo>
                  <a:pt x="181216" y="258"/>
                </a:lnTo>
                <a:lnTo>
                  <a:pt x="165728" y="127264"/>
                </a:lnTo>
                <a:lnTo>
                  <a:pt x="0" y="126748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952" name="Google Shape;952;p42"/>
          <p:cNvSpPr txBox="1">
            <a:spLocks noGrp="1"/>
          </p:cNvSpPr>
          <p:nvPr>
            <p:ph type="title" idx="6"/>
          </p:nvPr>
        </p:nvSpPr>
        <p:spPr>
          <a:xfrm>
            <a:off x="428892" y="568665"/>
            <a:ext cx="3852000" cy="102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D</a:t>
            </a:r>
            <a:r>
              <a:rPr lang="en" dirty="0"/>
              <a:t>iscuss in pairs.</a:t>
            </a:r>
            <a:br>
              <a:rPr lang="en" dirty="0"/>
            </a:br>
            <a:r>
              <a:rPr lang="en" sz="2000" dirty="0"/>
              <a:t>(2 minutes)</a:t>
            </a:r>
            <a:endParaRPr sz="2000" dirty="0"/>
          </a:p>
        </p:txBody>
      </p:sp>
      <p:sp>
        <p:nvSpPr>
          <p:cNvPr id="954" name="Google Shape;954;p42"/>
          <p:cNvSpPr txBox="1">
            <a:spLocks noGrp="1"/>
          </p:cNvSpPr>
          <p:nvPr>
            <p:ph type="subTitle" idx="1"/>
          </p:nvPr>
        </p:nvSpPr>
        <p:spPr>
          <a:xfrm>
            <a:off x="5271313" y="894185"/>
            <a:ext cx="2904119" cy="344447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</a:pPr>
            <a:r>
              <a:rPr lang="en-US" sz="2000" b="1" dirty="0">
                <a:solidFill>
                  <a:schemeClr val="accent1"/>
                </a:solidFill>
              </a:rPr>
              <a:t>1. W</a:t>
            </a:r>
            <a:r>
              <a:rPr lang="en" sz="2000" b="1" dirty="0">
                <a:solidFill>
                  <a:schemeClr val="accent1"/>
                </a:solidFill>
              </a:rPr>
              <a:t>hat makes someone a hero?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</a:pPr>
            <a:endParaRPr lang="en" sz="2000" b="1" dirty="0">
              <a:solidFill>
                <a:schemeClr val="accent1"/>
              </a:solidFill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</a:pPr>
            <a:endParaRPr lang="en" sz="2000" b="1" dirty="0">
              <a:solidFill>
                <a:schemeClr val="accent1"/>
              </a:solidFill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</a:pPr>
            <a:r>
              <a:rPr lang="en" sz="2000" b="1" dirty="0">
                <a:solidFill>
                  <a:schemeClr val="accent6"/>
                </a:solidFill>
              </a:rPr>
              <a:t>2. What qualities do all heroes share?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</a:pPr>
            <a:endParaRPr lang="en" sz="2000" b="1" dirty="0">
              <a:solidFill>
                <a:schemeClr val="accent1"/>
              </a:solidFill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</a:pPr>
            <a:endParaRPr lang="en" sz="2000" b="1" dirty="0">
              <a:solidFill>
                <a:schemeClr val="accent1"/>
              </a:solidFill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</a:pPr>
            <a:r>
              <a:rPr lang="en" sz="2000" b="1" dirty="0">
                <a:solidFill>
                  <a:schemeClr val="tx2"/>
                </a:solidFill>
              </a:rPr>
              <a:t>3. Can YOU be a hero? </a:t>
            </a:r>
            <a:r>
              <a:rPr lang="en-US" sz="2000" b="1" dirty="0">
                <a:solidFill>
                  <a:schemeClr val="tx2"/>
                </a:solidFill>
              </a:rPr>
              <a:t>G</a:t>
            </a:r>
            <a:r>
              <a:rPr lang="en" sz="2000" b="1" dirty="0">
                <a:solidFill>
                  <a:schemeClr val="tx2"/>
                </a:solidFill>
              </a:rPr>
              <a:t>ive an example.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lang="en"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lang="en"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lang="en"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lang="en"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959" name="Google Shape;959;p42"/>
          <p:cNvGrpSpPr/>
          <p:nvPr/>
        </p:nvGrpSpPr>
        <p:grpSpPr>
          <a:xfrm>
            <a:off x="1807979" y="1446886"/>
            <a:ext cx="1826005" cy="1656576"/>
            <a:chOff x="3972800" y="1105325"/>
            <a:chExt cx="1673150" cy="1588625"/>
          </a:xfrm>
        </p:grpSpPr>
        <p:sp>
          <p:nvSpPr>
            <p:cNvPr id="960" name="Google Shape;960;p42"/>
            <p:cNvSpPr/>
            <p:nvPr/>
          </p:nvSpPr>
          <p:spPr>
            <a:xfrm>
              <a:off x="3977875" y="1717600"/>
              <a:ext cx="1663025" cy="976050"/>
            </a:xfrm>
            <a:custGeom>
              <a:avLst/>
              <a:gdLst/>
              <a:ahLst/>
              <a:cxnLst/>
              <a:rect l="l" t="t" r="r" b="b"/>
              <a:pathLst>
                <a:path w="66521" h="39042" extrusionOk="0">
                  <a:moveTo>
                    <a:pt x="28587" y="1"/>
                  </a:moveTo>
                  <a:lnTo>
                    <a:pt x="25741" y="3692"/>
                  </a:lnTo>
                  <a:lnTo>
                    <a:pt x="25051" y="4323"/>
                  </a:lnTo>
                  <a:cubicBezTo>
                    <a:pt x="25051" y="4323"/>
                    <a:pt x="25040" y="4322"/>
                    <a:pt x="25021" y="4322"/>
                  </a:cubicBezTo>
                  <a:cubicBezTo>
                    <a:pt x="24816" y="4322"/>
                    <a:pt x="23626" y="4332"/>
                    <a:pt x="23289" y="4561"/>
                  </a:cubicBezTo>
                  <a:cubicBezTo>
                    <a:pt x="23031" y="4730"/>
                    <a:pt x="22035" y="4757"/>
                    <a:pt x="21371" y="4757"/>
                  </a:cubicBezTo>
                  <a:cubicBezTo>
                    <a:pt x="21055" y="4757"/>
                    <a:pt x="20815" y="4751"/>
                    <a:pt x="20765" y="4751"/>
                  </a:cubicBezTo>
                  <a:cubicBezTo>
                    <a:pt x="20610" y="4751"/>
                    <a:pt x="14573" y="6442"/>
                    <a:pt x="13895" y="6751"/>
                  </a:cubicBezTo>
                  <a:cubicBezTo>
                    <a:pt x="13204" y="7073"/>
                    <a:pt x="12430" y="8906"/>
                    <a:pt x="12430" y="8906"/>
                  </a:cubicBezTo>
                  <a:cubicBezTo>
                    <a:pt x="12430" y="8906"/>
                    <a:pt x="11775" y="11204"/>
                    <a:pt x="11347" y="12478"/>
                  </a:cubicBezTo>
                  <a:cubicBezTo>
                    <a:pt x="10930" y="13752"/>
                    <a:pt x="10668" y="15538"/>
                    <a:pt x="10501" y="16431"/>
                  </a:cubicBezTo>
                  <a:cubicBezTo>
                    <a:pt x="10347" y="17336"/>
                    <a:pt x="9608" y="17122"/>
                    <a:pt x="8811" y="17705"/>
                  </a:cubicBezTo>
                  <a:cubicBezTo>
                    <a:pt x="8025" y="18289"/>
                    <a:pt x="6799" y="20979"/>
                    <a:pt x="6799" y="20979"/>
                  </a:cubicBezTo>
                  <a:cubicBezTo>
                    <a:pt x="6799" y="20979"/>
                    <a:pt x="5906" y="22039"/>
                    <a:pt x="5846" y="22206"/>
                  </a:cubicBezTo>
                  <a:cubicBezTo>
                    <a:pt x="5798" y="22361"/>
                    <a:pt x="4584" y="23623"/>
                    <a:pt x="3310" y="24480"/>
                  </a:cubicBezTo>
                  <a:cubicBezTo>
                    <a:pt x="2048" y="25325"/>
                    <a:pt x="1869" y="27111"/>
                    <a:pt x="1869" y="27111"/>
                  </a:cubicBezTo>
                  <a:lnTo>
                    <a:pt x="1084" y="28492"/>
                  </a:lnTo>
                  <a:cubicBezTo>
                    <a:pt x="1084" y="28492"/>
                    <a:pt x="72" y="30814"/>
                    <a:pt x="36" y="31635"/>
                  </a:cubicBezTo>
                  <a:cubicBezTo>
                    <a:pt x="0" y="32445"/>
                    <a:pt x="1298" y="35457"/>
                    <a:pt x="2250" y="36267"/>
                  </a:cubicBezTo>
                  <a:cubicBezTo>
                    <a:pt x="2743" y="36687"/>
                    <a:pt x="3575" y="36790"/>
                    <a:pt x="4271" y="36790"/>
                  </a:cubicBezTo>
                  <a:cubicBezTo>
                    <a:pt x="4936" y="36790"/>
                    <a:pt x="5477" y="36696"/>
                    <a:pt x="5477" y="36696"/>
                  </a:cubicBezTo>
                  <a:cubicBezTo>
                    <a:pt x="5477" y="36696"/>
                    <a:pt x="5602" y="36700"/>
                    <a:pt x="5802" y="36700"/>
                  </a:cubicBezTo>
                  <a:cubicBezTo>
                    <a:pt x="6251" y="36700"/>
                    <a:pt x="7077" y="36677"/>
                    <a:pt x="7703" y="36529"/>
                  </a:cubicBezTo>
                  <a:cubicBezTo>
                    <a:pt x="8596" y="36327"/>
                    <a:pt x="9716" y="35684"/>
                    <a:pt x="11454" y="35005"/>
                  </a:cubicBezTo>
                  <a:cubicBezTo>
                    <a:pt x="13204" y="34314"/>
                    <a:pt x="17169" y="34148"/>
                    <a:pt x="17193" y="34005"/>
                  </a:cubicBezTo>
                  <a:cubicBezTo>
                    <a:pt x="17193" y="34003"/>
                    <a:pt x="17193" y="34002"/>
                    <a:pt x="17194" y="34002"/>
                  </a:cubicBezTo>
                  <a:cubicBezTo>
                    <a:pt x="17225" y="34002"/>
                    <a:pt x="17538" y="39029"/>
                    <a:pt x="17538" y="39029"/>
                  </a:cubicBezTo>
                  <a:lnTo>
                    <a:pt x="29266" y="39029"/>
                  </a:lnTo>
                  <a:lnTo>
                    <a:pt x="41874" y="17074"/>
                  </a:lnTo>
                  <a:lnTo>
                    <a:pt x="47006" y="39041"/>
                  </a:lnTo>
                  <a:lnTo>
                    <a:pt x="53328" y="39017"/>
                  </a:lnTo>
                  <a:lnTo>
                    <a:pt x="53245" y="31028"/>
                  </a:lnTo>
                  <a:lnTo>
                    <a:pt x="53400" y="27861"/>
                  </a:lnTo>
                  <a:lnTo>
                    <a:pt x="55817" y="30993"/>
                  </a:lnTo>
                  <a:lnTo>
                    <a:pt x="56626" y="31088"/>
                  </a:lnTo>
                  <a:lnTo>
                    <a:pt x="57686" y="31409"/>
                  </a:lnTo>
                  <a:cubicBezTo>
                    <a:pt x="57686" y="31409"/>
                    <a:pt x="59698" y="32409"/>
                    <a:pt x="60746" y="32564"/>
                  </a:cubicBezTo>
                  <a:cubicBezTo>
                    <a:pt x="60964" y="32598"/>
                    <a:pt x="61227" y="32612"/>
                    <a:pt x="61507" y="32612"/>
                  </a:cubicBezTo>
                  <a:cubicBezTo>
                    <a:pt x="62588" y="32612"/>
                    <a:pt x="63925" y="32409"/>
                    <a:pt x="63925" y="32409"/>
                  </a:cubicBezTo>
                  <a:lnTo>
                    <a:pt x="64782" y="31028"/>
                  </a:lnTo>
                  <a:cubicBezTo>
                    <a:pt x="64782" y="31028"/>
                    <a:pt x="65461" y="29659"/>
                    <a:pt x="65985" y="28492"/>
                  </a:cubicBezTo>
                  <a:cubicBezTo>
                    <a:pt x="66520" y="27325"/>
                    <a:pt x="65508" y="24742"/>
                    <a:pt x="65508" y="24742"/>
                  </a:cubicBezTo>
                  <a:lnTo>
                    <a:pt x="64080" y="23051"/>
                  </a:lnTo>
                  <a:lnTo>
                    <a:pt x="63710" y="22361"/>
                  </a:lnTo>
                  <a:lnTo>
                    <a:pt x="62865" y="21622"/>
                  </a:lnTo>
                  <a:lnTo>
                    <a:pt x="61282" y="20241"/>
                  </a:lnTo>
                  <a:lnTo>
                    <a:pt x="60115" y="18920"/>
                  </a:lnTo>
                  <a:lnTo>
                    <a:pt x="57424" y="17015"/>
                  </a:lnTo>
                  <a:lnTo>
                    <a:pt x="55840" y="15895"/>
                  </a:lnTo>
                  <a:lnTo>
                    <a:pt x="56412" y="14693"/>
                  </a:lnTo>
                  <a:lnTo>
                    <a:pt x="55864" y="13538"/>
                  </a:lnTo>
                  <a:lnTo>
                    <a:pt x="54614" y="11514"/>
                  </a:lnTo>
                  <a:cubicBezTo>
                    <a:pt x="54614" y="11514"/>
                    <a:pt x="53721" y="10407"/>
                    <a:pt x="53304" y="8752"/>
                  </a:cubicBezTo>
                  <a:cubicBezTo>
                    <a:pt x="52900" y="7097"/>
                    <a:pt x="52078" y="6013"/>
                    <a:pt x="52078" y="6013"/>
                  </a:cubicBezTo>
                  <a:lnTo>
                    <a:pt x="50733" y="5787"/>
                  </a:lnTo>
                  <a:lnTo>
                    <a:pt x="47101" y="4954"/>
                  </a:lnTo>
                  <a:lnTo>
                    <a:pt x="40660" y="3382"/>
                  </a:lnTo>
                  <a:lnTo>
                    <a:pt x="31397" y="882"/>
                  </a:lnTo>
                  <a:lnTo>
                    <a:pt x="2858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42"/>
            <p:cNvSpPr/>
            <p:nvPr/>
          </p:nvSpPr>
          <p:spPr>
            <a:xfrm>
              <a:off x="4424350" y="2041100"/>
              <a:ext cx="322375" cy="345650"/>
            </a:xfrm>
            <a:custGeom>
              <a:avLst/>
              <a:gdLst/>
              <a:ahLst/>
              <a:cxnLst/>
              <a:rect l="l" t="t" r="r" b="b"/>
              <a:pathLst>
                <a:path w="12895" h="13826" extrusionOk="0">
                  <a:moveTo>
                    <a:pt x="6569" y="0"/>
                  </a:moveTo>
                  <a:cubicBezTo>
                    <a:pt x="6186" y="0"/>
                    <a:pt x="5778" y="172"/>
                    <a:pt x="5275" y="574"/>
                  </a:cubicBezTo>
                  <a:cubicBezTo>
                    <a:pt x="4751" y="1003"/>
                    <a:pt x="3977" y="1789"/>
                    <a:pt x="3632" y="2027"/>
                  </a:cubicBezTo>
                  <a:cubicBezTo>
                    <a:pt x="3275" y="2265"/>
                    <a:pt x="3358" y="1931"/>
                    <a:pt x="3156" y="2491"/>
                  </a:cubicBezTo>
                  <a:cubicBezTo>
                    <a:pt x="2965" y="3063"/>
                    <a:pt x="2644" y="4122"/>
                    <a:pt x="2644" y="4122"/>
                  </a:cubicBezTo>
                  <a:lnTo>
                    <a:pt x="2179" y="5420"/>
                  </a:lnTo>
                  <a:cubicBezTo>
                    <a:pt x="2179" y="5420"/>
                    <a:pt x="2096" y="6658"/>
                    <a:pt x="2060" y="6730"/>
                  </a:cubicBezTo>
                  <a:cubicBezTo>
                    <a:pt x="2025" y="6813"/>
                    <a:pt x="1132" y="7837"/>
                    <a:pt x="1132" y="7837"/>
                  </a:cubicBezTo>
                  <a:cubicBezTo>
                    <a:pt x="1132" y="7837"/>
                    <a:pt x="1" y="9587"/>
                    <a:pt x="215" y="10730"/>
                  </a:cubicBezTo>
                  <a:cubicBezTo>
                    <a:pt x="441" y="11885"/>
                    <a:pt x="822" y="13826"/>
                    <a:pt x="822" y="13826"/>
                  </a:cubicBezTo>
                  <a:cubicBezTo>
                    <a:pt x="822" y="13826"/>
                    <a:pt x="3775" y="12647"/>
                    <a:pt x="4870" y="12492"/>
                  </a:cubicBezTo>
                  <a:cubicBezTo>
                    <a:pt x="5966" y="12349"/>
                    <a:pt x="7573" y="12111"/>
                    <a:pt x="8383" y="11480"/>
                  </a:cubicBezTo>
                  <a:cubicBezTo>
                    <a:pt x="9192" y="10837"/>
                    <a:pt x="9847" y="9492"/>
                    <a:pt x="10609" y="9230"/>
                  </a:cubicBezTo>
                  <a:lnTo>
                    <a:pt x="11371" y="8968"/>
                  </a:lnTo>
                  <a:cubicBezTo>
                    <a:pt x="11371" y="8968"/>
                    <a:pt x="12895" y="7968"/>
                    <a:pt x="11502" y="6920"/>
                  </a:cubicBezTo>
                  <a:cubicBezTo>
                    <a:pt x="11502" y="6920"/>
                    <a:pt x="11812" y="5944"/>
                    <a:pt x="10966" y="5265"/>
                  </a:cubicBezTo>
                  <a:cubicBezTo>
                    <a:pt x="10966" y="5265"/>
                    <a:pt x="11371" y="3872"/>
                    <a:pt x="10145" y="3491"/>
                  </a:cubicBezTo>
                  <a:cubicBezTo>
                    <a:pt x="10145" y="3491"/>
                    <a:pt x="11823" y="2360"/>
                    <a:pt x="9216" y="1598"/>
                  </a:cubicBezTo>
                  <a:cubicBezTo>
                    <a:pt x="9216" y="1598"/>
                    <a:pt x="9692" y="896"/>
                    <a:pt x="9371" y="431"/>
                  </a:cubicBezTo>
                  <a:lnTo>
                    <a:pt x="9371" y="431"/>
                  </a:lnTo>
                  <a:cubicBezTo>
                    <a:pt x="9371" y="431"/>
                    <a:pt x="9122" y="452"/>
                    <a:pt x="8840" y="452"/>
                  </a:cubicBezTo>
                  <a:cubicBezTo>
                    <a:pt x="8699" y="452"/>
                    <a:pt x="8549" y="447"/>
                    <a:pt x="8418" y="431"/>
                  </a:cubicBezTo>
                  <a:cubicBezTo>
                    <a:pt x="8025" y="396"/>
                    <a:pt x="7061" y="26"/>
                    <a:pt x="6644" y="3"/>
                  </a:cubicBezTo>
                  <a:cubicBezTo>
                    <a:pt x="6619" y="1"/>
                    <a:pt x="6594" y="0"/>
                    <a:pt x="65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42"/>
            <p:cNvSpPr/>
            <p:nvPr/>
          </p:nvSpPr>
          <p:spPr>
            <a:xfrm>
              <a:off x="5099725" y="1972925"/>
              <a:ext cx="308400" cy="370375"/>
            </a:xfrm>
            <a:custGeom>
              <a:avLst/>
              <a:gdLst/>
              <a:ahLst/>
              <a:cxnLst/>
              <a:rect l="l" t="t" r="r" b="b"/>
              <a:pathLst>
                <a:path w="12336" h="14815" extrusionOk="0">
                  <a:moveTo>
                    <a:pt x="2168" y="1"/>
                  </a:moveTo>
                  <a:cubicBezTo>
                    <a:pt x="2160" y="1"/>
                    <a:pt x="2152" y="2"/>
                    <a:pt x="2144" y="3"/>
                  </a:cubicBezTo>
                  <a:cubicBezTo>
                    <a:pt x="1918" y="63"/>
                    <a:pt x="1668" y="848"/>
                    <a:pt x="1668" y="848"/>
                  </a:cubicBezTo>
                  <a:lnTo>
                    <a:pt x="3073" y="2968"/>
                  </a:lnTo>
                  <a:lnTo>
                    <a:pt x="3073" y="2968"/>
                  </a:lnTo>
                  <a:lnTo>
                    <a:pt x="2144" y="2825"/>
                  </a:lnTo>
                  <a:cubicBezTo>
                    <a:pt x="2144" y="2825"/>
                    <a:pt x="906" y="2992"/>
                    <a:pt x="787" y="3694"/>
                  </a:cubicBezTo>
                  <a:cubicBezTo>
                    <a:pt x="679" y="4397"/>
                    <a:pt x="787" y="4801"/>
                    <a:pt x="787" y="4801"/>
                  </a:cubicBezTo>
                  <a:cubicBezTo>
                    <a:pt x="787" y="4801"/>
                    <a:pt x="251" y="5409"/>
                    <a:pt x="334" y="5801"/>
                  </a:cubicBezTo>
                  <a:cubicBezTo>
                    <a:pt x="429" y="6206"/>
                    <a:pt x="751" y="6492"/>
                    <a:pt x="751" y="6492"/>
                  </a:cubicBezTo>
                  <a:cubicBezTo>
                    <a:pt x="751" y="6492"/>
                    <a:pt x="227" y="7016"/>
                    <a:pt x="394" y="7492"/>
                  </a:cubicBezTo>
                  <a:cubicBezTo>
                    <a:pt x="560" y="7980"/>
                    <a:pt x="763" y="8159"/>
                    <a:pt x="763" y="8159"/>
                  </a:cubicBezTo>
                  <a:cubicBezTo>
                    <a:pt x="763" y="8159"/>
                    <a:pt x="1" y="8683"/>
                    <a:pt x="251" y="9266"/>
                  </a:cubicBezTo>
                  <a:cubicBezTo>
                    <a:pt x="513" y="9862"/>
                    <a:pt x="977" y="10088"/>
                    <a:pt x="977" y="10088"/>
                  </a:cubicBezTo>
                  <a:cubicBezTo>
                    <a:pt x="977" y="10088"/>
                    <a:pt x="1894" y="10290"/>
                    <a:pt x="2561" y="10993"/>
                  </a:cubicBezTo>
                  <a:cubicBezTo>
                    <a:pt x="3227" y="11683"/>
                    <a:pt x="4454" y="13160"/>
                    <a:pt x="5347" y="13183"/>
                  </a:cubicBezTo>
                  <a:cubicBezTo>
                    <a:pt x="6252" y="13207"/>
                    <a:pt x="7871" y="13398"/>
                    <a:pt x="7871" y="13398"/>
                  </a:cubicBezTo>
                  <a:cubicBezTo>
                    <a:pt x="7871" y="13398"/>
                    <a:pt x="9288" y="13826"/>
                    <a:pt x="9383" y="13922"/>
                  </a:cubicBezTo>
                  <a:cubicBezTo>
                    <a:pt x="9466" y="14005"/>
                    <a:pt x="10050" y="14815"/>
                    <a:pt x="10050" y="14815"/>
                  </a:cubicBezTo>
                  <a:cubicBezTo>
                    <a:pt x="10050" y="14815"/>
                    <a:pt x="10053" y="14815"/>
                    <a:pt x="10059" y="14815"/>
                  </a:cubicBezTo>
                  <a:cubicBezTo>
                    <a:pt x="10134" y="14815"/>
                    <a:pt x="10674" y="14784"/>
                    <a:pt x="11347" y="13945"/>
                  </a:cubicBezTo>
                  <a:cubicBezTo>
                    <a:pt x="12086" y="13040"/>
                    <a:pt x="12336" y="11862"/>
                    <a:pt x="12336" y="11862"/>
                  </a:cubicBezTo>
                  <a:cubicBezTo>
                    <a:pt x="12336" y="11862"/>
                    <a:pt x="12300" y="9492"/>
                    <a:pt x="11205" y="8599"/>
                  </a:cubicBezTo>
                  <a:cubicBezTo>
                    <a:pt x="11205" y="8599"/>
                    <a:pt x="10216" y="8147"/>
                    <a:pt x="10109" y="8064"/>
                  </a:cubicBezTo>
                  <a:cubicBezTo>
                    <a:pt x="10002" y="7980"/>
                    <a:pt x="8704" y="6397"/>
                    <a:pt x="8704" y="6397"/>
                  </a:cubicBezTo>
                  <a:cubicBezTo>
                    <a:pt x="8704" y="6397"/>
                    <a:pt x="7014" y="4230"/>
                    <a:pt x="5501" y="3587"/>
                  </a:cubicBezTo>
                  <a:cubicBezTo>
                    <a:pt x="4537" y="2539"/>
                    <a:pt x="3966" y="1837"/>
                    <a:pt x="3966" y="1837"/>
                  </a:cubicBezTo>
                  <a:cubicBezTo>
                    <a:pt x="3966" y="1837"/>
                    <a:pt x="3096" y="801"/>
                    <a:pt x="2989" y="706"/>
                  </a:cubicBezTo>
                  <a:cubicBezTo>
                    <a:pt x="2874" y="625"/>
                    <a:pt x="2404" y="1"/>
                    <a:pt x="2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42"/>
            <p:cNvSpPr/>
            <p:nvPr/>
          </p:nvSpPr>
          <p:spPr>
            <a:xfrm>
              <a:off x="4948225" y="1737850"/>
              <a:ext cx="225950" cy="314050"/>
            </a:xfrm>
            <a:custGeom>
              <a:avLst/>
              <a:gdLst/>
              <a:ahLst/>
              <a:cxnLst/>
              <a:rect l="l" t="t" r="r" b="b"/>
              <a:pathLst>
                <a:path w="9038" h="12562" extrusionOk="0">
                  <a:moveTo>
                    <a:pt x="48" y="0"/>
                  </a:moveTo>
                  <a:lnTo>
                    <a:pt x="48" y="0"/>
                  </a:lnTo>
                  <a:cubicBezTo>
                    <a:pt x="1" y="179"/>
                    <a:pt x="251" y="1750"/>
                    <a:pt x="477" y="2298"/>
                  </a:cubicBezTo>
                  <a:cubicBezTo>
                    <a:pt x="691" y="2846"/>
                    <a:pt x="1036" y="3370"/>
                    <a:pt x="1358" y="4084"/>
                  </a:cubicBezTo>
                  <a:cubicBezTo>
                    <a:pt x="1679" y="4810"/>
                    <a:pt x="2179" y="6787"/>
                    <a:pt x="2239" y="6894"/>
                  </a:cubicBezTo>
                  <a:cubicBezTo>
                    <a:pt x="2298" y="7001"/>
                    <a:pt x="2584" y="8311"/>
                    <a:pt x="3501" y="8787"/>
                  </a:cubicBezTo>
                  <a:cubicBezTo>
                    <a:pt x="4418" y="9263"/>
                    <a:pt x="5001" y="9918"/>
                    <a:pt x="5108" y="10025"/>
                  </a:cubicBezTo>
                  <a:cubicBezTo>
                    <a:pt x="5215" y="10132"/>
                    <a:pt x="7299" y="12561"/>
                    <a:pt x="7299" y="12561"/>
                  </a:cubicBezTo>
                  <a:cubicBezTo>
                    <a:pt x="7299" y="12561"/>
                    <a:pt x="7421" y="12258"/>
                    <a:pt x="8037" y="12258"/>
                  </a:cubicBezTo>
                  <a:cubicBezTo>
                    <a:pt x="8283" y="12258"/>
                    <a:pt x="8609" y="12306"/>
                    <a:pt x="9037" y="12442"/>
                  </a:cubicBezTo>
                  <a:cubicBezTo>
                    <a:pt x="8644" y="11418"/>
                    <a:pt x="7811" y="10240"/>
                    <a:pt x="7263" y="9740"/>
                  </a:cubicBezTo>
                  <a:cubicBezTo>
                    <a:pt x="6726" y="9237"/>
                    <a:pt x="5156" y="8322"/>
                    <a:pt x="4907" y="8322"/>
                  </a:cubicBezTo>
                  <a:cubicBezTo>
                    <a:pt x="4902" y="8322"/>
                    <a:pt x="4898" y="8322"/>
                    <a:pt x="4894" y="8323"/>
                  </a:cubicBezTo>
                  <a:cubicBezTo>
                    <a:pt x="4888" y="8324"/>
                    <a:pt x="4883" y="8324"/>
                    <a:pt x="4878" y="8324"/>
                  </a:cubicBezTo>
                  <a:cubicBezTo>
                    <a:pt x="4699" y="8324"/>
                    <a:pt x="4822" y="7708"/>
                    <a:pt x="4382" y="7013"/>
                  </a:cubicBezTo>
                  <a:cubicBezTo>
                    <a:pt x="3941" y="6311"/>
                    <a:pt x="4072" y="6370"/>
                    <a:pt x="3465" y="5322"/>
                  </a:cubicBezTo>
                  <a:cubicBezTo>
                    <a:pt x="2477" y="4120"/>
                    <a:pt x="1465" y="1381"/>
                    <a:pt x="1465" y="1381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42"/>
            <p:cNvSpPr/>
            <p:nvPr/>
          </p:nvSpPr>
          <p:spPr>
            <a:xfrm>
              <a:off x="4663975" y="2224500"/>
              <a:ext cx="500975" cy="468550"/>
            </a:xfrm>
            <a:custGeom>
              <a:avLst/>
              <a:gdLst/>
              <a:ahLst/>
              <a:cxnLst/>
              <a:rect l="l" t="t" r="r" b="b"/>
              <a:pathLst>
                <a:path w="20039" h="18742" extrusionOk="0">
                  <a:moveTo>
                    <a:pt x="18752" y="1"/>
                  </a:moveTo>
                  <a:cubicBezTo>
                    <a:pt x="18288" y="382"/>
                    <a:pt x="17455" y="1180"/>
                    <a:pt x="17455" y="1180"/>
                  </a:cubicBezTo>
                  <a:lnTo>
                    <a:pt x="14419" y="3751"/>
                  </a:lnTo>
                  <a:cubicBezTo>
                    <a:pt x="14419" y="3751"/>
                    <a:pt x="13276" y="5216"/>
                    <a:pt x="13180" y="5287"/>
                  </a:cubicBezTo>
                  <a:cubicBezTo>
                    <a:pt x="13085" y="5347"/>
                    <a:pt x="11549" y="7371"/>
                    <a:pt x="11192" y="7847"/>
                  </a:cubicBezTo>
                  <a:cubicBezTo>
                    <a:pt x="10775" y="7204"/>
                    <a:pt x="9144" y="5323"/>
                    <a:pt x="8358" y="4859"/>
                  </a:cubicBezTo>
                  <a:cubicBezTo>
                    <a:pt x="7572" y="4406"/>
                    <a:pt x="6108" y="3394"/>
                    <a:pt x="6013" y="3394"/>
                  </a:cubicBezTo>
                  <a:cubicBezTo>
                    <a:pt x="5917" y="3394"/>
                    <a:pt x="4060" y="2156"/>
                    <a:pt x="3465" y="2025"/>
                  </a:cubicBezTo>
                  <a:cubicBezTo>
                    <a:pt x="2881" y="1894"/>
                    <a:pt x="1881" y="1573"/>
                    <a:pt x="1881" y="1573"/>
                  </a:cubicBezTo>
                  <a:cubicBezTo>
                    <a:pt x="1881" y="1573"/>
                    <a:pt x="476" y="2061"/>
                    <a:pt x="369" y="2192"/>
                  </a:cubicBezTo>
                  <a:cubicBezTo>
                    <a:pt x="274" y="2323"/>
                    <a:pt x="0" y="2680"/>
                    <a:pt x="0" y="2680"/>
                  </a:cubicBezTo>
                  <a:cubicBezTo>
                    <a:pt x="0" y="2680"/>
                    <a:pt x="738" y="6264"/>
                    <a:pt x="869" y="7014"/>
                  </a:cubicBezTo>
                  <a:cubicBezTo>
                    <a:pt x="988" y="7764"/>
                    <a:pt x="1417" y="10240"/>
                    <a:pt x="1417" y="10371"/>
                  </a:cubicBezTo>
                  <a:cubicBezTo>
                    <a:pt x="1417" y="10502"/>
                    <a:pt x="1381" y="14479"/>
                    <a:pt x="1381" y="14479"/>
                  </a:cubicBezTo>
                  <a:lnTo>
                    <a:pt x="1381" y="18718"/>
                  </a:lnTo>
                  <a:lnTo>
                    <a:pt x="19705" y="18741"/>
                  </a:lnTo>
                  <a:cubicBezTo>
                    <a:pt x="19705" y="18741"/>
                    <a:pt x="19943" y="7442"/>
                    <a:pt x="19991" y="6323"/>
                  </a:cubicBezTo>
                  <a:cubicBezTo>
                    <a:pt x="20038" y="5204"/>
                    <a:pt x="19729" y="2204"/>
                    <a:pt x="19729" y="2204"/>
                  </a:cubicBezTo>
                  <a:lnTo>
                    <a:pt x="20003" y="834"/>
                  </a:lnTo>
                  <a:cubicBezTo>
                    <a:pt x="20003" y="834"/>
                    <a:pt x="19574" y="72"/>
                    <a:pt x="187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42"/>
            <p:cNvSpPr/>
            <p:nvPr/>
          </p:nvSpPr>
          <p:spPr>
            <a:xfrm>
              <a:off x="5315225" y="2235225"/>
              <a:ext cx="104225" cy="172375"/>
            </a:xfrm>
            <a:custGeom>
              <a:avLst/>
              <a:gdLst/>
              <a:ahLst/>
              <a:cxnLst/>
              <a:rect l="l" t="t" r="r" b="b"/>
              <a:pathLst>
                <a:path w="4169" h="6895" extrusionOk="0">
                  <a:moveTo>
                    <a:pt x="3537" y="1"/>
                  </a:moveTo>
                  <a:cubicBezTo>
                    <a:pt x="3537" y="1"/>
                    <a:pt x="3466" y="2834"/>
                    <a:pt x="2942" y="3310"/>
                  </a:cubicBezTo>
                  <a:cubicBezTo>
                    <a:pt x="2418" y="3799"/>
                    <a:pt x="1668" y="4072"/>
                    <a:pt x="1668" y="4072"/>
                  </a:cubicBezTo>
                  <a:cubicBezTo>
                    <a:pt x="1668" y="4072"/>
                    <a:pt x="1520" y="4103"/>
                    <a:pt x="1311" y="4103"/>
                  </a:cubicBezTo>
                  <a:cubicBezTo>
                    <a:pt x="877" y="4103"/>
                    <a:pt x="178" y="3972"/>
                    <a:pt x="1" y="3168"/>
                  </a:cubicBezTo>
                  <a:lnTo>
                    <a:pt x="1" y="3168"/>
                  </a:lnTo>
                  <a:cubicBezTo>
                    <a:pt x="37" y="3763"/>
                    <a:pt x="120" y="4192"/>
                    <a:pt x="501" y="4501"/>
                  </a:cubicBezTo>
                  <a:cubicBezTo>
                    <a:pt x="74" y="4793"/>
                    <a:pt x="121" y="4811"/>
                    <a:pt x="139" y="4811"/>
                  </a:cubicBezTo>
                  <a:cubicBezTo>
                    <a:pt x="142" y="4811"/>
                    <a:pt x="144" y="4811"/>
                    <a:pt x="144" y="4811"/>
                  </a:cubicBezTo>
                  <a:lnTo>
                    <a:pt x="3942" y="6894"/>
                  </a:lnTo>
                  <a:lnTo>
                    <a:pt x="4132" y="5799"/>
                  </a:lnTo>
                  <a:lnTo>
                    <a:pt x="4168" y="3953"/>
                  </a:lnTo>
                  <a:lnTo>
                    <a:pt x="35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42"/>
            <p:cNvSpPr/>
            <p:nvPr/>
          </p:nvSpPr>
          <p:spPr>
            <a:xfrm>
              <a:off x="4593425" y="1717600"/>
              <a:ext cx="105675" cy="335150"/>
            </a:xfrm>
            <a:custGeom>
              <a:avLst/>
              <a:gdLst/>
              <a:ahLst/>
              <a:cxnLst/>
              <a:rect l="l" t="t" r="r" b="b"/>
              <a:pathLst>
                <a:path w="4227" h="13406" extrusionOk="0">
                  <a:moveTo>
                    <a:pt x="3965" y="1"/>
                  </a:moveTo>
                  <a:cubicBezTo>
                    <a:pt x="2834" y="1286"/>
                    <a:pt x="1655" y="3084"/>
                    <a:pt x="1584" y="3227"/>
                  </a:cubicBezTo>
                  <a:cubicBezTo>
                    <a:pt x="1512" y="3370"/>
                    <a:pt x="0" y="5192"/>
                    <a:pt x="107" y="6132"/>
                  </a:cubicBezTo>
                  <a:cubicBezTo>
                    <a:pt x="215" y="7061"/>
                    <a:pt x="1977" y="9395"/>
                    <a:pt x="1977" y="9395"/>
                  </a:cubicBezTo>
                  <a:lnTo>
                    <a:pt x="1119" y="13336"/>
                  </a:lnTo>
                  <a:cubicBezTo>
                    <a:pt x="1119" y="13336"/>
                    <a:pt x="1357" y="13405"/>
                    <a:pt x="1697" y="13405"/>
                  </a:cubicBezTo>
                  <a:cubicBezTo>
                    <a:pt x="1902" y="13405"/>
                    <a:pt x="2143" y="13380"/>
                    <a:pt x="2393" y="13300"/>
                  </a:cubicBezTo>
                  <a:cubicBezTo>
                    <a:pt x="2620" y="11395"/>
                    <a:pt x="2917" y="8156"/>
                    <a:pt x="2917" y="8156"/>
                  </a:cubicBezTo>
                  <a:lnTo>
                    <a:pt x="3132" y="6263"/>
                  </a:lnTo>
                  <a:cubicBezTo>
                    <a:pt x="3132" y="6263"/>
                    <a:pt x="4227" y="2191"/>
                    <a:pt x="39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42"/>
            <p:cNvSpPr/>
            <p:nvPr/>
          </p:nvSpPr>
          <p:spPr>
            <a:xfrm>
              <a:off x="4652050" y="1828625"/>
              <a:ext cx="483725" cy="592075"/>
            </a:xfrm>
            <a:custGeom>
              <a:avLst/>
              <a:gdLst/>
              <a:ahLst/>
              <a:cxnLst/>
              <a:rect l="l" t="t" r="r" b="b"/>
              <a:pathLst>
                <a:path w="19349" h="23683" extrusionOk="0">
                  <a:moveTo>
                    <a:pt x="5394" y="1"/>
                  </a:moveTo>
                  <a:lnTo>
                    <a:pt x="781" y="1839"/>
                  </a:lnTo>
                  <a:lnTo>
                    <a:pt x="781" y="1839"/>
                  </a:lnTo>
                  <a:cubicBezTo>
                    <a:pt x="785" y="1828"/>
                    <a:pt x="787" y="1822"/>
                    <a:pt x="787" y="1822"/>
                  </a:cubicBezTo>
                  <a:lnTo>
                    <a:pt x="787" y="1822"/>
                  </a:lnTo>
                  <a:lnTo>
                    <a:pt x="703" y="1870"/>
                  </a:lnTo>
                  <a:lnTo>
                    <a:pt x="703" y="1870"/>
                  </a:lnTo>
                  <a:lnTo>
                    <a:pt x="781" y="1839"/>
                  </a:lnTo>
                  <a:lnTo>
                    <a:pt x="781" y="1839"/>
                  </a:lnTo>
                  <a:cubicBezTo>
                    <a:pt x="729" y="2002"/>
                    <a:pt x="316" y="3356"/>
                    <a:pt x="406" y="4930"/>
                  </a:cubicBezTo>
                  <a:cubicBezTo>
                    <a:pt x="489" y="6609"/>
                    <a:pt x="48" y="8859"/>
                    <a:pt x="48" y="8859"/>
                  </a:cubicBezTo>
                  <a:cubicBezTo>
                    <a:pt x="48" y="8859"/>
                    <a:pt x="394" y="8871"/>
                    <a:pt x="429" y="9216"/>
                  </a:cubicBezTo>
                  <a:cubicBezTo>
                    <a:pt x="477" y="9561"/>
                    <a:pt x="1" y="10180"/>
                    <a:pt x="1" y="10180"/>
                  </a:cubicBezTo>
                  <a:cubicBezTo>
                    <a:pt x="1" y="10180"/>
                    <a:pt x="12" y="10180"/>
                    <a:pt x="32" y="10180"/>
                  </a:cubicBezTo>
                  <a:cubicBezTo>
                    <a:pt x="151" y="10180"/>
                    <a:pt x="596" y="10197"/>
                    <a:pt x="953" y="10442"/>
                  </a:cubicBezTo>
                  <a:cubicBezTo>
                    <a:pt x="1382" y="10740"/>
                    <a:pt x="1703" y="11371"/>
                    <a:pt x="1227" y="12145"/>
                  </a:cubicBezTo>
                  <a:cubicBezTo>
                    <a:pt x="1644" y="12550"/>
                    <a:pt x="2061" y="13086"/>
                    <a:pt x="1715" y="13669"/>
                  </a:cubicBezTo>
                  <a:cubicBezTo>
                    <a:pt x="2049" y="13907"/>
                    <a:pt x="2763" y="14395"/>
                    <a:pt x="2299" y="15395"/>
                  </a:cubicBezTo>
                  <a:cubicBezTo>
                    <a:pt x="2727" y="15598"/>
                    <a:pt x="3085" y="15836"/>
                    <a:pt x="2977" y="16300"/>
                  </a:cubicBezTo>
                  <a:cubicBezTo>
                    <a:pt x="2858" y="16753"/>
                    <a:pt x="2358" y="17408"/>
                    <a:pt x="2358" y="17408"/>
                  </a:cubicBezTo>
                  <a:cubicBezTo>
                    <a:pt x="2358" y="17408"/>
                    <a:pt x="3894" y="17931"/>
                    <a:pt x="4418" y="18098"/>
                  </a:cubicBezTo>
                  <a:cubicBezTo>
                    <a:pt x="4942" y="18277"/>
                    <a:pt x="5728" y="18812"/>
                    <a:pt x="5799" y="18872"/>
                  </a:cubicBezTo>
                  <a:cubicBezTo>
                    <a:pt x="5882" y="18932"/>
                    <a:pt x="8800" y="20301"/>
                    <a:pt x="9538" y="21098"/>
                  </a:cubicBezTo>
                  <a:cubicBezTo>
                    <a:pt x="10264" y="21908"/>
                    <a:pt x="11669" y="23682"/>
                    <a:pt x="11669" y="23682"/>
                  </a:cubicBezTo>
                  <a:cubicBezTo>
                    <a:pt x="11669" y="23682"/>
                    <a:pt x="12229" y="22658"/>
                    <a:pt x="12943" y="21849"/>
                  </a:cubicBezTo>
                  <a:cubicBezTo>
                    <a:pt x="13645" y="21051"/>
                    <a:pt x="14515" y="20182"/>
                    <a:pt x="14515" y="20182"/>
                  </a:cubicBezTo>
                  <a:lnTo>
                    <a:pt x="17765" y="17312"/>
                  </a:lnTo>
                  <a:lnTo>
                    <a:pt x="19348" y="15967"/>
                  </a:lnTo>
                  <a:cubicBezTo>
                    <a:pt x="19348" y="15967"/>
                    <a:pt x="18301" y="15657"/>
                    <a:pt x="18241" y="15145"/>
                  </a:cubicBezTo>
                  <a:cubicBezTo>
                    <a:pt x="18194" y="14621"/>
                    <a:pt x="18551" y="14121"/>
                    <a:pt x="18551" y="14121"/>
                  </a:cubicBezTo>
                  <a:cubicBezTo>
                    <a:pt x="18551" y="14121"/>
                    <a:pt x="17979" y="13348"/>
                    <a:pt x="18194" y="12752"/>
                  </a:cubicBezTo>
                  <a:cubicBezTo>
                    <a:pt x="18396" y="12157"/>
                    <a:pt x="18301" y="12288"/>
                    <a:pt x="18455" y="12181"/>
                  </a:cubicBezTo>
                  <a:cubicBezTo>
                    <a:pt x="18622" y="12074"/>
                    <a:pt x="18194" y="11871"/>
                    <a:pt x="18301" y="11443"/>
                  </a:cubicBezTo>
                  <a:cubicBezTo>
                    <a:pt x="18420" y="11026"/>
                    <a:pt x="18729" y="10645"/>
                    <a:pt x="18729" y="10645"/>
                  </a:cubicBezTo>
                  <a:lnTo>
                    <a:pt x="18801" y="10407"/>
                  </a:lnTo>
                  <a:cubicBezTo>
                    <a:pt x="18801" y="10407"/>
                    <a:pt x="18289" y="9311"/>
                    <a:pt x="19146" y="8930"/>
                  </a:cubicBezTo>
                  <a:cubicBezTo>
                    <a:pt x="18706" y="8037"/>
                    <a:pt x="17551" y="6287"/>
                    <a:pt x="16955" y="5989"/>
                  </a:cubicBezTo>
                  <a:cubicBezTo>
                    <a:pt x="16360" y="5680"/>
                    <a:pt x="15110" y="4894"/>
                    <a:pt x="14741" y="4620"/>
                  </a:cubicBezTo>
                  <a:cubicBezTo>
                    <a:pt x="14384" y="4346"/>
                    <a:pt x="13967" y="3192"/>
                    <a:pt x="13812" y="2156"/>
                  </a:cubicBezTo>
                  <a:cubicBezTo>
                    <a:pt x="13669" y="1120"/>
                    <a:pt x="13002" y="72"/>
                    <a:pt x="13002" y="72"/>
                  </a:cubicBezTo>
                  <a:lnTo>
                    <a:pt x="53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42"/>
            <p:cNvSpPr/>
            <p:nvPr/>
          </p:nvSpPr>
          <p:spPr>
            <a:xfrm>
              <a:off x="5438475" y="2184325"/>
              <a:ext cx="10425" cy="20275"/>
            </a:xfrm>
            <a:custGeom>
              <a:avLst/>
              <a:gdLst/>
              <a:ahLst/>
              <a:cxnLst/>
              <a:rect l="l" t="t" r="r" b="b"/>
              <a:pathLst>
                <a:path w="417" h="811" extrusionOk="0">
                  <a:moveTo>
                    <a:pt x="0" y="1"/>
                  </a:moveTo>
                  <a:cubicBezTo>
                    <a:pt x="12" y="24"/>
                    <a:pt x="24" y="48"/>
                    <a:pt x="36" y="84"/>
                  </a:cubicBezTo>
                  <a:cubicBezTo>
                    <a:pt x="72" y="167"/>
                    <a:pt x="107" y="251"/>
                    <a:pt x="143" y="334"/>
                  </a:cubicBezTo>
                  <a:cubicBezTo>
                    <a:pt x="155" y="346"/>
                    <a:pt x="167" y="370"/>
                    <a:pt x="167" y="382"/>
                  </a:cubicBezTo>
                  <a:cubicBezTo>
                    <a:pt x="250" y="489"/>
                    <a:pt x="333" y="644"/>
                    <a:pt x="417" y="810"/>
                  </a:cubicBezTo>
                  <a:cubicBezTo>
                    <a:pt x="298" y="501"/>
                    <a:pt x="155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42"/>
            <p:cNvSpPr/>
            <p:nvPr/>
          </p:nvSpPr>
          <p:spPr>
            <a:xfrm>
              <a:off x="5436675" y="2181350"/>
              <a:ext cx="1225" cy="1800"/>
            </a:xfrm>
            <a:custGeom>
              <a:avLst/>
              <a:gdLst/>
              <a:ahLst/>
              <a:cxnLst/>
              <a:rect l="l" t="t" r="r" b="b"/>
              <a:pathLst>
                <a:path w="49" h="72" extrusionOk="0">
                  <a:moveTo>
                    <a:pt x="1" y="1"/>
                  </a:moveTo>
                  <a:cubicBezTo>
                    <a:pt x="13" y="24"/>
                    <a:pt x="24" y="48"/>
                    <a:pt x="36" y="72"/>
                  </a:cubicBezTo>
                  <a:cubicBezTo>
                    <a:pt x="36" y="72"/>
                    <a:pt x="36" y="72"/>
                    <a:pt x="48" y="60"/>
                  </a:cubicBezTo>
                  <a:cubicBezTo>
                    <a:pt x="25" y="36"/>
                    <a:pt x="13" y="2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42"/>
            <p:cNvSpPr/>
            <p:nvPr/>
          </p:nvSpPr>
          <p:spPr>
            <a:xfrm>
              <a:off x="4633900" y="1127150"/>
              <a:ext cx="373575" cy="358000"/>
            </a:xfrm>
            <a:custGeom>
              <a:avLst/>
              <a:gdLst/>
              <a:ahLst/>
              <a:cxnLst/>
              <a:rect l="l" t="t" r="r" b="b"/>
              <a:pathLst>
                <a:path w="14943" h="14320" extrusionOk="0">
                  <a:moveTo>
                    <a:pt x="7701" y="0"/>
                  </a:moveTo>
                  <a:cubicBezTo>
                    <a:pt x="6528" y="0"/>
                    <a:pt x="5175" y="697"/>
                    <a:pt x="4430" y="866"/>
                  </a:cubicBezTo>
                  <a:cubicBezTo>
                    <a:pt x="3430" y="1092"/>
                    <a:pt x="1846" y="2414"/>
                    <a:pt x="1846" y="2414"/>
                  </a:cubicBezTo>
                  <a:cubicBezTo>
                    <a:pt x="1846" y="2414"/>
                    <a:pt x="798" y="4354"/>
                    <a:pt x="703" y="5009"/>
                  </a:cubicBezTo>
                  <a:cubicBezTo>
                    <a:pt x="620" y="5664"/>
                    <a:pt x="1" y="6438"/>
                    <a:pt x="1" y="6438"/>
                  </a:cubicBezTo>
                  <a:lnTo>
                    <a:pt x="1" y="10153"/>
                  </a:lnTo>
                  <a:lnTo>
                    <a:pt x="120" y="13736"/>
                  </a:lnTo>
                  <a:lnTo>
                    <a:pt x="1298" y="14320"/>
                  </a:lnTo>
                  <a:lnTo>
                    <a:pt x="1846" y="12046"/>
                  </a:lnTo>
                  <a:lnTo>
                    <a:pt x="3179" y="7879"/>
                  </a:lnTo>
                  <a:lnTo>
                    <a:pt x="6501" y="6783"/>
                  </a:lnTo>
                  <a:lnTo>
                    <a:pt x="10180" y="6343"/>
                  </a:lnTo>
                  <a:lnTo>
                    <a:pt x="12800" y="8533"/>
                  </a:lnTo>
                  <a:cubicBezTo>
                    <a:pt x="12800" y="8533"/>
                    <a:pt x="13907" y="10248"/>
                    <a:pt x="13824" y="10831"/>
                  </a:cubicBezTo>
                  <a:cubicBezTo>
                    <a:pt x="13740" y="11415"/>
                    <a:pt x="14002" y="13939"/>
                    <a:pt x="14002" y="13939"/>
                  </a:cubicBezTo>
                  <a:lnTo>
                    <a:pt x="14943" y="13677"/>
                  </a:lnTo>
                  <a:lnTo>
                    <a:pt x="14574" y="8141"/>
                  </a:lnTo>
                  <a:cubicBezTo>
                    <a:pt x="14574" y="8141"/>
                    <a:pt x="14145" y="5795"/>
                    <a:pt x="13502" y="5057"/>
                  </a:cubicBezTo>
                  <a:cubicBezTo>
                    <a:pt x="12847" y="4319"/>
                    <a:pt x="11669" y="2366"/>
                    <a:pt x="11609" y="2235"/>
                  </a:cubicBezTo>
                  <a:cubicBezTo>
                    <a:pt x="11561" y="2092"/>
                    <a:pt x="10228" y="830"/>
                    <a:pt x="8811" y="294"/>
                  </a:cubicBezTo>
                  <a:cubicBezTo>
                    <a:pt x="8483" y="82"/>
                    <a:pt x="8103" y="0"/>
                    <a:pt x="77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42"/>
            <p:cNvSpPr/>
            <p:nvPr/>
          </p:nvSpPr>
          <p:spPr>
            <a:xfrm>
              <a:off x="4635100" y="1388100"/>
              <a:ext cx="57750" cy="58375"/>
            </a:xfrm>
            <a:custGeom>
              <a:avLst/>
              <a:gdLst/>
              <a:ahLst/>
              <a:cxnLst/>
              <a:rect l="l" t="t" r="r" b="b"/>
              <a:pathLst>
                <a:path w="2310" h="2335" extrusionOk="0">
                  <a:moveTo>
                    <a:pt x="2310" y="0"/>
                  </a:moveTo>
                  <a:cubicBezTo>
                    <a:pt x="1512" y="358"/>
                    <a:pt x="750" y="751"/>
                    <a:pt x="0" y="1203"/>
                  </a:cubicBezTo>
                  <a:lnTo>
                    <a:pt x="36" y="2334"/>
                  </a:lnTo>
                  <a:cubicBezTo>
                    <a:pt x="643" y="1798"/>
                    <a:pt x="1322" y="1346"/>
                    <a:pt x="2012" y="917"/>
                  </a:cubicBezTo>
                  <a:lnTo>
                    <a:pt x="231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42"/>
            <p:cNvSpPr/>
            <p:nvPr/>
          </p:nvSpPr>
          <p:spPr>
            <a:xfrm>
              <a:off x="4982450" y="1368750"/>
              <a:ext cx="20275" cy="32775"/>
            </a:xfrm>
            <a:custGeom>
              <a:avLst/>
              <a:gdLst/>
              <a:ahLst/>
              <a:cxnLst/>
              <a:rect l="l" t="t" r="r" b="b"/>
              <a:pathLst>
                <a:path w="811" h="1311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393"/>
                    <a:pt x="132" y="798"/>
                    <a:pt x="167" y="1203"/>
                  </a:cubicBezTo>
                  <a:cubicBezTo>
                    <a:pt x="382" y="1239"/>
                    <a:pt x="596" y="1274"/>
                    <a:pt x="810" y="1310"/>
                  </a:cubicBezTo>
                  <a:lnTo>
                    <a:pt x="751" y="298"/>
                  </a:lnTo>
                  <a:cubicBezTo>
                    <a:pt x="501" y="191"/>
                    <a:pt x="251" y="96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42"/>
            <p:cNvSpPr/>
            <p:nvPr/>
          </p:nvSpPr>
          <p:spPr>
            <a:xfrm>
              <a:off x="4633900" y="1156175"/>
              <a:ext cx="346500" cy="164075"/>
            </a:xfrm>
            <a:custGeom>
              <a:avLst/>
              <a:gdLst/>
              <a:ahLst/>
              <a:cxnLst/>
              <a:rect l="l" t="t" r="r" b="b"/>
              <a:pathLst>
                <a:path w="13860" h="6563" extrusionOk="0">
                  <a:moveTo>
                    <a:pt x="7349" y="1"/>
                  </a:moveTo>
                  <a:cubicBezTo>
                    <a:pt x="7003" y="1"/>
                    <a:pt x="6650" y="31"/>
                    <a:pt x="6287" y="98"/>
                  </a:cubicBezTo>
                  <a:cubicBezTo>
                    <a:pt x="4394" y="443"/>
                    <a:pt x="3215" y="1729"/>
                    <a:pt x="2084" y="3181"/>
                  </a:cubicBezTo>
                  <a:cubicBezTo>
                    <a:pt x="1632" y="3765"/>
                    <a:pt x="1024" y="4539"/>
                    <a:pt x="286" y="4860"/>
                  </a:cubicBezTo>
                  <a:cubicBezTo>
                    <a:pt x="131" y="5110"/>
                    <a:pt x="1" y="5277"/>
                    <a:pt x="1" y="5277"/>
                  </a:cubicBezTo>
                  <a:lnTo>
                    <a:pt x="1" y="6563"/>
                  </a:lnTo>
                  <a:cubicBezTo>
                    <a:pt x="560" y="6087"/>
                    <a:pt x="1108" y="5598"/>
                    <a:pt x="1596" y="5063"/>
                  </a:cubicBezTo>
                  <a:cubicBezTo>
                    <a:pt x="2263" y="4324"/>
                    <a:pt x="2727" y="3431"/>
                    <a:pt x="3477" y="2765"/>
                  </a:cubicBezTo>
                  <a:cubicBezTo>
                    <a:pt x="4518" y="1854"/>
                    <a:pt x="5908" y="1443"/>
                    <a:pt x="7283" y="1443"/>
                  </a:cubicBezTo>
                  <a:cubicBezTo>
                    <a:pt x="7669" y="1443"/>
                    <a:pt x="8054" y="1476"/>
                    <a:pt x="8430" y="1538"/>
                  </a:cubicBezTo>
                  <a:cubicBezTo>
                    <a:pt x="10085" y="1812"/>
                    <a:pt x="11788" y="2634"/>
                    <a:pt x="12752" y="4062"/>
                  </a:cubicBezTo>
                  <a:cubicBezTo>
                    <a:pt x="12764" y="4074"/>
                    <a:pt x="12788" y="4098"/>
                    <a:pt x="12800" y="4122"/>
                  </a:cubicBezTo>
                  <a:cubicBezTo>
                    <a:pt x="12883" y="4170"/>
                    <a:pt x="12966" y="4205"/>
                    <a:pt x="13062" y="4241"/>
                  </a:cubicBezTo>
                  <a:cubicBezTo>
                    <a:pt x="13324" y="4348"/>
                    <a:pt x="13586" y="4432"/>
                    <a:pt x="13859" y="4503"/>
                  </a:cubicBezTo>
                  <a:cubicBezTo>
                    <a:pt x="13859" y="4503"/>
                    <a:pt x="13859" y="4503"/>
                    <a:pt x="13859" y="4491"/>
                  </a:cubicBezTo>
                  <a:cubicBezTo>
                    <a:pt x="13740" y="4253"/>
                    <a:pt x="13621" y="4039"/>
                    <a:pt x="13502" y="3896"/>
                  </a:cubicBezTo>
                  <a:cubicBezTo>
                    <a:pt x="13026" y="3360"/>
                    <a:pt x="12264" y="2181"/>
                    <a:pt x="11871" y="1526"/>
                  </a:cubicBezTo>
                  <a:cubicBezTo>
                    <a:pt x="10455" y="691"/>
                    <a:pt x="8990" y="1"/>
                    <a:pt x="73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42"/>
            <p:cNvSpPr/>
            <p:nvPr/>
          </p:nvSpPr>
          <p:spPr>
            <a:xfrm>
              <a:off x="4789875" y="1208350"/>
              <a:ext cx="166400" cy="55650"/>
            </a:xfrm>
            <a:custGeom>
              <a:avLst/>
              <a:gdLst/>
              <a:ahLst/>
              <a:cxnLst/>
              <a:rect l="l" t="t" r="r" b="b"/>
              <a:pathLst>
                <a:path w="6656" h="2226" extrusionOk="0">
                  <a:moveTo>
                    <a:pt x="1112" y="1"/>
                  </a:moveTo>
                  <a:cubicBezTo>
                    <a:pt x="756" y="1"/>
                    <a:pt x="386" y="22"/>
                    <a:pt x="0" y="71"/>
                  </a:cubicBezTo>
                  <a:cubicBezTo>
                    <a:pt x="0" y="71"/>
                    <a:pt x="3751" y="571"/>
                    <a:pt x="5739" y="2226"/>
                  </a:cubicBezTo>
                  <a:lnTo>
                    <a:pt x="6656" y="2142"/>
                  </a:lnTo>
                  <a:cubicBezTo>
                    <a:pt x="6656" y="2142"/>
                    <a:pt x="4632" y="1"/>
                    <a:pt x="11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42"/>
            <p:cNvSpPr/>
            <p:nvPr/>
          </p:nvSpPr>
          <p:spPr>
            <a:xfrm>
              <a:off x="4616625" y="1229150"/>
              <a:ext cx="408725" cy="675100"/>
            </a:xfrm>
            <a:custGeom>
              <a:avLst/>
              <a:gdLst/>
              <a:ahLst/>
              <a:cxnLst/>
              <a:rect l="l" t="t" r="r" b="b"/>
              <a:pathLst>
                <a:path w="16349" h="27004" extrusionOk="0">
                  <a:moveTo>
                    <a:pt x="8342" y="0"/>
                  </a:moveTo>
                  <a:cubicBezTo>
                    <a:pt x="6738" y="0"/>
                    <a:pt x="5335" y="437"/>
                    <a:pt x="4442" y="1001"/>
                  </a:cubicBezTo>
                  <a:cubicBezTo>
                    <a:pt x="3525" y="1584"/>
                    <a:pt x="2561" y="3060"/>
                    <a:pt x="2561" y="3060"/>
                  </a:cubicBezTo>
                  <a:lnTo>
                    <a:pt x="2251" y="4656"/>
                  </a:lnTo>
                  <a:cubicBezTo>
                    <a:pt x="2251" y="4656"/>
                    <a:pt x="1835" y="6204"/>
                    <a:pt x="1787" y="6668"/>
                  </a:cubicBezTo>
                  <a:cubicBezTo>
                    <a:pt x="1727" y="7132"/>
                    <a:pt x="1870" y="9954"/>
                    <a:pt x="1870" y="9954"/>
                  </a:cubicBezTo>
                  <a:lnTo>
                    <a:pt x="811" y="9656"/>
                  </a:lnTo>
                  <a:cubicBezTo>
                    <a:pt x="811" y="9656"/>
                    <a:pt x="738" y="9645"/>
                    <a:pt x="639" y="9645"/>
                  </a:cubicBezTo>
                  <a:cubicBezTo>
                    <a:pt x="471" y="9645"/>
                    <a:pt x="227" y="9678"/>
                    <a:pt x="144" y="9859"/>
                  </a:cubicBezTo>
                  <a:cubicBezTo>
                    <a:pt x="1" y="10145"/>
                    <a:pt x="72" y="11407"/>
                    <a:pt x="49" y="11502"/>
                  </a:cubicBezTo>
                  <a:cubicBezTo>
                    <a:pt x="25" y="11585"/>
                    <a:pt x="263" y="12550"/>
                    <a:pt x="870" y="13526"/>
                  </a:cubicBezTo>
                  <a:cubicBezTo>
                    <a:pt x="1330" y="14256"/>
                    <a:pt x="1960" y="14345"/>
                    <a:pt x="2239" y="14345"/>
                  </a:cubicBezTo>
                  <a:cubicBezTo>
                    <a:pt x="2329" y="14345"/>
                    <a:pt x="2382" y="14336"/>
                    <a:pt x="2382" y="14336"/>
                  </a:cubicBezTo>
                  <a:cubicBezTo>
                    <a:pt x="2382" y="14336"/>
                    <a:pt x="3073" y="18789"/>
                    <a:pt x="3108" y="19384"/>
                  </a:cubicBezTo>
                  <a:cubicBezTo>
                    <a:pt x="3132" y="19991"/>
                    <a:pt x="3073" y="21670"/>
                    <a:pt x="3073" y="21670"/>
                  </a:cubicBezTo>
                  <a:cubicBezTo>
                    <a:pt x="3013" y="22551"/>
                    <a:pt x="2204" y="25801"/>
                    <a:pt x="2204" y="25801"/>
                  </a:cubicBezTo>
                  <a:lnTo>
                    <a:pt x="3049" y="25647"/>
                  </a:lnTo>
                  <a:cubicBezTo>
                    <a:pt x="3049" y="25647"/>
                    <a:pt x="8454" y="26885"/>
                    <a:pt x="9300" y="27004"/>
                  </a:cubicBezTo>
                  <a:cubicBezTo>
                    <a:pt x="10347" y="26230"/>
                    <a:pt x="13717" y="24587"/>
                    <a:pt x="13717" y="24587"/>
                  </a:cubicBezTo>
                  <a:lnTo>
                    <a:pt x="14598" y="24111"/>
                  </a:lnTo>
                  <a:lnTo>
                    <a:pt x="13384" y="21837"/>
                  </a:lnTo>
                  <a:lnTo>
                    <a:pt x="13312" y="20348"/>
                  </a:lnTo>
                  <a:lnTo>
                    <a:pt x="13241" y="17086"/>
                  </a:lnTo>
                  <a:lnTo>
                    <a:pt x="13943" y="14383"/>
                  </a:lnTo>
                  <a:lnTo>
                    <a:pt x="15015" y="14336"/>
                  </a:lnTo>
                  <a:cubicBezTo>
                    <a:pt x="15015" y="14336"/>
                    <a:pt x="15443" y="13919"/>
                    <a:pt x="15824" y="13121"/>
                  </a:cubicBezTo>
                  <a:cubicBezTo>
                    <a:pt x="16217" y="12323"/>
                    <a:pt x="16348" y="10561"/>
                    <a:pt x="16348" y="10561"/>
                  </a:cubicBezTo>
                  <a:lnTo>
                    <a:pt x="15836" y="9835"/>
                  </a:lnTo>
                  <a:lnTo>
                    <a:pt x="14681" y="9859"/>
                  </a:lnTo>
                  <a:cubicBezTo>
                    <a:pt x="14681" y="9859"/>
                    <a:pt x="14669" y="8549"/>
                    <a:pt x="14622" y="7716"/>
                  </a:cubicBezTo>
                  <a:cubicBezTo>
                    <a:pt x="14586" y="6894"/>
                    <a:pt x="14360" y="4906"/>
                    <a:pt x="14360" y="4906"/>
                  </a:cubicBezTo>
                  <a:cubicBezTo>
                    <a:pt x="14360" y="4906"/>
                    <a:pt x="14038" y="3894"/>
                    <a:pt x="13812" y="2703"/>
                  </a:cubicBezTo>
                  <a:cubicBezTo>
                    <a:pt x="13574" y="1501"/>
                    <a:pt x="11300" y="429"/>
                    <a:pt x="11300" y="429"/>
                  </a:cubicBezTo>
                  <a:cubicBezTo>
                    <a:pt x="11300" y="429"/>
                    <a:pt x="9716" y="108"/>
                    <a:pt x="8407" y="1"/>
                  </a:cubicBezTo>
                  <a:cubicBezTo>
                    <a:pt x="8385" y="0"/>
                    <a:pt x="8364" y="0"/>
                    <a:pt x="83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42"/>
            <p:cNvSpPr/>
            <p:nvPr/>
          </p:nvSpPr>
          <p:spPr>
            <a:xfrm>
              <a:off x="4775000" y="1497650"/>
              <a:ext cx="113425" cy="41925"/>
            </a:xfrm>
            <a:custGeom>
              <a:avLst/>
              <a:gdLst/>
              <a:ahLst/>
              <a:cxnLst/>
              <a:rect l="l" t="t" r="r" b="b"/>
              <a:pathLst>
                <a:path w="4537" h="1677" extrusionOk="0">
                  <a:moveTo>
                    <a:pt x="1745" y="0"/>
                  </a:moveTo>
                  <a:cubicBezTo>
                    <a:pt x="1664" y="0"/>
                    <a:pt x="1594" y="13"/>
                    <a:pt x="1548" y="48"/>
                  </a:cubicBezTo>
                  <a:cubicBezTo>
                    <a:pt x="1369" y="190"/>
                    <a:pt x="905" y="643"/>
                    <a:pt x="905" y="643"/>
                  </a:cubicBezTo>
                  <a:cubicBezTo>
                    <a:pt x="905" y="643"/>
                    <a:pt x="300" y="1155"/>
                    <a:pt x="10" y="1155"/>
                  </a:cubicBezTo>
                  <a:cubicBezTo>
                    <a:pt x="7" y="1155"/>
                    <a:pt x="3" y="1155"/>
                    <a:pt x="0" y="1155"/>
                  </a:cubicBezTo>
                  <a:lnTo>
                    <a:pt x="0" y="1155"/>
                  </a:lnTo>
                  <a:lnTo>
                    <a:pt x="12" y="1250"/>
                  </a:lnTo>
                  <a:cubicBezTo>
                    <a:pt x="12" y="1250"/>
                    <a:pt x="226" y="1345"/>
                    <a:pt x="667" y="1476"/>
                  </a:cubicBezTo>
                  <a:cubicBezTo>
                    <a:pt x="962" y="1568"/>
                    <a:pt x="1561" y="1677"/>
                    <a:pt x="1982" y="1677"/>
                  </a:cubicBezTo>
                  <a:cubicBezTo>
                    <a:pt x="2054" y="1677"/>
                    <a:pt x="2120" y="1674"/>
                    <a:pt x="2179" y="1667"/>
                  </a:cubicBezTo>
                  <a:cubicBezTo>
                    <a:pt x="2584" y="1607"/>
                    <a:pt x="3274" y="1583"/>
                    <a:pt x="3274" y="1583"/>
                  </a:cubicBezTo>
                  <a:cubicBezTo>
                    <a:pt x="3274" y="1583"/>
                    <a:pt x="3342" y="1591"/>
                    <a:pt x="3446" y="1591"/>
                  </a:cubicBezTo>
                  <a:cubicBezTo>
                    <a:pt x="3744" y="1591"/>
                    <a:pt x="4342" y="1526"/>
                    <a:pt x="4536" y="1024"/>
                  </a:cubicBezTo>
                  <a:lnTo>
                    <a:pt x="4417" y="1012"/>
                  </a:lnTo>
                  <a:cubicBezTo>
                    <a:pt x="4417" y="1012"/>
                    <a:pt x="3620" y="774"/>
                    <a:pt x="3322" y="440"/>
                  </a:cubicBezTo>
                  <a:cubicBezTo>
                    <a:pt x="3113" y="207"/>
                    <a:pt x="2946" y="14"/>
                    <a:pt x="2708" y="14"/>
                  </a:cubicBezTo>
                  <a:cubicBezTo>
                    <a:pt x="2607" y="14"/>
                    <a:pt x="2493" y="49"/>
                    <a:pt x="2358" y="131"/>
                  </a:cubicBezTo>
                  <a:cubicBezTo>
                    <a:pt x="2358" y="131"/>
                    <a:pt x="2000" y="0"/>
                    <a:pt x="17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42"/>
            <p:cNvSpPr/>
            <p:nvPr/>
          </p:nvSpPr>
          <p:spPr>
            <a:xfrm>
              <a:off x="4866675" y="1363075"/>
              <a:ext cx="72950" cy="24550"/>
            </a:xfrm>
            <a:custGeom>
              <a:avLst/>
              <a:gdLst/>
              <a:ahLst/>
              <a:cxnLst/>
              <a:rect l="l" t="t" r="r" b="b"/>
              <a:pathLst>
                <a:path w="2918" h="982" extrusionOk="0">
                  <a:moveTo>
                    <a:pt x="1291" y="0"/>
                  </a:moveTo>
                  <a:cubicBezTo>
                    <a:pt x="842" y="0"/>
                    <a:pt x="0" y="739"/>
                    <a:pt x="0" y="739"/>
                  </a:cubicBezTo>
                  <a:cubicBezTo>
                    <a:pt x="0" y="739"/>
                    <a:pt x="1215" y="930"/>
                    <a:pt x="1548" y="966"/>
                  </a:cubicBezTo>
                  <a:cubicBezTo>
                    <a:pt x="1643" y="976"/>
                    <a:pt x="1760" y="981"/>
                    <a:pt x="1890" y="981"/>
                  </a:cubicBezTo>
                  <a:cubicBezTo>
                    <a:pt x="2217" y="981"/>
                    <a:pt x="2619" y="947"/>
                    <a:pt x="2917" y="870"/>
                  </a:cubicBezTo>
                  <a:cubicBezTo>
                    <a:pt x="2608" y="775"/>
                    <a:pt x="2036" y="239"/>
                    <a:pt x="2036" y="239"/>
                  </a:cubicBezTo>
                  <a:cubicBezTo>
                    <a:pt x="2036" y="239"/>
                    <a:pt x="1774" y="37"/>
                    <a:pt x="1322" y="1"/>
                  </a:cubicBezTo>
                  <a:cubicBezTo>
                    <a:pt x="1312" y="0"/>
                    <a:pt x="1302" y="0"/>
                    <a:pt x="12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42"/>
            <p:cNvSpPr/>
            <p:nvPr/>
          </p:nvSpPr>
          <p:spPr>
            <a:xfrm>
              <a:off x="4714575" y="1364175"/>
              <a:ext cx="72050" cy="23950"/>
            </a:xfrm>
            <a:custGeom>
              <a:avLst/>
              <a:gdLst/>
              <a:ahLst/>
              <a:cxnLst/>
              <a:rect l="l" t="t" r="r" b="b"/>
              <a:pathLst>
                <a:path w="2882" h="958" extrusionOk="0">
                  <a:moveTo>
                    <a:pt x="1582" y="1"/>
                  </a:moveTo>
                  <a:cubicBezTo>
                    <a:pt x="1299" y="1"/>
                    <a:pt x="975" y="82"/>
                    <a:pt x="703" y="326"/>
                  </a:cubicBezTo>
                  <a:cubicBezTo>
                    <a:pt x="357" y="636"/>
                    <a:pt x="0" y="826"/>
                    <a:pt x="0" y="826"/>
                  </a:cubicBezTo>
                  <a:cubicBezTo>
                    <a:pt x="0" y="826"/>
                    <a:pt x="524" y="957"/>
                    <a:pt x="857" y="957"/>
                  </a:cubicBezTo>
                  <a:cubicBezTo>
                    <a:pt x="1191" y="957"/>
                    <a:pt x="1857" y="862"/>
                    <a:pt x="1857" y="862"/>
                  </a:cubicBezTo>
                  <a:lnTo>
                    <a:pt x="2881" y="695"/>
                  </a:lnTo>
                  <a:cubicBezTo>
                    <a:pt x="2881" y="695"/>
                    <a:pt x="2119" y="53"/>
                    <a:pt x="1798" y="17"/>
                  </a:cubicBezTo>
                  <a:cubicBezTo>
                    <a:pt x="1730" y="7"/>
                    <a:pt x="1657" y="1"/>
                    <a:pt x="15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42"/>
            <p:cNvSpPr/>
            <p:nvPr/>
          </p:nvSpPr>
          <p:spPr>
            <a:xfrm>
              <a:off x="3972800" y="1299275"/>
              <a:ext cx="718875" cy="1394075"/>
            </a:xfrm>
            <a:custGeom>
              <a:avLst/>
              <a:gdLst/>
              <a:ahLst/>
              <a:cxnLst/>
              <a:rect l="l" t="t" r="r" b="b"/>
              <a:pathLst>
                <a:path w="28755" h="55763" extrusionOk="0">
                  <a:moveTo>
                    <a:pt x="1096" y="45713"/>
                  </a:moveTo>
                  <a:lnTo>
                    <a:pt x="1096" y="45713"/>
                  </a:lnTo>
                  <a:cubicBezTo>
                    <a:pt x="1093" y="45720"/>
                    <a:pt x="1091" y="45726"/>
                    <a:pt x="1088" y="45732"/>
                  </a:cubicBezTo>
                  <a:lnTo>
                    <a:pt x="1088" y="45732"/>
                  </a:lnTo>
                  <a:cubicBezTo>
                    <a:pt x="1092" y="45728"/>
                    <a:pt x="1096" y="45721"/>
                    <a:pt x="1096" y="45713"/>
                  </a:cubicBezTo>
                  <a:close/>
                  <a:moveTo>
                    <a:pt x="26503" y="0"/>
                  </a:moveTo>
                  <a:cubicBezTo>
                    <a:pt x="26500" y="0"/>
                    <a:pt x="26496" y="2"/>
                    <a:pt x="26492" y="5"/>
                  </a:cubicBezTo>
                  <a:cubicBezTo>
                    <a:pt x="26278" y="553"/>
                    <a:pt x="26314" y="2482"/>
                    <a:pt x="26337" y="2910"/>
                  </a:cubicBezTo>
                  <a:cubicBezTo>
                    <a:pt x="26397" y="3708"/>
                    <a:pt x="26385" y="5828"/>
                    <a:pt x="26373" y="6625"/>
                  </a:cubicBezTo>
                  <a:cubicBezTo>
                    <a:pt x="26254" y="6661"/>
                    <a:pt x="26135" y="6709"/>
                    <a:pt x="26028" y="6768"/>
                  </a:cubicBezTo>
                  <a:cubicBezTo>
                    <a:pt x="25409" y="7149"/>
                    <a:pt x="25480" y="7744"/>
                    <a:pt x="25516" y="8185"/>
                  </a:cubicBezTo>
                  <a:cubicBezTo>
                    <a:pt x="25540" y="8316"/>
                    <a:pt x="25552" y="8459"/>
                    <a:pt x="25552" y="8602"/>
                  </a:cubicBezTo>
                  <a:cubicBezTo>
                    <a:pt x="25552" y="9292"/>
                    <a:pt x="25635" y="9626"/>
                    <a:pt x="25992" y="10209"/>
                  </a:cubicBezTo>
                  <a:cubicBezTo>
                    <a:pt x="26028" y="10269"/>
                    <a:pt x="26075" y="10352"/>
                    <a:pt x="26123" y="10447"/>
                  </a:cubicBezTo>
                  <a:cubicBezTo>
                    <a:pt x="26409" y="10971"/>
                    <a:pt x="26873" y="11864"/>
                    <a:pt x="27802" y="11864"/>
                  </a:cubicBezTo>
                  <a:cubicBezTo>
                    <a:pt x="27838" y="11864"/>
                    <a:pt x="27885" y="11852"/>
                    <a:pt x="27921" y="11852"/>
                  </a:cubicBezTo>
                  <a:cubicBezTo>
                    <a:pt x="28088" y="12626"/>
                    <a:pt x="28409" y="14424"/>
                    <a:pt x="28469" y="16686"/>
                  </a:cubicBezTo>
                  <a:cubicBezTo>
                    <a:pt x="28052" y="17210"/>
                    <a:pt x="26218" y="19520"/>
                    <a:pt x="25563" y="20508"/>
                  </a:cubicBezTo>
                  <a:cubicBezTo>
                    <a:pt x="25516" y="20567"/>
                    <a:pt x="25480" y="20627"/>
                    <a:pt x="25432" y="20686"/>
                  </a:cubicBezTo>
                  <a:cubicBezTo>
                    <a:pt x="25182" y="20710"/>
                    <a:pt x="24778" y="20770"/>
                    <a:pt x="24278" y="20972"/>
                  </a:cubicBezTo>
                  <a:cubicBezTo>
                    <a:pt x="24147" y="21020"/>
                    <a:pt x="24016" y="21044"/>
                    <a:pt x="23861" y="21044"/>
                  </a:cubicBezTo>
                  <a:cubicBezTo>
                    <a:pt x="23754" y="21044"/>
                    <a:pt x="23635" y="21032"/>
                    <a:pt x="23516" y="21020"/>
                  </a:cubicBezTo>
                  <a:cubicBezTo>
                    <a:pt x="23397" y="20996"/>
                    <a:pt x="23254" y="20984"/>
                    <a:pt x="23111" y="20984"/>
                  </a:cubicBezTo>
                  <a:cubicBezTo>
                    <a:pt x="22873" y="20984"/>
                    <a:pt x="22658" y="21032"/>
                    <a:pt x="22456" y="21139"/>
                  </a:cubicBezTo>
                  <a:cubicBezTo>
                    <a:pt x="22123" y="21306"/>
                    <a:pt x="20968" y="21556"/>
                    <a:pt x="20027" y="21770"/>
                  </a:cubicBezTo>
                  <a:cubicBezTo>
                    <a:pt x="19491" y="21889"/>
                    <a:pt x="18979" y="21996"/>
                    <a:pt x="18622" y="22091"/>
                  </a:cubicBezTo>
                  <a:cubicBezTo>
                    <a:pt x="18348" y="22163"/>
                    <a:pt x="17896" y="22258"/>
                    <a:pt x="17384" y="22365"/>
                  </a:cubicBezTo>
                  <a:cubicBezTo>
                    <a:pt x="15038" y="22830"/>
                    <a:pt x="14014" y="23103"/>
                    <a:pt x="13705" y="23532"/>
                  </a:cubicBezTo>
                  <a:cubicBezTo>
                    <a:pt x="13681" y="23580"/>
                    <a:pt x="13657" y="23615"/>
                    <a:pt x="13633" y="23663"/>
                  </a:cubicBezTo>
                  <a:cubicBezTo>
                    <a:pt x="13276" y="23842"/>
                    <a:pt x="12729" y="24306"/>
                    <a:pt x="12371" y="25556"/>
                  </a:cubicBezTo>
                  <a:cubicBezTo>
                    <a:pt x="11931" y="27104"/>
                    <a:pt x="11693" y="27628"/>
                    <a:pt x="11300" y="28485"/>
                  </a:cubicBezTo>
                  <a:cubicBezTo>
                    <a:pt x="11205" y="28676"/>
                    <a:pt x="11133" y="28818"/>
                    <a:pt x="11062" y="28937"/>
                  </a:cubicBezTo>
                  <a:cubicBezTo>
                    <a:pt x="10812" y="29378"/>
                    <a:pt x="10693" y="29640"/>
                    <a:pt x="10621" y="30914"/>
                  </a:cubicBezTo>
                  <a:cubicBezTo>
                    <a:pt x="10609" y="31247"/>
                    <a:pt x="10597" y="31557"/>
                    <a:pt x="10585" y="31855"/>
                  </a:cubicBezTo>
                  <a:cubicBezTo>
                    <a:pt x="10562" y="32986"/>
                    <a:pt x="10526" y="33629"/>
                    <a:pt x="10097" y="33843"/>
                  </a:cubicBezTo>
                  <a:cubicBezTo>
                    <a:pt x="9871" y="33962"/>
                    <a:pt x="9681" y="34010"/>
                    <a:pt x="9478" y="34069"/>
                  </a:cubicBezTo>
                  <a:cubicBezTo>
                    <a:pt x="8978" y="34212"/>
                    <a:pt x="8502" y="34343"/>
                    <a:pt x="7847" y="35248"/>
                  </a:cubicBezTo>
                  <a:cubicBezTo>
                    <a:pt x="7121" y="36272"/>
                    <a:pt x="6823" y="37260"/>
                    <a:pt x="6740" y="37581"/>
                  </a:cubicBezTo>
                  <a:cubicBezTo>
                    <a:pt x="6466" y="37903"/>
                    <a:pt x="5228" y="39355"/>
                    <a:pt x="4573" y="40034"/>
                  </a:cubicBezTo>
                  <a:cubicBezTo>
                    <a:pt x="4299" y="40320"/>
                    <a:pt x="3954" y="40558"/>
                    <a:pt x="3620" y="40784"/>
                  </a:cubicBezTo>
                  <a:cubicBezTo>
                    <a:pt x="3073" y="41153"/>
                    <a:pt x="2513" y="41546"/>
                    <a:pt x="2251" y="42165"/>
                  </a:cubicBezTo>
                  <a:cubicBezTo>
                    <a:pt x="1941" y="42880"/>
                    <a:pt x="1834" y="43499"/>
                    <a:pt x="1799" y="43749"/>
                  </a:cubicBezTo>
                  <a:cubicBezTo>
                    <a:pt x="1715" y="43880"/>
                    <a:pt x="1549" y="44166"/>
                    <a:pt x="1346" y="44547"/>
                  </a:cubicBezTo>
                  <a:cubicBezTo>
                    <a:pt x="1227" y="44737"/>
                    <a:pt x="1120" y="44928"/>
                    <a:pt x="1037" y="45106"/>
                  </a:cubicBezTo>
                  <a:cubicBezTo>
                    <a:pt x="953" y="45297"/>
                    <a:pt x="906" y="45428"/>
                    <a:pt x="870" y="45511"/>
                  </a:cubicBezTo>
                  <a:lnTo>
                    <a:pt x="822" y="45642"/>
                  </a:lnTo>
                  <a:lnTo>
                    <a:pt x="798" y="45701"/>
                  </a:lnTo>
                  <a:cubicBezTo>
                    <a:pt x="667" y="46035"/>
                    <a:pt x="560" y="46344"/>
                    <a:pt x="477" y="46642"/>
                  </a:cubicBezTo>
                  <a:lnTo>
                    <a:pt x="1" y="47987"/>
                  </a:lnTo>
                  <a:lnTo>
                    <a:pt x="275" y="47547"/>
                  </a:lnTo>
                  <a:lnTo>
                    <a:pt x="275" y="47547"/>
                  </a:lnTo>
                  <a:cubicBezTo>
                    <a:pt x="239" y="47845"/>
                    <a:pt x="227" y="48118"/>
                    <a:pt x="239" y="48368"/>
                  </a:cubicBezTo>
                  <a:cubicBezTo>
                    <a:pt x="358" y="50226"/>
                    <a:pt x="632" y="50904"/>
                    <a:pt x="1191" y="51714"/>
                  </a:cubicBezTo>
                  <a:cubicBezTo>
                    <a:pt x="1299" y="51845"/>
                    <a:pt x="1394" y="52012"/>
                    <a:pt x="1501" y="52190"/>
                  </a:cubicBezTo>
                  <a:cubicBezTo>
                    <a:pt x="1941" y="52905"/>
                    <a:pt x="2442" y="53714"/>
                    <a:pt x="3287" y="53881"/>
                  </a:cubicBezTo>
                  <a:cubicBezTo>
                    <a:pt x="3418" y="53905"/>
                    <a:pt x="3573" y="53917"/>
                    <a:pt x="3763" y="53917"/>
                  </a:cubicBezTo>
                  <a:cubicBezTo>
                    <a:pt x="4704" y="53917"/>
                    <a:pt x="6168" y="53607"/>
                    <a:pt x="6561" y="53524"/>
                  </a:cubicBezTo>
                  <a:cubicBezTo>
                    <a:pt x="6680" y="53536"/>
                    <a:pt x="6906" y="53560"/>
                    <a:pt x="7192" y="53560"/>
                  </a:cubicBezTo>
                  <a:cubicBezTo>
                    <a:pt x="7799" y="53560"/>
                    <a:pt x="8716" y="53452"/>
                    <a:pt x="9585" y="52964"/>
                  </a:cubicBezTo>
                  <a:cubicBezTo>
                    <a:pt x="10788" y="52274"/>
                    <a:pt x="13264" y="51643"/>
                    <a:pt x="13491" y="51583"/>
                  </a:cubicBezTo>
                  <a:lnTo>
                    <a:pt x="17158" y="51059"/>
                  </a:lnTo>
                  <a:cubicBezTo>
                    <a:pt x="17277" y="51905"/>
                    <a:pt x="17562" y="54167"/>
                    <a:pt x="17455" y="55762"/>
                  </a:cubicBezTo>
                  <a:lnTo>
                    <a:pt x="17741" y="55762"/>
                  </a:lnTo>
                  <a:cubicBezTo>
                    <a:pt x="17848" y="53941"/>
                    <a:pt x="17491" y="51345"/>
                    <a:pt x="17396" y="50738"/>
                  </a:cubicBezTo>
                  <a:lnTo>
                    <a:pt x="13443" y="51297"/>
                  </a:lnTo>
                  <a:cubicBezTo>
                    <a:pt x="13288" y="51345"/>
                    <a:pt x="10716" y="51988"/>
                    <a:pt x="9442" y="52714"/>
                  </a:cubicBezTo>
                  <a:cubicBezTo>
                    <a:pt x="8633" y="53179"/>
                    <a:pt x="7764" y="53286"/>
                    <a:pt x="7192" y="53286"/>
                  </a:cubicBezTo>
                  <a:cubicBezTo>
                    <a:pt x="6871" y="53286"/>
                    <a:pt x="6633" y="53250"/>
                    <a:pt x="6549" y="53238"/>
                  </a:cubicBezTo>
                  <a:cubicBezTo>
                    <a:pt x="6323" y="53286"/>
                    <a:pt x="4739" y="53631"/>
                    <a:pt x="3763" y="53631"/>
                  </a:cubicBezTo>
                  <a:cubicBezTo>
                    <a:pt x="3596" y="53631"/>
                    <a:pt x="3454" y="53619"/>
                    <a:pt x="3334" y="53607"/>
                  </a:cubicBezTo>
                  <a:cubicBezTo>
                    <a:pt x="2608" y="53464"/>
                    <a:pt x="2144" y="52714"/>
                    <a:pt x="1739" y="52047"/>
                  </a:cubicBezTo>
                  <a:cubicBezTo>
                    <a:pt x="1632" y="51869"/>
                    <a:pt x="1525" y="51702"/>
                    <a:pt x="1429" y="51547"/>
                  </a:cubicBezTo>
                  <a:cubicBezTo>
                    <a:pt x="894" y="50785"/>
                    <a:pt x="632" y="50142"/>
                    <a:pt x="525" y="48345"/>
                  </a:cubicBezTo>
                  <a:cubicBezTo>
                    <a:pt x="466" y="47518"/>
                    <a:pt x="746" y="46562"/>
                    <a:pt x="1088" y="45732"/>
                  </a:cubicBezTo>
                  <a:lnTo>
                    <a:pt x="1088" y="45732"/>
                  </a:lnTo>
                  <a:cubicBezTo>
                    <a:pt x="1086" y="45735"/>
                    <a:pt x="1084" y="45737"/>
                    <a:pt x="1084" y="45737"/>
                  </a:cubicBezTo>
                  <a:cubicBezTo>
                    <a:pt x="1084" y="45737"/>
                    <a:pt x="1108" y="45690"/>
                    <a:pt x="1144" y="45594"/>
                  </a:cubicBezTo>
                  <a:cubicBezTo>
                    <a:pt x="1168" y="45511"/>
                    <a:pt x="1227" y="45380"/>
                    <a:pt x="1299" y="45225"/>
                  </a:cubicBezTo>
                  <a:cubicBezTo>
                    <a:pt x="1370" y="45070"/>
                    <a:pt x="1465" y="44880"/>
                    <a:pt x="1584" y="44689"/>
                  </a:cubicBezTo>
                  <a:cubicBezTo>
                    <a:pt x="1822" y="44249"/>
                    <a:pt x="2013" y="43939"/>
                    <a:pt x="2072" y="43844"/>
                  </a:cubicBezTo>
                  <a:cubicBezTo>
                    <a:pt x="2084" y="43689"/>
                    <a:pt x="2180" y="43034"/>
                    <a:pt x="2501" y="42272"/>
                  </a:cubicBezTo>
                  <a:cubicBezTo>
                    <a:pt x="2739" y="41725"/>
                    <a:pt x="3251" y="41380"/>
                    <a:pt x="3787" y="41010"/>
                  </a:cubicBezTo>
                  <a:cubicBezTo>
                    <a:pt x="4132" y="40772"/>
                    <a:pt x="4489" y="40534"/>
                    <a:pt x="4775" y="40225"/>
                  </a:cubicBezTo>
                  <a:cubicBezTo>
                    <a:pt x="5478" y="39498"/>
                    <a:pt x="6811" y="37927"/>
                    <a:pt x="7002" y="37712"/>
                  </a:cubicBezTo>
                  <a:cubicBezTo>
                    <a:pt x="7049" y="37510"/>
                    <a:pt x="7323" y="36474"/>
                    <a:pt x="8073" y="35414"/>
                  </a:cubicBezTo>
                  <a:cubicBezTo>
                    <a:pt x="8668" y="34581"/>
                    <a:pt x="9073" y="34474"/>
                    <a:pt x="9550" y="34343"/>
                  </a:cubicBezTo>
                  <a:cubicBezTo>
                    <a:pt x="9752" y="34283"/>
                    <a:pt x="9966" y="34224"/>
                    <a:pt x="10216" y="34093"/>
                  </a:cubicBezTo>
                  <a:cubicBezTo>
                    <a:pt x="10824" y="33795"/>
                    <a:pt x="10847" y="32986"/>
                    <a:pt x="10871" y="31866"/>
                  </a:cubicBezTo>
                  <a:cubicBezTo>
                    <a:pt x="10883" y="31569"/>
                    <a:pt x="10883" y="31271"/>
                    <a:pt x="10907" y="30938"/>
                  </a:cubicBezTo>
                  <a:cubicBezTo>
                    <a:pt x="10978" y="29664"/>
                    <a:pt x="11085" y="29461"/>
                    <a:pt x="11312" y="29068"/>
                  </a:cubicBezTo>
                  <a:cubicBezTo>
                    <a:pt x="11383" y="28949"/>
                    <a:pt x="11455" y="28807"/>
                    <a:pt x="11550" y="28604"/>
                  </a:cubicBezTo>
                  <a:cubicBezTo>
                    <a:pt x="11955" y="27735"/>
                    <a:pt x="12193" y="27211"/>
                    <a:pt x="12645" y="25639"/>
                  </a:cubicBezTo>
                  <a:cubicBezTo>
                    <a:pt x="13026" y="24294"/>
                    <a:pt x="13621" y="23961"/>
                    <a:pt x="13848" y="23877"/>
                  </a:cubicBezTo>
                  <a:cubicBezTo>
                    <a:pt x="13872" y="23806"/>
                    <a:pt x="13895" y="23746"/>
                    <a:pt x="13931" y="23699"/>
                  </a:cubicBezTo>
                  <a:cubicBezTo>
                    <a:pt x="14205" y="23318"/>
                    <a:pt x="15622" y="23008"/>
                    <a:pt x="17431" y="22639"/>
                  </a:cubicBezTo>
                  <a:cubicBezTo>
                    <a:pt x="17955" y="22532"/>
                    <a:pt x="18408" y="22437"/>
                    <a:pt x="18694" y="22365"/>
                  </a:cubicBezTo>
                  <a:cubicBezTo>
                    <a:pt x="19051" y="22270"/>
                    <a:pt x="19551" y="22163"/>
                    <a:pt x="20098" y="22044"/>
                  </a:cubicBezTo>
                  <a:cubicBezTo>
                    <a:pt x="21087" y="21818"/>
                    <a:pt x="22218" y="21568"/>
                    <a:pt x="22575" y="21389"/>
                  </a:cubicBezTo>
                  <a:cubicBezTo>
                    <a:pt x="22765" y="21294"/>
                    <a:pt x="22944" y="21270"/>
                    <a:pt x="23111" y="21270"/>
                  </a:cubicBezTo>
                  <a:cubicBezTo>
                    <a:pt x="23242" y="21270"/>
                    <a:pt x="23361" y="21282"/>
                    <a:pt x="23492" y="21294"/>
                  </a:cubicBezTo>
                  <a:cubicBezTo>
                    <a:pt x="23611" y="21306"/>
                    <a:pt x="23730" y="21329"/>
                    <a:pt x="23861" y="21329"/>
                  </a:cubicBezTo>
                  <a:cubicBezTo>
                    <a:pt x="24028" y="21329"/>
                    <a:pt x="24194" y="21306"/>
                    <a:pt x="24385" y="21234"/>
                  </a:cubicBezTo>
                  <a:cubicBezTo>
                    <a:pt x="24956" y="20996"/>
                    <a:pt x="25397" y="20972"/>
                    <a:pt x="25575" y="20972"/>
                  </a:cubicBezTo>
                  <a:lnTo>
                    <a:pt x="25587" y="20972"/>
                  </a:lnTo>
                  <a:cubicBezTo>
                    <a:pt x="25659" y="20877"/>
                    <a:pt x="25730" y="20770"/>
                    <a:pt x="25802" y="20663"/>
                  </a:cubicBezTo>
                  <a:cubicBezTo>
                    <a:pt x="26492" y="19627"/>
                    <a:pt x="28480" y="17127"/>
                    <a:pt x="28754" y="16781"/>
                  </a:cubicBezTo>
                  <a:cubicBezTo>
                    <a:pt x="28695" y="14126"/>
                    <a:pt x="28266" y="12078"/>
                    <a:pt x="28135" y="11531"/>
                  </a:cubicBezTo>
                  <a:cubicBezTo>
                    <a:pt x="28016" y="11566"/>
                    <a:pt x="27909" y="11578"/>
                    <a:pt x="27802" y="11578"/>
                  </a:cubicBezTo>
                  <a:cubicBezTo>
                    <a:pt x="27040" y="11578"/>
                    <a:pt x="26635" y="10804"/>
                    <a:pt x="26373" y="10316"/>
                  </a:cubicBezTo>
                  <a:cubicBezTo>
                    <a:pt x="26325" y="10221"/>
                    <a:pt x="26278" y="10138"/>
                    <a:pt x="26230" y="10066"/>
                  </a:cubicBezTo>
                  <a:cubicBezTo>
                    <a:pt x="25909" y="9518"/>
                    <a:pt x="25825" y="9245"/>
                    <a:pt x="25825" y="8602"/>
                  </a:cubicBezTo>
                  <a:cubicBezTo>
                    <a:pt x="25825" y="8447"/>
                    <a:pt x="25813" y="8304"/>
                    <a:pt x="25802" y="8161"/>
                  </a:cubicBezTo>
                  <a:cubicBezTo>
                    <a:pt x="25754" y="7733"/>
                    <a:pt x="25706" y="7292"/>
                    <a:pt x="26183" y="7018"/>
                  </a:cubicBezTo>
                  <a:cubicBezTo>
                    <a:pt x="26325" y="6923"/>
                    <a:pt x="26492" y="6887"/>
                    <a:pt x="26659" y="6863"/>
                  </a:cubicBezTo>
                  <a:cubicBezTo>
                    <a:pt x="26659" y="6268"/>
                    <a:pt x="26683" y="3792"/>
                    <a:pt x="26623" y="2899"/>
                  </a:cubicBezTo>
                  <a:cubicBezTo>
                    <a:pt x="26587" y="2363"/>
                    <a:pt x="26718" y="1291"/>
                    <a:pt x="26706" y="827"/>
                  </a:cubicBezTo>
                  <a:lnTo>
                    <a:pt x="26706" y="827"/>
                  </a:lnTo>
                  <a:cubicBezTo>
                    <a:pt x="26702" y="832"/>
                    <a:pt x="26698" y="835"/>
                    <a:pt x="26694" y="835"/>
                  </a:cubicBezTo>
                  <a:cubicBezTo>
                    <a:pt x="26622" y="835"/>
                    <a:pt x="26586" y="0"/>
                    <a:pt x="265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42"/>
            <p:cNvSpPr/>
            <p:nvPr/>
          </p:nvSpPr>
          <p:spPr>
            <a:xfrm>
              <a:off x="4940200" y="1267550"/>
              <a:ext cx="705750" cy="1425800"/>
            </a:xfrm>
            <a:custGeom>
              <a:avLst/>
              <a:gdLst/>
              <a:ahLst/>
              <a:cxnLst/>
              <a:rect l="l" t="t" r="r" b="b"/>
              <a:pathLst>
                <a:path w="28230" h="57032" extrusionOk="0">
                  <a:moveTo>
                    <a:pt x="1655" y="0"/>
                  </a:moveTo>
                  <a:lnTo>
                    <a:pt x="1655" y="0"/>
                  </a:lnTo>
                  <a:cubicBezTo>
                    <a:pt x="1560" y="24"/>
                    <a:pt x="1822" y="881"/>
                    <a:pt x="1726" y="893"/>
                  </a:cubicBezTo>
                  <a:cubicBezTo>
                    <a:pt x="1822" y="1155"/>
                    <a:pt x="2060" y="1465"/>
                    <a:pt x="2143" y="1822"/>
                  </a:cubicBezTo>
                  <a:cubicBezTo>
                    <a:pt x="2191" y="2036"/>
                    <a:pt x="2250" y="2263"/>
                    <a:pt x="2322" y="2525"/>
                  </a:cubicBezTo>
                  <a:cubicBezTo>
                    <a:pt x="2441" y="3001"/>
                    <a:pt x="2453" y="3715"/>
                    <a:pt x="2465" y="4465"/>
                  </a:cubicBezTo>
                  <a:cubicBezTo>
                    <a:pt x="2477" y="4953"/>
                    <a:pt x="2488" y="5442"/>
                    <a:pt x="2524" y="5870"/>
                  </a:cubicBezTo>
                  <a:cubicBezTo>
                    <a:pt x="2608" y="6751"/>
                    <a:pt x="2560" y="7763"/>
                    <a:pt x="2536" y="8132"/>
                  </a:cubicBezTo>
                  <a:cubicBezTo>
                    <a:pt x="2727" y="8144"/>
                    <a:pt x="2917" y="8180"/>
                    <a:pt x="3084" y="8287"/>
                  </a:cubicBezTo>
                  <a:cubicBezTo>
                    <a:pt x="3548" y="8561"/>
                    <a:pt x="3500" y="9002"/>
                    <a:pt x="3453" y="9430"/>
                  </a:cubicBezTo>
                  <a:cubicBezTo>
                    <a:pt x="3441" y="9573"/>
                    <a:pt x="3429" y="9716"/>
                    <a:pt x="3429" y="9871"/>
                  </a:cubicBezTo>
                  <a:cubicBezTo>
                    <a:pt x="3429" y="10514"/>
                    <a:pt x="3346" y="10787"/>
                    <a:pt x="3024" y="11335"/>
                  </a:cubicBezTo>
                  <a:cubicBezTo>
                    <a:pt x="2977" y="11407"/>
                    <a:pt x="2941" y="11490"/>
                    <a:pt x="2881" y="11585"/>
                  </a:cubicBezTo>
                  <a:cubicBezTo>
                    <a:pt x="2619" y="12073"/>
                    <a:pt x="2215" y="12847"/>
                    <a:pt x="1453" y="12847"/>
                  </a:cubicBezTo>
                  <a:cubicBezTo>
                    <a:pt x="1322" y="12847"/>
                    <a:pt x="1179" y="12823"/>
                    <a:pt x="1024" y="12776"/>
                  </a:cubicBezTo>
                  <a:cubicBezTo>
                    <a:pt x="1012" y="12800"/>
                    <a:pt x="1012" y="12823"/>
                    <a:pt x="1000" y="12847"/>
                  </a:cubicBezTo>
                  <a:lnTo>
                    <a:pt x="964" y="12931"/>
                  </a:lnTo>
                  <a:cubicBezTo>
                    <a:pt x="857" y="13228"/>
                    <a:pt x="726" y="13562"/>
                    <a:pt x="464" y="13907"/>
                  </a:cubicBezTo>
                  <a:cubicBezTo>
                    <a:pt x="405" y="14169"/>
                    <a:pt x="0" y="16050"/>
                    <a:pt x="179" y="17419"/>
                  </a:cubicBezTo>
                  <a:cubicBezTo>
                    <a:pt x="250" y="17895"/>
                    <a:pt x="322" y="18384"/>
                    <a:pt x="405" y="18848"/>
                  </a:cubicBezTo>
                  <a:cubicBezTo>
                    <a:pt x="905" y="19277"/>
                    <a:pt x="1322" y="19967"/>
                    <a:pt x="1810" y="20753"/>
                  </a:cubicBezTo>
                  <a:cubicBezTo>
                    <a:pt x="1929" y="20967"/>
                    <a:pt x="2072" y="21182"/>
                    <a:pt x="2203" y="21408"/>
                  </a:cubicBezTo>
                  <a:cubicBezTo>
                    <a:pt x="2322" y="21455"/>
                    <a:pt x="2703" y="21598"/>
                    <a:pt x="3358" y="21777"/>
                  </a:cubicBezTo>
                  <a:cubicBezTo>
                    <a:pt x="4179" y="22003"/>
                    <a:pt x="9358" y="23182"/>
                    <a:pt x="10597" y="23289"/>
                  </a:cubicBezTo>
                  <a:cubicBezTo>
                    <a:pt x="11275" y="23360"/>
                    <a:pt x="11859" y="23587"/>
                    <a:pt x="12275" y="23789"/>
                  </a:cubicBezTo>
                  <a:cubicBezTo>
                    <a:pt x="12490" y="23789"/>
                    <a:pt x="13668" y="23872"/>
                    <a:pt x="14192" y="24801"/>
                  </a:cubicBezTo>
                  <a:cubicBezTo>
                    <a:pt x="14454" y="25242"/>
                    <a:pt x="14633" y="26016"/>
                    <a:pt x="14811" y="26754"/>
                  </a:cubicBezTo>
                  <a:cubicBezTo>
                    <a:pt x="15002" y="27528"/>
                    <a:pt x="15216" y="28421"/>
                    <a:pt x="15478" y="28623"/>
                  </a:cubicBezTo>
                  <a:cubicBezTo>
                    <a:pt x="16050" y="29075"/>
                    <a:pt x="17086" y="30897"/>
                    <a:pt x="17371" y="31540"/>
                  </a:cubicBezTo>
                  <a:cubicBezTo>
                    <a:pt x="17478" y="31790"/>
                    <a:pt x="17621" y="31992"/>
                    <a:pt x="17752" y="32171"/>
                  </a:cubicBezTo>
                  <a:cubicBezTo>
                    <a:pt x="17967" y="32445"/>
                    <a:pt x="18169" y="32707"/>
                    <a:pt x="18038" y="33040"/>
                  </a:cubicBezTo>
                  <a:cubicBezTo>
                    <a:pt x="17955" y="33278"/>
                    <a:pt x="17800" y="33505"/>
                    <a:pt x="17645" y="33755"/>
                  </a:cubicBezTo>
                  <a:cubicBezTo>
                    <a:pt x="17633" y="33778"/>
                    <a:pt x="17609" y="33814"/>
                    <a:pt x="17586" y="33850"/>
                  </a:cubicBezTo>
                  <a:cubicBezTo>
                    <a:pt x="17669" y="33957"/>
                    <a:pt x="17848" y="34219"/>
                    <a:pt x="18240" y="34552"/>
                  </a:cubicBezTo>
                  <a:cubicBezTo>
                    <a:pt x="18764" y="34993"/>
                    <a:pt x="20264" y="36314"/>
                    <a:pt x="20491" y="36517"/>
                  </a:cubicBezTo>
                  <a:cubicBezTo>
                    <a:pt x="20729" y="36564"/>
                    <a:pt x="21896" y="36850"/>
                    <a:pt x="22562" y="37791"/>
                  </a:cubicBezTo>
                  <a:cubicBezTo>
                    <a:pt x="23277" y="38815"/>
                    <a:pt x="23705" y="39279"/>
                    <a:pt x="24194" y="39553"/>
                  </a:cubicBezTo>
                  <a:cubicBezTo>
                    <a:pt x="24646" y="39803"/>
                    <a:pt x="25158" y="40184"/>
                    <a:pt x="25229" y="40529"/>
                  </a:cubicBezTo>
                  <a:cubicBezTo>
                    <a:pt x="25277" y="40660"/>
                    <a:pt x="25920" y="41339"/>
                    <a:pt x="26480" y="41875"/>
                  </a:cubicBezTo>
                  <a:lnTo>
                    <a:pt x="26503" y="41898"/>
                  </a:lnTo>
                  <a:cubicBezTo>
                    <a:pt x="26563" y="41994"/>
                    <a:pt x="27920" y="44065"/>
                    <a:pt x="27539" y="45851"/>
                  </a:cubicBezTo>
                  <a:cubicBezTo>
                    <a:pt x="27242" y="47256"/>
                    <a:pt x="26670" y="48316"/>
                    <a:pt x="26289" y="49030"/>
                  </a:cubicBezTo>
                  <a:cubicBezTo>
                    <a:pt x="26194" y="49197"/>
                    <a:pt x="26110" y="49352"/>
                    <a:pt x="26051" y="49471"/>
                  </a:cubicBezTo>
                  <a:cubicBezTo>
                    <a:pt x="25741" y="50138"/>
                    <a:pt x="25515" y="50376"/>
                    <a:pt x="24753" y="50542"/>
                  </a:cubicBezTo>
                  <a:cubicBezTo>
                    <a:pt x="24503" y="50590"/>
                    <a:pt x="24074" y="50626"/>
                    <a:pt x="23586" y="50626"/>
                  </a:cubicBezTo>
                  <a:cubicBezTo>
                    <a:pt x="22646" y="50626"/>
                    <a:pt x="21491" y="50530"/>
                    <a:pt x="21003" y="50376"/>
                  </a:cubicBezTo>
                  <a:cubicBezTo>
                    <a:pt x="20348" y="50173"/>
                    <a:pt x="19014" y="49256"/>
                    <a:pt x="18776" y="49090"/>
                  </a:cubicBezTo>
                  <a:lnTo>
                    <a:pt x="17371" y="49042"/>
                  </a:lnTo>
                  <a:lnTo>
                    <a:pt x="17324" y="48995"/>
                  </a:lnTo>
                  <a:cubicBezTo>
                    <a:pt x="17288" y="48959"/>
                    <a:pt x="16431" y="48090"/>
                    <a:pt x="15609" y="46744"/>
                  </a:cubicBezTo>
                  <a:cubicBezTo>
                    <a:pt x="15407" y="46411"/>
                    <a:pt x="15204" y="46030"/>
                    <a:pt x="15002" y="45625"/>
                  </a:cubicBezTo>
                  <a:cubicBezTo>
                    <a:pt x="14895" y="46458"/>
                    <a:pt x="14680" y="48292"/>
                    <a:pt x="14776" y="50173"/>
                  </a:cubicBezTo>
                  <a:cubicBezTo>
                    <a:pt x="14883" y="52459"/>
                    <a:pt x="14823" y="56269"/>
                    <a:pt x="14835" y="57019"/>
                  </a:cubicBezTo>
                  <a:cubicBezTo>
                    <a:pt x="14883" y="57025"/>
                    <a:pt x="14960" y="57025"/>
                    <a:pt x="15038" y="57025"/>
                  </a:cubicBezTo>
                  <a:cubicBezTo>
                    <a:pt x="15115" y="57025"/>
                    <a:pt x="15192" y="57025"/>
                    <a:pt x="15240" y="57031"/>
                  </a:cubicBezTo>
                  <a:cubicBezTo>
                    <a:pt x="15228" y="56353"/>
                    <a:pt x="15169" y="52483"/>
                    <a:pt x="15050" y="50161"/>
                  </a:cubicBezTo>
                  <a:cubicBezTo>
                    <a:pt x="14990" y="48828"/>
                    <a:pt x="15073" y="47518"/>
                    <a:pt x="15181" y="46566"/>
                  </a:cubicBezTo>
                  <a:cubicBezTo>
                    <a:pt x="15240" y="46673"/>
                    <a:pt x="15300" y="46780"/>
                    <a:pt x="15371" y="46887"/>
                  </a:cubicBezTo>
                  <a:cubicBezTo>
                    <a:pt x="16204" y="48268"/>
                    <a:pt x="17086" y="49161"/>
                    <a:pt x="17133" y="49197"/>
                  </a:cubicBezTo>
                  <a:lnTo>
                    <a:pt x="17169" y="49233"/>
                  </a:lnTo>
                  <a:lnTo>
                    <a:pt x="17240" y="49316"/>
                  </a:lnTo>
                  <a:lnTo>
                    <a:pt x="17359" y="49316"/>
                  </a:lnTo>
                  <a:lnTo>
                    <a:pt x="18681" y="49376"/>
                  </a:lnTo>
                  <a:cubicBezTo>
                    <a:pt x="19121" y="49673"/>
                    <a:pt x="20276" y="50447"/>
                    <a:pt x="20919" y="50649"/>
                  </a:cubicBezTo>
                  <a:cubicBezTo>
                    <a:pt x="21467" y="50816"/>
                    <a:pt x="22681" y="50900"/>
                    <a:pt x="23586" y="50900"/>
                  </a:cubicBezTo>
                  <a:cubicBezTo>
                    <a:pt x="23967" y="50900"/>
                    <a:pt x="24491" y="50888"/>
                    <a:pt x="24813" y="50816"/>
                  </a:cubicBezTo>
                  <a:cubicBezTo>
                    <a:pt x="25682" y="50626"/>
                    <a:pt x="25956" y="50328"/>
                    <a:pt x="26313" y="49590"/>
                  </a:cubicBezTo>
                  <a:cubicBezTo>
                    <a:pt x="26360" y="49483"/>
                    <a:pt x="26444" y="49340"/>
                    <a:pt x="26527" y="49173"/>
                  </a:cubicBezTo>
                  <a:lnTo>
                    <a:pt x="26539" y="49161"/>
                  </a:lnTo>
                  <a:cubicBezTo>
                    <a:pt x="26920" y="48435"/>
                    <a:pt x="27503" y="47351"/>
                    <a:pt x="27813" y="45899"/>
                  </a:cubicBezTo>
                  <a:cubicBezTo>
                    <a:pt x="28230" y="44006"/>
                    <a:pt x="26801" y="41839"/>
                    <a:pt x="26741" y="41744"/>
                  </a:cubicBezTo>
                  <a:lnTo>
                    <a:pt x="26730" y="41732"/>
                  </a:lnTo>
                  <a:lnTo>
                    <a:pt x="26718" y="41720"/>
                  </a:lnTo>
                  <a:lnTo>
                    <a:pt x="26694" y="41696"/>
                  </a:lnTo>
                  <a:lnTo>
                    <a:pt x="26682" y="41684"/>
                  </a:lnTo>
                  <a:lnTo>
                    <a:pt x="26682" y="41672"/>
                  </a:lnTo>
                  <a:cubicBezTo>
                    <a:pt x="26099" y="41125"/>
                    <a:pt x="25587" y="40577"/>
                    <a:pt x="25503" y="40434"/>
                  </a:cubicBezTo>
                  <a:cubicBezTo>
                    <a:pt x="25360" y="39910"/>
                    <a:pt x="24646" y="39470"/>
                    <a:pt x="24336" y="39303"/>
                  </a:cubicBezTo>
                  <a:cubicBezTo>
                    <a:pt x="23884" y="39053"/>
                    <a:pt x="23479" y="38624"/>
                    <a:pt x="22789" y="37636"/>
                  </a:cubicBezTo>
                  <a:cubicBezTo>
                    <a:pt x="22122" y="36683"/>
                    <a:pt x="20991" y="36338"/>
                    <a:pt x="20622" y="36255"/>
                  </a:cubicBezTo>
                  <a:cubicBezTo>
                    <a:pt x="20241" y="35921"/>
                    <a:pt x="18907" y="34755"/>
                    <a:pt x="18419" y="34338"/>
                  </a:cubicBezTo>
                  <a:cubicBezTo>
                    <a:pt x="18181" y="34136"/>
                    <a:pt x="18026" y="33957"/>
                    <a:pt x="17931" y="33838"/>
                  </a:cubicBezTo>
                  <a:cubicBezTo>
                    <a:pt x="18074" y="33600"/>
                    <a:pt x="18217" y="33385"/>
                    <a:pt x="18300" y="33135"/>
                  </a:cubicBezTo>
                  <a:cubicBezTo>
                    <a:pt x="18479" y="32671"/>
                    <a:pt x="18205" y="32290"/>
                    <a:pt x="17978" y="31992"/>
                  </a:cubicBezTo>
                  <a:cubicBezTo>
                    <a:pt x="17848" y="31826"/>
                    <a:pt x="17717" y="31647"/>
                    <a:pt x="17621" y="31433"/>
                  </a:cubicBezTo>
                  <a:cubicBezTo>
                    <a:pt x="17371" y="30849"/>
                    <a:pt x="16300" y="28921"/>
                    <a:pt x="15645" y="28397"/>
                  </a:cubicBezTo>
                  <a:cubicBezTo>
                    <a:pt x="15466" y="28254"/>
                    <a:pt x="15228" y="27242"/>
                    <a:pt x="15085" y="26694"/>
                  </a:cubicBezTo>
                  <a:cubicBezTo>
                    <a:pt x="14907" y="25920"/>
                    <a:pt x="14716" y="25134"/>
                    <a:pt x="14442" y="24658"/>
                  </a:cubicBezTo>
                  <a:cubicBezTo>
                    <a:pt x="13883" y="23682"/>
                    <a:pt x="12704" y="23527"/>
                    <a:pt x="12347" y="23515"/>
                  </a:cubicBezTo>
                  <a:cubicBezTo>
                    <a:pt x="11775" y="23229"/>
                    <a:pt x="11192" y="23063"/>
                    <a:pt x="10620" y="23015"/>
                  </a:cubicBezTo>
                  <a:cubicBezTo>
                    <a:pt x="9394" y="22896"/>
                    <a:pt x="4251" y="21729"/>
                    <a:pt x="3429" y="21503"/>
                  </a:cubicBezTo>
                  <a:cubicBezTo>
                    <a:pt x="2905" y="21360"/>
                    <a:pt x="2560" y="21241"/>
                    <a:pt x="2393" y="21182"/>
                  </a:cubicBezTo>
                  <a:cubicBezTo>
                    <a:pt x="2274" y="20979"/>
                    <a:pt x="2155" y="20789"/>
                    <a:pt x="2048" y="20610"/>
                  </a:cubicBezTo>
                  <a:cubicBezTo>
                    <a:pt x="1572" y="19836"/>
                    <a:pt x="1167" y="19158"/>
                    <a:pt x="667" y="18705"/>
                  </a:cubicBezTo>
                  <a:cubicBezTo>
                    <a:pt x="583" y="18241"/>
                    <a:pt x="512" y="17788"/>
                    <a:pt x="464" y="17372"/>
                  </a:cubicBezTo>
                  <a:cubicBezTo>
                    <a:pt x="298" y="16133"/>
                    <a:pt x="643" y="14407"/>
                    <a:pt x="726" y="14026"/>
                  </a:cubicBezTo>
                  <a:cubicBezTo>
                    <a:pt x="964" y="13704"/>
                    <a:pt x="1095" y="13383"/>
                    <a:pt x="1203" y="13109"/>
                  </a:cubicBezTo>
                  <a:cubicBezTo>
                    <a:pt x="1286" y="13121"/>
                    <a:pt x="1369" y="13133"/>
                    <a:pt x="1453" y="13133"/>
                  </a:cubicBezTo>
                  <a:cubicBezTo>
                    <a:pt x="2381" y="13133"/>
                    <a:pt x="2858" y="12240"/>
                    <a:pt x="3131" y="11716"/>
                  </a:cubicBezTo>
                  <a:lnTo>
                    <a:pt x="3143" y="11704"/>
                  </a:lnTo>
                  <a:cubicBezTo>
                    <a:pt x="3179" y="11621"/>
                    <a:pt x="3227" y="11538"/>
                    <a:pt x="3262" y="11478"/>
                  </a:cubicBezTo>
                  <a:cubicBezTo>
                    <a:pt x="3620" y="10895"/>
                    <a:pt x="3703" y="10561"/>
                    <a:pt x="3703" y="9871"/>
                  </a:cubicBezTo>
                  <a:cubicBezTo>
                    <a:pt x="3703" y="9728"/>
                    <a:pt x="3727" y="9585"/>
                    <a:pt x="3739" y="9454"/>
                  </a:cubicBezTo>
                  <a:cubicBezTo>
                    <a:pt x="3786" y="9013"/>
                    <a:pt x="3846" y="8418"/>
                    <a:pt x="3227" y="8037"/>
                  </a:cubicBezTo>
                  <a:cubicBezTo>
                    <a:pt x="3108" y="7978"/>
                    <a:pt x="2977" y="7918"/>
                    <a:pt x="2834" y="7882"/>
                  </a:cubicBezTo>
                  <a:cubicBezTo>
                    <a:pt x="2846" y="7406"/>
                    <a:pt x="2869" y="6585"/>
                    <a:pt x="2798" y="5846"/>
                  </a:cubicBezTo>
                  <a:cubicBezTo>
                    <a:pt x="2762" y="5430"/>
                    <a:pt x="2750" y="4941"/>
                    <a:pt x="2750" y="4465"/>
                  </a:cubicBezTo>
                  <a:cubicBezTo>
                    <a:pt x="2738" y="3691"/>
                    <a:pt x="2715" y="2965"/>
                    <a:pt x="2584" y="2465"/>
                  </a:cubicBezTo>
                  <a:cubicBezTo>
                    <a:pt x="2524" y="2203"/>
                    <a:pt x="2465" y="1965"/>
                    <a:pt x="2417" y="1763"/>
                  </a:cubicBezTo>
                  <a:lnTo>
                    <a:pt x="2417" y="1751"/>
                  </a:lnTo>
                  <a:cubicBezTo>
                    <a:pt x="2334" y="1405"/>
                    <a:pt x="1738" y="274"/>
                    <a:pt x="1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42"/>
            <p:cNvSpPr/>
            <p:nvPr/>
          </p:nvSpPr>
          <p:spPr>
            <a:xfrm>
              <a:off x="4875900" y="1312800"/>
              <a:ext cx="112225" cy="331900"/>
            </a:xfrm>
            <a:custGeom>
              <a:avLst/>
              <a:gdLst/>
              <a:ahLst/>
              <a:cxnLst/>
              <a:rect l="l" t="t" r="r" b="b"/>
              <a:pathLst>
                <a:path w="4489" h="13276" extrusionOk="0">
                  <a:moveTo>
                    <a:pt x="3858" y="0"/>
                  </a:moveTo>
                  <a:lnTo>
                    <a:pt x="3584" y="12"/>
                  </a:lnTo>
                  <a:cubicBezTo>
                    <a:pt x="3584" y="48"/>
                    <a:pt x="3620" y="869"/>
                    <a:pt x="3834" y="1584"/>
                  </a:cubicBezTo>
                  <a:lnTo>
                    <a:pt x="3846" y="1631"/>
                  </a:lnTo>
                  <a:cubicBezTo>
                    <a:pt x="4048" y="2298"/>
                    <a:pt x="4203" y="2822"/>
                    <a:pt x="4144" y="3405"/>
                  </a:cubicBezTo>
                  <a:cubicBezTo>
                    <a:pt x="4096" y="3786"/>
                    <a:pt x="4120" y="4274"/>
                    <a:pt x="4132" y="4739"/>
                  </a:cubicBezTo>
                  <a:cubicBezTo>
                    <a:pt x="4144" y="5048"/>
                    <a:pt x="4156" y="5370"/>
                    <a:pt x="4156" y="5644"/>
                  </a:cubicBezTo>
                  <a:cubicBezTo>
                    <a:pt x="4144" y="6287"/>
                    <a:pt x="4156" y="6846"/>
                    <a:pt x="4156" y="6930"/>
                  </a:cubicBezTo>
                  <a:cubicBezTo>
                    <a:pt x="4144" y="7037"/>
                    <a:pt x="4037" y="7799"/>
                    <a:pt x="3870" y="8727"/>
                  </a:cubicBezTo>
                  <a:cubicBezTo>
                    <a:pt x="3703" y="9632"/>
                    <a:pt x="3501" y="10430"/>
                    <a:pt x="3310" y="10930"/>
                  </a:cubicBezTo>
                  <a:lnTo>
                    <a:pt x="3286" y="11013"/>
                  </a:lnTo>
                  <a:cubicBezTo>
                    <a:pt x="3120" y="11430"/>
                    <a:pt x="2941" y="11906"/>
                    <a:pt x="2417" y="12347"/>
                  </a:cubicBezTo>
                  <a:cubicBezTo>
                    <a:pt x="1846" y="12799"/>
                    <a:pt x="905" y="13049"/>
                    <a:pt x="893" y="13049"/>
                  </a:cubicBezTo>
                  <a:lnTo>
                    <a:pt x="0" y="13276"/>
                  </a:lnTo>
                  <a:cubicBezTo>
                    <a:pt x="36" y="13276"/>
                    <a:pt x="1977" y="13061"/>
                    <a:pt x="2584" y="12561"/>
                  </a:cubicBezTo>
                  <a:cubicBezTo>
                    <a:pt x="3179" y="12073"/>
                    <a:pt x="3370" y="11561"/>
                    <a:pt x="3548" y="11121"/>
                  </a:cubicBezTo>
                  <a:lnTo>
                    <a:pt x="3572" y="11037"/>
                  </a:lnTo>
                  <a:cubicBezTo>
                    <a:pt x="3775" y="10525"/>
                    <a:pt x="3977" y="9704"/>
                    <a:pt x="4144" y="8775"/>
                  </a:cubicBezTo>
                  <a:cubicBezTo>
                    <a:pt x="4322" y="7775"/>
                    <a:pt x="4429" y="6965"/>
                    <a:pt x="4429" y="6965"/>
                  </a:cubicBezTo>
                  <a:lnTo>
                    <a:pt x="4441" y="6953"/>
                  </a:lnTo>
                  <a:lnTo>
                    <a:pt x="4441" y="6941"/>
                  </a:lnTo>
                  <a:cubicBezTo>
                    <a:pt x="4441" y="6930"/>
                    <a:pt x="4418" y="6346"/>
                    <a:pt x="4429" y="5656"/>
                  </a:cubicBezTo>
                  <a:cubicBezTo>
                    <a:pt x="4441" y="5370"/>
                    <a:pt x="4429" y="5048"/>
                    <a:pt x="4418" y="4727"/>
                  </a:cubicBezTo>
                  <a:cubicBezTo>
                    <a:pt x="4394" y="4274"/>
                    <a:pt x="4382" y="3798"/>
                    <a:pt x="4418" y="3441"/>
                  </a:cubicBezTo>
                  <a:cubicBezTo>
                    <a:pt x="4489" y="2798"/>
                    <a:pt x="4310" y="2215"/>
                    <a:pt x="4120" y="1548"/>
                  </a:cubicBezTo>
                  <a:lnTo>
                    <a:pt x="4096" y="1500"/>
                  </a:lnTo>
                  <a:cubicBezTo>
                    <a:pt x="3894" y="822"/>
                    <a:pt x="3858" y="12"/>
                    <a:pt x="3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42"/>
            <p:cNvSpPr/>
            <p:nvPr/>
          </p:nvSpPr>
          <p:spPr>
            <a:xfrm>
              <a:off x="4658600" y="1228775"/>
              <a:ext cx="330425" cy="680850"/>
            </a:xfrm>
            <a:custGeom>
              <a:avLst/>
              <a:gdLst/>
              <a:ahLst/>
              <a:cxnLst/>
              <a:rect l="l" t="t" r="r" b="b"/>
              <a:pathLst>
                <a:path w="13217" h="27234" extrusionOk="0">
                  <a:moveTo>
                    <a:pt x="6318" y="0"/>
                  </a:moveTo>
                  <a:cubicBezTo>
                    <a:pt x="5225" y="0"/>
                    <a:pt x="3474" y="265"/>
                    <a:pt x="2763" y="777"/>
                  </a:cubicBezTo>
                  <a:cubicBezTo>
                    <a:pt x="2013" y="1325"/>
                    <a:pt x="1334" y="2040"/>
                    <a:pt x="929" y="2718"/>
                  </a:cubicBezTo>
                  <a:cubicBezTo>
                    <a:pt x="584" y="3314"/>
                    <a:pt x="667" y="3945"/>
                    <a:pt x="667" y="3968"/>
                  </a:cubicBezTo>
                  <a:cubicBezTo>
                    <a:pt x="667" y="3968"/>
                    <a:pt x="691" y="4480"/>
                    <a:pt x="394" y="5302"/>
                  </a:cubicBezTo>
                  <a:cubicBezTo>
                    <a:pt x="84" y="6147"/>
                    <a:pt x="1" y="6635"/>
                    <a:pt x="36" y="7243"/>
                  </a:cubicBezTo>
                  <a:cubicBezTo>
                    <a:pt x="72" y="7790"/>
                    <a:pt x="25" y="9933"/>
                    <a:pt x="25" y="9957"/>
                  </a:cubicBezTo>
                  <a:lnTo>
                    <a:pt x="25" y="9969"/>
                  </a:lnTo>
                  <a:lnTo>
                    <a:pt x="36" y="9993"/>
                  </a:lnTo>
                  <a:cubicBezTo>
                    <a:pt x="36" y="10017"/>
                    <a:pt x="798" y="13077"/>
                    <a:pt x="667" y="14160"/>
                  </a:cubicBezTo>
                  <a:lnTo>
                    <a:pt x="667" y="14184"/>
                  </a:lnTo>
                  <a:lnTo>
                    <a:pt x="667" y="14208"/>
                  </a:lnTo>
                  <a:cubicBezTo>
                    <a:pt x="679" y="14232"/>
                    <a:pt x="1263" y="16529"/>
                    <a:pt x="1322" y="19649"/>
                  </a:cubicBezTo>
                  <a:cubicBezTo>
                    <a:pt x="1394" y="22756"/>
                    <a:pt x="406" y="25745"/>
                    <a:pt x="394" y="25769"/>
                  </a:cubicBezTo>
                  <a:lnTo>
                    <a:pt x="322" y="25983"/>
                  </a:lnTo>
                  <a:lnTo>
                    <a:pt x="322" y="25983"/>
                  </a:lnTo>
                  <a:lnTo>
                    <a:pt x="548" y="25959"/>
                  </a:lnTo>
                  <a:cubicBezTo>
                    <a:pt x="548" y="25959"/>
                    <a:pt x="882" y="25912"/>
                    <a:pt x="1291" y="25912"/>
                  </a:cubicBezTo>
                  <a:cubicBezTo>
                    <a:pt x="1496" y="25912"/>
                    <a:pt x="1719" y="25923"/>
                    <a:pt x="1930" y="25959"/>
                  </a:cubicBezTo>
                  <a:cubicBezTo>
                    <a:pt x="2584" y="26054"/>
                    <a:pt x="7418" y="27197"/>
                    <a:pt x="7466" y="27209"/>
                  </a:cubicBezTo>
                  <a:lnTo>
                    <a:pt x="7525" y="27233"/>
                  </a:lnTo>
                  <a:lnTo>
                    <a:pt x="7585" y="27186"/>
                  </a:lnTo>
                  <a:cubicBezTo>
                    <a:pt x="9561" y="25650"/>
                    <a:pt x="13002" y="24328"/>
                    <a:pt x="13038" y="24304"/>
                  </a:cubicBezTo>
                  <a:lnTo>
                    <a:pt x="13217" y="24245"/>
                  </a:lnTo>
                  <a:lnTo>
                    <a:pt x="13098" y="24090"/>
                  </a:lnTo>
                  <a:cubicBezTo>
                    <a:pt x="12871" y="23780"/>
                    <a:pt x="12240" y="22875"/>
                    <a:pt x="12133" y="22506"/>
                  </a:cubicBezTo>
                  <a:cubicBezTo>
                    <a:pt x="11990" y="22030"/>
                    <a:pt x="11645" y="20458"/>
                    <a:pt x="11443" y="18970"/>
                  </a:cubicBezTo>
                  <a:cubicBezTo>
                    <a:pt x="11252" y="17506"/>
                    <a:pt x="11740" y="15446"/>
                    <a:pt x="11740" y="15422"/>
                  </a:cubicBezTo>
                  <a:lnTo>
                    <a:pt x="11466" y="15351"/>
                  </a:lnTo>
                  <a:cubicBezTo>
                    <a:pt x="11455" y="15446"/>
                    <a:pt x="10966" y="17494"/>
                    <a:pt x="11169" y="19006"/>
                  </a:cubicBezTo>
                  <a:cubicBezTo>
                    <a:pt x="11371" y="20518"/>
                    <a:pt x="11728" y="22102"/>
                    <a:pt x="11859" y="22578"/>
                  </a:cubicBezTo>
                  <a:cubicBezTo>
                    <a:pt x="11978" y="22983"/>
                    <a:pt x="12526" y="23780"/>
                    <a:pt x="12764" y="24114"/>
                  </a:cubicBezTo>
                  <a:cubicBezTo>
                    <a:pt x="12050" y="24399"/>
                    <a:pt x="9228" y="25578"/>
                    <a:pt x="7466" y="26924"/>
                  </a:cubicBezTo>
                  <a:cubicBezTo>
                    <a:pt x="6859" y="26781"/>
                    <a:pt x="2608" y="25781"/>
                    <a:pt x="1977" y="25673"/>
                  </a:cubicBezTo>
                  <a:cubicBezTo>
                    <a:pt x="1745" y="25638"/>
                    <a:pt x="1501" y="25626"/>
                    <a:pt x="1281" y="25626"/>
                  </a:cubicBezTo>
                  <a:cubicBezTo>
                    <a:pt x="1060" y="25626"/>
                    <a:pt x="864" y="25638"/>
                    <a:pt x="727" y="25650"/>
                  </a:cubicBezTo>
                  <a:cubicBezTo>
                    <a:pt x="941" y="24923"/>
                    <a:pt x="1668" y="22328"/>
                    <a:pt x="1608" y="19637"/>
                  </a:cubicBezTo>
                  <a:cubicBezTo>
                    <a:pt x="1537" y="16672"/>
                    <a:pt x="1013" y="14422"/>
                    <a:pt x="941" y="14160"/>
                  </a:cubicBezTo>
                  <a:cubicBezTo>
                    <a:pt x="1072" y="13053"/>
                    <a:pt x="382" y="10219"/>
                    <a:pt x="310" y="9933"/>
                  </a:cubicBezTo>
                  <a:cubicBezTo>
                    <a:pt x="310" y="9707"/>
                    <a:pt x="346" y="7766"/>
                    <a:pt x="322" y="7231"/>
                  </a:cubicBezTo>
                  <a:cubicBezTo>
                    <a:pt x="286" y="6659"/>
                    <a:pt x="358" y="6219"/>
                    <a:pt x="656" y="5397"/>
                  </a:cubicBezTo>
                  <a:cubicBezTo>
                    <a:pt x="977" y="4516"/>
                    <a:pt x="941" y="3968"/>
                    <a:pt x="941" y="3945"/>
                  </a:cubicBezTo>
                  <a:cubicBezTo>
                    <a:pt x="941" y="3933"/>
                    <a:pt x="870" y="3373"/>
                    <a:pt x="1179" y="2861"/>
                  </a:cubicBezTo>
                  <a:cubicBezTo>
                    <a:pt x="1549" y="2218"/>
                    <a:pt x="2203" y="1528"/>
                    <a:pt x="2930" y="1004"/>
                  </a:cubicBezTo>
                  <a:cubicBezTo>
                    <a:pt x="3647" y="486"/>
                    <a:pt x="5631" y="15"/>
                    <a:pt x="6620" y="15"/>
                  </a:cubicBezTo>
                  <a:cubicBezTo>
                    <a:pt x="6632" y="15"/>
                    <a:pt x="6644" y="15"/>
                    <a:pt x="6656" y="16"/>
                  </a:cubicBezTo>
                  <a:lnTo>
                    <a:pt x="6728" y="16"/>
                  </a:lnTo>
                  <a:cubicBezTo>
                    <a:pt x="6607" y="5"/>
                    <a:pt x="6468" y="0"/>
                    <a:pt x="63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42"/>
            <p:cNvSpPr/>
            <p:nvPr/>
          </p:nvSpPr>
          <p:spPr>
            <a:xfrm>
              <a:off x="4841375" y="1230925"/>
              <a:ext cx="131275" cy="86050"/>
            </a:xfrm>
            <a:custGeom>
              <a:avLst/>
              <a:gdLst/>
              <a:ahLst/>
              <a:cxnLst/>
              <a:rect l="l" t="t" r="r" b="b"/>
              <a:pathLst>
                <a:path w="5251" h="3442" extrusionOk="0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3" y="1"/>
                    <a:pt x="4" y="1"/>
                  </a:cubicBezTo>
                  <a:lnTo>
                    <a:pt x="4" y="1"/>
                  </a:lnTo>
                  <a:cubicBezTo>
                    <a:pt x="3" y="1"/>
                    <a:pt x="2" y="1"/>
                    <a:pt x="0" y="1"/>
                  </a:cubicBezTo>
                  <a:close/>
                  <a:moveTo>
                    <a:pt x="4" y="1"/>
                  </a:moveTo>
                  <a:lnTo>
                    <a:pt x="4" y="1"/>
                  </a:lnTo>
                  <a:cubicBezTo>
                    <a:pt x="12" y="4"/>
                    <a:pt x="12" y="13"/>
                    <a:pt x="12" y="13"/>
                  </a:cubicBezTo>
                  <a:cubicBezTo>
                    <a:pt x="929" y="144"/>
                    <a:pt x="2405" y="406"/>
                    <a:pt x="3274" y="953"/>
                  </a:cubicBezTo>
                  <a:cubicBezTo>
                    <a:pt x="4275" y="1608"/>
                    <a:pt x="4929" y="3013"/>
                    <a:pt x="4977" y="3442"/>
                  </a:cubicBezTo>
                  <a:lnTo>
                    <a:pt x="5251" y="3418"/>
                  </a:lnTo>
                  <a:cubicBezTo>
                    <a:pt x="5203" y="2930"/>
                    <a:pt x="4513" y="1430"/>
                    <a:pt x="3429" y="715"/>
                  </a:cubicBezTo>
                  <a:cubicBezTo>
                    <a:pt x="2514" y="133"/>
                    <a:pt x="992" y="120"/>
                    <a:pt x="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42"/>
            <p:cNvSpPr/>
            <p:nvPr/>
          </p:nvSpPr>
          <p:spPr>
            <a:xfrm>
              <a:off x="4615450" y="1470725"/>
              <a:ext cx="64600" cy="118025"/>
            </a:xfrm>
            <a:custGeom>
              <a:avLst/>
              <a:gdLst/>
              <a:ahLst/>
              <a:cxnLst/>
              <a:rect l="l" t="t" r="r" b="b"/>
              <a:pathLst>
                <a:path w="2584" h="4721" extrusionOk="0">
                  <a:moveTo>
                    <a:pt x="1125" y="1"/>
                  </a:moveTo>
                  <a:cubicBezTo>
                    <a:pt x="903" y="1"/>
                    <a:pt x="667" y="40"/>
                    <a:pt x="465" y="160"/>
                  </a:cubicBezTo>
                  <a:cubicBezTo>
                    <a:pt x="0" y="434"/>
                    <a:pt x="48" y="875"/>
                    <a:pt x="96" y="1303"/>
                  </a:cubicBezTo>
                  <a:cubicBezTo>
                    <a:pt x="107" y="1446"/>
                    <a:pt x="119" y="1589"/>
                    <a:pt x="119" y="1744"/>
                  </a:cubicBezTo>
                  <a:cubicBezTo>
                    <a:pt x="119" y="2387"/>
                    <a:pt x="203" y="2660"/>
                    <a:pt x="524" y="3208"/>
                  </a:cubicBezTo>
                  <a:cubicBezTo>
                    <a:pt x="572" y="3280"/>
                    <a:pt x="619" y="3363"/>
                    <a:pt x="667" y="3458"/>
                  </a:cubicBezTo>
                  <a:cubicBezTo>
                    <a:pt x="929" y="3946"/>
                    <a:pt x="1334" y="4720"/>
                    <a:pt x="2096" y="4720"/>
                  </a:cubicBezTo>
                  <a:cubicBezTo>
                    <a:pt x="2251" y="4720"/>
                    <a:pt x="2405" y="4696"/>
                    <a:pt x="2584" y="4625"/>
                  </a:cubicBezTo>
                  <a:lnTo>
                    <a:pt x="2477" y="4363"/>
                  </a:lnTo>
                  <a:cubicBezTo>
                    <a:pt x="2340" y="4415"/>
                    <a:pt x="2215" y="4439"/>
                    <a:pt x="2100" y="4439"/>
                  </a:cubicBezTo>
                  <a:cubicBezTo>
                    <a:pt x="1561" y="4439"/>
                    <a:pt x="1231" y="3916"/>
                    <a:pt x="917" y="3327"/>
                  </a:cubicBezTo>
                  <a:cubicBezTo>
                    <a:pt x="858" y="3220"/>
                    <a:pt x="810" y="3137"/>
                    <a:pt x="762" y="3065"/>
                  </a:cubicBezTo>
                  <a:cubicBezTo>
                    <a:pt x="465" y="2553"/>
                    <a:pt x="405" y="2339"/>
                    <a:pt x="405" y="1744"/>
                  </a:cubicBezTo>
                  <a:cubicBezTo>
                    <a:pt x="405" y="1577"/>
                    <a:pt x="393" y="1422"/>
                    <a:pt x="369" y="1267"/>
                  </a:cubicBezTo>
                  <a:cubicBezTo>
                    <a:pt x="322" y="815"/>
                    <a:pt x="310" y="577"/>
                    <a:pt x="619" y="398"/>
                  </a:cubicBezTo>
                  <a:cubicBezTo>
                    <a:pt x="766" y="310"/>
                    <a:pt x="945" y="280"/>
                    <a:pt x="1121" y="280"/>
                  </a:cubicBezTo>
                  <a:cubicBezTo>
                    <a:pt x="1487" y="280"/>
                    <a:pt x="1838" y="410"/>
                    <a:pt x="1846" y="410"/>
                  </a:cubicBezTo>
                  <a:lnTo>
                    <a:pt x="1941" y="148"/>
                  </a:lnTo>
                  <a:cubicBezTo>
                    <a:pt x="1918" y="140"/>
                    <a:pt x="1544" y="1"/>
                    <a:pt x="1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42"/>
            <p:cNvSpPr/>
            <p:nvPr/>
          </p:nvSpPr>
          <p:spPr>
            <a:xfrm>
              <a:off x="4964600" y="1470725"/>
              <a:ext cx="64325" cy="118025"/>
            </a:xfrm>
            <a:custGeom>
              <a:avLst/>
              <a:gdLst/>
              <a:ahLst/>
              <a:cxnLst/>
              <a:rect l="l" t="t" r="r" b="b"/>
              <a:pathLst>
                <a:path w="2573" h="4721" extrusionOk="0">
                  <a:moveTo>
                    <a:pt x="1447" y="1"/>
                  </a:moveTo>
                  <a:cubicBezTo>
                    <a:pt x="1028" y="1"/>
                    <a:pt x="655" y="140"/>
                    <a:pt x="631" y="148"/>
                  </a:cubicBezTo>
                  <a:lnTo>
                    <a:pt x="727" y="410"/>
                  </a:lnTo>
                  <a:cubicBezTo>
                    <a:pt x="735" y="410"/>
                    <a:pt x="1086" y="280"/>
                    <a:pt x="1456" y="280"/>
                  </a:cubicBezTo>
                  <a:cubicBezTo>
                    <a:pt x="1633" y="280"/>
                    <a:pt x="1814" y="310"/>
                    <a:pt x="1965" y="398"/>
                  </a:cubicBezTo>
                  <a:cubicBezTo>
                    <a:pt x="2263" y="577"/>
                    <a:pt x="2251" y="815"/>
                    <a:pt x="2203" y="1267"/>
                  </a:cubicBezTo>
                  <a:cubicBezTo>
                    <a:pt x="2191" y="1422"/>
                    <a:pt x="2167" y="1577"/>
                    <a:pt x="2167" y="1744"/>
                  </a:cubicBezTo>
                  <a:cubicBezTo>
                    <a:pt x="2167" y="2339"/>
                    <a:pt x="2108" y="2553"/>
                    <a:pt x="1810" y="3065"/>
                  </a:cubicBezTo>
                  <a:cubicBezTo>
                    <a:pt x="1762" y="3137"/>
                    <a:pt x="1715" y="3220"/>
                    <a:pt x="1667" y="3327"/>
                  </a:cubicBezTo>
                  <a:cubicBezTo>
                    <a:pt x="1353" y="3916"/>
                    <a:pt x="1015" y="4439"/>
                    <a:pt x="473" y="4439"/>
                  </a:cubicBezTo>
                  <a:cubicBezTo>
                    <a:pt x="357" y="4439"/>
                    <a:pt x="232" y="4415"/>
                    <a:pt x="96" y="4363"/>
                  </a:cubicBezTo>
                  <a:lnTo>
                    <a:pt x="0" y="4625"/>
                  </a:lnTo>
                  <a:cubicBezTo>
                    <a:pt x="167" y="4696"/>
                    <a:pt x="334" y="4720"/>
                    <a:pt x="477" y="4720"/>
                  </a:cubicBezTo>
                  <a:cubicBezTo>
                    <a:pt x="1239" y="4720"/>
                    <a:pt x="1643" y="3946"/>
                    <a:pt x="1905" y="3458"/>
                  </a:cubicBezTo>
                  <a:cubicBezTo>
                    <a:pt x="1965" y="3363"/>
                    <a:pt x="2001" y="3280"/>
                    <a:pt x="2048" y="3208"/>
                  </a:cubicBezTo>
                  <a:cubicBezTo>
                    <a:pt x="2382" y="2660"/>
                    <a:pt x="2453" y="2387"/>
                    <a:pt x="2453" y="1744"/>
                  </a:cubicBezTo>
                  <a:cubicBezTo>
                    <a:pt x="2453" y="1589"/>
                    <a:pt x="2465" y="1446"/>
                    <a:pt x="2477" y="1303"/>
                  </a:cubicBezTo>
                  <a:cubicBezTo>
                    <a:pt x="2524" y="875"/>
                    <a:pt x="2572" y="434"/>
                    <a:pt x="2108" y="160"/>
                  </a:cubicBezTo>
                  <a:cubicBezTo>
                    <a:pt x="1905" y="40"/>
                    <a:pt x="1670" y="1"/>
                    <a:pt x="14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42"/>
            <p:cNvSpPr/>
            <p:nvPr/>
          </p:nvSpPr>
          <p:spPr>
            <a:xfrm>
              <a:off x="4633899" y="1124098"/>
              <a:ext cx="371800" cy="346636"/>
            </a:xfrm>
            <a:custGeom>
              <a:avLst/>
              <a:gdLst/>
              <a:ahLst/>
              <a:cxnLst/>
              <a:rect l="l" t="t" r="r" b="b"/>
              <a:pathLst>
                <a:path w="14872" h="14014" extrusionOk="0">
                  <a:moveTo>
                    <a:pt x="7557" y="1"/>
                  </a:moveTo>
                  <a:cubicBezTo>
                    <a:pt x="7270" y="1"/>
                    <a:pt x="6917" y="72"/>
                    <a:pt x="6418" y="262"/>
                  </a:cubicBezTo>
                  <a:cubicBezTo>
                    <a:pt x="5870" y="476"/>
                    <a:pt x="5370" y="607"/>
                    <a:pt x="4942" y="726"/>
                  </a:cubicBezTo>
                  <a:cubicBezTo>
                    <a:pt x="4132" y="940"/>
                    <a:pt x="3441" y="1131"/>
                    <a:pt x="2810" y="1678"/>
                  </a:cubicBezTo>
                  <a:cubicBezTo>
                    <a:pt x="1846" y="2548"/>
                    <a:pt x="810" y="4012"/>
                    <a:pt x="703" y="5131"/>
                  </a:cubicBezTo>
                  <a:cubicBezTo>
                    <a:pt x="667" y="5584"/>
                    <a:pt x="536" y="5715"/>
                    <a:pt x="393" y="5846"/>
                  </a:cubicBezTo>
                  <a:cubicBezTo>
                    <a:pt x="167" y="6060"/>
                    <a:pt x="1" y="6262"/>
                    <a:pt x="48" y="6941"/>
                  </a:cubicBezTo>
                  <a:cubicBezTo>
                    <a:pt x="72" y="7524"/>
                    <a:pt x="84" y="7965"/>
                    <a:pt x="108" y="8393"/>
                  </a:cubicBezTo>
                  <a:cubicBezTo>
                    <a:pt x="120" y="8882"/>
                    <a:pt x="143" y="9346"/>
                    <a:pt x="179" y="9906"/>
                  </a:cubicBezTo>
                  <a:cubicBezTo>
                    <a:pt x="239" y="10918"/>
                    <a:pt x="203" y="13966"/>
                    <a:pt x="203" y="14001"/>
                  </a:cubicBezTo>
                  <a:lnTo>
                    <a:pt x="489" y="14001"/>
                  </a:lnTo>
                  <a:cubicBezTo>
                    <a:pt x="489" y="13882"/>
                    <a:pt x="524" y="10906"/>
                    <a:pt x="453" y="9882"/>
                  </a:cubicBezTo>
                  <a:cubicBezTo>
                    <a:pt x="417" y="9334"/>
                    <a:pt x="405" y="8870"/>
                    <a:pt x="382" y="8382"/>
                  </a:cubicBezTo>
                  <a:cubicBezTo>
                    <a:pt x="370" y="7953"/>
                    <a:pt x="358" y="7512"/>
                    <a:pt x="322" y="6929"/>
                  </a:cubicBezTo>
                  <a:cubicBezTo>
                    <a:pt x="286" y="6322"/>
                    <a:pt x="417" y="6203"/>
                    <a:pt x="584" y="6048"/>
                  </a:cubicBezTo>
                  <a:cubicBezTo>
                    <a:pt x="751" y="5893"/>
                    <a:pt x="941" y="5726"/>
                    <a:pt x="989" y="5155"/>
                  </a:cubicBezTo>
                  <a:cubicBezTo>
                    <a:pt x="1084" y="4107"/>
                    <a:pt x="2072" y="2726"/>
                    <a:pt x="3001" y="1893"/>
                  </a:cubicBezTo>
                  <a:cubicBezTo>
                    <a:pt x="3572" y="1381"/>
                    <a:pt x="4203" y="1214"/>
                    <a:pt x="5013" y="988"/>
                  </a:cubicBezTo>
                  <a:cubicBezTo>
                    <a:pt x="5454" y="869"/>
                    <a:pt x="5954" y="738"/>
                    <a:pt x="6525" y="523"/>
                  </a:cubicBezTo>
                  <a:cubicBezTo>
                    <a:pt x="6981" y="348"/>
                    <a:pt x="7295" y="281"/>
                    <a:pt x="7550" y="281"/>
                  </a:cubicBezTo>
                  <a:cubicBezTo>
                    <a:pt x="7848" y="281"/>
                    <a:pt x="8065" y="372"/>
                    <a:pt x="8335" y="488"/>
                  </a:cubicBezTo>
                  <a:cubicBezTo>
                    <a:pt x="8597" y="595"/>
                    <a:pt x="8906" y="714"/>
                    <a:pt x="9359" y="797"/>
                  </a:cubicBezTo>
                  <a:cubicBezTo>
                    <a:pt x="10192" y="940"/>
                    <a:pt x="10371" y="1202"/>
                    <a:pt x="10692" y="1666"/>
                  </a:cubicBezTo>
                  <a:cubicBezTo>
                    <a:pt x="10859" y="1905"/>
                    <a:pt x="11073" y="2202"/>
                    <a:pt x="11419" y="2548"/>
                  </a:cubicBezTo>
                  <a:cubicBezTo>
                    <a:pt x="11942" y="3083"/>
                    <a:pt x="12216" y="3619"/>
                    <a:pt x="12454" y="4083"/>
                  </a:cubicBezTo>
                  <a:cubicBezTo>
                    <a:pt x="12657" y="4488"/>
                    <a:pt x="12859" y="4881"/>
                    <a:pt x="13181" y="5179"/>
                  </a:cubicBezTo>
                  <a:cubicBezTo>
                    <a:pt x="13621" y="5607"/>
                    <a:pt x="13681" y="5893"/>
                    <a:pt x="13740" y="6203"/>
                  </a:cubicBezTo>
                  <a:cubicBezTo>
                    <a:pt x="13764" y="6322"/>
                    <a:pt x="13800" y="6453"/>
                    <a:pt x="13847" y="6584"/>
                  </a:cubicBezTo>
                  <a:cubicBezTo>
                    <a:pt x="13955" y="6881"/>
                    <a:pt x="14026" y="7215"/>
                    <a:pt x="14121" y="7620"/>
                  </a:cubicBezTo>
                  <a:cubicBezTo>
                    <a:pt x="14181" y="7834"/>
                    <a:pt x="14228" y="8072"/>
                    <a:pt x="14300" y="8334"/>
                  </a:cubicBezTo>
                  <a:cubicBezTo>
                    <a:pt x="14407" y="8786"/>
                    <a:pt x="14431" y="9477"/>
                    <a:pt x="14443" y="10215"/>
                  </a:cubicBezTo>
                  <a:cubicBezTo>
                    <a:pt x="14443" y="10691"/>
                    <a:pt x="14455" y="11191"/>
                    <a:pt x="14502" y="11632"/>
                  </a:cubicBezTo>
                  <a:cubicBezTo>
                    <a:pt x="14598" y="12704"/>
                    <a:pt x="14502" y="13978"/>
                    <a:pt x="14502" y="13989"/>
                  </a:cubicBezTo>
                  <a:lnTo>
                    <a:pt x="14776" y="14013"/>
                  </a:lnTo>
                  <a:cubicBezTo>
                    <a:pt x="14776" y="14001"/>
                    <a:pt x="14871" y="12704"/>
                    <a:pt x="14776" y="11608"/>
                  </a:cubicBezTo>
                  <a:cubicBezTo>
                    <a:pt x="14740" y="11180"/>
                    <a:pt x="14729" y="10679"/>
                    <a:pt x="14717" y="10203"/>
                  </a:cubicBezTo>
                  <a:cubicBezTo>
                    <a:pt x="14705" y="9453"/>
                    <a:pt x="14693" y="8739"/>
                    <a:pt x="14574" y="8263"/>
                  </a:cubicBezTo>
                  <a:cubicBezTo>
                    <a:pt x="14502" y="8001"/>
                    <a:pt x="14443" y="7774"/>
                    <a:pt x="14395" y="7560"/>
                  </a:cubicBezTo>
                  <a:cubicBezTo>
                    <a:pt x="14300" y="7131"/>
                    <a:pt x="14217" y="6810"/>
                    <a:pt x="14109" y="6488"/>
                  </a:cubicBezTo>
                  <a:cubicBezTo>
                    <a:pt x="14062" y="6369"/>
                    <a:pt x="14038" y="6262"/>
                    <a:pt x="14014" y="6143"/>
                  </a:cubicBezTo>
                  <a:cubicBezTo>
                    <a:pt x="13955" y="5810"/>
                    <a:pt x="13883" y="5465"/>
                    <a:pt x="13371" y="4976"/>
                  </a:cubicBezTo>
                  <a:cubicBezTo>
                    <a:pt x="13085" y="4703"/>
                    <a:pt x="12907" y="4357"/>
                    <a:pt x="12704" y="3964"/>
                  </a:cubicBezTo>
                  <a:cubicBezTo>
                    <a:pt x="12454" y="3464"/>
                    <a:pt x="12169" y="2917"/>
                    <a:pt x="11609" y="2357"/>
                  </a:cubicBezTo>
                  <a:cubicBezTo>
                    <a:pt x="11288" y="2024"/>
                    <a:pt x="11097" y="1750"/>
                    <a:pt x="10919" y="1512"/>
                  </a:cubicBezTo>
                  <a:cubicBezTo>
                    <a:pt x="10585" y="1035"/>
                    <a:pt x="10347" y="690"/>
                    <a:pt x="9406" y="523"/>
                  </a:cubicBezTo>
                  <a:cubicBezTo>
                    <a:pt x="8978" y="440"/>
                    <a:pt x="8692" y="333"/>
                    <a:pt x="8442" y="226"/>
                  </a:cubicBezTo>
                  <a:cubicBezTo>
                    <a:pt x="8150" y="103"/>
                    <a:pt x="7901" y="1"/>
                    <a:pt x="755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42"/>
            <p:cNvSpPr/>
            <p:nvPr/>
          </p:nvSpPr>
          <p:spPr>
            <a:xfrm>
              <a:off x="4585375" y="1717600"/>
              <a:ext cx="112550" cy="233675"/>
            </a:xfrm>
            <a:custGeom>
              <a:avLst/>
              <a:gdLst/>
              <a:ahLst/>
              <a:cxnLst/>
              <a:rect l="l" t="t" r="r" b="b"/>
              <a:pathLst>
                <a:path w="4502" h="9347" extrusionOk="0">
                  <a:moveTo>
                    <a:pt x="4287" y="1"/>
                  </a:moveTo>
                  <a:cubicBezTo>
                    <a:pt x="4263" y="36"/>
                    <a:pt x="2037" y="2810"/>
                    <a:pt x="1299" y="3930"/>
                  </a:cubicBezTo>
                  <a:cubicBezTo>
                    <a:pt x="1156" y="4132"/>
                    <a:pt x="1025" y="4311"/>
                    <a:pt x="906" y="4489"/>
                  </a:cubicBezTo>
                  <a:cubicBezTo>
                    <a:pt x="370" y="5263"/>
                    <a:pt x="1" y="5763"/>
                    <a:pt x="298" y="6490"/>
                  </a:cubicBezTo>
                  <a:cubicBezTo>
                    <a:pt x="632" y="7287"/>
                    <a:pt x="2061" y="9264"/>
                    <a:pt x="2120" y="9347"/>
                  </a:cubicBezTo>
                  <a:lnTo>
                    <a:pt x="2346" y="9180"/>
                  </a:lnTo>
                  <a:cubicBezTo>
                    <a:pt x="2334" y="9157"/>
                    <a:pt x="882" y="7156"/>
                    <a:pt x="560" y="6382"/>
                  </a:cubicBezTo>
                  <a:cubicBezTo>
                    <a:pt x="322" y="5811"/>
                    <a:pt x="608" y="5394"/>
                    <a:pt x="1144" y="4644"/>
                  </a:cubicBezTo>
                  <a:cubicBezTo>
                    <a:pt x="1263" y="4477"/>
                    <a:pt x="1394" y="4287"/>
                    <a:pt x="1525" y="4084"/>
                  </a:cubicBezTo>
                  <a:cubicBezTo>
                    <a:pt x="2263" y="2977"/>
                    <a:pt x="4478" y="203"/>
                    <a:pt x="4501" y="179"/>
                  </a:cubicBezTo>
                  <a:lnTo>
                    <a:pt x="42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42"/>
            <p:cNvSpPr/>
            <p:nvPr/>
          </p:nvSpPr>
          <p:spPr>
            <a:xfrm>
              <a:off x="4617225" y="1841125"/>
              <a:ext cx="36650" cy="213450"/>
            </a:xfrm>
            <a:custGeom>
              <a:avLst/>
              <a:gdLst/>
              <a:ahLst/>
              <a:cxnLst/>
              <a:rect l="l" t="t" r="r" b="b"/>
              <a:pathLst>
                <a:path w="1466" h="8538" extrusionOk="0">
                  <a:moveTo>
                    <a:pt x="548" y="1"/>
                  </a:moveTo>
                  <a:lnTo>
                    <a:pt x="465" y="275"/>
                  </a:lnTo>
                  <a:cubicBezTo>
                    <a:pt x="477" y="275"/>
                    <a:pt x="882" y="417"/>
                    <a:pt x="953" y="1322"/>
                  </a:cubicBezTo>
                  <a:cubicBezTo>
                    <a:pt x="989" y="1787"/>
                    <a:pt x="1037" y="2120"/>
                    <a:pt x="1084" y="2406"/>
                  </a:cubicBezTo>
                  <a:cubicBezTo>
                    <a:pt x="1132" y="2763"/>
                    <a:pt x="1179" y="3037"/>
                    <a:pt x="1156" y="3358"/>
                  </a:cubicBezTo>
                  <a:cubicBezTo>
                    <a:pt x="1144" y="3656"/>
                    <a:pt x="1025" y="3930"/>
                    <a:pt x="929" y="4192"/>
                  </a:cubicBezTo>
                  <a:cubicBezTo>
                    <a:pt x="834" y="4430"/>
                    <a:pt x="727" y="4680"/>
                    <a:pt x="703" y="4942"/>
                  </a:cubicBezTo>
                  <a:cubicBezTo>
                    <a:pt x="656" y="5442"/>
                    <a:pt x="1" y="8442"/>
                    <a:pt x="1" y="8478"/>
                  </a:cubicBezTo>
                  <a:lnTo>
                    <a:pt x="275" y="8537"/>
                  </a:lnTo>
                  <a:cubicBezTo>
                    <a:pt x="298" y="8406"/>
                    <a:pt x="929" y="5478"/>
                    <a:pt x="989" y="4966"/>
                  </a:cubicBezTo>
                  <a:cubicBezTo>
                    <a:pt x="1001" y="4751"/>
                    <a:pt x="1096" y="4525"/>
                    <a:pt x="1179" y="4299"/>
                  </a:cubicBezTo>
                  <a:cubicBezTo>
                    <a:pt x="1299" y="4013"/>
                    <a:pt x="1418" y="3715"/>
                    <a:pt x="1441" y="3370"/>
                  </a:cubicBezTo>
                  <a:cubicBezTo>
                    <a:pt x="1465" y="3025"/>
                    <a:pt x="1418" y="2727"/>
                    <a:pt x="1358" y="2370"/>
                  </a:cubicBezTo>
                  <a:cubicBezTo>
                    <a:pt x="1310" y="2072"/>
                    <a:pt x="1263" y="1751"/>
                    <a:pt x="1227" y="1298"/>
                  </a:cubicBezTo>
                  <a:cubicBezTo>
                    <a:pt x="1156" y="179"/>
                    <a:pt x="572" y="13"/>
                    <a:pt x="5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42"/>
            <p:cNvSpPr/>
            <p:nvPr/>
          </p:nvSpPr>
          <p:spPr>
            <a:xfrm>
              <a:off x="4646400" y="1872075"/>
              <a:ext cx="28300" cy="178025"/>
            </a:xfrm>
            <a:custGeom>
              <a:avLst/>
              <a:gdLst/>
              <a:ahLst/>
              <a:cxnLst/>
              <a:rect l="l" t="t" r="r" b="b"/>
              <a:pathLst>
                <a:path w="1132" h="7121" extrusionOk="0">
                  <a:moveTo>
                    <a:pt x="905" y="1"/>
                  </a:moveTo>
                  <a:cubicBezTo>
                    <a:pt x="882" y="25"/>
                    <a:pt x="477" y="608"/>
                    <a:pt x="513" y="1989"/>
                  </a:cubicBezTo>
                  <a:cubicBezTo>
                    <a:pt x="560" y="3335"/>
                    <a:pt x="417" y="4597"/>
                    <a:pt x="322" y="5430"/>
                  </a:cubicBezTo>
                  <a:cubicBezTo>
                    <a:pt x="239" y="6240"/>
                    <a:pt x="1" y="7026"/>
                    <a:pt x="1" y="7038"/>
                  </a:cubicBezTo>
                  <a:lnTo>
                    <a:pt x="274" y="7121"/>
                  </a:lnTo>
                  <a:cubicBezTo>
                    <a:pt x="274" y="7085"/>
                    <a:pt x="513" y="6299"/>
                    <a:pt x="608" y="5454"/>
                  </a:cubicBezTo>
                  <a:cubicBezTo>
                    <a:pt x="703" y="4621"/>
                    <a:pt x="834" y="3347"/>
                    <a:pt x="798" y="1977"/>
                  </a:cubicBezTo>
                  <a:cubicBezTo>
                    <a:pt x="751" y="703"/>
                    <a:pt x="1120" y="168"/>
                    <a:pt x="1132" y="168"/>
                  </a:cubicBezTo>
                  <a:lnTo>
                    <a:pt x="90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42"/>
            <p:cNvSpPr/>
            <p:nvPr/>
          </p:nvSpPr>
          <p:spPr>
            <a:xfrm>
              <a:off x="4980675" y="1830700"/>
              <a:ext cx="153300" cy="220300"/>
            </a:xfrm>
            <a:custGeom>
              <a:avLst/>
              <a:gdLst/>
              <a:ahLst/>
              <a:cxnLst/>
              <a:rect l="l" t="t" r="r" b="b"/>
              <a:pathLst>
                <a:path w="6132" h="8812" extrusionOk="0">
                  <a:moveTo>
                    <a:pt x="203" y="1"/>
                  </a:moveTo>
                  <a:lnTo>
                    <a:pt x="0" y="191"/>
                  </a:lnTo>
                  <a:cubicBezTo>
                    <a:pt x="0" y="203"/>
                    <a:pt x="477" y="739"/>
                    <a:pt x="667" y="2073"/>
                  </a:cubicBezTo>
                  <a:lnTo>
                    <a:pt x="691" y="2204"/>
                  </a:lnTo>
                  <a:cubicBezTo>
                    <a:pt x="893" y="3561"/>
                    <a:pt x="1024" y="4454"/>
                    <a:pt x="2179" y="4871"/>
                  </a:cubicBezTo>
                  <a:cubicBezTo>
                    <a:pt x="3251" y="5252"/>
                    <a:pt x="4167" y="6383"/>
                    <a:pt x="4167" y="6383"/>
                  </a:cubicBezTo>
                  <a:lnTo>
                    <a:pt x="5906" y="8812"/>
                  </a:lnTo>
                  <a:lnTo>
                    <a:pt x="6132" y="8657"/>
                  </a:lnTo>
                  <a:lnTo>
                    <a:pt x="4394" y="6216"/>
                  </a:lnTo>
                  <a:cubicBezTo>
                    <a:pt x="4358" y="6168"/>
                    <a:pt x="3417" y="5014"/>
                    <a:pt x="2274" y="4609"/>
                  </a:cubicBezTo>
                  <a:cubicBezTo>
                    <a:pt x="1274" y="4252"/>
                    <a:pt x="1155" y="3466"/>
                    <a:pt x="965" y="2168"/>
                  </a:cubicBezTo>
                  <a:lnTo>
                    <a:pt x="953" y="2037"/>
                  </a:lnTo>
                  <a:cubicBezTo>
                    <a:pt x="738" y="608"/>
                    <a:pt x="227" y="25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42"/>
            <p:cNvSpPr/>
            <p:nvPr/>
          </p:nvSpPr>
          <p:spPr>
            <a:xfrm>
              <a:off x="4944950" y="1737850"/>
              <a:ext cx="235175" cy="311075"/>
            </a:xfrm>
            <a:custGeom>
              <a:avLst/>
              <a:gdLst/>
              <a:ahLst/>
              <a:cxnLst/>
              <a:rect l="l" t="t" r="r" b="b"/>
              <a:pathLst>
                <a:path w="9407" h="12443" extrusionOk="0">
                  <a:moveTo>
                    <a:pt x="179" y="0"/>
                  </a:moveTo>
                  <a:lnTo>
                    <a:pt x="1" y="215"/>
                  </a:lnTo>
                  <a:cubicBezTo>
                    <a:pt x="477" y="607"/>
                    <a:pt x="894" y="1298"/>
                    <a:pt x="1382" y="2096"/>
                  </a:cubicBezTo>
                  <a:cubicBezTo>
                    <a:pt x="1608" y="2477"/>
                    <a:pt x="1858" y="2882"/>
                    <a:pt x="2120" y="3274"/>
                  </a:cubicBezTo>
                  <a:cubicBezTo>
                    <a:pt x="2620" y="4013"/>
                    <a:pt x="3430" y="5441"/>
                    <a:pt x="3977" y="6418"/>
                  </a:cubicBezTo>
                  <a:cubicBezTo>
                    <a:pt x="3757" y="6250"/>
                    <a:pt x="3509" y="6138"/>
                    <a:pt x="3242" y="6138"/>
                  </a:cubicBezTo>
                  <a:cubicBezTo>
                    <a:pt x="3205" y="6138"/>
                    <a:pt x="3169" y="6140"/>
                    <a:pt x="3132" y="6144"/>
                  </a:cubicBezTo>
                  <a:cubicBezTo>
                    <a:pt x="2894" y="6168"/>
                    <a:pt x="2739" y="6263"/>
                    <a:pt x="2668" y="6418"/>
                  </a:cubicBezTo>
                  <a:cubicBezTo>
                    <a:pt x="2513" y="6751"/>
                    <a:pt x="2822" y="7227"/>
                    <a:pt x="3156" y="7739"/>
                  </a:cubicBezTo>
                  <a:lnTo>
                    <a:pt x="3263" y="7894"/>
                  </a:lnTo>
                  <a:cubicBezTo>
                    <a:pt x="3501" y="8263"/>
                    <a:pt x="4037" y="8347"/>
                    <a:pt x="4668" y="8442"/>
                  </a:cubicBezTo>
                  <a:cubicBezTo>
                    <a:pt x="5299" y="8537"/>
                    <a:pt x="6013" y="8644"/>
                    <a:pt x="6561" y="9061"/>
                  </a:cubicBezTo>
                  <a:cubicBezTo>
                    <a:pt x="7656" y="9882"/>
                    <a:pt x="9156" y="12418"/>
                    <a:pt x="9168" y="12442"/>
                  </a:cubicBezTo>
                  <a:lnTo>
                    <a:pt x="9406" y="12299"/>
                  </a:lnTo>
                  <a:cubicBezTo>
                    <a:pt x="9347" y="12192"/>
                    <a:pt x="7859" y="9692"/>
                    <a:pt x="6739" y="8835"/>
                  </a:cubicBezTo>
                  <a:cubicBezTo>
                    <a:pt x="6120" y="8382"/>
                    <a:pt x="5370" y="8263"/>
                    <a:pt x="4704" y="8168"/>
                  </a:cubicBezTo>
                  <a:cubicBezTo>
                    <a:pt x="4144" y="8085"/>
                    <a:pt x="3668" y="8013"/>
                    <a:pt x="3501" y="7751"/>
                  </a:cubicBezTo>
                  <a:lnTo>
                    <a:pt x="3394" y="7585"/>
                  </a:lnTo>
                  <a:cubicBezTo>
                    <a:pt x="3156" y="7227"/>
                    <a:pt x="2834" y="6727"/>
                    <a:pt x="2918" y="6537"/>
                  </a:cubicBezTo>
                  <a:cubicBezTo>
                    <a:pt x="2953" y="6465"/>
                    <a:pt x="3072" y="6430"/>
                    <a:pt x="3168" y="6418"/>
                  </a:cubicBezTo>
                  <a:cubicBezTo>
                    <a:pt x="3192" y="6415"/>
                    <a:pt x="3216" y="6413"/>
                    <a:pt x="3240" y="6413"/>
                  </a:cubicBezTo>
                  <a:cubicBezTo>
                    <a:pt x="3791" y="6413"/>
                    <a:pt x="4379" y="7169"/>
                    <a:pt x="4573" y="7477"/>
                  </a:cubicBezTo>
                  <a:lnTo>
                    <a:pt x="4811" y="7334"/>
                  </a:lnTo>
                  <a:cubicBezTo>
                    <a:pt x="4799" y="7299"/>
                    <a:pt x="3168" y="4322"/>
                    <a:pt x="2358" y="3120"/>
                  </a:cubicBezTo>
                  <a:cubicBezTo>
                    <a:pt x="2084" y="2727"/>
                    <a:pt x="1846" y="2334"/>
                    <a:pt x="1620" y="1941"/>
                  </a:cubicBezTo>
                  <a:cubicBezTo>
                    <a:pt x="1120" y="1131"/>
                    <a:pt x="691" y="417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42"/>
            <p:cNvSpPr/>
            <p:nvPr/>
          </p:nvSpPr>
          <p:spPr>
            <a:xfrm>
              <a:off x="4678250" y="1554500"/>
              <a:ext cx="51225" cy="77100"/>
            </a:xfrm>
            <a:custGeom>
              <a:avLst/>
              <a:gdLst/>
              <a:ahLst/>
              <a:cxnLst/>
              <a:rect l="l" t="t" r="r" b="b"/>
              <a:pathLst>
                <a:path w="2049" h="3084" extrusionOk="0">
                  <a:moveTo>
                    <a:pt x="48" y="0"/>
                  </a:moveTo>
                  <a:cubicBezTo>
                    <a:pt x="48" y="0"/>
                    <a:pt x="36" y="60"/>
                    <a:pt x="24" y="155"/>
                  </a:cubicBezTo>
                  <a:cubicBezTo>
                    <a:pt x="12" y="250"/>
                    <a:pt x="1" y="405"/>
                    <a:pt x="12" y="583"/>
                  </a:cubicBezTo>
                  <a:cubicBezTo>
                    <a:pt x="12" y="762"/>
                    <a:pt x="36" y="988"/>
                    <a:pt x="84" y="1214"/>
                  </a:cubicBezTo>
                  <a:cubicBezTo>
                    <a:pt x="120" y="1334"/>
                    <a:pt x="143" y="1464"/>
                    <a:pt x="191" y="1584"/>
                  </a:cubicBezTo>
                  <a:cubicBezTo>
                    <a:pt x="239" y="1715"/>
                    <a:pt x="286" y="1845"/>
                    <a:pt x="382" y="1965"/>
                  </a:cubicBezTo>
                  <a:cubicBezTo>
                    <a:pt x="465" y="2084"/>
                    <a:pt x="584" y="2179"/>
                    <a:pt x="691" y="2250"/>
                  </a:cubicBezTo>
                  <a:cubicBezTo>
                    <a:pt x="798" y="2322"/>
                    <a:pt x="905" y="2393"/>
                    <a:pt x="1001" y="2453"/>
                  </a:cubicBezTo>
                  <a:cubicBezTo>
                    <a:pt x="1203" y="2584"/>
                    <a:pt x="1382" y="2691"/>
                    <a:pt x="1536" y="2786"/>
                  </a:cubicBezTo>
                  <a:cubicBezTo>
                    <a:pt x="1846" y="2977"/>
                    <a:pt x="2048" y="3084"/>
                    <a:pt x="2048" y="3084"/>
                  </a:cubicBezTo>
                  <a:cubicBezTo>
                    <a:pt x="2048" y="3084"/>
                    <a:pt x="1870" y="2941"/>
                    <a:pt x="1584" y="2727"/>
                  </a:cubicBezTo>
                  <a:cubicBezTo>
                    <a:pt x="1441" y="2607"/>
                    <a:pt x="1275" y="2488"/>
                    <a:pt x="1072" y="2346"/>
                  </a:cubicBezTo>
                  <a:cubicBezTo>
                    <a:pt x="894" y="2203"/>
                    <a:pt x="643" y="2072"/>
                    <a:pt x="501" y="1869"/>
                  </a:cubicBezTo>
                  <a:cubicBezTo>
                    <a:pt x="370" y="1667"/>
                    <a:pt x="286" y="1405"/>
                    <a:pt x="215" y="1191"/>
                  </a:cubicBezTo>
                  <a:cubicBezTo>
                    <a:pt x="155" y="964"/>
                    <a:pt x="108" y="750"/>
                    <a:pt x="84" y="572"/>
                  </a:cubicBezTo>
                  <a:cubicBezTo>
                    <a:pt x="60" y="405"/>
                    <a:pt x="60" y="250"/>
                    <a:pt x="48" y="155"/>
                  </a:cubicBezTo>
                  <a:cubicBezTo>
                    <a:pt x="48" y="60"/>
                    <a:pt x="48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42"/>
            <p:cNvSpPr/>
            <p:nvPr/>
          </p:nvSpPr>
          <p:spPr>
            <a:xfrm>
              <a:off x="4736300" y="1635450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0" y="0"/>
                  </a:moveTo>
                  <a:cubicBezTo>
                    <a:pt x="0" y="1"/>
                    <a:pt x="48" y="48"/>
                    <a:pt x="131" y="108"/>
                  </a:cubicBezTo>
                  <a:cubicBezTo>
                    <a:pt x="215" y="179"/>
                    <a:pt x="346" y="251"/>
                    <a:pt x="488" y="298"/>
                  </a:cubicBezTo>
                  <a:cubicBezTo>
                    <a:pt x="643" y="346"/>
                    <a:pt x="798" y="358"/>
                    <a:pt x="893" y="358"/>
                  </a:cubicBezTo>
                  <a:cubicBezTo>
                    <a:pt x="1000" y="358"/>
                    <a:pt x="1072" y="346"/>
                    <a:pt x="1072" y="346"/>
                  </a:cubicBezTo>
                  <a:cubicBezTo>
                    <a:pt x="1072" y="346"/>
                    <a:pt x="1012" y="310"/>
                    <a:pt x="917" y="274"/>
                  </a:cubicBezTo>
                  <a:cubicBezTo>
                    <a:pt x="822" y="239"/>
                    <a:pt x="691" y="191"/>
                    <a:pt x="536" y="143"/>
                  </a:cubicBezTo>
                  <a:cubicBezTo>
                    <a:pt x="393" y="96"/>
                    <a:pt x="262" y="60"/>
                    <a:pt x="155" y="36"/>
                  </a:cubicBezTo>
                  <a:cubicBezTo>
                    <a:pt x="60" y="12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42"/>
            <p:cNvSpPr/>
            <p:nvPr/>
          </p:nvSpPr>
          <p:spPr>
            <a:xfrm>
              <a:off x="4773200" y="1644925"/>
              <a:ext cx="32475" cy="4050"/>
            </a:xfrm>
            <a:custGeom>
              <a:avLst/>
              <a:gdLst/>
              <a:ahLst/>
              <a:cxnLst/>
              <a:rect l="l" t="t" r="r" b="b"/>
              <a:pathLst>
                <a:path w="1299" h="162" extrusionOk="0">
                  <a:moveTo>
                    <a:pt x="539" y="1"/>
                  </a:moveTo>
                  <a:cubicBezTo>
                    <a:pt x="236" y="1"/>
                    <a:pt x="1" y="38"/>
                    <a:pt x="1" y="38"/>
                  </a:cubicBezTo>
                  <a:cubicBezTo>
                    <a:pt x="1" y="38"/>
                    <a:pt x="286" y="145"/>
                    <a:pt x="644" y="157"/>
                  </a:cubicBezTo>
                  <a:cubicBezTo>
                    <a:pt x="685" y="160"/>
                    <a:pt x="725" y="161"/>
                    <a:pt x="763" y="161"/>
                  </a:cubicBezTo>
                  <a:cubicBezTo>
                    <a:pt x="1073" y="161"/>
                    <a:pt x="1298" y="86"/>
                    <a:pt x="1298" y="86"/>
                  </a:cubicBezTo>
                  <a:cubicBezTo>
                    <a:pt x="1298" y="86"/>
                    <a:pt x="1013" y="14"/>
                    <a:pt x="655" y="2"/>
                  </a:cubicBezTo>
                  <a:cubicBezTo>
                    <a:pt x="616" y="1"/>
                    <a:pt x="577" y="1"/>
                    <a:pt x="5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42"/>
            <p:cNvSpPr/>
            <p:nvPr/>
          </p:nvSpPr>
          <p:spPr>
            <a:xfrm>
              <a:off x="4858025" y="1619675"/>
              <a:ext cx="80700" cy="25625"/>
            </a:xfrm>
            <a:custGeom>
              <a:avLst/>
              <a:gdLst/>
              <a:ahLst/>
              <a:cxnLst/>
              <a:rect l="l" t="t" r="r" b="b"/>
              <a:pathLst>
                <a:path w="3228" h="1025" extrusionOk="0">
                  <a:moveTo>
                    <a:pt x="3228" y="0"/>
                  </a:moveTo>
                  <a:cubicBezTo>
                    <a:pt x="3227" y="0"/>
                    <a:pt x="3180" y="24"/>
                    <a:pt x="3108" y="60"/>
                  </a:cubicBezTo>
                  <a:cubicBezTo>
                    <a:pt x="3025" y="96"/>
                    <a:pt x="2918" y="155"/>
                    <a:pt x="2775" y="215"/>
                  </a:cubicBezTo>
                  <a:cubicBezTo>
                    <a:pt x="2501" y="346"/>
                    <a:pt x="2108" y="501"/>
                    <a:pt x="1656" y="643"/>
                  </a:cubicBezTo>
                  <a:cubicBezTo>
                    <a:pt x="1215" y="774"/>
                    <a:pt x="799" y="882"/>
                    <a:pt x="501" y="929"/>
                  </a:cubicBezTo>
                  <a:cubicBezTo>
                    <a:pt x="346" y="965"/>
                    <a:pt x="227" y="989"/>
                    <a:pt x="144" y="1001"/>
                  </a:cubicBezTo>
                  <a:cubicBezTo>
                    <a:pt x="49" y="1012"/>
                    <a:pt x="1" y="1012"/>
                    <a:pt x="1" y="1012"/>
                  </a:cubicBezTo>
                  <a:cubicBezTo>
                    <a:pt x="1" y="1012"/>
                    <a:pt x="49" y="1012"/>
                    <a:pt x="144" y="1024"/>
                  </a:cubicBezTo>
                  <a:cubicBezTo>
                    <a:pt x="227" y="1024"/>
                    <a:pt x="358" y="1024"/>
                    <a:pt x="513" y="1012"/>
                  </a:cubicBezTo>
                  <a:cubicBezTo>
                    <a:pt x="822" y="989"/>
                    <a:pt x="1251" y="929"/>
                    <a:pt x="1704" y="786"/>
                  </a:cubicBezTo>
                  <a:cubicBezTo>
                    <a:pt x="2156" y="643"/>
                    <a:pt x="2549" y="453"/>
                    <a:pt x="2811" y="286"/>
                  </a:cubicBezTo>
                  <a:cubicBezTo>
                    <a:pt x="2942" y="203"/>
                    <a:pt x="3049" y="131"/>
                    <a:pt x="3120" y="84"/>
                  </a:cubicBezTo>
                  <a:cubicBezTo>
                    <a:pt x="3192" y="36"/>
                    <a:pt x="3227" y="0"/>
                    <a:pt x="32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42"/>
            <p:cNvSpPr/>
            <p:nvPr/>
          </p:nvSpPr>
          <p:spPr>
            <a:xfrm>
              <a:off x="4919950" y="1590200"/>
              <a:ext cx="30675" cy="29800"/>
            </a:xfrm>
            <a:custGeom>
              <a:avLst/>
              <a:gdLst/>
              <a:ahLst/>
              <a:cxnLst/>
              <a:rect l="l" t="t" r="r" b="b"/>
              <a:pathLst>
                <a:path w="1227" h="1192" extrusionOk="0">
                  <a:moveTo>
                    <a:pt x="1227" y="1"/>
                  </a:moveTo>
                  <a:lnTo>
                    <a:pt x="1227" y="1"/>
                  </a:lnTo>
                  <a:cubicBezTo>
                    <a:pt x="1227" y="1"/>
                    <a:pt x="1167" y="84"/>
                    <a:pt x="1072" y="215"/>
                  </a:cubicBezTo>
                  <a:cubicBezTo>
                    <a:pt x="977" y="346"/>
                    <a:pt x="846" y="525"/>
                    <a:pt x="691" y="691"/>
                  </a:cubicBezTo>
                  <a:cubicBezTo>
                    <a:pt x="536" y="858"/>
                    <a:pt x="370" y="989"/>
                    <a:pt x="227" y="1072"/>
                  </a:cubicBezTo>
                  <a:cubicBezTo>
                    <a:pt x="96" y="1156"/>
                    <a:pt x="0" y="1191"/>
                    <a:pt x="0" y="1191"/>
                  </a:cubicBezTo>
                  <a:cubicBezTo>
                    <a:pt x="0" y="1191"/>
                    <a:pt x="24" y="1191"/>
                    <a:pt x="72" y="1179"/>
                  </a:cubicBezTo>
                  <a:cubicBezTo>
                    <a:pt x="119" y="1179"/>
                    <a:pt x="179" y="1168"/>
                    <a:pt x="262" y="1144"/>
                  </a:cubicBezTo>
                  <a:cubicBezTo>
                    <a:pt x="417" y="1096"/>
                    <a:pt x="631" y="989"/>
                    <a:pt x="810" y="798"/>
                  </a:cubicBezTo>
                  <a:cubicBezTo>
                    <a:pt x="977" y="608"/>
                    <a:pt x="1084" y="406"/>
                    <a:pt x="1143" y="251"/>
                  </a:cubicBezTo>
                  <a:cubicBezTo>
                    <a:pt x="1203" y="96"/>
                    <a:pt x="1227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42"/>
            <p:cNvSpPr/>
            <p:nvPr/>
          </p:nvSpPr>
          <p:spPr>
            <a:xfrm>
              <a:off x="4953000" y="1570550"/>
              <a:ext cx="5375" cy="10150"/>
            </a:xfrm>
            <a:custGeom>
              <a:avLst/>
              <a:gdLst/>
              <a:ahLst/>
              <a:cxnLst/>
              <a:rect l="l" t="t" r="r" b="b"/>
              <a:pathLst>
                <a:path w="215" h="406" extrusionOk="0">
                  <a:moveTo>
                    <a:pt x="202" y="1"/>
                  </a:moveTo>
                  <a:cubicBezTo>
                    <a:pt x="202" y="1"/>
                    <a:pt x="95" y="72"/>
                    <a:pt x="48" y="168"/>
                  </a:cubicBezTo>
                  <a:cubicBezTo>
                    <a:pt x="0" y="275"/>
                    <a:pt x="12" y="406"/>
                    <a:pt x="12" y="406"/>
                  </a:cubicBezTo>
                  <a:cubicBezTo>
                    <a:pt x="12" y="406"/>
                    <a:pt x="36" y="394"/>
                    <a:pt x="83" y="370"/>
                  </a:cubicBezTo>
                  <a:cubicBezTo>
                    <a:pt x="119" y="346"/>
                    <a:pt x="167" y="299"/>
                    <a:pt x="191" y="239"/>
                  </a:cubicBezTo>
                  <a:cubicBezTo>
                    <a:pt x="214" y="180"/>
                    <a:pt x="214" y="120"/>
                    <a:pt x="214" y="72"/>
                  </a:cubicBezTo>
                  <a:cubicBezTo>
                    <a:pt x="214" y="25"/>
                    <a:pt x="202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42"/>
            <p:cNvSpPr/>
            <p:nvPr/>
          </p:nvSpPr>
          <p:spPr>
            <a:xfrm>
              <a:off x="4956850" y="1557750"/>
              <a:ext cx="4800" cy="6275"/>
            </a:xfrm>
            <a:custGeom>
              <a:avLst/>
              <a:gdLst/>
              <a:ahLst/>
              <a:cxnLst/>
              <a:rect l="l" t="t" r="r" b="b"/>
              <a:pathLst>
                <a:path w="192" h="251" extrusionOk="0">
                  <a:moveTo>
                    <a:pt x="120" y="1"/>
                  </a:moveTo>
                  <a:cubicBezTo>
                    <a:pt x="120" y="1"/>
                    <a:pt x="37" y="37"/>
                    <a:pt x="13" y="108"/>
                  </a:cubicBezTo>
                  <a:cubicBezTo>
                    <a:pt x="1" y="180"/>
                    <a:pt x="72" y="251"/>
                    <a:pt x="72" y="251"/>
                  </a:cubicBezTo>
                  <a:cubicBezTo>
                    <a:pt x="72" y="251"/>
                    <a:pt x="156" y="215"/>
                    <a:pt x="167" y="144"/>
                  </a:cubicBezTo>
                  <a:cubicBezTo>
                    <a:pt x="191" y="72"/>
                    <a:pt x="120" y="1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42"/>
            <p:cNvSpPr/>
            <p:nvPr/>
          </p:nvSpPr>
          <p:spPr>
            <a:xfrm>
              <a:off x="4959525" y="1544975"/>
              <a:ext cx="5100" cy="6850"/>
            </a:xfrm>
            <a:custGeom>
              <a:avLst/>
              <a:gdLst/>
              <a:ahLst/>
              <a:cxnLst/>
              <a:rect l="l" t="t" r="r" b="b"/>
              <a:pathLst>
                <a:path w="204" h="274" extrusionOk="0">
                  <a:moveTo>
                    <a:pt x="144" y="0"/>
                  </a:moveTo>
                  <a:cubicBezTo>
                    <a:pt x="144" y="0"/>
                    <a:pt x="49" y="36"/>
                    <a:pt x="25" y="119"/>
                  </a:cubicBezTo>
                  <a:cubicBezTo>
                    <a:pt x="1" y="191"/>
                    <a:pt x="60" y="274"/>
                    <a:pt x="60" y="274"/>
                  </a:cubicBezTo>
                  <a:cubicBezTo>
                    <a:pt x="60" y="274"/>
                    <a:pt x="156" y="238"/>
                    <a:pt x="180" y="155"/>
                  </a:cubicBezTo>
                  <a:cubicBezTo>
                    <a:pt x="203" y="83"/>
                    <a:pt x="144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42"/>
            <p:cNvSpPr/>
            <p:nvPr/>
          </p:nvSpPr>
          <p:spPr>
            <a:xfrm>
              <a:off x="4790775" y="1316375"/>
              <a:ext cx="8650" cy="28000"/>
            </a:xfrm>
            <a:custGeom>
              <a:avLst/>
              <a:gdLst/>
              <a:ahLst/>
              <a:cxnLst/>
              <a:rect l="l" t="t" r="r" b="b"/>
              <a:pathLst>
                <a:path w="346" h="1120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" y="24"/>
                    <a:pt x="24" y="48"/>
                  </a:cubicBezTo>
                  <a:cubicBezTo>
                    <a:pt x="48" y="71"/>
                    <a:pt x="60" y="119"/>
                    <a:pt x="83" y="167"/>
                  </a:cubicBezTo>
                  <a:cubicBezTo>
                    <a:pt x="131" y="262"/>
                    <a:pt x="167" y="405"/>
                    <a:pt x="179" y="560"/>
                  </a:cubicBezTo>
                  <a:cubicBezTo>
                    <a:pt x="179" y="714"/>
                    <a:pt x="167" y="857"/>
                    <a:pt x="131" y="953"/>
                  </a:cubicBezTo>
                  <a:cubicBezTo>
                    <a:pt x="119" y="1012"/>
                    <a:pt x="107" y="1048"/>
                    <a:pt x="95" y="1083"/>
                  </a:cubicBezTo>
                  <a:cubicBezTo>
                    <a:pt x="83" y="1107"/>
                    <a:pt x="72" y="1119"/>
                    <a:pt x="72" y="1119"/>
                  </a:cubicBezTo>
                  <a:cubicBezTo>
                    <a:pt x="72" y="1119"/>
                    <a:pt x="83" y="1107"/>
                    <a:pt x="107" y="1095"/>
                  </a:cubicBezTo>
                  <a:cubicBezTo>
                    <a:pt x="131" y="1072"/>
                    <a:pt x="167" y="1036"/>
                    <a:pt x="203" y="988"/>
                  </a:cubicBezTo>
                  <a:cubicBezTo>
                    <a:pt x="274" y="893"/>
                    <a:pt x="345" y="738"/>
                    <a:pt x="333" y="548"/>
                  </a:cubicBezTo>
                  <a:cubicBezTo>
                    <a:pt x="322" y="357"/>
                    <a:pt x="238" y="202"/>
                    <a:pt x="155" y="119"/>
                  </a:cubicBezTo>
                  <a:cubicBezTo>
                    <a:pt x="107" y="71"/>
                    <a:pt x="72" y="48"/>
                    <a:pt x="48" y="36"/>
                  </a:cubicBezTo>
                  <a:cubicBezTo>
                    <a:pt x="12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42"/>
            <p:cNvSpPr/>
            <p:nvPr/>
          </p:nvSpPr>
          <p:spPr>
            <a:xfrm>
              <a:off x="4796125" y="1316375"/>
              <a:ext cx="8650" cy="28000"/>
            </a:xfrm>
            <a:custGeom>
              <a:avLst/>
              <a:gdLst/>
              <a:ahLst/>
              <a:cxnLst/>
              <a:rect l="l" t="t" r="r" b="b"/>
              <a:pathLst>
                <a:path w="346" h="1120" extrusionOk="0">
                  <a:moveTo>
                    <a:pt x="0" y="0"/>
                  </a:moveTo>
                  <a:cubicBezTo>
                    <a:pt x="0" y="0"/>
                    <a:pt x="12" y="24"/>
                    <a:pt x="24" y="48"/>
                  </a:cubicBezTo>
                  <a:cubicBezTo>
                    <a:pt x="48" y="71"/>
                    <a:pt x="72" y="119"/>
                    <a:pt x="84" y="167"/>
                  </a:cubicBezTo>
                  <a:cubicBezTo>
                    <a:pt x="131" y="262"/>
                    <a:pt x="167" y="405"/>
                    <a:pt x="179" y="560"/>
                  </a:cubicBezTo>
                  <a:cubicBezTo>
                    <a:pt x="191" y="714"/>
                    <a:pt x="167" y="857"/>
                    <a:pt x="131" y="953"/>
                  </a:cubicBezTo>
                  <a:cubicBezTo>
                    <a:pt x="119" y="1012"/>
                    <a:pt x="108" y="1048"/>
                    <a:pt x="96" y="1083"/>
                  </a:cubicBezTo>
                  <a:cubicBezTo>
                    <a:pt x="84" y="1107"/>
                    <a:pt x="72" y="1119"/>
                    <a:pt x="72" y="1119"/>
                  </a:cubicBezTo>
                  <a:cubicBezTo>
                    <a:pt x="72" y="1119"/>
                    <a:pt x="84" y="1107"/>
                    <a:pt x="108" y="1095"/>
                  </a:cubicBezTo>
                  <a:cubicBezTo>
                    <a:pt x="143" y="1072"/>
                    <a:pt x="167" y="1036"/>
                    <a:pt x="203" y="988"/>
                  </a:cubicBezTo>
                  <a:cubicBezTo>
                    <a:pt x="274" y="893"/>
                    <a:pt x="346" y="738"/>
                    <a:pt x="334" y="548"/>
                  </a:cubicBezTo>
                  <a:cubicBezTo>
                    <a:pt x="322" y="357"/>
                    <a:pt x="239" y="202"/>
                    <a:pt x="155" y="119"/>
                  </a:cubicBezTo>
                  <a:cubicBezTo>
                    <a:pt x="108" y="71"/>
                    <a:pt x="72" y="48"/>
                    <a:pt x="48" y="36"/>
                  </a:cubicBezTo>
                  <a:cubicBezTo>
                    <a:pt x="24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42"/>
            <p:cNvSpPr/>
            <p:nvPr/>
          </p:nvSpPr>
          <p:spPr>
            <a:xfrm>
              <a:off x="4839275" y="1316375"/>
              <a:ext cx="8675" cy="28000"/>
            </a:xfrm>
            <a:custGeom>
              <a:avLst/>
              <a:gdLst/>
              <a:ahLst/>
              <a:cxnLst/>
              <a:rect l="l" t="t" r="r" b="b"/>
              <a:pathLst>
                <a:path w="347" h="1120" extrusionOk="0">
                  <a:moveTo>
                    <a:pt x="346" y="0"/>
                  </a:moveTo>
                  <a:cubicBezTo>
                    <a:pt x="346" y="0"/>
                    <a:pt x="334" y="12"/>
                    <a:pt x="298" y="36"/>
                  </a:cubicBezTo>
                  <a:cubicBezTo>
                    <a:pt x="275" y="48"/>
                    <a:pt x="239" y="71"/>
                    <a:pt x="203" y="119"/>
                  </a:cubicBezTo>
                  <a:cubicBezTo>
                    <a:pt x="120" y="202"/>
                    <a:pt x="25" y="357"/>
                    <a:pt x="13" y="548"/>
                  </a:cubicBezTo>
                  <a:cubicBezTo>
                    <a:pt x="1" y="738"/>
                    <a:pt x="72" y="893"/>
                    <a:pt x="144" y="988"/>
                  </a:cubicBezTo>
                  <a:cubicBezTo>
                    <a:pt x="179" y="1036"/>
                    <a:pt x="215" y="1072"/>
                    <a:pt x="239" y="1095"/>
                  </a:cubicBezTo>
                  <a:cubicBezTo>
                    <a:pt x="263" y="1107"/>
                    <a:pt x="275" y="1119"/>
                    <a:pt x="275" y="1119"/>
                  </a:cubicBezTo>
                  <a:cubicBezTo>
                    <a:pt x="275" y="1119"/>
                    <a:pt x="275" y="1107"/>
                    <a:pt x="263" y="1083"/>
                  </a:cubicBezTo>
                  <a:cubicBezTo>
                    <a:pt x="239" y="1048"/>
                    <a:pt x="227" y="1012"/>
                    <a:pt x="215" y="953"/>
                  </a:cubicBezTo>
                  <a:cubicBezTo>
                    <a:pt x="179" y="857"/>
                    <a:pt x="168" y="714"/>
                    <a:pt x="179" y="560"/>
                  </a:cubicBezTo>
                  <a:cubicBezTo>
                    <a:pt x="179" y="405"/>
                    <a:pt x="215" y="262"/>
                    <a:pt x="263" y="167"/>
                  </a:cubicBezTo>
                  <a:cubicBezTo>
                    <a:pt x="287" y="119"/>
                    <a:pt x="310" y="71"/>
                    <a:pt x="322" y="48"/>
                  </a:cubicBezTo>
                  <a:cubicBezTo>
                    <a:pt x="334" y="24"/>
                    <a:pt x="34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42"/>
            <p:cNvSpPr/>
            <p:nvPr/>
          </p:nvSpPr>
          <p:spPr>
            <a:xfrm>
              <a:off x="4790475" y="1323200"/>
              <a:ext cx="4475" cy="17900"/>
            </a:xfrm>
            <a:custGeom>
              <a:avLst/>
              <a:gdLst/>
              <a:ahLst/>
              <a:cxnLst/>
              <a:rect l="l" t="t" r="r" b="b"/>
              <a:pathLst>
                <a:path w="179" h="716" extrusionOk="0">
                  <a:moveTo>
                    <a:pt x="0" y="1"/>
                  </a:moveTo>
                  <a:cubicBezTo>
                    <a:pt x="0" y="1"/>
                    <a:pt x="0" y="49"/>
                    <a:pt x="12" y="120"/>
                  </a:cubicBezTo>
                  <a:cubicBezTo>
                    <a:pt x="12" y="179"/>
                    <a:pt x="12" y="263"/>
                    <a:pt x="24" y="358"/>
                  </a:cubicBezTo>
                  <a:cubicBezTo>
                    <a:pt x="24" y="453"/>
                    <a:pt x="24" y="537"/>
                    <a:pt x="24" y="608"/>
                  </a:cubicBezTo>
                  <a:cubicBezTo>
                    <a:pt x="24" y="668"/>
                    <a:pt x="24" y="715"/>
                    <a:pt x="24" y="715"/>
                  </a:cubicBezTo>
                  <a:cubicBezTo>
                    <a:pt x="24" y="715"/>
                    <a:pt x="60" y="691"/>
                    <a:pt x="95" y="632"/>
                  </a:cubicBezTo>
                  <a:cubicBezTo>
                    <a:pt x="143" y="572"/>
                    <a:pt x="179" y="465"/>
                    <a:pt x="179" y="358"/>
                  </a:cubicBezTo>
                  <a:cubicBezTo>
                    <a:pt x="179" y="239"/>
                    <a:pt x="131" y="144"/>
                    <a:pt x="84" y="84"/>
                  </a:cubicBezTo>
                  <a:cubicBezTo>
                    <a:pt x="36" y="25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42"/>
            <p:cNvSpPr/>
            <p:nvPr/>
          </p:nvSpPr>
          <p:spPr>
            <a:xfrm>
              <a:off x="4786000" y="1325900"/>
              <a:ext cx="4500" cy="15800"/>
            </a:xfrm>
            <a:custGeom>
              <a:avLst/>
              <a:gdLst/>
              <a:ahLst/>
              <a:cxnLst/>
              <a:rect l="l" t="t" r="r" b="b"/>
              <a:pathLst>
                <a:path w="180" h="632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3" y="36"/>
                    <a:pt x="13" y="95"/>
                  </a:cubicBezTo>
                  <a:cubicBezTo>
                    <a:pt x="24" y="155"/>
                    <a:pt x="24" y="238"/>
                    <a:pt x="24" y="310"/>
                  </a:cubicBezTo>
                  <a:cubicBezTo>
                    <a:pt x="24" y="393"/>
                    <a:pt x="24" y="464"/>
                    <a:pt x="24" y="524"/>
                  </a:cubicBezTo>
                  <a:cubicBezTo>
                    <a:pt x="24" y="583"/>
                    <a:pt x="13" y="631"/>
                    <a:pt x="13" y="631"/>
                  </a:cubicBezTo>
                  <a:cubicBezTo>
                    <a:pt x="13" y="631"/>
                    <a:pt x="60" y="607"/>
                    <a:pt x="96" y="560"/>
                  </a:cubicBezTo>
                  <a:cubicBezTo>
                    <a:pt x="143" y="500"/>
                    <a:pt x="179" y="417"/>
                    <a:pt x="179" y="310"/>
                  </a:cubicBezTo>
                  <a:cubicBezTo>
                    <a:pt x="179" y="202"/>
                    <a:pt x="132" y="119"/>
                    <a:pt x="84" y="60"/>
                  </a:cubicBezTo>
                  <a:cubicBezTo>
                    <a:pt x="36" y="12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42"/>
            <p:cNvSpPr/>
            <p:nvPr/>
          </p:nvSpPr>
          <p:spPr>
            <a:xfrm>
              <a:off x="4784525" y="1314150"/>
              <a:ext cx="4475" cy="6400"/>
            </a:xfrm>
            <a:custGeom>
              <a:avLst/>
              <a:gdLst/>
              <a:ahLst/>
              <a:cxnLst/>
              <a:rect l="l" t="t" r="r" b="b"/>
              <a:pathLst>
                <a:path w="179" h="256" extrusionOk="0">
                  <a:moveTo>
                    <a:pt x="40" y="0"/>
                  </a:moveTo>
                  <a:cubicBezTo>
                    <a:pt x="23" y="0"/>
                    <a:pt x="12" y="6"/>
                    <a:pt x="12" y="6"/>
                  </a:cubicBezTo>
                  <a:cubicBezTo>
                    <a:pt x="12" y="6"/>
                    <a:pt x="12" y="29"/>
                    <a:pt x="12" y="53"/>
                  </a:cubicBezTo>
                  <a:cubicBezTo>
                    <a:pt x="12" y="89"/>
                    <a:pt x="0" y="113"/>
                    <a:pt x="12" y="137"/>
                  </a:cubicBezTo>
                  <a:cubicBezTo>
                    <a:pt x="12" y="160"/>
                    <a:pt x="36" y="184"/>
                    <a:pt x="48" y="208"/>
                  </a:cubicBezTo>
                  <a:cubicBezTo>
                    <a:pt x="72" y="232"/>
                    <a:pt x="83" y="256"/>
                    <a:pt x="83" y="256"/>
                  </a:cubicBezTo>
                  <a:cubicBezTo>
                    <a:pt x="83" y="256"/>
                    <a:pt x="107" y="256"/>
                    <a:pt x="131" y="232"/>
                  </a:cubicBezTo>
                  <a:cubicBezTo>
                    <a:pt x="155" y="196"/>
                    <a:pt x="179" y="149"/>
                    <a:pt x="167" y="101"/>
                  </a:cubicBezTo>
                  <a:cubicBezTo>
                    <a:pt x="143" y="53"/>
                    <a:pt x="107" y="18"/>
                    <a:pt x="72" y="6"/>
                  </a:cubicBezTo>
                  <a:cubicBezTo>
                    <a:pt x="60" y="2"/>
                    <a:pt x="49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42"/>
            <p:cNvSpPr/>
            <p:nvPr/>
          </p:nvSpPr>
          <p:spPr>
            <a:xfrm>
              <a:off x="4778550" y="1314275"/>
              <a:ext cx="6575" cy="25625"/>
            </a:xfrm>
            <a:custGeom>
              <a:avLst/>
              <a:gdLst/>
              <a:ahLst/>
              <a:cxnLst/>
              <a:rect l="l" t="t" r="r" b="b"/>
              <a:pathLst>
                <a:path w="263" h="1025" extrusionOk="0">
                  <a:moveTo>
                    <a:pt x="1" y="1"/>
                  </a:moveTo>
                  <a:cubicBezTo>
                    <a:pt x="1" y="1"/>
                    <a:pt x="1" y="60"/>
                    <a:pt x="25" y="155"/>
                  </a:cubicBezTo>
                  <a:cubicBezTo>
                    <a:pt x="37" y="251"/>
                    <a:pt x="60" y="370"/>
                    <a:pt x="84" y="513"/>
                  </a:cubicBezTo>
                  <a:cubicBezTo>
                    <a:pt x="108" y="644"/>
                    <a:pt x="132" y="775"/>
                    <a:pt x="144" y="870"/>
                  </a:cubicBezTo>
                  <a:cubicBezTo>
                    <a:pt x="156" y="965"/>
                    <a:pt x="168" y="1025"/>
                    <a:pt x="168" y="1025"/>
                  </a:cubicBezTo>
                  <a:cubicBezTo>
                    <a:pt x="168" y="1025"/>
                    <a:pt x="191" y="965"/>
                    <a:pt x="227" y="870"/>
                  </a:cubicBezTo>
                  <a:cubicBezTo>
                    <a:pt x="251" y="775"/>
                    <a:pt x="263" y="632"/>
                    <a:pt x="239" y="489"/>
                  </a:cubicBezTo>
                  <a:cubicBezTo>
                    <a:pt x="215" y="334"/>
                    <a:pt x="156" y="203"/>
                    <a:pt x="96" y="120"/>
                  </a:cubicBezTo>
                  <a:cubicBezTo>
                    <a:pt x="37" y="36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42"/>
            <p:cNvSpPr/>
            <p:nvPr/>
          </p:nvSpPr>
          <p:spPr>
            <a:xfrm>
              <a:off x="4770825" y="1321125"/>
              <a:ext cx="11325" cy="18775"/>
            </a:xfrm>
            <a:custGeom>
              <a:avLst/>
              <a:gdLst/>
              <a:ahLst/>
              <a:cxnLst/>
              <a:rect l="l" t="t" r="r" b="b"/>
              <a:pathLst>
                <a:path w="453" h="75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36" y="48"/>
                    <a:pt x="84" y="108"/>
                  </a:cubicBezTo>
                  <a:cubicBezTo>
                    <a:pt x="131" y="167"/>
                    <a:pt x="179" y="262"/>
                    <a:pt x="239" y="358"/>
                  </a:cubicBezTo>
                  <a:cubicBezTo>
                    <a:pt x="286" y="453"/>
                    <a:pt x="334" y="548"/>
                    <a:pt x="358" y="620"/>
                  </a:cubicBezTo>
                  <a:cubicBezTo>
                    <a:pt x="381" y="691"/>
                    <a:pt x="393" y="751"/>
                    <a:pt x="393" y="751"/>
                  </a:cubicBezTo>
                  <a:cubicBezTo>
                    <a:pt x="393" y="751"/>
                    <a:pt x="417" y="703"/>
                    <a:pt x="429" y="620"/>
                  </a:cubicBezTo>
                  <a:cubicBezTo>
                    <a:pt x="453" y="524"/>
                    <a:pt x="441" y="405"/>
                    <a:pt x="369" y="286"/>
                  </a:cubicBezTo>
                  <a:cubicBezTo>
                    <a:pt x="310" y="155"/>
                    <a:pt x="215" y="84"/>
                    <a:pt x="131" y="48"/>
                  </a:cubicBezTo>
                  <a:cubicBezTo>
                    <a:pt x="48" y="1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42"/>
            <p:cNvSpPr/>
            <p:nvPr/>
          </p:nvSpPr>
          <p:spPr>
            <a:xfrm>
              <a:off x="4757125" y="1320825"/>
              <a:ext cx="18175" cy="9550"/>
            </a:xfrm>
            <a:custGeom>
              <a:avLst/>
              <a:gdLst/>
              <a:ahLst/>
              <a:cxnLst/>
              <a:rect l="l" t="t" r="r" b="b"/>
              <a:pathLst>
                <a:path w="727" h="382" extrusionOk="0">
                  <a:moveTo>
                    <a:pt x="217" y="1"/>
                  </a:moveTo>
                  <a:cubicBezTo>
                    <a:pt x="185" y="1"/>
                    <a:pt x="155" y="5"/>
                    <a:pt x="132" y="13"/>
                  </a:cubicBezTo>
                  <a:cubicBezTo>
                    <a:pt x="48" y="24"/>
                    <a:pt x="1" y="48"/>
                    <a:pt x="1" y="48"/>
                  </a:cubicBezTo>
                  <a:cubicBezTo>
                    <a:pt x="1" y="48"/>
                    <a:pt x="60" y="60"/>
                    <a:pt x="120" y="84"/>
                  </a:cubicBezTo>
                  <a:cubicBezTo>
                    <a:pt x="191" y="108"/>
                    <a:pt x="286" y="143"/>
                    <a:pt x="382" y="191"/>
                  </a:cubicBezTo>
                  <a:cubicBezTo>
                    <a:pt x="465" y="227"/>
                    <a:pt x="560" y="274"/>
                    <a:pt x="620" y="310"/>
                  </a:cubicBezTo>
                  <a:cubicBezTo>
                    <a:pt x="679" y="346"/>
                    <a:pt x="727" y="382"/>
                    <a:pt x="727" y="382"/>
                  </a:cubicBezTo>
                  <a:cubicBezTo>
                    <a:pt x="727" y="382"/>
                    <a:pt x="715" y="322"/>
                    <a:pt x="679" y="263"/>
                  </a:cubicBezTo>
                  <a:cubicBezTo>
                    <a:pt x="632" y="191"/>
                    <a:pt x="560" y="96"/>
                    <a:pt x="441" y="48"/>
                  </a:cubicBezTo>
                  <a:cubicBezTo>
                    <a:pt x="362" y="16"/>
                    <a:pt x="282" y="1"/>
                    <a:pt x="2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42"/>
            <p:cNvSpPr/>
            <p:nvPr/>
          </p:nvSpPr>
          <p:spPr>
            <a:xfrm>
              <a:off x="4746425" y="1322900"/>
              <a:ext cx="27400" cy="15225"/>
            </a:xfrm>
            <a:custGeom>
              <a:avLst/>
              <a:gdLst/>
              <a:ahLst/>
              <a:cxnLst/>
              <a:rect l="l" t="t" r="r" b="b"/>
              <a:pathLst>
                <a:path w="1096" h="609" extrusionOk="0">
                  <a:moveTo>
                    <a:pt x="191" y="1"/>
                  </a:moveTo>
                  <a:cubicBezTo>
                    <a:pt x="72" y="1"/>
                    <a:pt x="0" y="13"/>
                    <a:pt x="0" y="13"/>
                  </a:cubicBezTo>
                  <a:cubicBezTo>
                    <a:pt x="0" y="13"/>
                    <a:pt x="72" y="37"/>
                    <a:pt x="179" y="72"/>
                  </a:cubicBezTo>
                  <a:cubicBezTo>
                    <a:pt x="298" y="120"/>
                    <a:pt x="441" y="168"/>
                    <a:pt x="607" y="239"/>
                  </a:cubicBezTo>
                  <a:cubicBezTo>
                    <a:pt x="762" y="311"/>
                    <a:pt x="905" y="382"/>
                    <a:pt x="988" y="453"/>
                  </a:cubicBezTo>
                  <a:cubicBezTo>
                    <a:pt x="1024" y="489"/>
                    <a:pt x="1048" y="525"/>
                    <a:pt x="1060" y="549"/>
                  </a:cubicBezTo>
                  <a:cubicBezTo>
                    <a:pt x="1072" y="584"/>
                    <a:pt x="1072" y="608"/>
                    <a:pt x="1072" y="608"/>
                  </a:cubicBezTo>
                  <a:cubicBezTo>
                    <a:pt x="1072" y="608"/>
                    <a:pt x="1084" y="584"/>
                    <a:pt x="1084" y="549"/>
                  </a:cubicBezTo>
                  <a:cubicBezTo>
                    <a:pt x="1095" y="513"/>
                    <a:pt x="1084" y="453"/>
                    <a:pt x="1048" y="406"/>
                  </a:cubicBezTo>
                  <a:cubicBezTo>
                    <a:pt x="1012" y="346"/>
                    <a:pt x="964" y="287"/>
                    <a:pt x="893" y="239"/>
                  </a:cubicBezTo>
                  <a:cubicBezTo>
                    <a:pt x="834" y="180"/>
                    <a:pt x="750" y="132"/>
                    <a:pt x="667" y="96"/>
                  </a:cubicBezTo>
                  <a:cubicBezTo>
                    <a:pt x="488" y="25"/>
                    <a:pt x="322" y="1"/>
                    <a:pt x="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42"/>
            <p:cNvSpPr/>
            <p:nvPr/>
          </p:nvSpPr>
          <p:spPr>
            <a:xfrm>
              <a:off x="4736900" y="1325150"/>
              <a:ext cx="30375" cy="15050"/>
            </a:xfrm>
            <a:custGeom>
              <a:avLst/>
              <a:gdLst/>
              <a:ahLst/>
              <a:cxnLst/>
              <a:rect l="l" t="t" r="r" b="b"/>
              <a:pathLst>
                <a:path w="1215" h="602" extrusionOk="0">
                  <a:moveTo>
                    <a:pt x="92" y="1"/>
                  </a:moveTo>
                  <a:cubicBezTo>
                    <a:pt x="32" y="1"/>
                    <a:pt x="0" y="6"/>
                    <a:pt x="0" y="6"/>
                  </a:cubicBezTo>
                  <a:cubicBezTo>
                    <a:pt x="0" y="6"/>
                    <a:pt x="72" y="42"/>
                    <a:pt x="179" y="90"/>
                  </a:cubicBezTo>
                  <a:cubicBezTo>
                    <a:pt x="298" y="137"/>
                    <a:pt x="453" y="209"/>
                    <a:pt x="619" y="280"/>
                  </a:cubicBezTo>
                  <a:cubicBezTo>
                    <a:pt x="774" y="363"/>
                    <a:pt x="929" y="435"/>
                    <a:pt x="1036" y="506"/>
                  </a:cubicBezTo>
                  <a:cubicBezTo>
                    <a:pt x="1143" y="566"/>
                    <a:pt x="1215" y="602"/>
                    <a:pt x="1215" y="602"/>
                  </a:cubicBezTo>
                  <a:cubicBezTo>
                    <a:pt x="1215" y="602"/>
                    <a:pt x="1167" y="530"/>
                    <a:pt x="1084" y="435"/>
                  </a:cubicBezTo>
                  <a:cubicBezTo>
                    <a:pt x="1000" y="340"/>
                    <a:pt x="857" y="232"/>
                    <a:pt x="679" y="137"/>
                  </a:cubicBezTo>
                  <a:cubicBezTo>
                    <a:pt x="500" y="54"/>
                    <a:pt x="333" y="18"/>
                    <a:pt x="202" y="6"/>
                  </a:cubicBezTo>
                  <a:cubicBezTo>
                    <a:pt x="159" y="2"/>
                    <a:pt x="122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42"/>
            <p:cNvSpPr/>
            <p:nvPr/>
          </p:nvSpPr>
          <p:spPr>
            <a:xfrm>
              <a:off x="4683300" y="1365700"/>
              <a:ext cx="8975" cy="3975"/>
            </a:xfrm>
            <a:custGeom>
              <a:avLst/>
              <a:gdLst/>
              <a:ahLst/>
              <a:cxnLst/>
              <a:rect l="l" t="t" r="r" b="b"/>
              <a:pathLst>
                <a:path w="359" h="159" extrusionOk="0">
                  <a:moveTo>
                    <a:pt x="188" y="0"/>
                  </a:moveTo>
                  <a:cubicBezTo>
                    <a:pt x="178" y="0"/>
                    <a:pt x="167" y="1"/>
                    <a:pt x="156" y="3"/>
                  </a:cubicBezTo>
                  <a:cubicBezTo>
                    <a:pt x="96" y="3"/>
                    <a:pt x="49" y="51"/>
                    <a:pt x="25" y="87"/>
                  </a:cubicBezTo>
                  <a:cubicBezTo>
                    <a:pt x="1" y="123"/>
                    <a:pt x="1" y="146"/>
                    <a:pt x="1" y="146"/>
                  </a:cubicBezTo>
                  <a:cubicBezTo>
                    <a:pt x="1" y="146"/>
                    <a:pt x="108" y="158"/>
                    <a:pt x="180" y="158"/>
                  </a:cubicBezTo>
                  <a:cubicBezTo>
                    <a:pt x="263" y="134"/>
                    <a:pt x="346" y="87"/>
                    <a:pt x="358" y="87"/>
                  </a:cubicBezTo>
                  <a:cubicBezTo>
                    <a:pt x="358" y="87"/>
                    <a:pt x="346" y="63"/>
                    <a:pt x="311" y="39"/>
                  </a:cubicBezTo>
                  <a:cubicBezTo>
                    <a:pt x="281" y="20"/>
                    <a:pt x="236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42"/>
            <p:cNvSpPr/>
            <p:nvPr/>
          </p:nvSpPr>
          <p:spPr>
            <a:xfrm>
              <a:off x="4683900" y="1361175"/>
              <a:ext cx="7475" cy="3875"/>
            </a:xfrm>
            <a:custGeom>
              <a:avLst/>
              <a:gdLst/>
              <a:ahLst/>
              <a:cxnLst/>
              <a:rect l="l" t="t" r="r" b="b"/>
              <a:pathLst>
                <a:path w="299" h="155" extrusionOk="0">
                  <a:moveTo>
                    <a:pt x="173" y="0"/>
                  </a:moveTo>
                  <a:cubicBezTo>
                    <a:pt x="160" y="0"/>
                    <a:pt x="146" y="2"/>
                    <a:pt x="132" y="6"/>
                  </a:cubicBezTo>
                  <a:cubicBezTo>
                    <a:pt x="48" y="18"/>
                    <a:pt x="1" y="113"/>
                    <a:pt x="1" y="113"/>
                  </a:cubicBezTo>
                  <a:cubicBezTo>
                    <a:pt x="1" y="113"/>
                    <a:pt x="59" y="154"/>
                    <a:pt x="126" y="154"/>
                  </a:cubicBezTo>
                  <a:cubicBezTo>
                    <a:pt x="140" y="154"/>
                    <a:pt x="154" y="153"/>
                    <a:pt x="167" y="149"/>
                  </a:cubicBezTo>
                  <a:cubicBezTo>
                    <a:pt x="251" y="137"/>
                    <a:pt x="298" y="42"/>
                    <a:pt x="298" y="42"/>
                  </a:cubicBezTo>
                  <a:cubicBezTo>
                    <a:pt x="298" y="42"/>
                    <a:pt x="241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42"/>
            <p:cNvSpPr/>
            <p:nvPr/>
          </p:nvSpPr>
          <p:spPr>
            <a:xfrm>
              <a:off x="4685100" y="1355925"/>
              <a:ext cx="8350" cy="4050"/>
            </a:xfrm>
            <a:custGeom>
              <a:avLst/>
              <a:gdLst/>
              <a:ahLst/>
              <a:cxnLst/>
              <a:rect l="l" t="t" r="r" b="b"/>
              <a:pathLst>
                <a:path w="334" h="162" extrusionOk="0">
                  <a:moveTo>
                    <a:pt x="174" y="1"/>
                  </a:moveTo>
                  <a:cubicBezTo>
                    <a:pt x="168" y="1"/>
                    <a:pt x="161" y="1"/>
                    <a:pt x="155" y="2"/>
                  </a:cubicBezTo>
                  <a:cubicBezTo>
                    <a:pt x="36" y="13"/>
                    <a:pt x="0" y="133"/>
                    <a:pt x="0" y="133"/>
                  </a:cubicBezTo>
                  <a:cubicBezTo>
                    <a:pt x="0" y="133"/>
                    <a:pt x="24" y="133"/>
                    <a:pt x="60" y="144"/>
                  </a:cubicBezTo>
                  <a:cubicBezTo>
                    <a:pt x="85" y="153"/>
                    <a:pt x="110" y="161"/>
                    <a:pt x="140" y="161"/>
                  </a:cubicBezTo>
                  <a:cubicBezTo>
                    <a:pt x="152" y="161"/>
                    <a:pt x="165" y="160"/>
                    <a:pt x="179" y="156"/>
                  </a:cubicBezTo>
                  <a:cubicBezTo>
                    <a:pt x="215" y="156"/>
                    <a:pt x="250" y="133"/>
                    <a:pt x="286" y="121"/>
                  </a:cubicBezTo>
                  <a:cubicBezTo>
                    <a:pt x="307" y="110"/>
                    <a:pt x="328" y="90"/>
                    <a:pt x="333" y="86"/>
                  </a:cubicBezTo>
                  <a:lnTo>
                    <a:pt x="333" y="86"/>
                  </a:lnTo>
                  <a:cubicBezTo>
                    <a:pt x="333" y="86"/>
                    <a:pt x="333" y="86"/>
                    <a:pt x="333" y="86"/>
                  </a:cubicBezTo>
                  <a:cubicBezTo>
                    <a:pt x="334" y="86"/>
                    <a:pt x="334" y="86"/>
                    <a:pt x="334" y="85"/>
                  </a:cubicBezTo>
                  <a:lnTo>
                    <a:pt x="334" y="85"/>
                  </a:lnTo>
                  <a:cubicBezTo>
                    <a:pt x="334" y="85"/>
                    <a:pt x="333" y="85"/>
                    <a:pt x="333" y="86"/>
                  </a:cubicBezTo>
                  <a:lnTo>
                    <a:pt x="333" y="86"/>
                  </a:lnTo>
                  <a:cubicBezTo>
                    <a:pt x="326" y="83"/>
                    <a:pt x="273" y="1"/>
                    <a:pt x="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42"/>
            <p:cNvSpPr/>
            <p:nvPr/>
          </p:nvSpPr>
          <p:spPr>
            <a:xfrm>
              <a:off x="4688975" y="1351475"/>
              <a:ext cx="6275" cy="4200"/>
            </a:xfrm>
            <a:custGeom>
              <a:avLst/>
              <a:gdLst/>
              <a:ahLst/>
              <a:cxnLst/>
              <a:rect l="l" t="t" r="r" b="b"/>
              <a:pathLst>
                <a:path w="251" h="168" extrusionOk="0">
                  <a:moveTo>
                    <a:pt x="119" y="1"/>
                  </a:moveTo>
                  <a:cubicBezTo>
                    <a:pt x="84" y="1"/>
                    <a:pt x="48" y="37"/>
                    <a:pt x="24" y="60"/>
                  </a:cubicBezTo>
                  <a:cubicBezTo>
                    <a:pt x="12" y="84"/>
                    <a:pt x="0" y="96"/>
                    <a:pt x="0" y="96"/>
                  </a:cubicBezTo>
                  <a:cubicBezTo>
                    <a:pt x="0" y="96"/>
                    <a:pt x="24" y="120"/>
                    <a:pt x="48" y="132"/>
                  </a:cubicBezTo>
                  <a:cubicBezTo>
                    <a:pt x="72" y="144"/>
                    <a:pt x="95" y="168"/>
                    <a:pt x="131" y="168"/>
                  </a:cubicBezTo>
                  <a:cubicBezTo>
                    <a:pt x="155" y="156"/>
                    <a:pt x="191" y="144"/>
                    <a:pt x="214" y="132"/>
                  </a:cubicBezTo>
                  <a:cubicBezTo>
                    <a:pt x="238" y="108"/>
                    <a:pt x="250" y="96"/>
                    <a:pt x="250" y="96"/>
                  </a:cubicBezTo>
                  <a:cubicBezTo>
                    <a:pt x="250" y="96"/>
                    <a:pt x="250" y="72"/>
                    <a:pt x="226" y="49"/>
                  </a:cubicBezTo>
                  <a:cubicBezTo>
                    <a:pt x="203" y="25"/>
                    <a:pt x="167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42"/>
            <p:cNvSpPr/>
            <p:nvPr/>
          </p:nvSpPr>
          <p:spPr>
            <a:xfrm>
              <a:off x="4690150" y="1346700"/>
              <a:ext cx="8950" cy="4350"/>
            </a:xfrm>
            <a:custGeom>
              <a:avLst/>
              <a:gdLst/>
              <a:ahLst/>
              <a:cxnLst/>
              <a:rect l="l" t="t" r="r" b="b"/>
              <a:pathLst>
                <a:path w="358" h="174" extrusionOk="0">
                  <a:moveTo>
                    <a:pt x="148" y="0"/>
                  </a:moveTo>
                  <a:cubicBezTo>
                    <a:pt x="114" y="0"/>
                    <a:pt x="82" y="11"/>
                    <a:pt x="60" y="25"/>
                  </a:cubicBezTo>
                  <a:cubicBezTo>
                    <a:pt x="25" y="37"/>
                    <a:pt x="1" y="61"/>
                    <a:pt x="1" y="61"/>
                  </a:cubicBezTo>
                  <a:cubicBezTo>
                    <a:pt x="1" y="61"/>
                    <a:pt x="25" y="73"/>
                    <a:pt x="48" y="97"/>
                  </a:cubicBezTo>
                  <a:cubicBezTo>
                    <a:pt x="84" y="121"/>
                    <a:pt x="120" y="144"/>
                    <a:pt x="167" y="168"/>
                  </a:cubicBezTo>
                  <a:cubicBezTo>
                    <a:pt x="183" y="172"/>
                    <a:pt x="198" y="173"/>
                    <a:pt x="212" y="173"/>
                  </a:cubicBezTo>
                  <a:cubicBezTo>
                    <a:pt x="240" y="173"/>
                    <a:pt x="267" y="168"/>
                    <a:pt x="298" y="168"/>
                  </a:cubicBezTo>
                  <a:lnTo>
                    <a:pt x="358" y="168"/>
                  </a:lnTo>
                  <a:cubicBezTo>
                    <a:pt x="358" y="168"/>
                    <a:pt x="346" y="132"/>
                    <a:pt x="334" y="97"/>
                  </a:cubicBezTo>
                  <a:cubicBezTo>
                    <a:pt x="310" y="73"/>
                    <a:pt x="263" y="25"/>
                    <a:pt x="215" y="13"/>
                  </a:cubicBezTo>
                  <a:cubicBezTo>
                    <a:pt x="192" y="4"/>
                    <a:pt x="170" y="0"/>
                    <a:pt x="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42"/>
            <p:cNvSpPr/>
            <p:nvPr/>
          </p:nvSpPr>
          <p:spPr>
            <a:xfrm>
              <a:off x="4690750" y="1343525"/>
              <a:ext cx="17300" cy="4900"/>
            </a:xfrm>
            <a:custGeom>
              <a:avLst/>
              <a:gdLst/>
              <a:ahLst/>
              <a:cxnLst/>
              <a:rect l="l" t="t" r="r" b="b"/>
              <a:pathLst>
                <a:path w="692" h="196" extrusionOk="0">
                  <a:moveTo>
                    <a:pt x="189" y="0"/>
                  </a:moveTo>
                  <a:cubicBezTo>
                    <a:pt x="80" y="0"/>
                    <a:pt x="1" y="21"/>
                    <a:pt x="1" y="21"/>
                  </a:cubicBezTo>
                  <a:cubicBezTo>
                    <a:pt x="1" y="21"/>
                    <a:pt x="143" y="128"/>
                    <a:pt x="334" y="176"/>
                  </a:cubicBezTo>
                  <a:cubicBezTo>
                    <a:pt x="416" y="191"/>
                    <a:pt x="493" y="196"/>
                    <a:pt x="555" y="196"/>
                  </a:cubicBezTo>
                  <a:cubicBezTo>
                    <a:pt x="637" y="196"/>
                    <a:pt x="691" y="188"/>
                    <a:pt x="691" y="188"/>
                  </a:cubicBezTo>
                  <a:cubicBezTo>
                    <a:pt x="691" y="188"/>
                    <a:pt x="560" y="69"/>
                    <a:pt x="370" y="21"/>
                  </a:cubicBezTo>
                  <a:cubicBezTo>
                    <a:pt x="306" y="5"/>
                    <a:pt x="244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42"/>
            <p:cNvSpPr/>
            <p:nvPr/>
          </p:nvSpPr>
          <p:spPr>
            <a:xfrm>
              <a:off x="4693425" y="1339675"/>
              <a:ext cx="22950" cy="5575"/>
            </a:xfrm>
            <a:custGeom>
              <a:avLst/>
              <a:gdLst/>
              <a:ahLst/>
              <a:cxnLst/>
              <a:rect l="l" t="t" r="r" b="b"/>
              <a:pathLst>
                <a:path w="918" h="223" extrusionOk="0">
                  <a:moveTo>
                    <a:pt x="264" y="1"/>
                  </a:moveTo>
                  <a:cubicBezTo>
                    <a:pt x="219" y="1"/>
                    <a:pt x="178" y="4"/>
                    <a:pt x="144" y="9"/>
                  </a:cubicBezTo>
                  <a:cubicBezTo>
                    <a:pt x="48" y="21"/>
                    <a:pt x="1" y="32"/>
                    <a:pt x="1" y="32"/>
                  </a:cubicBezTo>
                  <a:cubicBezTo>
                    <a:pt x="1" y="32"/>
                    <a:pt x="203" y="116"/>
                    <a:pt x="453" y="175"/>
                  </a:cubicBezTo>
                  <a:cubicBezTo>
                    <a:pt x="691" y="223"/>
                    <a:pt x="918" y="223"/>
                    <a:pt x="918" y="223"/>
                  </a:cubicBezTo>
                  <a:cubicBezTo>
                    <a:pt x="918" y="223"/>
                    <a:pt x="870" y="187"/>
                    <a:pt x="798" y="140"/>
                  </a:cubicBezTo>
                  <a:cubicBezTo>
                    <a:pt x="715" y="92"/>
                    <a:pt x="608" y="44"/>
                    <a:pt x="477" y="21"/>
                  </a:cubicBezTo>
                  <a:cubicBezTo>
                    <a:pt x="400" y="7"/>
                    <a:pt x="328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42"/>
            <p:cNvSpPr/>
            <p:nvPr/>
          </p:nvSpPr>
          <p:spPr>
            <a:xfrm>
              <a:off x="4699075" y="1335600"/>
              <a:ext cx="20575" cy="6675"/>
            </a:xfrm>
            <a:custGeom>
              <a:avLst/>
              <a:gdLst/>
              <a:ahLst/>
              <a:cxnLst/>
              <a:rect l="l" t="t" r="r" b="b"/>
              <a:pathLst>
                <a:path w="823" h="267" extrusionOk="0">
                  <a:moveTo>
                    <a:pt x="199" y="0"/>
                  </a:moveTo>
                  <a:cubicBezTo>
                    <a:pt x="175" y="0"/>
                    <a:pt x="153" y="2"/>
                    <a:pt x="132" y="5"/>
                  </a:cubicBezTo>
                  <a:cubicBezTo>
                    <a:pt x="49" y="5"/>
                    <a:pt x="1" y="17"/>
                    <a:pt x="1" y="17"/>
                  </a:cubicBezTo>
                  <a:cubicBezTo>
                    <a:pt x="1" y="17"/>
                    <a:pt x="49" y="41"/>
                    <a:pt x="120" y="76"/>
                  </a:cubicBezTo>
                  <a:cubicBezTo>
                    <a:pt x="191" y="112"/>
                    <a:pt x="287" y="148"/>
                    <a:pt x="394" y="184"/>
                  </a:cubicBezTo>
                  <a:cubicBezTo>
                    <a:pt x="513" y="219"/>
                    <a:pt x="608" y="243"/>
                    <a:pt x="692" y="255"/>
                  </a:cubicBezTo>
                  <a:cubicBezTo>
                    <a:pt x="775" y="267"/>
                    <a:pt x="823" y="267"/>
                    <a:pt x="823" y="267"/>
                  </a:cubicBezTo>
                  <a:cubicBezTo>
                    <a:pt x="823" y="267"/>
                    <a:pt x="787" y="231"/>
                    <a:pt x="727" y="184"/>
                  </a:cubicBezTo>
                  <a:cubicBezTo>
                    <a:pt x="656" y="136"/>
                    <a:pt x="561" y="76"/>
                    <a:pt x="442" y="41"/>
                  </a:cubicBezTo>
                  <a:cubicBezTo>
                    <a:pt x="352" y="14"/>
                    <a:pt x="270" y="0"/>
                    <a:pt x="1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42"/>
            <p:cNvSpPr/>
            <p:nvPr/>
          </p:nvSpPr>
          <p:spPr>
            <a:xfrm>
              <a:off x="4706825" y="1330950"/>
              <a:ext cx="22350" cy="9550"/>
            </a:xfrm>
            <a:custGeom>
              <a:avLst/>
              <a:gdLst/>
              <a:ahLst/>
              <a:cxnLst/>
              <a:rect l="l" t="t" r="r" b="b"/>
              <a:pathLst>
                <a:path w="894" h="382" extrusionOk="0">
                  <a:moveTo>
                    <a:pt x="1" y="0"/>
                  </a:moveTo>
                  <a:cubicBezTo>
                    <a:pt x="1" y="0"/>
                    <a:pt x="179" y="143"/>
                    <a:pt x="417" y="250"/>
                  </a:cubicBezTo>
                  <a:cubicBezTo>
                    <a:pt x="667" y="358"/>
                    <a:pt x="894" y="381"/>
                    <a:pt x="894" y="381"/>
                  </a:cubicBezTo>
                  <a:cubicBezTo>
                    <a:pt x="894" y="381"/>
                    <a:pt x="739" y="215"/>
                    <a:pt x="489" y="108"/>
                  </a:cubicBezTo>
                  <a:cubicBezTo>
                    <a:pt x="239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42"/>
            <p:cNvSpPr/>
            <p:nvPr/>
          </p:nvSpPr>
          <p:spPr>
            <a:xfrm>
              <a:off x="4713675" y="1329750"/>
              <a:ext cx="23825" cy="10750"/>
            </a:xfrm>
            <a:custGeom>
              <a:avLst/>
              <a:gdLst/>
              <a:ahLst/>
              <a:cxnLst/>
              <a:rect l="l" t="t" r="r" b="b"/>
              <a:pathLst>
                <a:path w="953" h="430" extrusionOk="0">
                  <a:moveTo>
                    <a:pt x="167" y="1"/>
                  </a:moveTo>
                  <a:cubicBezTo>
                    <a:pt x="72" y="13"/>
                    <a:pt x="0" y="25"/>
                    <a:pt x="0" y="25"/>
                  </a:cubicBezTo>
                  <a:cubicBezTo>
                    <a:pt x="0" y="25"/>
                    <a:pt x="227" y="120"/>
                    <a:pt x="477" y="227"/>
                  </a:cubicBezTo>
                  <a:cubicBezTo>
                    <a:pt x="739" y="334"/>
                    <a:pt x="953" y="429"/>
                    <a:pt x="953" y="429"/>
                  </a:cubicBezTo>
                  <a:cubicBezTo>
                    <a:pt x="953" y="429"/>
                    <a:pt x="929" y="370"/>
                    <a:pt x="858" y="298"/>
                  </a:cubicBezTo>
                  <a:cubicBezTo>
                    <a:pt x="786" y="227"/>
                    <a:pt x="679" y="144"/>
                    <a:pt x="548" y="84"/>
                  </a:cubicBezTo>
                  <a:cubicBezTo>
                    <a:pt x="405" y="25"/>
                    <a:pt x="26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42"/>
            <p:cNvSpPr/>
            <p:nvPr/>
          </p:nvSpPr>
          <p:spPr>
            <a:xfrm>
              <a:off x="4720225" y="1324400"/>
              <a:ext cx="22950" cy="13725"/>
            </a:xfrm>
            <a:custGeom>
              <a:avLst/>
              <a:gdLst/>
              <a:ahLst/>
              <a:cxnLst/>
              <a:rect l="l" t="t" r="r" b="b"/>
              <a:pathLst>
                <a:path w="918" h="549" extrusionOk="0">
                  <a:moveTo>
                    <a:pt x="0" y="0"/>
                  </a:moveTo>
                  <a:cubicBezTo>
                    <a:pt x="0" y="1"/>
                    <a:pt x="179" y="179"/>
                    <a:pt x="429" y="322"/>
                  </a:cubicBezTo>
                  <a:cubicBezTo>
                    <a:pt x="679" y="477"/>
                    <a:pt x="917" y="548"/>
                    <a:pt x="917" y="548"/>
                  </a:cubicBezTo>
                  <a:cubicBezTo>
                    <a:pt x="917" y="548"/>
                    <a:pt x="762" y="346"/>
                    <a:pt x="512" y="191"/>
                  </a:cubicBezTo>
                  <a:cubicBezTo>
                    <a:pt x="250" y="36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42"/>
            <p:cNvSpPr/>
            <p:nvPr/>
          </p:nvSpPr>
          <p:spPr>
            <a:xfrm>
              <a:off x="4729750" y="1325300"/>
              <a:ext cx="20250" cy="14000"/>
            </a:xfrm>
            <a:custGeom>
              <a:avLst/>
              <a:gdLst/>
              <a:ahLst/>
              <a:cxnLst/>
              <a:rect l="l" t="t" r="r" b="b"/>
              <a:pathLst>
                <a:path w="810" h="560" extrusionOk="0">
                  <a:moveTo>
                    <a:pt x="0" y="0"/>
                  </a:moveTo>
                  <a:cubicBezTo>
                    <a:pt x="0" y="0"/>
                    <a:pt x="48" y="36"/>
                    <a:pt x="119" y="95"/>
                  </a:cubicBezTo>
                  <a:cubicBezTo>
                    <a:pt x="191" y="155"/>
                    <a:pt x="286" y="226"/>
                    <a:pt x="393" y="310"/>
                  </a:cubicBezTo>
                  <a:cubicBezTo>
                    <a:pt x="500" y="381"/>
                    <a:pt x="608" y="441"/>
                    <a:pt x="679" y="488"/>
                  </a:cubicBezTo>
                  <a:cubicBezTo>
                    <a:pt x="762" y="536"/>
                    <a:pt x="810" y="560"/>
                    <a:pt x="810" y="560"/>
                  </a:cubicBezTo>
                  <a:cubicBezTo>
                    <a:pt x="810" y="560"/>
                    <a:pt x="786" y="512"/>
                    <a:pt x="739" y="429"/>
                  </a:cubicBezTo>
                  <a:cubicBezTo>
                    <a:pt x="679" y="357"/>
                    <a:pt x="596" y="262"/>
                    <a:pt x="477" y="179"/>
                  </a:cubicBezTo>
                  <a:cubicBezTo>
                    <a:pt x="369" y="95"/>
                    <a:pt x="238" y="48"/>
                    <a:pt x="155" y="24"/>
                  </a:cubicBezTo>
                  <a:cubicBezTo>
                    <a:pt x="6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42"/>
            <p:cNvSpPr/>
            <p:nvPr/>
          </p:nvSpPr>
          <p:spPr>
            <a:xfrm>
              <a:off x="4736300" y="1325600"/>
              <a:ext cx="19950" cy="12225"/>
            </a:xfrm>
            <a:custGeom>
              <a:avLst/>
              <a:gdLst/>
              <a:ahLst/>
              <a:cxnLst/>
              <a:rect l="l" t="t" r="r" b="b"/>
              <a:pathLst>
                <a:path w="798" h="489" extrusionOk="0">
                  <a:moveTo>
                    <a:pt x="143" y="0"/>
                  </a:moveTo>
                  <a:cubicBezTo>
                    <a:pt x="48" y="0"/>
                    <a:pt x="0" y="12"/>
                    <a:pt x="0" y="12"/>
                  </a:cubicBezTo>
                  <a:cubicBezTo>
                    <a:pt x="0" y="12"/>
                    <a:pt x="48" y="36"/>
                    <a:pt x="119" y="83"/>
                  </a:cubicBezTo>
                  <a:cubicBezTo>
                    <a:pt x="203" y="119"/>
                    <a:pt x="298" y="179"/>
                    <a:pt x="405" y="238"/>
                  </a:cubicBezTo>
                  <a:cubicBezTo>
                    <a:pt x="512" y="298"/>
                    <a:pt x="607" y="357"/>
                    <a:pt x="679" y="405"/>
                  </a:cubicBezTo>
                  <a:cubicBezTo>
                    <a:pt x="750" y="453"/>
                    <a:pt x="798" y="488"/>
                    <a:pt x="798" y="488"/>
                  </a:cubicBezTo>
                  <a:cubicBezTo>
                    <a:pt x="798" y="488"/>
                    <a:pt x="786" y="429"/>
                    <a:pt x="738" y="345"/>
                  </a:cubicBezTo>
                  <a:cubicBezTo>
                    <a:pt x="691" y="274"/>
                    <a:pt x="607" y="167"/>
                    <a:pt x="488" y="95"/>
                  </a:cubicBezTo>
                  <a:cubicBezTo>
                    <a:pt x="357" y="24"/>
                    <a:pt x="238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42"/>
            <p:cNvSpPr/>
            <p:nvPr/>
          </p:nvSpPr>
          <p:spPr>
            <a:xfrm>
              <a:off x="4736900" y="1319925"/>
              <a:ext cx="32750" cy="17300"/>
            </a:xfrm>
            <a:custGeom>
              <a:avLst/>
              <a:gdLst/>
              <a:ahLst/>
              <a:cxnLst/>
              <a:rect l="l" t="t" r="r" b="b"/>
              <a:pathLst>
                <a:path w="1310" h="692" extrusionOk="0">
                  <a:moveTo>
                    <a:pt x="0" y="1"/>
                  </a:moveTo>
                  <a:cubicBezTo>
                    <a:pt x="0" y="1"/>
                    <a:pt x="72" y="49"/>
                    <a:pt x="202" y="96"/>
                  </a:cubicBezTo>
                  <a:cubicBezTo>
                    <a:pt x="333" y="156"/>
                    <a:pt x="500" y="227"/>
                    <a:pt x="691" y="299"/>
                  </a:cubicBezTo>
                  <a:cubicBezTo>
                    <a:pt x="869" y="382"/>
                    <a:pt x="1036" y="465"/>
                    <a:pt x="1143" y="549"/>
                  </a:cubicBezTo>
                  <a:cubicBezTo>
                    <a:pt x="1191" y="584"/>
                    <a:pt x="1238" y="620"/>
                    <a:pt x="1274" y="644"/>
                  </a:cubicBezTo>
                  <a:cubicBezTo>
                    <a:pt x="1298" y="680"/>
                    <a:pt x="1310" y="691"/>
                    <a:pt x="1310" y="691"/>
                  </a:cubicBezTo>
                  <a:cubicBezTo>
                    <a:pt x="1310" y="691"/>
                    <a:pt x="1310" y="668"/>
                    <a:pt x="1286" y="632"/>
                  </a:cubicBezTo>
                  <a:cubicBezTo>
                    <a:pt x="1274" y="596"/>
                    <a:pt x="1238" y="549"/>
                    <a:pt x="1191" y="489"/>
                  </a:cubicBezTo>
                  <a:cubicBezTo>
                    <a:pt x="1107" y="382"/>
                    <a:pt x="953" y="251"/>
                    <a:pt x="750" y="156"/>
                  </a:cubicBezTo>
                  <a:cubicBezTo>
                    <a:pt x="548" y="72"/>
                    <a:pt x="357" y="37"/>
                    <a:pt x="226" y="25"/>
                  </a:cubicBezTo>
                  <a:cubicBezTo>
                    <a:pt x="83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42"/>
            <p:cNvSpPr/>
            <p:nvPr/>
          </p:nvSpPr>
          <p:spPr>
            <a:xfrm>
              <a:off x="4754750" y="1318750"/>
              <a:ext cx="21750" cy="19675"/>
            </a:xfrm>
            <a:custGeom>
              <a:avLst/>
              <a:gdLst/>
              <a:ahLst/>
              <a:cxnLst/>
              <a:rect l="l" t="t" r="r" b="b"/>
              <a:pathLst>
                <a:path w="870" h="787" extrusionOk="0">
                  <a:moveTo>
                    <a:pt x="48" y="0"/>
                  </a:moveTo>
                  <a:cubicBezTo>
                    <a:pt x="12" y="12"/>
                    <a:pt x="0" y="12"/>
                    <a:pt x="0" y="12"/>
                  </a:cubicBezTo>
                  <a:cubicBezTo>
                    <a:pt x="0" y="12"/>
                    <a:pt x="60" y="36"/>
                    <a:pt x="155" y="84"/>
                  </a:cubicBezTo>
                  <a:cubicBezTo>
                    <a:pt x="262" y="143"/>
                    <a:pt x="381" y="226"/>
                    <a:pt x="501" y="322"/>
                  </a:cubicBezTo>
                  <a:cubicBezTo>
                    <a:pt x="608" y="429"/>
                    <a:pt x="703" y="548"/>
                    <a:pt x="762" y="631"/>
                  </a:cubicBezTo>
                  <a:cubicBezTo>
                    <a:pt x="819" y="706"/>
                    <a:pt x="853" y="759"/>
                    <a:pt x="865" y="778"/>
                  </a:cubicBezTo>
                  <a:lnTo>
                    <a:pt x="865" y="778"/>
                  </a:lnTo>
                  <a:cubicBezTo>
                    <a:pt x="861" y="771"/>
                    <a:pt x="858" y="759"/>
                    <a:pt x="858" y="738"/>
                  </a:cubicBezTo>
                  <a:cubicBezTo>
                    <a:pt x="858" y="703"/>
                    <a:pt x="858" y="655"/>
                    <a:pt x="846" y="607"/>
                  </a:cubicBezTo>
                  <a:cubicBezTo>
                    <a:pt x="810" y="488"/>
                    <a:pt x="739" y="334"/>
                    <a:pt x="596" y="215"/>
                  </a:cubicBezTo>
                  <a:cubicBezTo>
                    <a:pt x="465" y="84"/>
                    <a:pt x="298" y="24"/>
                    <a:pt x="191" y="12"/>
                  </a:cubicBezTo>
                  <a:cubicBezTo>
                    <a:pt x="131" y="0"/>
                    <a:pt x="84" y="0"/>
                    <a:pt x="48" y="0"/>
                  </a:cubicBezTo>
                  <a:close/>
                  <a:moveTo>
                    <a:pt x="865" y="778"/>
                  </a:moveTo>
                  <a:cubicBezTo>
                    <a:pt x="867" y="784"/>
                    <a:pt x="870" y="786"/>
                    <a:pt x="870" y="786"/>
                  </a:cubicBezTo>
                  <a:cubicBezTo>
                    <a:pt x="870" y="786"/>
                    <a:pt x="868" y="783"/>
                    <a:pt x="865" y="7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42"/>
            <p:cNvSpPr/>
            <p:nvPr/>
          </p:nvSpPr>
          <p:spPr>
            <a:xfrm>
              <a:off x="4764875" y="1314275"/>
              <a:ext cx="16100" cy="21175"/>
            </a:xfrm>
            <a:custGeom>
              <a:avLst/>
              <a:gdLst/>
              <a:ahLst/>
              <a:cxnLst/>
              <a:rect l="l" t="t" r="r" b="b"/>
              <a:pathLst>
                <a:path w="644" h="847" extrusionOk="0">
                  <a:moveTo>
                    <a:pt x="0" y="1"/>
                  </a:moveTo>
                  <a:cubicBezTo>
                    <a:pt x="0" y="1"/>
                    <a:pt x="155" y="191"/>
                    <a:pt x="346" y="417"/>
                  </a:cubicBezTo>
                  <a:cubicBezTo>
                    <a:pt x="441" y="525"/>
                    <a:pt x="524" y="620"/>
                    <a:pt x="560" y="703"/>
                  </a:cubicBezTo>
                  <a:cubicBezTo>
                    <a:pt x="607" y="775"/>
                    <a:pt x="584" y="846"/>
                    <a:pt x="584" y="846"/>
                  </a:cubicBezTo>
                  <a:cubicBezTo>
                    <a:pt x="584" y="846"/>
                    <a:pt x="643" y="798"/>
                    <a:pt x="643" y="679"/>
                  </a:cubicBezTo>
                  <a:cubicBezTo>
                    <a:pt x="631" y="560"/>
                    <a:pt x="560" y="429"/>
                    <a:pt x="465" y="310"/>
                  </a:cubicBezTo>
                  <a:cubicBezTo>
                    <a:pt x="369" y="191"/>
                    <a:pt x="250" y="108"/>
                    <a:pt x="155" y="60"/>
                  </a:cubicBezTo>
                  <a:cubicBezTo>
                    <a:pt x="60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42"/>
            <p:cNvSpPr/>
            <p:nvPr/>
          </p:nvSpPr>
          <p:spPr>
            <a:xfrm>
              <a:off x="4847925" y="1316375"/>
              <a:ext cx="8650" cy="28000"/>
            </a:xfrm>
            <a:custGeom>
              <a:avLst/>
              <a:gdLst/>
              <a:ahLst/>
              <a:cxnLst/>
              <a:rect l="l" t="t" r="r" b="b"/>
              <a:pathLst>
                <a:path w="346" h="1120" extrusionOk="0">
                  <a:moveTo>
                    <a:pt x="345" y="0"/>
                  </a:moveTo>
                  <a:cubicBezTo>
                    <a:pt x="345" y="0"/>
                    <a:pt x="333" y="12"/>
                    <a:pt x="298" y="36"/>
                  </a:cubicBezTo>
                  <a:cubicBezTo>
                    <a:pt x="274" y="48"/>
                    <a:pt x="238" y="71"/>
                    <a:pt x="191" y="119"/>
                  </a:cubicBezTo>
                  <a:cubicBezTo>
                    <a:pt x="107" y="202"/>
                    <a:pt x="24" y="357"/>
                    <a:pt x="12" y="548"/>
                  </a:cubicBezTo>
                  <a:cubicBezTo>
                    <a:pt x="0" y="738"/>
                    <a:pt x="72" y="893"/>
                    <a:pt x="143" y="988"/>
                  </a:cubicBezTo>
                  <a:cubicBezTo>
                    <a:pt x="179" y="1036"/>
                    <a:pt x="214" y="1072"/>
                    <a:pt x="238" y="1095"/>
                  </a:cubicBezTo>
                  <a:cubicBezTo>
                    <a:pt x="262" y="1107"/>
                    <a:pt x="274" y="1119"/>
                    <a:pt x="274" y="1119"/>
                  </a:cubicBezTo>
                  <a:cubicBezTo>
                    <a:pt x="274" y="1119"/>
                    <a:pt x="262" y="1107"/>
                    <a:pt x="250" y="1083"/>
                  </a:cubicBezTo>
                  <a:cubicBezTo>
                    <a:pt x="238" y="1048"/>
                    <a:pt x="226" y="1012"/>
                    <a:pt x="214" y="953"/>
                  </a:cubicBezTo>
                  <a:cubicBezTo>
                    <a:pt x="179" y="857"/>
                    <a:pt x="155" y="714"/>
                    <a:pt x="167" y="560"/>
                  </a:cubicBezTo>
                  <a:cubicBezTo>
                    <a:pt x="179" y="405"/>
                    <a:pt x="214" y="262"/>
                    <a:pt x="262" y="167"/>
                  </a:cubicBezTo>
                  <a:cubicBezTo>
                    <a:pt x="286" y="119"/>
                    <a:pt x="298" y="71"/>
                    <a:pt x="322" y="48"/>
                  </a:cubicBezTo>
                  <a:cubicBezTo>
                    <a:pt x="333" y="24"/>
                    <a:pt x="345" y="0"/>
                    <a:pt x="3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42"/>
            <p:cNvSpPr/>
            <p:nvPr/>
          </p:nvSpPr>
          <p:spPr>
            <a:xfrm>
              <a:off x="4852375" y="1323200"/>
              <a:ext cx="4500" cy="17900"/>
            </a:xfrm>
            <a:custGeom>
              <a:avLst/>
              <a:gdLst/>
              <a:ahLst/>
              <a:cxnLst/>
              <a:rect l="l" t="t" r="r" b="b"/>
              <a:pathLst>
                <a:path w="180" h="716" extrusionOk="0">
                  <a:moveTo>
                    <a:pt x="179" y="1"/>
                  </a:moveTo>
                  <a:cubicBezTo>
                    <a:pt x="179" y="1"/>
                    <a:pt x="144" y="25"/>
                    <a:pt x="96" y="84"/>
                  </a:cubicBezTo>
                  <a:cubicBezTo>
                    <a:pt x="48" y="144"/>
                    <a:pt x="1" y="239"/>
                    <a:pt x="1" y="358"/>
                  </a:cubicBezTo>
                  <a:cubicBezTo>
                    <a:pt x="1" y="465"/>
                    <a:pt x="36" y="572"/>
                    <a:pt x="84" y="632"/>
                  </a:cubicBezTo>
                  <a:cubicBezTo>
                    <a:pt x="120" y="691"/>
                    <a:pt x="155" y="715"/>
                    <a:pt x="155" y="715"/>
                  </a:cubicBezTo>
                  <a:cubicBezTo>
                    <a:pt x="155" y="715"/>
                    <a:pt x="155" y="668"/>
                    <a:pt x="155" y="608"/>
                  </a:cubicBezTo>
                  <a:cubicBezTo>
                    <a:pt x="155" y="537"/>
                    <a:pt x="155" y="453"/>
                    <a:pt x="155" y="358"/>
                  </a:cubicBezTo>
                  <a:cubicBezTo>
                    <a:pt x="167" y="263"/>
                    <a:pt x="167" y="179"/>
                    <a:pt x="167" y="120"/>
                  </a:cubicBezTo>
                  <a:cubicBezTo>
                    <a:pt x="179" y="49"/>
                    <a:pt x="179" y="1"/>
                    <a:pt x="1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42"/>
            <p:cNvSpPr/>
            <p:nvPr/>
          </p:nvSpPr>
          <p:spPr>
            <a:xfrm>
              <a:off x="4856850" y="1325900"/>
              <a:ext cx="4475" cy="15800"/>
            </a:xfrm>
            <a:custGeom>
              <a:avLst/>
              <a:gdLst/>
              <a:ahLst/>
              <a:cxnLst/>
              <a:rect l="l" t="t" r="r" b="b"/>
              <a:pathLst>
                <a:path w="179" h="632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79" y="0"/>
                    <a:pt x="143" y="12"/>
                    <a:pt x="96" y="60"/>
                  </a:cubicBezTo>
                  <a:cubicBezTo>
                    <a:pt x="48" y="119"/>
                    <a:pt x="0" y="202"/>
                    <a:pt x="0" y="310"/>
                  </a:cubicBezTo>
                  <a:cubicBezTo>
                    <a:pt x="0" y="417"/>
                    <a:pt x="36" y="500"/>
                    <a:pt x="84" y="560"/>
                  </a:cubicBezTo>
                  <a:cubicBezTo>
                    <a:pt x="119" y="607"/>
                    <a:pt x="167" y="631"/>
                    <a:pt x="167" y="631"/>
                  </a:cubicBezTo>
                  <a:cubicBezTo>
                    <a:pt x="167" y="631"/>
                    <a:pt x="155" y="583"/>
                    <a:pt x="155" y="524"/>
                  </a:cubicBezTo>
                  <a:cubicBezTo>
                    <a:pt x="155" y="464"/>
                    <a:pt x="155" y="393"/>
                    <a:pt x="155" y="310"/>
                  </a:cubicBezTo>
                  <a:cubicBezTo>
                    <a:pt x="155" y="238"/>
                    <a:pt x="155" y="155"/>
                    <a:pt x="167" y="95"/>
                  </a:cubicBezTo>
                  <a:cubicBezTo>
                    <a:pt x="167" y="36"/>
                    <a:pt x="179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42"/>
            <p:cNvSpPr/>
            <p:nvPr/>
          </p:nvSpPr>
          <p:spPr>
            <a:xfrm>
              <a:off x="4858325" y="1314150"/>
              <a:ext cx="4500" cy="6400"/>
            </a:xfrm>
            <a:custGeom>
              <a:avLst/>
              <a:gdLst/>
              <a:ahLst/>
              <a:cxnLst/>
              <a:rect l="l" t="t" r="r" b="b"/>
              <a:pathLst>
                <a:path w="180" h="256" extrusionOk="0">
                  <a:moveTo>
                    <a:pt x="139" y="0"/>
                  </a:moveTo>
                  <a:cubicBezTo>
                    <a:pt x="130" y="0"/>
                    <a:pt x="120" y="2"/>
                    <a:pt x="108" y="6"/>
                  </a:cubicBezTo>
                  <a:cubicBezTo>
                    <a:pt x="72" y="18"/>
                    <a:pt x="25" y="53"/>
                    <a:pt x="13" y="101"/>
                  </a:cubicBezTo>
                  <a:cubicBezTo>
                    <a:pt x="1" y="149"/>
                    <a:pt x="25" y="196"/>
                    <a:pt x="48" y="232"/>
                  </a:cubicBezTo>
                  <a:cubicBezTo>
                    <a:pt x="72" y="256"/>
                    <a:pt x="96" y="256"/>
                    <a:pt x="96" y="256"/>
                  </a:cubicBezTo>
                  <a:cubicBezTo>
                    <a:pt x="96" y="256"/>
                    <a:pt x="108" y="232"/>
                    <a:pt x="132" y="208"/>
                  </a:cubicBezTo>
                  <a:cubicBezTo>
                    <a:pt x="144" y="184"/>
                    <a:pt x="168" y="160"/>
                    <a:pt x="168" y="137"/>
                  </a:cubicBezTo>
                  <a:cubicBezTo>
                    <a:pt x="179" y="113"/>
                    <a:pt x="168" y="89"/>
                    <a:pt x="168" y="53"/>
                  </a:cubicBezTo>
                  <a:cubicBezTo>
                    <a:pt x="168" y="29"/>
                    <a:pt x="168" y="6"/>
                    <a:pt x="168" y="6"/>
                  </a:cubicBezTo>
                  <a:cubicBezTo>
                    <a:pt x="168" y="6"/>
                    <a:pt x="157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42"/>
            <p:cNvSpPr/>
            <p:nvPr/>
          </p:nvSpPr>
          <p:spPr>
            <a:xfrm>
              <a:off x="4862200" y="1314275"/>
              <a:ext cx="6575" cy="25625"/>
            </a:xfrm>
            <a:custGeom>
              <a:avLst/>
              <a:gdLst/>
              <a:ahLst/>
              <a:cxnLst/>
              <a:rect l="l" t="t" r="r" b="b"/>
              <a:pathLst>
                <a:path w="263" h="1025" extrusionOk="0">
                  <a:moveTo>
                    <a:pt x="263" y="1"/>
                  </a:moveTo>
                  <a:lnTo>
                    <a:pt x="263" y="1"/>
                  </a:lnTo>
                  <a:cubicBezTo>
                    <a:pt x="263" y="1"/>
                    <a:pt x="227" y="36"/>
                    <a:pt x="167" y="120"/>
                  </a:cubicBezTo>
                  <a:cubicBezTo>
                    <a:pt x="108" y="203"/>
                    <a:pt x="48" y="334"/>
                    <a:pt x="24" y="489"/>
                  </a:cubicBezTo>
                  <a:cubicBezTo>
                    <a:pt x="1" y="632"/>
                    <a:pt x="13" y="775"/>
                    <a:pt x="36" y="870"/>
                  </a:cubicBezTo>
                  <a:cubicBezTo>
                    <a:pt x="60" y="965"/>
                    <a:pt x="96" y="1025"/>
                    <a:pt x="96" y="1025"/>
                  </a:cubicBezTo>
                  <a:cubicBezTo>
                    <a:pt x="96" y="1025"/>
                    <a:pt x="108" y="965"/>
                    <a:pt x="120" y="870"/>
                  </a:cubicBezTo>
                  <a:cubicBezTo>
                    <a:pt x="132" y="775"/>
                    <a:pt x="155" y="644"/>
                    <a:pt x="179" y="513"/>
                  </a:cubicBezTo>
                  <a:cubicBezTo>
                    <a:pt x="203" y="370"/>
                    <a:pt x="227" y="251"/>
                    <a:pt x="239" y="155"/>
                  </a:cubicBezTo>
                  <a:cubicBezTo>
                    <a:pt x="251" y="60"/>
                    <a:pt x="263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42"/>
            <p:cNvSpPr/>
            <p:nvPr/>
          </p:nvSpPr>
          <p:spPr>
            <a:xfrm>
              <a:off x="4865175" y="1321125"/>
              <a:ext cx="11350" cy="18775"/>
            </a:xfrm>
            <a:custGeom>
              <a:avLst/>
              <a:gdLst/>
              <a:ahLst/>
              <a:cxnLst/>
              <a:rect l="l" t="t" r="r" b="b"/>
              <a:pathLst>
                <a:path w="454" h="751" extrusionOk="0">
                  <a:moveTo>
                    <a:pt x="453" y="1"/>
                  </a:moveTo>
                  <a:cubicBezTo>
                    <a:pt x="453" y="1"/>
                    <a:pt x="405" y="12"/>
                    <a:pt x="322" y="48"/>
                  </a:cubicBezTo>
                  <a:cubicBezTo>
                    <a:pt x="239" y="84"/>
                    <a:pt x="144" y="155"/>
                    <a:pt x="84" y="286"/>
                  </a:cubicBezTo>
                  <a:cubicBezTo>
                    <a:pt x="13" y="405"/>
                    <a:pt x="1" y="524"/>
                    <a:pt x="24" y="620"/>
                  </a:cubicBezTo>
                  <a:cubicBezTo>
                    <a:pt x="36" y="703"/>
                    <a:pt x="60" y="751"/>
                    <a:pt x="60" y="751"/>
                  </a:cubicBezTo>
                  <a:cubicBezTo>
                    <a:pt x="60" y="751"/>
                    <a:pt x="72" y="691"/>
                    <a:pt x="96" y="620"/>
                  </a:cubicBezTo>
                  <a:cubicBezTo>
                    <a:pt x="120" y="548"/>
                    <a:pt x="167" y="453"/>
                    <a:pt x="215" y="358"/>
                  </a:cubicBezTo>
                  <a:cubicBezTo>
                    <a:pt x="275" y="262"/>
                    <a:pt x="322" y="167"/>
                    <a:pt x="370" y="108"/>
                  </a:cubicBezTo>
                  <a:cubicBezTo>
                    <a:pt x="417" y="48"/>
                    <a:pt x="453" y="1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42"/>
            <p:cNvSpPr/>
            <p:nvPr/>
          </p:nvSpPr>
          <p:spPr>
            <a:xfrm>
              <a:off x="4872025" y="1320825"/>
              <a:ext cx="17875" cy="9550"/>
            </a:xfrm>
            <a:custGeom>
              <a:avLst/>
              <a:gdLst/>
              <a:ahLst/>
              <a:cxnLst/>
              <a:rect l="l" t="t" r="r" b="b"/>
              <a:pathLst>
                <a:path w="715" h="382" extrusionOk="0">
                  <a:moveTo>
                    <a:pt x="510" y="1"/>
                  </a:moveTo>
                  <a:cubicBezTo>
                    <a:pt x="445" y="1"/>
                    <a:pt x="366" y="16"/>
                    <a:pt x="286" y="48"/>
                  </a:cubicBezTo>
                  <a:cubicBezTo>
                    <a:pt x="167" y="96"/>
                    <a:pt x="96" y="191"/>
                    <a:pt x="48" y="263"/>
                  </a:cubicBezTo>
                  <a:cubicBezTo>
                    <a:pt x="12" y="322"/>
                    <a:pt x="1" y="382"/>
                    <a:pt x="1" y="382"/>
                  </a:cubicBezTo>
                  <a:cubicBezTo>
                    <a:pt x="1" y="382"/>
                    <a:pt x="48" y="346"/>
                    <a:pt x="108" y="310"/>
                  </a:cubicBezTo>
                  <a:cubicBezTo>
                    <a:pt x="167" y="274"/>
                    <a:pt x="262" y="227"/>
                    <a:pt x="346" y="191"/>
                  </a:cubicBezTo>
                  <a:cubicBezTo>
                    <a:pt x="441" y="143"/>
                    <a:pt x="536" y="108"/>
                    <a:pt x="608" y="84"/>
                  </a:cubicBezTo>
                  <a:cubicBezTo>
                    <a:pt x="667" y="60"/>
                    <a:pt x="715" y="48"/>
                    <a:pt x="715" y="48"/>
                  </a:cubicBezTo>
                  <a:cubicBezTo>
                    <a:pt x="715" y="48"/>
                    <a:pt x="679" y="24"/>
                    <a:pt x="596" y="13"/>
                  </a:cubicBezTo>
                  <a:cubicBezTo>
                    <a:pt x="572" y="5"/>
                    <a:pt x="543" y="1"/>
                    <a:pt x="5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42"/>
            <p:cNvSpPr/>
            <p:nvPr/>
          </p:nvSpPr>
          <p:spPr>
            <a:xfrm>
              <a:off x="4873525" y="1322900"/>
              <a:ext cx="27400" cy="15225"/>
            </a:xfrm>
            <a:custGeom>
              <a:avLst/>
              <a:gdLst/>
              <a:ahLst/>
              <a:cxnLst/>
              <a:rect l="l" t="t" r="r" b="b"/>
              <a:pathLst>
                <a:path w="1096" h="609" extrusionOk="0">
                  <a:moveTo>
                    <a:pt x="893" y="1"/>
                  </a:moveTo>
                  <a:cubicBezTo>
                    <a:pt x="774" y="1"/>
                    <a:pt x="607" y="25"/>
                    <a:pt x="429" y="96"/>
                  </a:cubicBezTo>
                  <a:cubicBezTo>
                    <a:pt x="345" y="144"/>
                    <a:pt x="262" y="180"/>
                    <a:pt x="202" y="239"/>
                  </a:cubicBezTo>
                  <a:cubicBezTo>
                    <a:pt x="131" y="287"/>
                    <a:pt x="83" y="346"/>
                    <a:pt x="48" y="406"/>
                  </a:cubicBezTo>
                  <a:cubicBezTo>
                    <a:pt x="12" y="453"/>
                    <a:pt x="0" y="513"/>
                    <a:pt x="12" y="549"/>
                  </a:cubicBezTo>
                  <a:cubicBezTo>
                    <a:pt x="12" y="584"/>
                    <a:pt x="24" y="608"/>
                    <a:pt x="24" y="608"/>
                  </a:cubicBezTo>
                  <a:cubicBezTo>
                    <a:pt x="24" y="608"/>
                    <a:pt x="24" y="584"/>
                    <a:pt x="36" y="549"/>
                  </a:cubicBezTo>
                  <a:cubicBezTo>
                    <a:pt x="48" y="525"/>
                    <a:pt x="71" y="489"/>
                    <a:pt x="107" y="453"/>
                  </a:cubicBezTo>
                  <a:cubicBezTo>
                    <a:pt x="191" y="382"/>
                    <a:pt x="333" y="311"/>
                    <a:pt x="488" y="239"/>
                  </a:cubicBezTo>
                  <a:cubicBezTo>
                    <a:pt x="655" y="180"/>
                    <a:pt x="798" y="120"/>
                    <a:pt x="917" y="72"/>
                  </a:cubicBezTo>
                  <a:cubicBezTo>
                    <a:pt x="1024" y="37"/>
                    <a:pt x="1095" y="13"/>
                    <a:pt x="1095" y="13"/>
                  </a:cubicBezTo>
                  <a:cubicBezTo>
                    <a:pt x="1095" y="13"/>
                    <a:pt x="1024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42"/>
            <p:cNvSpPr/>
            <p:nvPr/>
          </p:nvSpPr>
          <p:spPr>
            <a:xfrm>
              <a:off x="4880050" y="1325150"/>
              <a:ext cx="30400" cy="15050"/>
            </a:xfrm>
            <a:custGeom>
              <a:avLst/>
              <a:gdLst/>
              <a:ahLst/>
              <a:cxnLst/>
              <a:rect l="l" t="t" r="r" b="b"/>
              <a:pathLst>
                <a:path w="1216" h="602" extrusionOk="0">
                  <a:moveTo>
                    <a:pt x="1124" y="1"/>
                  </a:moveTo>
                  <a:cubicBezTo>
                    <a:pt x="1094" y="1"/>
                    <a:pt x="1057" y="2"/>
                    <a:pt x="1013" y="6"/>
                  </a:cubicBezTo>
                  <a:cubicBezTo>
                    <a:pt x="882" y="18"/>
                    <a:pt x="703" y="54"/>
                    <a:pt x="537" y="137"/>
                  </a:cubicBezTo>
                  <a:cubicBezTo>
                    <a:pt x="358" y="232"/>
                    <a:pt x="215" y="340"/>
                    <a:pt x="132" y="435"/>
                  </a:cubicBezTo>
                  <a:cubicBezTo>
                    <a:pt x="49" y="530"/>
                    <a:pt x="1" y="602"/>
                    <a:pt x="1" y="602"/>
                  </a:cubicBezTo>
                  <a:cubicBezTo>
                    <a:pt x="1" y="602"/>
                    <a:pt x="72" y="566"/>
                    <a:pt x="180" y="506"/>
                  </a:cubicBezTo>
                  <a:cubicBezTo>
                    <a:pt x="287" y="435"/>
                    <a:pt x="442" y="363"/>
                    <a:pt x="596" y="280"/>
                  </a:cubicBezTo>
                  <a:cubicBezTo>
                    <a:pt x="763" y="209"/>
                    <a:pt x="918" y="137"/>
                    <a:pt x="1037" y="90"/>
                  </a:cubicBezTo>
                  <a:cubicBezTo>
                    <a:pt x="1144" y="42"/>
                    <a:pt x="1215" y="6"/>
                    <a:pt x="1215" y="6"/>
                  </a:cubicBezTo>
                  <a:cubicBezTo>
                    <a:pt x="1215" y="6"/>
                    <a:pt x="1184" y="1"/>
                    <a:pt x="1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42"/>
            <p:cNvSpPr/>
            <p:nvPr/>
          </p:nvSpPr>
          <p:spPr>
            <a:xfrm>
              <a:off x="4955075" y="1365700"/>
              <a:ext cx="8950" cy="3975"/>
            </a:xfrm>
            <a:custGeom>
              <a:avLst/>
              <a:gdLst/>
              <a:ahLst/>
              <a:cxnLst/>
              <a:rect l="l" t="t" r="r" b="b"/>
              <a:pathLst>
                <a:path w="358" h="159" extrusionOk="0">
                  <a:moveTo>
                    <a:pt x="170" y="0"/>
                  </a:moveTo>
                  <a:cubicBezTo>
                    <a:pt x="122" y="0"/>
                    <a:pt x="77" y="20"/>
                    <a:pt x="48" y="39"/>
                  </a:cubicBezTo>
                  <a:cubicBezTo>
                    <a:pt x="12" y="63"/>
                    <a:pt x="0" y="87"/>
                    <a:pt x="0" y="87"/>
                  </a:cubicBezTo>
                  <a:cubicBezTo>
                    <a:pt x="12" y="87"/>
                    <a:pt x="96" y="134"/>
                    <a:pt x="179" y="158"/>
                  </a:cubicBezTo>
                  <a:cubicBezTo>
                    <a:pt x="250" y="158"/>
                    <a:pt x="358" y="146"/>
                    <a:pt x="358" y="146"/>
                  </a:cubicBezTo>
                  <a:cubicBezTo>
                    <a:pt x="358" y="146"/>
                    <a:pt x="358" y="123"/>
                    <a:pt x="334" y="87"/>
                  </a:cubicBezTo>
                  <a:cubicBezTo>
                    <a:pt x="310" y="51"/>
                    <a:pt x="262" y="3"/>
                    <a:pt x="203" y="3"/>
                  </a:cubicBezTo>
                  <a:cubicBezTo>
                    <a:pt x="192" y="1"/>
                    <a:pt x="181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42"/>
            <p:cNvSpPr/>
            <p:nvPr/>
          </p:nvSpPr>
          <p:spPr>
            <a:xfrm>
              <a:off x="4955975" y="1361175"/>
              <a:ext cx="7450" cy="3875"/>
            </a:xfrm>
            <a:custGeom>
              <a:avLst/>
              <a:gdLst/>
              <a:ahLst/>
              <a:cxnLst/>
              <a:rect l="l" t="t" r="r" b="b"/>
              <a:pathLst>
                <a:path w="298" h="155" extrusionOk="0">
                  <a:moveTo>
                    <a:pt x="125" y="0"/>
                  </a:moveTo>
                  <a:cubicBezTo>
                    <a:pt x="58" y="0"/>
                    <a:pt x="0" y="42"/>
                    <a:pt x="0" y="42"/>
                  </a:cubicBezTo>
                  <a:cubicBezTo>
                    <a:pt x="0" y="42"/>
                    <a:pt x="48" y="137"/>
                    <a:pt x="131" y="149"/>
                  </a:cubicBezTo>
                  <a:cubicBezTo>
                    <a:pt x="145" y="153"/>
                    <a:pt x="159" y="154"/>
                    <a:pt x="172" y="154"/>
                  </a:cubicBezTo>
                  <a:cubicBezTo>
                    <a:pt x="240" y="154"/>
                    <a:pt x="298" y="113"/>
                    <a:pt x="298" y="113"/>
                  </a:cubicBezTo>
                  <a:cubicBezTo>
                    <a:pt x="298" y="113"/>
                    <a:pt x="250" y="18"/>
                    <a:pt x="167" y="6"/>
                  </a:cubicBezTo>
                  <a:cubicBezTo>
                    <a:pt x="153" y="2"/>
                    <a:pt x="13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42"/>
            <p:cNvSpPr/>
            <p:nvPr/>
          </p:nvSpPr>
          <p:spPr>
            <a:xfrm>
              <a:off x="4953875" y="1355925"/>
              <a:ext cx="8375" cy="4050"/>
            </a:xfrm>
            <a:custGeom>
              <a:avLst/>
              <a:gdLst/>
              <a:ahLst/>
              <a:cxnLst/>
              <a:rect l="l" t="t" r="r" b="b"/>
              <a:pathLst>
                <a:path w="335" h="162" extrusionOk="0">
                  <a:moveTo>
                    <a:pt x="161" y="1"/>
                  </a:moveTo>
                  <a:cubicBezTo>
                    <a:pt x="62" y="1"/>
                    <a:pt x="9" y="83"/>
                    <a:pt x="2" y="86"/>
                  </a:cubicBezTo>
                  <a:lnTo>
                    <a:pt x="2" y="86"/>
                  </a:lnTo>
                  <a:cubicBezTo>
                    <a:pt x="1" y="85"/>
                    <a:pt x="1" y="85"/>
                    <a:pt x="1" y="85"/>
                  </a:cubicBezTo>
                  <a:lnTo>
                    <a:pt x="1" y="85"/>
                  </a:ln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2" y="86"/>
                  </a:cubicBezTo>
                  <a:lnTo>
                    <a:pt x="2" y="86"/>
                  </a:lnTo>
                  <a:cubicBezTo>
                    <a:pt x="6" y="90"/>
                    <a:pt x="27" y="110"/>
                    <a:pt x="48" y="121"/>
                  </a:cubicBezTo>
                  <a:cubicBezTo>
                    <a:pt x="84" y="133"/>
                    <a:pt x="120" y="156"/>
                    <a:pt x="156" y="156"/>
                  </a:cubicBezTo>
                  <a:cubicBezTo>
                    <a:pt x="169" y="160"/>
                    <a:pt x="182" y="161"/>
                    <a:pt x="195" y="161"/>
                  </a:cubicBezTo>
                  <a:cubicBezTo>
                    <a:pt x="224" y="161"/>
                    <a:pt x="249" y="153"/>
                    <a:pt x="275" y="144"/>
                  </a:cubicBezTo>
                  <a:cubicBezTo>
                    <a:pt x="310" y="133"/>
                    <a:pt x="334" y="133"/>
                    <a:pt x="334" y="133"/>
                  </a:cubicBezTo>
                  <a:cubicBezTo>
                    <a:pt x="334" y="133"/>
                    <a:pt x="298" y="13"/>
                    <a:pt x="179" y="2"/>
                  </a:cubicBezTo>
                  <a:cubicBezTo>
                    <a:pt x="173" y="1"/>
                    <a:pt x="167" y="1"/>
                    <a:pt x="1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42"/>
            <p:cNvSpPr/>
            <p:nvPr/>
          </p:nvSpPr>
          <p:spPr>
            <a:xfrm>
              <a:off x="4952100" y="1351475"/>
              <a:ext cx="6275" cy="4200"/>
            </a:xfrm>
            <a:custGeom>
              <a:avLst/>
              <a:gdLst/>
              <a:ahLst/>
              <a:cxnLst/>
              <a:rect l="l" t="t" r="r" b="b"/>
              <a:pathLst>
                <a:path w="251" h="168" extrusionOk="0">
                  <a:moveTo>
                    <a:pt x="131" y="1"/>
                  </a:moveTo>
                  <a:cubicBezTo>
                    <a:pt x="84" y="1"/>
                    <a:pt x="48" y="25"/>
                    <a:pt x="24" y="49"/>
                  </a:cubicBezTo>
                  <a:cubicBezTo>
                    <a:pt x="0" y="72"/>
                    <a:pt x="0" y="96"/>
                    <a:pt x="0" y="96"/>
                  </a:cubicBezTo>
                  <a:cubicBezTo>
                    <a:pt x="0" y="96"/>
                    <a:pt x="12" y="108"/>
                    <a:pt x="36" y="132"/>
                  </a:cubicBezTo>
                  <a:cubicBezTo>
                    <a:pt x="60" y="144"/>
                    <a:pt x="96" y="156"/>
                    <a:pt x="119" y="168"/>
                  </a:cubicBezTo>
                  <a:cubicBezTo>
                    <a:pt x="155" y="168"/>
                    <a:pt x="179" y="144"/>
                    <a:pt x="203" y="132"/>
                  </a:cubicBezTo>
                  <a:cubicBezTo>
                    <a:pt x="227" y="120"/>
                    <a:pt x="250" y="96"/>
                    <a:pt x="250" y="96"/>
                  </a:cubicBezTo>
                  <a:cubicBezTo>
                    <a:pt x="250" y="96"/>
                    <a:pt x="238" y="84"/>
                    <a:pt x="227" y="60"/>
                  </a:cubicBezTo>
                  <a:cubicBezTo>
                    <a:pt x="203" y="37"/>
                    <a:pt x="167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42"/>
            <p:cNvSpPr/>
            <p:nvPr/>
          </p:nvSpPr>
          <p:spPr>
            <a:xfrm>
              <a:off x="4948225" y="1346700"/>
              <a:ext cx="8950" cy="4350"/>
            </a:xfrm>
            <a:custGeom>
              <a:avLst/>
              <a:gdLst/>
              <a:ahLst/>
              <a:cxnLst/>
              <a:rect l="l" t="t" r="r" b="b"/>
              <a:pathLst>
                <a:path w="358" h="174" extrusionOk="0">
                  <a:moveTo>
                    <a:pt x="210" y="0"/>
                  </a:moveTo>
                  <a:cubicBezTo>
                    <a:pt x="189" y="0"/>
                    <a:pt x="166" y="4"/>
                    <a:pt x="143" y="13"/>
                  </a:cubicBezTo>
                  <a:cubicBezTo>
                    <a:pt x="96" y="25"/>
                    <a:pt x="48" y="73"/>
                    <a:pt x="24" y="97"/>
                  </a:cubicBezTo>
                  <a:cubicBezTo>
                    <a:pt x="1" y="132"/>
                    <a:pt x="1" y="168"/>
                    <a:pt x="1" y="168"/>
                  </a:cubicBezTo>
                  <a:lnTo>
                    <a:pt x="60" y="168"/>
                  </a:lnTo>
                  <a:cubicBezTo>
                    <a:pt x="92" y="168"/>
                    <a:pt x="118" y="173"/>
                    <a:pt x="146" y="173"/>
                  </a:cubicBezTo>
                  <a:cubicBezTo>
                    <a:pt x="161" y="173"/>
                    <a:pt x="175" y="172"/>
                    <a:pt x="191" y="168"/>
                  </a:cubicBezTo>
                  <a:cubicBezTo>
                    <a:pt x="239" y="144"/>
                    <a:pt x="274" y="121"/>
                    <a:pt x="310" y="97"/>
                  </a:cubicBezTo>
                  <a:cubicBezTo>
                    <a:pt x="334" y="73"/>
                    <a:pt x="358" y="61"/>
                    <a:pt x="358" y="61"/>
                  </a:cubicBezTo>
                  <a:cubicBezTo>
                    <a:pt x="358" y="61"/>
                    <a:pt x="334" y="37"/>
                    <a:pt x="298" y="25"/>
                  </a:cubicBezTo>
                  <a:cubicBezTo>
                    <a:pt x="276" y="11"/>
                    <a:pt x="245" y="0"/>
                    <a:pt x="2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42"/>
            <p:cNvSpPr/>
            <p:nvPr/>
          </p:nvSpPr>
          <p:spPr>
            <a:xfrm>
              <a:off x="4939300" y="1343525"/>
              <a:ext cx="17275" cy="4900"/>
            </a:xfrm>
            <a:custGeom>
              <a:avLst/>
              <a:gdLst/>
              <a:ahLst/>
              <a:cxnLst/>
              <a:rect l="l" t="t" r="r" b="b"/>
              <a:pathLst>
                <a:path w="691" h="196" extrusionOk="0">
                  <a:moveTo>
                    <a:pt x="502" y="0"/>
                  </a:moveTo>
                  <a:cubicBezTo>
                    <a:pt x="447" y="0"/>
                    <a:pt x="385" y="5"/>
                    <a:pt x="322" y="21"/>
                  </a:cubicBezTo>
                  <a:cubicBezTo>
                    <a:pt x="119" y="69"/>
                    <a:pt x="0" y="188"/>
                    <a:pt x="0" y="188"/>
                  </a:cubicBezTo>
                  <a:cubicBezTo>
                    <a:pt x="0" y="188"/>
                    <a:pt x="55" y="196"/>
                    <a:pt x="137" y="196"/>
                  </a:cubicBezTo>
                  <a:cubicBezTo>
                    <a:pt x="199" y="196"/>
                    <a:pt x="276" y="191"/>
                    <a:pt x="358" y="176"/>
                  </a:cubicBezTo>
                  <a:cubicBezTo>
                    <a:pt x="548" y="128"/>
                    <a:pt x="691" y="21"/>
                    <a:pt x="691" y="21"/>
                  </a:cubicBezTo>
                  <a:cubicBezTo>
                    <a:pt x="691" y="21"/>
                    <a:pt x="612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42"/>
            <p:cNvSpPr/>
            <p:nvPr/>
          </p:nvSpPr>
          <p:spPr>
            <a:xfrm>
              <a:off x="4930950" y="1339675"/>
              <a:ext cx="22950" cy="5575"/>
            </a:xfrm>
            <a:custGeom>
              <a:avLst/>
              <a:gdLst/>
              <a:ahLst/>
              <a:cxnLst/>
              <a:rect l="l" t="t" r="r" b="b"/>
              <a:pathLst>
                <a:path w="918" h="223" extrusionOk="0">
                  <a:moveTo>
                    <a:pt x="655" y="1"/>
                  </a:moveTo>
                  <a:cubicBezTo>
                    <a:pt x="591" y="1"/>
                    <a:pt x="518" y="7"/>
                    <a:pt x="441" y="21"/>
                  </a:cubicBezTo>
                  <a:cubicBezTo>
                    <a:pt x="311" y="44"/>
                    <a:pt x="191" y="92"/>
                    <a:pt x="120" y="140"/>
                  </a:cubicBezTo>
                  <a:cubicBezTo>
                    <a:pt x="49" y="187"/>
                    <a:pt x="1" y="223"/>
                    <a:pt x="1" y="223"/>
                  </a:cubicBezTo>
                  <a:cubicBezTo>
                    <a:pt x="1" y="223"/>
                    <a:pt x="227" y="223"/>
                    <a:pt x="465" y="175"/>
                  </a:cubicBezTo>
                  <a:cubicBezTo>
                    <a:pt x="715" y="116"/>
                    <a:pt x="918" y="32"/>
                    <a:pt x="918" y="32"/>
                  </a:cubicBezTo>
                  <a:cubicBezTo>
                    <a:pt x="918" y="32"/>
                    <a:pt x="870" y="21"/>
                    <a:pt x="775" y="9"/>
                  </a:cubicBezTo>
                  <a:cubicBezTo>
                    <a:pt x="740" y="4"/>
                    <a:pt x="700" y="1"/>
                    <a:pt x="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42"/>
            <p:cNvSpPr/>
            <p:nvPr/>
          </p:nvSpPr>
          <p:spPr>
            <a:xfrm>
              <a:off x="4927675" y="1335600"/>
              <a:ext cx="20575" cy="6675"/>
            </a:xfrm>
            <a:custGeom>
              <a:avLst/>
              <a:gdLst/>
              <a:ahLst/>
              <a:cxnLst/>
              <a:rect l="l" t="t" r="r" b="b"/>
              <a:pathLst>
                <a:path w="823" h="267" extrusionOk="0">
                  <a:moveTo>
                    <a:pt x="623" y="0"/>
                  </a:moveTo>
                  <a:cubicBezTo>
                    <a:pt x="549" y="0"/>
                    <a:pt x="462" y="14"/>
                    <a:pt x="382" y="41"/>
                  </a:cubicBezTo>
                  <a:cubicBezTo>
                    <a:pt x="263" y="76"/>
                    <a:pt x="168" y="136"/>
                    <a:pt x="96" y="184"/>
                  </a:cubicBezTo>
                  <a:cubicBezTo>
                    <a:pt x="37" y="231"/>
                    <a:pt x="1" y="267"/>
                    <a:pt x="1" y="267"/>
                  </a:cubicBezTo>
                  <a:cubicBezTo>
                    <a:pt x="1" y="267"/>
                    <a:pt x="49" y="267"/>
                    <a:pt x="132" y="255"/>
                  </a:cubicBezTo>
                  <a:cubicBezTo>
                    <a:pt x="203" y="243"/>
                    <a:pt x="311" y="219"/>
                    <a:pt x="418" y="184"/>
                  </a:cubicBezTo>
                  <a:cubicBezTo>
                    <a:pt x="537" y="148"/>
                    <a:pt x="632" y="112"/>
                    <a:pt x="703" y="76"/>
                  </a:cubicBezTo>
                  <a:cubicBezTo>
                    <a:pt x="775" y="41"/>
                    <a:pt x="823" y="17"/>
                    <a:pt x="823" y="17"/>
                  </a:cubicBezTo>
                  <a:cubicBezTo>
                    <a:pt x="823" y="17"/>
                    <a:pt x="775" y="5"/>
                    <a:pt x="692" y="5"/>
                  </a:cubicBezTo>
                  <a:cubicBezTo>
                    <a:pt x="671" y="2"/>
                    <a:pt x="648" y="0"/>
                    <a:pt x="6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42"/>
            <p:cNvSpPr/>
            <p:nvPr/>
          </p:nvSpPr>
          <p:spPr>
            <a:xfrm>
              <a:off x="4918150" y="1330950"/>
              <a:ext cx="22350" cy="9550"/>
            </a:xfrm>
            <a:custGeom>
              <a:avLst/>
              <a:gdLst/>
              <a:ahLst/>
              <a:cxnLst/>
              <a:rect l="l" t="t" r="r" b="b"/>
              <a:pathLst>
                <a:path w="894" h="382" extrusionOk="0">
                  <a:moveTo>
                    <a:pt x="894" y="0"/>
                  </a:moveTo>
                  <a:cubicBezTo>
                    <a:pt x="894" y="0"/>
                    <a:pt x="656" y="0"/>
                    <a:pt x="406" y="108"/>
                  </a:cubicBezTo>
                  <a:cubicBezTo>
                    <a:pt x="156" y="215"/>
                    <a:pt x="1" y="381"/>
                    <a:pt x="1" y="381"/>
                  </a:cubicBezTo>
                  <a:cubicBezTo>
                    <a:pt x="1" y="381"/>
                    <a:pt x="227" y="358"/>
                    <a:pt x="477" y="250"/>
                  </a:cubicBezTo>
                  <a:cubicBezTo>
                    <a:pt x="715" y="143"/>
                    <a:pt x="894" y="0"/>
                    <a:pt x="8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42"/>
            <p:cNvSpPr/>
            <p:nvPr/>
          </p:nvSpPr>
          <p:spPr>
            <a:xfrm>
              <a:off x="4909825" y="1329750"/>
              <a:ext cx="23550" cy="10750"/>
            </a:xfrm>
            <a:custGeom>
              <a:avLst/>
              <a:gdLst/>
              <a:ahLst/>
              <a:cxnLst/>
              <a:rect l="l" t="t" r="r" b="b"/>
              <a:pathLst>
                <a:path w="942" h="430" extrusionOk="0">
                  <a:moveTo>
                    <a:pt x="786" y="1"/>
                  </a:moveTo>
                  <a:cubicBezTo>
                    <a:pt x="691" y="1"/>
                    <a:pt x="548" y="25"/>
                    <a:pt x="405" y="84"/>
                  </a:cubicBezTo>
                  <a:cubicBezTo>
                    <a:pt x="274" y="144"/>
                    <a:pt x="167" y="227"/>
                    <a:pt x="96" y="298"/>
                  </a:cubicBezTo>
                  <a:cubicBezTo>
                    <a:pt x="24" y="370"/>
                    <a:pt x="1" y="429"/>
                    <a:pt x="1" y="429"/>
                  </a:cubicBezTo>
                  <a:cubicBezTo>
                    <a:pt x="1" y="429"/>
                    <a:pt x="215" y="334"/>
                    <a:pt x="477" y="227"/>
                  </a:cubicBezTo>
                  <a:cubicBezTo>
                    <a:pt x="727" y="120"/>
                    <a:pt x="941" y="25"/>
                    <a:pt x="941" y="25"/>
                  </a:cubicBezTo>
                  <a:cubicBezTo>
                    <a:pt x="941" y="25"/>
                    <a:pt x="882" y="13"/>
                    <a:pt x="7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42"/>
            <p:cNvSpPr/>
            <p:nvPr/>
          </p:nvSpPr>
          <p:spPr>
            <a:xfrm>
              <a:off x="4904175" y="1324400"/>
              <a:ext cx="22950" cy="13725"/>
            </a:xfrm>
            <a:custGeom>
              <a:avLst/>
              <a:gdLst/>
              <a:ahLst/>
              <a:cxnLst/>
              <a:rect l="l" t="t" r="r" b="b"/>
              <a:pathLst>
                <a:path w="918" h="549" extrusionOk="0">
                  <a:moveTo>
                    <a:pt x="917" y="0"/>
                  </a:moveTo>
                  <a:cubicBezTo>
                    <a:pt x="917" y="1"/>
                    <a:pt x="667" y="36"/>
                    <a:pt x="405" y="191"/>
                  </a:cubicBezTo>
                  <a:cubicBezTo>
                    <a:pt x="155" y="346"/>
                    <a:pt x="0" y="548"/>
                    <a:pt x="0" y="548"/>
                  </a:cubicBezTo>
                  <a:cubicBezTo>
                    <a:pt x="0" y="548"/>
                    <a:pt x="239" y="477"/>
                    <a:pt x="489" y="322"/>
                  </a:cubicBezTo>
                  <a:cubicBezTo>
                    <a:pt x="739" y="179"/>
                    <a:pt x="917" y="1"/>
                    <a:pt x="9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42"/>
            <p:cNvSpPr/>
            <p:nvPr/>
          </p:nvSpPr>
          <p:spPr>
            <a:xfrm>
              <a:off x="4897025" y="1325300"/>
              <a:ext cx="20575" cy="14000"/>
            </a:xfrm>
            <a:custGeom>
              <a:avLst/>
              <a:gdLst/>
              <a:ahLst/>
              <a:cxnLst/>
              <a:rect l="l" t="t" r="r" b="b"/>
              <a:pathLst>
                <a:path w="823" h="560" extrusionOk="0">
                  <a:moveTo>
                    <a:pt x="822" y="0"/>
                  </a:moveTo>
                  <a:cubicBezTo>
                    <a:pt x="822" y="0"/>
                    <a:pt x="763" y="0"/>
                    <a:pt x="667" y="24"/>
                  </a:cubicBezTo>
                  <a:cubicBezTo>
                    <a:pt x="584" y="48"/>
                    <a:pt x="453" y="95"/>
                    <a:pt x="346" y="179"/>
                  </a:cubicBezTo>
                  <a:cubicBezTo>
                    <a:pt x="227" y="262"/>
                    <a:pt x="144" y="357"/>
                    <a:pt x="84" y="429"/>
                  </a:cubicBezTo>
                  <a:cubicBezTo>
                    <a:pt x="36" y="512"/>
                    <a:pt x="1" y="560"/>
                    <a:pt x="1" y="560"/>
                  </a:cubicBezTo>
                  <a:cubicBezTo>
                    <a:pt x="1" y="560"/>
                    <a:pt x="60" y="536"/>
                    <a:pt x="144" y="488"/>
                  </a:cubicBezTo>
                  <a:cubicBezTo>
                    <a:pt x="215" y="441"/>
                    <a:pt x="322" y="381"/>
                    <a:pt x="429" y="310"/>
                  </a:cubicBezTo>
                  <a:cubicBezTo>
                    <a:pt x="536" y="226"/>
                    <a:pt x="632" y="155"/>
                    <a:pt x="703" y="95"/>
                  </a:cubicBezTo>
                  <a:cubicBezTo>
                    <a:pt x="775" y="36"/>
                    <a:pt x="822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42"/>
            <p:cNvSpPr/>
            <p:nvPr/>
          </p:nvSpPr>
          <p:spPr>
            <a:xfrm>
              <a:off x="4891075" y="1325600"/>
              <a:ext cx="19975" cy="12225"/>
            </a:xfrm>
            <a:custGeom>
              <a:avLst/>
              <a:gdLst/>
              <a:ahLst/>
              <a:cxnLst/>
              <a:rect l="l" t="t" r="r" b="b"/>
              <a:pathLst>
                <a:path w="799" h="489" extrusionOk="0">
                  <a:moveTo>
                    <a:pt x="655" y="0"/>
                  </a:moveTo>
                  <a:cubicBezTo>
                    <a:pt x="560" y="0"/>
                    <a:pt x="441" y="24"/>
                    <a:pt x="310" y="95"/>
                  </a:cubicBezTo>
                  <a:cubicBezTo>
                    <a:pt x="191" y="167"/>
                    <a:pt x="108" y="274"/>
                    <a:pt x="60" y="345"/>
                  </a:cubicBezTo>
                  <a:cubicBezTo>
                    <a:pt x="12" y="429"/>
                    <a:pt x="1" y="488"/>
                    <a:pt x="1" y="488"/>
                  </a:cubicBezTo>
                  <a:cubicBezTo>
                    <a:pt x="1" y="488"/>
                    <a:pt x="48" y="453"/>
                    <a:pt x="120" y="405"/>
                  </a:cubicBezTo>
                  <a:cubicBezTo>
                    <a:pt x="191" y="357"/>
                    <a:pt x="286" y="298"/>
                    <a:pt x="393" y="238"/>
                  </a:cubicBezTo>
                  <a:cubicBezTo>
                    <a:pt x="501" y="179"/>
                    <a:pt x="596" y="119"/>
                    <a:pt x="679" y="83"/>
                  </a:cubicBezTo>
                  <a:cubicBezTo>
                    <a:pt x="751" y="36"/>
                    <a:pt x="798" y="12"/>
                    <a:pt x="798" y="12"/>
                  </a:cubicBezTo>
                  <a:cubicBezTo>
                    <a:pt x="798" y="12"/>
                    <a:pt x="751" y="0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42"/>
            <p:cNvSpPr/>
            <p:nvPr/>
          </p:nvSpPr>
          <p:spPr>
            <a:xfrm>
              <a:off x="4877675" y="1319925"/>
              <a:ext cx="32775" cy="17300"/>
            </a:xfrm>
            <a:custGeom>
              <a:avLst/>
              <a:gdLst/>
              <a:ahLst/>
              <a:cxnLst/>
              <a:rect l="l" t="t" r="r" b="b"/>
              <a:pathLst>
                <a:path w="1311" h="692" extrusionOk="0">
                  <a:moveTo>
                    <a:pt x="1310" y="1"/>
                  </a:moveTo>
                  <a:cubicBezTo>
                    <a:pt x="1310" y="1"/>
                    <a:pt x="1227" y="1"/>
                    <a:pt x="1084" y="25"/>
                  </a:cubicBezTo>
                  <a:cubicBezTo>
                    <a:pt x="953" y="37"/>
                    <a:pt x="751" y="72"/>
                    <a:pt x="560" y="156"/>
                  </a:cubicBezTo>
                  <a:cubicBezTo>
                    <a:pt x="358" y="251"/>
                    <a:pt x="203" y="382"/>
                    <a:pt x="108" y="489"/>
                  </a:cubicBezTo>
                  <a:cubicBezTo>
                    <a:pt x="72" y="549"/>
                    <a:pt x="36" y="596"/>
                    <a:pt x="25" y="632"/>
                  </a:cubicBezTo>
                  <a:cubicBezTo>
                    <a:pt x="1" y="668"/>
                    <a:pt x="1" y="691"/>
                    <a:pt x="1" y="691"/>
                  </a:cubicBezTo>
                  <a:cubicBezTo>
                    <a:pt x="1" y="691"/>
                    <a:pt x="13" y="680"/>
                    <a:pt x="36" y="644"/>
                  </a:cubicBezTo>
                  <a:cubicBezTo>
                    <a:pt x="72" y="620"/>
                    <a:pt x="108" y="584"/>
                    <a:pt x="167" y="549"/>
                  </a:cubicBezTo>
                  <a:cubicBezTo>
                    <a:pt x="275" y="465"/>
                    <a:pt x="441" y="382"/>
                    <a:pt x="620" y="299"/>
                  </a:cubicBezTo>
                  <a:cubicBezTo>
                    <a:pt x="810" y="227"/>
                    <a:pt x="977" y="156"/>
                    <a:pt x="1108" y="96"/>
                  </a:cubicBezTo>
                  <a:cubicBezTo>
                    <a:pt x="1239" y="49"/>
                    <a:pt x="1310" y="1"/>
                    <a:pt x="1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42"/>
            <p:cNvSpPr/>
            <p:nvPr/>
          </p:nvSpPr>
          <p:spPr>
            <a:xfrm>
              <a:off x="4870825" y="1318750"/>
              <a:ext cx="21775" cy="19675"/>
            </a:xfrm>
            <a:custGeom>
              <a:avLst/>
              <a:gdLst/>
              <a:ahLst/>
              <a:cxnLst/>
              <a:rect l="l" t="t" r="r" b="b"/>
              <a:pathLst>
                <a:path w="871" h="787" extrusionOk="0">
                  <a:moveTo>
                    <a:pt x="822" y="0"/>
                  </a:moveTo>
                  <a:cubicBezTo>
                    <a:pt x="787" y="0"/>
                    <a:pt x="739" y="0"/>
                    <a:pt x="680" y="12"/>
                  </a:cubicBezTo>
                  <a:cubicBezTo>
                    <a:pt x="572" y="24"/>
                    <a:pt x="406" y="84"/>
                    <a:pt x="275" y="215"/>
                  </a:cubicBezTo>
                  <a:cubicBezTo>
                    <a:pt x="132" y="334"/>
                    <a:pt x="60" y="488"/>
                    <a:pt x="25" y="607"/>
                  </a:cubicBezTo>
                  <a:cubicBezTo>
                    <a:pt x="13" y="655"/>
                    <a:pt x="13" y="703"/>
                    <a:pt x="13" y="738"/>
                  </a:cubicBezTo>
                  <a:cubicBezTo>
                    <a:pt x="1" y="774"/>
                    <a:pt x="1" y="786"/>
                    <a:pt x="1" y="786"/>
                  </a:cubicBezTo>
                  <a:cubicBezTo>
                    <a:pt x="1" y="786"/>
                    <a:pt x="37" y="727"/>
                    <a:pt x="96" y="631"/>
                  </a:cubicBezTo>
                  <a:cubicBezTo>
                    <a:pt x="168" y="548"/>
                    <a:pt x="263" y="429"/>
                    <a:pt x="370" y="322"/>
                  </a:cubicBezTo>
                  <a:cubicBezTo>
                    <a:pt x="489" y="226"/>
                    <a:pt x="608" y="143"/>
                    <a:pt x="703" y="84"/>
                  </a:cubicBezTo>
                  <a:cubicBezTo>
                    <a:pt x="811" y="36"/>
                    <a:pt x="870" y="12"/>
                    <a:pt x="870" y="12"/>
                  </a:cubicBezTo>
                  <a:cubicBezTo>
                    <a:pt x="870" y="12"/>
                    <a:pt x="858" y="12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42"/>
            <p:cNvSpPr/>
            <p:nvPr/>
          </p:nvSpPr>
          <p:spPr>
            <a:xfrm>
              <a:off x="4866375" y="1314275"/>
              <a:ext cx="16100" cy="21175"/>
            </a:xfrm>
            <a:custGeom>
              <a:avLst/>
              <a:gdLst/>
              <a:ahLst/>
              <a:cxnLst/>
              <a:rect l="l" t="t" r="r" b="b"/>
              <a:pathLst>
                <a:path w="644" h="847" extrusionOk="0">
                  <a:moveTo>
                    <a:pt x="643" y="1"/>
                  </a:moveTo>
                  <a:cubicBezTo>
                    <a:pt x="643" y="1"/>
                    <a:pt x="584" y="13"/>
                    <a:pt x="488" y="60"/>
                  </a:cubicBezTo>
                  <a:cubicBezTo>
                    <a:pt x="393" y="108"/>
                    <a:pt x="274" y="191"/>
                    <a:pt x="179" y="310"/>
                  </a:cubicBezTo>
                  <a:cubicBezTo>
                    <a:pt x="84" y="429"/>
                    <a:pt x="0" y="560"/>
                    <a:pt x="0" y="679"/>
                  </a:cubicBezTo>
                  <a:cubicBezTo>
                    <a:pt x="0" y="798"/>
                    <a:pt x="60" y="846"/>
                    <a:pt x="60" y="846"/>
                  </a:cubicBezTo>
                  <a:cubicBezTo>
                    <a:pt x="60" y="846"/>
                    <a:pt x="36" y="775"/>
                    <a:pt x="84" y="703"/>
                  </a:cubicBezTo>
                  <a:cubicBezTo>
                    <a:pt x="119" y="620"/>
                    <a:pt x="203" y="525"/>
                    <a:pt x="298" y="417"/>
                  </a:cubicBezTo>
                  <a:cubicBezTo>
                    <a:pt x="488" y="191"/>
                    <a:pt x="643" y="1"/>
                    <a:pt x="6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42"/>
            <p:cNvSpPr/>
            <p:nvPr/>
          </p:nvSpPr>
          <p:spPr>
            <a:xfrm>
              <a:off x="4840775" y="1325900"/>
              <a:ext cx="4475" cy="10125"/>
            </a:xfrm>
            <a:custGeom>
              <a:avLst/>
              <a:gdLst/>
              <a:ahLst/>
              <a:cxnLst/>
              <a:rect l="l" t="t" r="r" b="b"/>
              <a:pathLst>
                <a:path w="179" h="405" extrusionOk="0">
                  <a:moveTo>
                    <a:pt x="60" y="0"/>
                  </a:moveTo>
                  <a:cubicBezTo>
                    <a:pt x="60" y="0"/>
                    <a:pt x="36" y="24"/>
                    <a:pt x="24" y="60"/>
                  </a:cubicBezTo>
                  <a:cubicBezTo>
                    <a:pt x="12" y="107"/>
                    <a:pt x="0" y="167"/>
                    <a:pt x="12" y="226"/>
                  </a:cubicBezTo>
                  <a:cubicBezTo>
                    <a:pt x="36" y="298"/>
                    <a:pt x="72" y="345"/>
                    <a:pt x="108" y="369"/>
                  </a:cubicBezTo>
                  <a:cubicBezTo>
                    <a:pt x="143" y="405"/>
                    <a:pt x="179" y="405"/>
                    <a:pt x="179" y="405"/>
                  </a:cubicBezTo>
                  <a:cubicBezTo>
                    <a:pt x="179" y="405"/>
                    <a:pt x="179" y="381"/>
                    <a:pt x="179" y="333"/>
                  </a:cubicBezTo>
                  <a:cubicBezTo>
                    <a:pt x="179" y="298"/>
                    <a:pt x="179" y="238"/>
                    <a:pt x="167" y="191"/>
                  </a:cubicBezTo>
                  <a:cubicBezTo>
                    <a:pt x="155" y="131"/>
                    <a:pt x="131" y="95"/>
                    <a:pt x="108" y="60"/>
                  </a:cubicBezTo>
                  <a:cubicBezTo>
                    <a:pt x="84" y="24"/>
                    <a:pt x="60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42"/>
            <p:cNvSpPr/>
            <p:nvPr/>
          </p:nvSpPr>
          <p:spPr>
            <a:xfrm>
              <a:off x="4739275" y="1363400"/>
              <a:ext cx="24425" cy="24425"/>
            </a:xfrm>
            <a:custGeom>
              <a:avLst/>
              <a:gdLst/>
              <a:ahLst/>
              <a:cxnLst/>
              <a:rect l="l" t="t" r="r" b="b"/>
              <a:pathLst>
                <a:path w="977" h="977" extrusionOk="0">
                  <a:moveTo>
                    <a:pt x="488" y="0"/>
                  </a:moveTo>
                  <a:cubicBezTo>
                    <a:pt x="227" y="0"/>
                    <a:pt x="0" y="215"/>
                    <a:pt x="0" y="488"/>
                  </a:cubicBezTo>
                  <a:cubicBezTo>
                    <a:pt x="0" y="762"/>
                    <a:pt x="227" y="977"/>
                    <a:pt x="488" y="977"/>
                  </a:cubicBezTo>
                  <a:cubicBezTo>
                    <a:pt x="762" y="977"/>
                    <a:pt x="977" y="762"/>
                    <a:pt x="977" y="488"/>
                  </a:cubicBezTo>
                  <a:cubicBezTo>
                    <a:pt x="977" y="215"/>
                    <a:pt x="762" y="0"/>
                    <a:pt x="4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42"/>
            <p:cNvSpPr/>
            <p:nvPr/>
          </p:nvSpPr>
          <p:spPr>
            <a:xfrm>
              <a:off x="4746700" y="1370825"/>
              <a:ext cx="9550" cy="9550"/>
            </a:xfrm>
            <a:custGeom>
              <a:avLst/>
              <a:gdLst/>
              <a:ahLst/>
              <a:cxnLst/>
              <a:rect l="l" t="t" r="r" b="b"/>
              <a:pathLst>
                <a:path w="382" h="382" extrusionOk="0">
                  <a:moveTo>
                    <a:pt x="191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9"/>
                    <a:pt x="96" y="382"/>
                    <a:pt x="191" y="382"/>
                  </a:cubicBezTo>
                  <a:cubicBezTo>
                    <a:pt x="299" y="382"/>
                    <a:pt x="382" y="299"/>
                    <a:pt x="382" y="191"/>
                  </a:cubicBezTo>
                  <a:cubicBezTo>
                    <a:pt x="382" y="84"/>
                    <a:pt x="299" y="1"/>
                    <a:pt x="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42"/>
            <p:cNvSpPr/>
            <p:nvPr/>
          </p:nvSpPr>
          <p:spPr>
            <a:xfrm>
              <a:off x="4738375" y="1362500"/>
              <a:ext cx="26225" cy="26225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4" y="72"/>
                  </a:moveTo>
                  <a:cubicBezTo>
                    <a:pt x="775" y="72"/>
                    <a:pt x="977" y="274"/>
                    <a:pt x="977" y="524"/>
                  </a:cubicBezTo>
                  <a:cubicBezTo>
                    <a:pt x="977" y="774"/>
                    <a:pt x="775" y="977"/>
                    <a:pt x="524" y="977"/>
                  </a:cubicBezTo>
                  <a:cubicBezTo>
                    <a:pt x="274" y="977"/>
                    <a:pt x="72" y="774"/>
                    <a:pt x="72" y="524"/>
                  </a:cubicBezTo>
                  <a:cubicBezTo>
                    <a:pt x="72" y="274"/>
                    <a:pt x="274" y="72"/>
                    <a:pt x="524" y="7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24"/>
                  </a:cubicBezTo>
                  <a:cubicBezTo>
                    <a:pt x="1" y="810"/>
                    <a:pt x="239" y="1048"/>
                    <a:pt x="524" y="1048"/>
                  </a:cubicBezTo>
                  <a:cubicBezTo>
                    <a:pt x="822" y="1048"/>
                    <a:pt x="1048" y="810"/>
                    <a:pt x="1048" y="524"/>
                  </a:cubicBezTo>
                  <a:cubicBezTo>
                    <a:pt x="1048" y="239"/>
                    <a:pt x="822" y="0"/>
                    <a:pt x="5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42"/>
            <p:cNvSpPr/>
            <p:nvPr/>
          </p:nvSpPr>
          <p:spPr>
            <a:xfrm>
              <a:off x="4711300" y="1361675"/>
              <a:ext cx="75325" cy="23775"/>
            </a:xfrm>
            <a:custGeom>
              <a:avLst/>
              <a:gdLst/>
              <a:ahLst/>
              <a:cxnLst/>
              <a:rect l="l" t="t" r="r" b="b"/>
              <a:pathLst>
                <a:path w="3013" h="951" extrusionOk="0">
                  <a:moveTo>
                    <a:pt x="1604" y="0"/>
                  </a:moveTo>
                  <a:cubicBezTo>
                    <a:pt x="1558" y="0"/>
                    <a:pt x="1512" y="3"/>
                    <a:pt x="1465" y="10"/>
                  </a:cubicBezTo>
                  <a:cubicBezTo>
                    <a:pt x="1203" y="45"/>
                    <a:pt x="1000" y="200"/>
                    <a:pt x="845" y="331"/>
                  </a:cubicBezTo>
                  <a:cubicBezTo>
                    <a:pt x="679" y="474"/>
                    <a:pt x="548" y="605"/>
                    <a:pt x="429" y="700"/>
                  </a:cubicBezTo>
                  <a:cubicBezTo>
                    <a:pt x="310" y="807"/>
                    <a:pt x="203" y="867"/>
                    <a:pt x="119" y="903"/>
                  </a:cubicBezTo>
                  <a:cubicBezTo>
                    <a:pt x="83" y="926"/>
                    <a:pt x="48" y="926"/>
                    <a:pt x="36" y="938"/>
                  </a:cubicBezTo>
                  <a:cubicBezTo>
                    <a:pt x="60" y="938"/>
                    <a:pt x="83" y="938"/>
                    <a:pt x="131" y="926"/>
                  </a:cubicBezTo>
                  <a:cubicBezTo>
                    <a:pt x="214" y="903"/>
                    <a:pt x="345" y="855"/>
                    <a:pt x="476" y="772"/>
                  </a:cubicBezTo>
                  <a:cubicBezTo>
                    <a:pt x="619" y="688"/>
                    <a:pt x="762" y="557"/>
                    <a:pt x="929" y="438"/>
                  </a:cubicBezTo>
                  <a:cubicBezTo>
                    <a:pt x="1084" y="319"/>
                    <a:pt x="1274" y="200"/>
                    <a:pt x="1488" y="164"/>
                  </a:cubicBezTo>
                  <a:cubicBezTo>
                    <a:pt x="1526" y="160"/>
                    <a:pt x="1565" y="158"/>
                    <a:pt x="1603" y="158"/>
                  </a:cubicBezTo>
                  <a:cubicBezTo>
                    <a:pt x="1781" y="158"/>
                    <a:pt x="1961" y="201"/>
                    <a:pt x="2108" y="260"/>
                  </a:cubicBezTo>
                  <a:cubicBezTo>
                    <a:pt x="2298" y="331"/>
                    <a:pt x="2465" y="426"/>
                    <a:pt x="2596" y="498"/>
                  </a:cubicBezTo>
                  <a:cubicBezTo>
                    <a:pt x="2739" y="569"/>
                    <a:pt x="2822" y="665"/>
                    <a:pt x="2893" y="712"/>
                  </a:cubicBezTo>
                  <a:cubicBezTo>
                    <a:pt x="2965" y="772"/>
                    <a:pt x="3012" y="795"/>
                    <a:pt x="3012" y="795"/>
                  </a:cubicBezTo>
                  <a:cubicBezTo>
                    <a:pt x="3012" y="795"/>
                    <a:pt x="2965" y="760"/>
                    <a:pt x="2905" y="700"/>
                  </a:cubicBezTo>
                  <a:cubicBezTo>
                    <a:pt x="2858" y="641"/>
                    <a:pt x="2774" y="522"/>
                    <a:pt x="2643" y="438"/>
                  </a:cubicBezTo>
                  <a:cubicBezTo>
                    <a:pt x="2512" y="343"/>
                    <a:pt x="2358" y="236"/>
                    <a:pt x="2167" y="141"/>
                  </a:cubicBezTo>
                  <a:cubicBezTo>
                    <a:pt x="2011" y="62"/>
                    <a:pt x="1814" y="0"/>
                    <a:pt x="1604" y="0"/>
                  </a:cubicBezTo>
                  <a:close/>
                  <a:moveTo>
                    <a:pt x="36" y="938"/>
                  </a:moveTo>
                  <a:cubicBezTo>
                    <a:pt x="12" y="938"/>
                    <a:pt x="0" y="950"/>
                    <a:pt x="0" y="950"/>
                  </a:cubicBezTo>
                  <a:cubicBezTo>
                    <a:pt x="0" y="950"/>
                    <a:pt x="12" y="950"/>
                    <a:pt x="36" y="9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42"/>
            <p:cNvSpPr/>
            <p:nvPr/>
          </p:nvSpPr>
          <p:spPr>
            <a:xfrm>
              <a:off x="4713375" y="1380950"/>
              <a:ext cx="73250" cy="8425"/>
            </a:xfrm>
            <a:custGeom>
              <a:avLst/>
              <a:gdLst/>
              <a:ahLst/>
              <a:cxnLst/>
              <a:rect l="l" t="t" r="r" b="b"/>
              <a:pathLst>
                <a:path w="2930" h="337" extrusionOk="0">
                  <a:moveTo>
                    <a:pt x="2810" y="1"/>
                  </a:moveTo>
                  <a:cubicBezTo>
                    <a:pt x="2739" y="1"/>
                    <a:pt x="2620" y="1"/>
                    <a:pt x="2489" y="13"/>
                  </a:cubicBezTo>
                  <a:cubicBezTo>
                    <a:pt x="2215" y="36"/>
                    <a:pt x="1858" y="132"/>
                    <a:pt x="1465" y="155"/>
                  </a:cubicBezTo>
                  <a:cubicBezTo>
                    <a:pt x="1195" y="187"/>
                    <a:pt x="946" y="198"/>
                    <a:pt x="733" y="198"/>
                  </a:cubicBezTo>
                  <a:cubicBezTo>
                    <a:pt x="626" y="198"/>
                    <a:pt x="528" y="195"/>
                    <a:pt x="441" y="191"/>
                  </a:cubicBezTo>
                  <a:cubicBezTo>
                    <a:pt x="298" y="179"/>
                    <a:pt x="191" y="167"/>
                    <a:pt x="120" y="167"/>
                  </a:cubicBezTo>
                  <a:cubicBezTo>
                    <a:pt x="48" y="155"/>
                    <a:pt x="1" y="155"/>
                    <a:pt x="0" y="155"/>
                  </a:cubicBezTo>
                  <a:lnTo>
                    <a:pt x="0" y="155"/>
                  </a:lnTo>
                  <a:cubicBezTo>
                    <a:pt x="0" y="155"/>
                    <a:pt x="48" y="167"/>
                    <a:pt x="120" y="191"/>
                  </a:cubicBezTo>
                  <a:cubicBezTo>
                    <a:pt x="191" y="215"/>
                    <a:pt x="298" y="239"/>
                    <a:pt x="429" y="263"/>
                  </a:cubicBezTo>
                  <a:cubicBezTo>
                    <a:pt x="619" y="306"/>
                    <a:pt x="865" y="336"/>
                    <a:pt x="1145" y="336"/>
                  </a:cubicBezTo>
                  <a:cubicBezTo>
                    <a:pt x="1251" y="336"/>
                    <a:pt x="1362" y="332"/>
                    <a:pt x="1477" y="322"/>
                  </a:cubicBezTo>
                  <a:cubicBezTo>
                    <a:pt x="1679" y="298"/>
                    <a:pt x="1882" y="263"/>
                    <a:pt x="2048" y="215"/>
                  </a:cubicBezTo>
                  <a:cubicBezTo>
                    <a:pt x="2227" y="167"/>
                    <a:pt x="2370" y="120"/>
                    <a:pt x="2501" y="84"/>
                  </a:cubicBezTo>
                  <a:cubicBezTo>
                    <a:pt x="2632" y="60"/>
                    <a:pt x="2739" y="36"/>
                    <a:pt x="2810" y="24"/>
                  </a:cubicBezTo>
                  <a:lnTo>
                    <a:pt x="2929" y="24"/>
                  </a:lnTo>
                  <a:cubicBezTo>
                    <a:pt x="2929" y="24"/>
                    <a:pt x="2882" y="13"/>
                    <a:pt x="28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42"/>
            <p:cNvSpPr/>
            <p:nvPr/>
          </p:nvSpPr>
          <p:spPr>
            <a:xfrm>
              <a:off x="4716950" y="1354725"/>
              <a:ext cx="69375" cy="16725"/>
            </a:xfrm>
            <a:custGeom>
              <a:avLst/>
              <a:gdLst/>
              <a:ahLst/>
              <a:cxnLst/>
              <a:rect l="l" t="t" r="r" b="b"/>
              <a:pathLst>
                <a:path w="2775" h="669" extrusionOk="0">
                  <a:moveTo>
                    <a:pt x="1353" y="1"/>
                  </a:moveTo>
                  <a:cubicBezTo>
                    <a:pt x="1137" y="1"/>
                    <a:pt x="952" y="68"/>
                    <a:pt x="798" y="145"/>
                  </a:cubicBezTo>
                  <a:cubicBezTo>
                    <a:pt x="631" y="228"/>
                    <a:pt x="500" y="323"/>
                    <a:pt x="381" y="395"/>
                  </a:cubicBezTo>
                  <a:cubicBezTo>
                    <a:pt x="155" y="550"/>
                    <a:pt x="0" y="621"/>
                    <a:pt x="0" y="621"/>
                  </a:cubicBezTo>
                  <a:cubicBezTo>
                    <a:pt x="0" y="621"/>
                    <a:pt x="167" y="585"/>
                    <a:pt x="417" y="466"/>
                  </a:cubicBezTo>
                  <a:cubicBezTo>
                    <a:pt x="548" y="407"/>
                    <a:pt x="691" y="335"/>
                    <a:pt x="858" y="264"/>
                  </a:cubicBezTo>
                  <a:cubicBezTo>
                    <a:pt x="999" y="210"/>
                    <a:pt x="1170" y="155"/>
                    <a:pt x="1344" y="155"/>
                  </a:cubicBezTo>
                  <a:cubicBezTo>
                    <a:pt x="1360" y="155"/>
                    <a:pt x="1377" y="156"/>
                    <a:pt x="1393" y="157"/>
                  </a:cubicBezTo>
                  <a:cubicBezTo>
                    <a:pt x="1584" y="157"/>
                    <a:pt x="1774" y="216"/>
                    <a:pt x="1941" y="276"/>
                  </a:cubicBezTo>
                  <a:cubicBezTo>
                    <a:pt x="2108" y="335"/>
                    <a:pt x="2263" y="407"/>
                    <a:pt x="2382" y="454"/>
                  </a:cubicBezTo>
                  <a:cubicBezTo>
                    <a:pt x="2501" y="514"/>
                    <a:pt x="2596" y="573"/>
                    <a:pt x="2667" y="609"/>
                  </a:cubicBezTo>
                  <a:cubicBezTo>
                    <a:pt x="2727" y="645"/>
                    <a:pt x="2775" y="669"/>
                    <a:pt x="2775" y="669"/>
                  </a:cubicBezTo>
                  <a:cubicBezTo>
                    <a:pt x="2775" y="669"/>
                    <a:pt x="2739" y="645"/>
                    <a:pt x="2679" y="585"/>
                  </a:cubicBezTo>
                  <a:cubicBezTo>
                    <a:pt x="2620" y="538"/>
                    <a:pt x="2536" y="466"/>
                    <a:pt x="2417" y="395"/>
                  </a:cubicBezTo>
                  <a:cubicBezTo>
                    <a:pt x="2310" y="311"/>
                    <a:pt x="2155" y="228"/>
                    <a:pt x="1989" y="157"/>
                  </a:cubicBezTo>
                  <a:cubicBezTo>
                    <a:pt x="1822" y="85"/>
                    <a:pt x="1632" y="2"/>
                    <a:pt x="1405" y="2"/>
                  </a:cubicBezTo>
                  <a:cubicBezTo>
                    <a:pt x="1388" y="1"/>
                    <a:pt x="1370" y="1"/>
                    <a:pt x="13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42"/>
            <p:cNvSpPr/>
            <p:nvPr/>
          </p:nvSpPr>
          <p:spPr>
            <a:xfrm>
              <a:off x="4777075" y="1383400"/>
              <a:ext cx="12525" cy="5175"/>
            </a:xfrm>
            <a:custGeom>
              <a:avLst/>
              <a:gdLst/>
              <a:ahLst/>
              <a:cxnLst/>
              <a:rect l="l" t="t" r="r" b="b"/>
              <a:pathLst>
                <a:path w="501" h="207" extrusionOk="0">
                  <a:moveTo>
                    <a:pt x="352" y="1"/>
                  </a:moveTo>
                  <a:cubicBezTo>
                    <a:pt x="310" y="1"/>
                    <a:pt x="262" y="6"/>
                    <a:pt x="215" y="22"/>
                  </a:cubicBezTo>
                  <a:cubicBezTo>
                    <a:pt x="72" y="81"/>
                    <a:pt x="0" y="200"/>
                    <a:pt x="0" y="200"/>
                  </a:cubicBezTo>
                  <a:cubicBezTo>
                    <a:pt x="0" y="200"/>
                    <a:pt x="33" y="206"/>
                    <a:pt x="84" y="206"/>
                  </a:cubicBezTo>
                  <a:cubicBezTo>
                    <a:pt x="134" y="206"/>
                    <a:pt x="203" y="200"/>
                    <a:pt x="274" y="177"/>
                  </a:cubicBezTo>
                  <a:cubicBezTo>
                    <a:pt x="405" y="129"/>
                    <a:pt x="500" y="22"/>
                    <a:pt x="500" y="22"/>
                  </a:cubicBezTo>
                  <a:cubicBezTo>
                    <a:pt x="500" y="22"/>
                    <a:pt x="437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42"/>
            <p:cNvSpPr/>
            <p:nvPr/>
          </p:nvSpPr>
          <p:spPr>
            <a:xfrm>
              <a:off x="4758925" y="1383625"/>
              <a:ext cx="37825" cy="29500"/>
            </a:xfrm>
            <a:custGeom>
              <a:avLst/>
              <a:gdLst/>
              <a:ahLst/>
              <a:cxnLst/>
              <a:rect l="l" t="t" r="r" b="b"/>
              <a:pathLst>
                <a:path w="1513" h="1180" extrusionOk="0">
                  <a:moveTo>
                    <a:pt x="1512" y="1"/>
                  </a:moveTo>
                  <a:cubicBezTo>
                    <a:pt x="1512" y="1"/>
                    <a:pt x="1417" y="60"/>
                    <a:pt x="1286" y="179"/>
                  </a:cubicBezTo>
                  <a:cubicBezTo>
                    <a:pt x="1155" y="298"/>
                    <a:pt x="976" y="465"/>
                    <a:pt x="774" y="632"/>
                  </a:cubicBezTo>
                  <a:cubicBezTo>
                    <a:pt x="584" y="810"/>
                    <a:pt x="393" y="953"/>
                    <a:pt x="238" y="1037"/>
                  </a:cubicBezTo>
                  <a:cubicBezTo>
                    <a:pt x="95" y="1132"/>
                    <a:pt x="0" y="1180"/>
                    <a:pt x="0" y="1180"/>
                  </a:cubicBezTo>
                  <a:cubicBezTo>
                    <a:pt x="0" y="1180"/>
                    <a:pt x="107" y="1168"/>
                    <a:pt x="274" y="1108"/>
                  </a:cubicBezTo>
                  <a:cubicBezTo>
                    <a:pt x="453" y="1049"/>
                    <a:pt x="667" y="930"/>
                    <a:pt x="881" y="751"/>
                  </a:cubicBezTo>
                  <a:cubicBezTo>
                    <a:pt x="1084" y="572"/>
                    <a:pt x="1238" y="382"/>
                    <a:pt x="1346" y="239"/>
                  </a:cubicBezTo>
                  <a:cubicBezTo>
                    <a:pt x="1453" y="96"/>
                    <a:pt x="1512" y="1"/>
                    <a:pt x="1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42"/>
            <p:cNvSpPr/>
            <p:nvPr/>
          </p:nvSpPr>
          <p:spPr>
            <a:xfrm>
              <a:off x="4889300" y="1363400"/>
              <a:ext cx="24425" cy="24425"/>
            </a:xfrm>
            <a:custGeom>
              <a:avLst/>
              <a:gdLst/>
              <a:ahLst/>
              <a:cxnLst/>
              <a:rect l="l" t="t" r="r" b="b"/>
              <a:pathLst>
                <a:path w="977" h="977" extrusionOk="0">
                  <a:moveTo>
                    <a:pt x="488" y="0"/>
                  </a:moveTo>
                  <a:cubicBezTo>
                    <a:pt x="214" y="0"/>
                    <a:pt x="0" y="215"/>
                    <a:pt x="0" y="488"/>
                  </a:cubicBezTo>
                  <a:cubicBezTo>
                    <a:pt x="0" y="762"/>
                    <a:pt x="214" y="977"/>
                    <a:pt x="488" y="977"/>
                  </a:cubicBezTo>
                  <a:cubicBezTo>
                    <a:pt x="762" y="977"/>
                    <a:pt x="976" y="762"/>
                    <a:pt x="976" y="488"/>
                  </a:cubicBezTo>
                  <a:cubicBezTo>
                    <a:pt x="976" y="215"/>
                    <a:pt x="762" y="0"/>
                    <a:pt x="4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42"/>
            <p:cNvSpPr/>
            <p:nvPr/>
          </p:nvSpPr>
          <p:spPr>
            <a:xfrm>
              <a:off x="4896725" y="1370825"/>
              <a:ext cx="9550" cy="9550"/>
            </a:xfrm>
            <a:custGeom>
              <a:avLst/>
              <a:gdLst/>
              <a:ahLst/>
              <a:cxnLst/>
              <a:rect l="l" t="t" r="r" b="b"/>
              <a:pathLst>
                <a:path w="382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9"/>
                    <a:pt x="84" y="382"/>
                    <a:pt x="191" y="382"/>
                  </a:cubicBezTo>
                  <a:cubicBezTo>
                    <a:pt x="298" y="382"/>
                    <a:pt x="382" y="299"/>
                    <a:pt x="382" y="191"/>
                  </a:cubicBezTo>
                  <a:cubicBezTo>
                    <a:pt x="382" y="84"/>
                    <a:pt x="298" y="1"/>
                    <a:pt x="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42"/>
            <p:cNvSpPr/>
            <p:nvPr/>
          </p:nvSpPr>
          <p:spPr>
            <a:xfrm>
              <a:off x="4888400" y="1362500"/>
              <a:ext cx="26225" cy="26225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4" y="72"/>
                  </a:moveTo>
                  <a:cubicBezTo>
                    <a:pt x="774" y="72"/>
                    <a:pt x="977" y="274"/>
                    <a:pt x="977" y="524"/>
                  </a:cubicBezTo>
                  <a:cubicBezTo>
                    <a:pt x="977" y="774"/>
                    <a:pt x="774" y="977"/>
                    <a:pt x="524" y="977"/>
                  </a:cubicBezTo>
                  <a:cubicBezTo>
                    <a:pt x="274" y="977"/>
                    <a:pt x="72" y="774"/>
                    <a:pt x="72" y="524"/>
                  </a:cubicBezTo>
                  <a:cubicBezTo>
                    <a:pt x="72" y="274"/>
                    <a:pt x="274" y="72"/>
                    <a:pt x="524" y="7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810" y="1048"/>
                    <a:pt x="1048" y="810"/>
                    <a:pt x="1048" y="524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42"/>
            <p:cNvSpPr/>
            <p:nvPr/>
          </p:nvSpPr>
          <p:spPr>
            <a:xfrm>
              <a:off x="4866675" y="1361675"/>
              <a:ext cx="75325" cy="23775"/>
            </a:xfrm>
            <a:custGeom>
              <a:avLst/>
              <a:gdLst/>
              <a:ahLst/>
              <a:cxnLst/>
              <a:rect l="l" t="t" r="r" b="b"/>
              <a:pathLst>
                <a:path w="3013" h="951" extrusionOk="0">
                  <a:moveTo>
                    <a:pt x="1398" y="0"/>
                  </a:moveTo>
                  <a:cubicBezTo>
                    <a:pt x="1190" y="0"/>
                    <a:pt x="1002" y="62"/>
                    <a:pt x="846" y="141"/>
                  </a:cubicBezTo>
                  <a:cubicBezTo>
                    <a:pt x="643" y="236"/>
                    <a:pt x="488" y="343"/>
                    <a:pt x="369" y="438"/>
                  </a:cubicBezTo>
                  <a:cubicBezTo>
                    <a:pt x="226" y="522"/>
                    <a:pt x="155" y="641"/>
                    <a:pt x="95" y="700"/>
                  </a:cubicBezTo>
                  <a:cubicBezTo>
                    <a:pt x="36" y="760"/>
                    <a:pt x="0" y="795"/>
                    <a:pt x="0" y="795"/>
                  </a:cubicBezTo>
                  <a:cubicBezTo>
                    <a:pt x="0" y="795"/>
                    <a:pt x="48" y="772"/>
                    <a:pt x="107" y="712"/>
                  </a:cubicBezTo>
                  <a:cubicBezTo>
                    <a:pt x="179" y="665"/>
                    <a:pt x="262" y="569"/>
                    <a:pt x="405" y="498"/>
                  </a:cubicBezTo>
                  <a:cubicBezTo>
                    <a:pt x="548" y="426"/>
                    <a:pt x="703" y="331"/>
                    <a:pt x="893" y="260"/>
                  </a:cubicBezTo>
                  <a:cubicBezTo>
                    <a:pt x="1050" y="201"/>
                    <a:pt x="1223" y="158"/>
                    <a:pt x="1399" y="158"/>
                  </a:cubicBezTo>
                  <a:cubicBezTo>
                    <a:pt x="1436" y="158"/>
                    <a:pt x="1474" y="160"/>
                    <a:pt x="1512" y="164"/>
                  </a:cubicBezTo>
                  <a:cubicBezTo>
                    <a:pt x="1727" y="200"/>
                    <a:pt x="1917" y="319"/>
                    <a:pt x="2084" y="438"/>
                  </a:cubicBezTo>
                  <a:cubicBezTo>
                    <a:pt x="2250" y="557"/>
                    <a:pt x="2393" y="688"/>
                    <a:pt x="2524" y="772"/>
                  </a:cubicBezTo>
                  <a:cubicBezTo>
                    <a:pt x="2667" y="855"/>
                    <a:pt x="2786" y="903"/>
                    <a:pt x="2870" y="926"/>
                  </a:cubicBezTo>
                  <a:cubicBezTo>
                    <a:pt x="2917" y="938"/>
                    <a:pt x="2953" y="938"/>
                    <a:pt x="2977" y="938"/>
                  </a:cubicBezTo>
                  <a:cubicBezTo>
                    <a:pt x="2953" y="926"/>
                    <a:pt x="2917" y="926"/>
                    <a:pt x="2882" y="903"/>
                  </a:cubicBezTo>
                  <a:cubicBezTo>
                    <a:pt x="2798" y="867"/>
                    <a:pt x="2691" y="807"/>
                    <a:pt x="2572" y="700"/>
                  </a:cubicBezTo>
                  <a:cubicBezTo>
                    <a:pt x="2453" y="605"/>
                    <a:pt x="2322" y="474"/>
                    <a:pt x="2167" y="331"/>
                  </a:cubicBezTo>
                  <a:cubicBezTo>
                    <a:pt x="2012" y="200"/>
                    <a:pt x="1798" y="45"/>
                    <a:pt x="1536" y="10"/>
                  </a:cubicBezTo>
                  <a:cubicBezTo>
                    <a:pt x="1489" y="3"/>
                    <a:pt x="1443" y="0"/>
                    <a:pt x="1398" y="0"/>
                  </a:cubicBezTo>
                  <a:close/>
                  <a:moveTo>
                    <a:pt x="2977" y="938"/>
                  </a:moveTo>
                  <a:cubicBezTo>
                    <a:pt x="3001" y="950"/>
                    <a:pt x="3012" y="950"/>
                    <a:pt x="3012" y="950"/>
                  </a:cubicBezTo>
                  <a:cubicBezTo>
                    <a:pt x="3012" y="950"/>
                    <a:pt x="3001" y="938"/>
                    <a:pt x="2977" y="9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42"/>
            <p:cNvSpPr/>
            <p:nvPr/>
          </p:nvSpPr>
          <p:spPr>
            <a:xfrm>
              <a:off x="4866675" y="1380950"/>
              <a:ext cx="72950" cy="8425"/>
            </a:xfrm>
            <a:custGeom>
              <a:avLst/>
              <a:gdLst/>
              <a:ahLst/>
              <a:cxnLst/>
              <a:rect l="l" t="t" r="r" b="b"/>
              <a:pathLst>
                <a:path w="2918" h="337" extrusionOk="0">
                  <a:moveTo>
                    <a:pt x="107" y="1"/>
                  </a:moveTo>
                  <a:cubicBezTo>
                    <a:pt x="36" y="13"/>
                    <a:pt x="0" y="24"/>
                    <a:pt x="0" y="24"/>
                  </a:cubicBezTo>
                  <a:lnTo>
                    <a:pt x="107" y="24"/>
                  </a:lnTo>
                  <a:cubicBezTo>
                    <a:pt x="191" y="36"/>
                    <a:pt x="298" y="60"/>
                    <a:pt x="417" y="84"/>
                  </a:cubicBezTo>
                  <a:cubicBezTo>
                    <a:pt x="548" y="120"/>
                    <a:pt x="703" y="167"/>
                    <a:pt x="869" y="215"/>
                  </a:cubicBezTo>
                  <a:cubicBezTo>
                    <a:pt x="1048" y="263"/>
                    <a:pt x="1238" y="298"/>
                    <a:pt x="1441" y="322"/>
                  </a:cubicBezTo>
                  <a:cubicBezTo>
                    <a:pt x="1556" y="332"/>
                    <a:pt x="1667" y="336"/>
                    <a:pt x="1773" y="336"/>
                  </a:cubicBezTo>
                  <a:cubicBezTo>
                    <a:pt x="2054" y="336"/>
                    <a:pt x="2302" y="306"/>
                    <a:pt x="2501" y="263"/>
                  </a:cubicBezTo>
                  <a:cubicBezTo>
                    <a:pt x="2631" y="239"/>
                    <a:pt x="2739" y="215"/>
                    <a:pt x="2810" y="191"/>
                  </a:cubicBezTo>
                  <a:cubicBezTo>
                    <a:pt x="2882" y="167"/>
                    <a:pt x="2917" y="155"/>
                    <a:pt x="2917" y="155"/>
                  </a:cubicBezTo>
                  <a:lnTo>
                    <a:pt x="2917" y="155"/>
                  </a:lnTo>
                  <a:cubicBezTo>
                    <a:pt x="2917" y="155"/>
                    <a:pt x="2881" y="155"/>
                    <a:pt x="2798" y="167"/>
                  </a:cubicBezTo>
                  <a:cubicBezTo>
                    <a:pt x="2727" y="167"/>
                    <a:pt x="2620" y="179"/>
                    <a:pt x="2489" y="191"/>
                  </a:cubicBezTo>
                  <a:cubicBezTo>
                    <a:pt x="2401" y="195"/>
                    <a:pt x="2302" y="198"/>
                    <a:pt x="2194" y="198"/>
                  </a:cubicBezTo>
                  <a:cubicBezTo>
                    <a:pt x="1977" y="198"/>
                    <a:pt x="1723" y="187"/>
                    <a:pt x="1453" y="155"/>
                  </a:cubicBezTo>
                  <a:cubicBezTo>
                    <a:pt x="1060" y="132"/>
                    <a:pt x="703" y="36"/>
                    <a:pt x="429" y="13"/>
                  </a:cubicBezTo>
                  <a:cubicBezTo>
                    <a:pt x="298" y="1"/>
                    <a:pt x="191" y="1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42"/>
            <p:cNvSpPr/>
            <p:nvPr/>
          </p:nvSpPr>
          <p:spPr>
            <a:xfrm>
              <a:off x="4866975" y="1354725"/>
              <a:ext cx="69075" cy="16725"/>
            </a:xfrm>
            <a:custGeom>
              <a:avLst/>
              <a:gdLst/>
              <a:ahLst/>
              <a:cxnLst/>
              <a:rect l="l" t="t" r="r" b="b"/>
              <a:pathLst>
                <a:path w="2763" h="669" extrusionOk="0">
                  <a:moveTo>
                    <a:pt x="1419" y="1"/>
                  </a:moveTo>
                  <a:cubicBezTo>
                    <a:pt x="1403" y="1"/>
                    <a:pt x="1386" y="1"/>
                    <a:pt x="1369" y="2"/>
                  </a:cubicBezTo>
                  <a:cubicBezTo>
                    <a:pt x="1143" y="2"/>
                    <a:pt x="941" y="85"/>
                    <a:pt x="774" y="157"/>
                  </a:cubicBezTo>
                  <a:cubicBezTo>
                    <a:pt x="607" y="228"/>
                    <a:pt x="464" y="311"/>
                    <a:pt x="345" y="395"/>
                  </a:cubicBezTo>
                  <a:cubicBezTo>
                    <a:pt x="238" y="466"/>
                    <a:pt x="143" y="538"/>
                    <a:pt x="83" y="597"/>
                  </a:cubicBezTo>
                  <a:cubicBezTo>
                    <a:pt x="24" y="645"/>
                    <a:pt x="0" y="669"/>
                    <a:pt x="0" y="669"/>
                  </a:cubicBezTo>
                  <a:cubicBezTo>
                    <a:pt x="0" y="669"/>
                    <a:pt x="36" y="645"/>
                    <a:pt x="95" y="609"/>
                  </a:cubicBezTo>
                  <a:cubicBezTo>
                    <a:pt x="167" y="573"/>
                    <a:pt x="262" y="514"/>
                    <a:pt x="381" y="466"/>
                  </a:cubicBezTo>
                  <a:cubicBezTo>
                    <a:pt x="512" y="407"/>
                    <a:pt x="655" y="335"/>
                    <a:pt x="822" y="276"/>
                  </a:cubicBezTo>
                  <a:cubicBezTo>
                    <a:pt x="988" y="216"/>
                    <a:pt x="1179" y="157"/>
                    <a:pt x="1369" y="157"/>
                  </a:cubicBezTo>
                  <a:cubicBezTo>
                    <a:pt x="1386" y="156"/>
                    <a:pt x="1403" y="155"/>
                    <a:pt x="1419" y="155"/>
                  </a:cubicBezTo>
                  <a:cubicBezTo>
                    <a:pt x="1593" y="155"/>
                    <a:pt x="1765" y="210"/>
                    <a:pt x="1917" y="264"/>
                  </a:cubicBezTo>
                  <a:cubicBezTo>
                    <a:pt x="2072" y="335"/>
                    <a:pt x="2215" y="407"/>
                    <a:pt x="2346" y="466"/>
                  </a:cubicBezTo>
                  <a:cubicBezTo>
                    <a:pt x="2596" y="585"/>
                    <a:pt x="2762" y="621"/>
                    <a:pt x="2762" y="621"/>
                  </a:cubicBezTo>
                  <a:cubicBezTo>
                    <a:pt x="2762" y="621"/>
                    <a:pt x="2608" y="550"/>
                    <a:pt x="2381" y="395"/>
                  </a:cubicBezTo>
                  <a:cubicBezTo>
                    <a:pt x="2274" y="323"/>
                    <a:pt x="2131" y="228"/>
                    <a:pt x="1965" y="145"/>
                  </a:cubicBezTo>
                  <a:cubicBezTo>
                    <a:pt x="1810" y="68"/>
                    <a:pt x="1625" y="1"/>
                    <a:pt x="14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42"/>
            <p:cNvSpPr/>
            <p:nvPr/>
          </p:nvSpPr>
          <p:spPr>
            <a:xfrm>
              <a:off x="4864275" y="1383225"/>
              <a:ext cx="9275" cy="3750"/>
            </a:xfrm>
            <a:custGeom>
              <a:avLst/>
              <a:gdLst/>
              <a:ahLst/>
              <a:cxnLst/>
              <a:rect l="l" t="t" r="r" b="b"/>
              <a:pathLst>
                <a:path w="371" h="150" extrusionOk="0">
                  <a:moveTo>
                    <a:pt x="112" y="1"/>
                  </a:moveTo>
                  <a:cubicBezTo>
                    <a:pt x="49" y="1"/>
                    <a:pt x="1" y="17"/>
                    <a:pt x="1" y="17"/>
                  </a:cubicBezTo>
                  <a:cubicBezTo>
                    <a:pt x="1" y="17"/>
                    <a:pt x="72" y="88"/>
                    <a:pt x="168" y="124"/>
                  </a:cubicBezTo>
                  <a:cubicBezTo>
                    <a:pt x="225" y="145"/>
                    <a:pt x="286" y="150"/>
                    <a:pt x="326" y="150"/>
                  </a:cubicBezTo>
                  <a:cubicBezTo>
                    <a:pt x="353" y="150"/>
                    <a:pt x="370" y="148"/>
                    <a:pt x="370" y="148"/>
                  </a:cubicBezTo>
                  <a:cubicBezTo>
                    <a:pt x="370" y="148"/>
                    <a:pt x="311" y="64"/>
                    <a:pt x="215" y="17"/>
                  </a:cubicBezTo>
                  <a:cubicBezTo>
                    <a:pt x="180" y="5"/>
                    <a:pt x="144" y="1"/>
                    <a:pt x="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42"/>
            <p:cNvSpPr/>
            <p:nvPr/>
          </p:nvSpPr>
          <p:spPr>
            <a:xfrm>
              <a:off x="4856550" y="1383625"/>
              <a:ext cx="37825" cy="29500"/>
            </a:xfrm>
            <a:custGeom>
              <a:avLst/>
              <a:gdLst/>
              <a:ahLst/>
              <a:cxnLst/>
              <a:rect l="l" t="t" r="r" b="b"/>
              <a:pathLst>
                <a:path w="1513" h="1180" extrusionOk="0">
                  <a:moveTo>
                    <a:pt x="0" y="1"/>
                  </a:moveTo>
                  <a:cubicBezTo>
                    <a:pt x="0" y="1"/>
                    <a:pt x="60" y="96"/>
                    <a:pt x="155" y="239"/>
                  </a:cubicBezTo>
                  <a:cubicBezTo>
                    <a:pt x="262" y="382"/>
                    <a:pt x="417" y="572"/>
                    <a:pt x="620" y="751"/>
                  </a:cubicBezTo>
                  <a:cubicBezTo>
                    <a:pt x="834" y="930"/>
                    <a:pt x="1060" y="1049"/>
                    <a:pt x="1227" y="1108"/>
                  </a:cubicBezTo>
                  <a:cubicBezTo>
                    <a:pt x="1405" y="1168"/>
                    <a:pt x="1512" y="1180"/>
                    <a:pt x="1512" y="1180"/>
                  </a:cubicBezTo>
                  <a:cubicBezTo>
                    <a:pt x="1512" y="1180"/>
                    <a:pt x="1405" y="1132"/>
                    <a:pt x="1262" y="1037"/>
                  </a:cubicBezTo>
                  <a:cubicBezTo>
                    <a:pt x="1120" y="953"/>
                    <a:pt x="929" y="810"/>
                    <a:pt x="727" y="632"/>
                  </a:cubicBezTo>
                  <a:cubicBezTo>
                    <a:pt x="524" y="465"/>
                    <a:pt x="346" y="298"/>
                    <a:pt x="215" y="179"/>
                  </a:cubicBezTo>
                  <a:cubicBezTo>
                    <a:pt x="84" y="6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42"/>
            <p:cNvSpPr/>
            <p:nvPr/>
          </p:nvSpPr>
          <p:spPr>
            <a:xfrm>
              <a:off x="4800000" y="1348200"/>
              <a:ext cx="17275" cy="68800"/>
            </a:xfrm>
            <a:custGeom>
              <a:avLst/>
              <a:gdLst/>
              <a:ahLst/>
              <a:cxnLst/>
              <a:rect l="l" t="t" r="r" b="b"/>
              <a:pathLst>
                <a:path w="691" h="2752" extrusionOk="0">
                  <a:moveTo>
                    <a:pt x="393" y="1"/>
                  </a:moveTo>
                  <a:cubicBezTo>
                    <a:pt x="393" y="1"/>
                    <a:pt x="393" y="13"/>
                    <a:pt x="393" y="25"/>
                  </a:cubicBezTo>
                  <a:cubicBezTo>
                    <a:pt x="393" y="49"/>
                    <a:pt x="393" y="72"/>
                    <a:pt x="405" y="108"/>
                  </a:cubicBezTo>
                  <a:cubicBezTo>
                    <a:pt x="405" y="191"/>
                    <a:pt x="429" y="287"/>
                    <a:pt x="453" y="418"/>
                  </a:cubicBezTo>
                  <a:cubicBezTo>
                    <a:pt x="500" y="680"/>
                    <a:pt x="536" y="1037"/>
                    <a:pt x="465" y="1418"/>
                  </a:cubicBezTo>
                  <a:cubicBezTo>
                    <a:pt x="441" y="1608"/>
                    <a:pt x="393" y="1787"/>
                    <a:pt x="334" y="1954"/>
                  </a:cubicBezTo>
                  <a:cubicBezTo>
                    <a:pt x="286" y="2108"/>
                    <a:pt x="226" y="2251"/>
                    <a:pt x="167" y="2370"/>
                  </a:cubicBezTo>
                  <a:cubicBezTo>
                    <a:pt x="48" y="2597"/>
                    <a:pt x="0" y="2751"/>
                    <a:pt x="0" y="2751"/>
                  </a:cubicBezTo>
                  <a:cubicBezTo>
                    <a:pt x="0" y="2751"/>
                    <a:pt x="84" y="2620"/>
                    <a:pt x="238" y="2406"/>
                  </a:cubicBezTo>
                  <a:cubicBezTo>
                    <a:pt x="393" y="2192"/>
                    <a:pt x="560" y="1846"/>
                    <a:pt x="619" y="1442"/>
                  </a:cubicBezTo>
                  <a:cubicBezTo>
                    <a:pt x="691" y="1025"/>
                    <a:pt x="607" y="644"/>
                    <a:pt x="524" y="406"/>
                  </a:cubicBezTo>
                  <a:cubicBezTo>
                    <a:pt x="488" y="275"/>
                    <a:pt x="453" y="180"/>
                    <a:pt x="429" y="108"/>
                  </a:cubicBezTo>
                  <a:cubicBezTo>
                    <a:pt x="405" y="37"/>
                    <a:pt x="393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42"/>
            <p:cNvSpPr/>
            <p:nvPr/>
          </p:nvSpPr>
          <p:spPr>
            <a:xfrm>
              <a:off x="4876500" y="1402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42"/>
            <p:cNvSpPr/>
            <p:nvPr/>
          </p:nvSpPr>
          <p:spPr>
            <a:xfrm>
              <a:off x="4859225" y="1388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42"/>
            <p:cNvSpPr/>
            <p:nvPr/>
          </p:nvSpPr>
          <p:spPr>
            <a:xfrm>
              <a:off x="4838975" y="1348500"/>
              <a:ext cx="6275" cy="41700"/>
            </a:xfrm>
            <a:custGeom>
              <a:avLst/>
              <a:gdLst/>
              <a:ahLst/>
              <a:cxnLst/>
              <a:rect l="l" t="t" r="r" b="b"/>
              <a:pathLst>
                <a:path w="251" h="16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251" y="1"/>
                    <a:pt x="191" y="84"/>
                    <a:pt x="120" y="227"/>
                  </a:cubicBezTo>
                  <a:cubicBezTo>
                    <a:pt x="60" y="370"/>
                    <a:pt x="1" y="584"/>
                    <a:pt x="1" y="834"/>
                  </a:cubicBezTo>
                  <a:cubicBezTo>
                    <a:pt x="1" y="1084"/>
                    <a:pt x="60" y="1299"/>
                    <a:pt x="132" y="1442"/>
                  </a:cubicBezTo>
                  <a:cubicBezTo>
                    <a:pt x="191" y="1584"/>
                    <a:pt x="251" y="1668"/>
                    <a:pt x="251" y="1668"/>
                  </a:cubicBezTo>
                  <a:cubicBezTo>
                    <a:pt x="251" y="1668"/>
                    <a:pt x="227" y="1573"/>
                    <a:pt x="203" y="1418"/>
                  </a:cubicBezTo>
                  <a:cubicBezTo>
                    <a:pt x="180" y="1263"/>
                    <a:pt x="156" y="1061"/>
                    <a:pt x="156" y="834"/>
                  </a:cubicBezTo>
                  <a:cubicBezTo>
                    <a:pt x="156" y="608"/>
                    <a:pt x="180" y="394"/>
                    <a:pt x="203" y="251"/>
                  </a:cubicBezTo>
                  <a:cubicBezTo>
                    <a:pt x="227" y="96"/>
                    <a:pt x="251" y="1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42"/>
            <p:cNvSpPr/>
            <p:nvPr/>
          </p:nvSpPr>
          <p:spPr>
            <a:xfrm>
              <a:off x="4775000" y="1497400"/>
              <a:ext cx="59850" cy="29125"/>
            </a:xfrm>
            <a:custGeom>
              <a:avLst/>
              <a:gdLst/>
              <a:ahLst/>
              <a:cxnLst/>
              <a:rect l="l" t="t" r="r" b="b"/>
              <a:pathLst>
                <a:path w="2394" h="1165" extrusionOk="0">
                  <a:moveTo>
                    <a:pt x="1822" y="1"/>
                  </a:moveTo>
                  <a:cubicBezTo>
                    <a:pt x="1735" y="1"/>
                    <a:pt x="1640" y="18"/>
                    <a:pt x="1548" y="58"/>
                  </a:cubicBezTo>
                  <a:cubicBezTo>
                    <a:pt x="1381" y="117"/>
                    <a:pt x="1238" y="248"/>
                    <a:pt x="1107" y="391"/>
                  </a:cubicBezTo>
                  <a:cubicBezTo>
                    <a:pt x="845" y="665"/>
                    <a:pt x="572" y="855"/>
                    <a:pt x="357" y="974"/>
                  </a:cubicBezTo>
                  <a:cubicBezTo>
                    <a:pt x="250" y="1046"/>
                    <a:pt x="167" y="1081"/>
                    <a:pt x="95" y="1117"/>
                  </a:cubicBezTo>
                  <a:cubicBezTo>
                    <a:pt x="36" y="1141"/>
                    <a:pt x="0" y="1165"/>
                    <a:pt x="0" y="1165"/>
                  </a:cubicBezTo>
                  <a:cubicBezTo>
                    <a:pt x="0" y="1165"/>
                    <a:pt x="36" y="1153"/>
                    <a:pt x="107" y="1141"/>
                  </a:cubicBezTo>
                  <a:cubicBezTo>
                    <a:pt x="179" y="1117"/>
                    <a:pt x="274" y="1093"/>
                    <a:pt x="393" y="1046"/>
                  </a:cubicBezTo>
                  <a:cubicBezTo>
                    <a:pt x="631" y="962"/>
                    <a:pt x="953" y="784"/>
                    <a:pt x="1215" y="498"/>
                  </a:cubicBezTo>
                  <a:cubicBezTo>
                    <a:pt x="1345" y="367"/>
                    <a:pt x="1476" y="248"/>
                    <a:pt x="1607" y="177"/>
                  </a:cubicBezTo>
                  <a:cubicBezTo>
                    <a:pt x="1698" y="127"/>
                    <a:pt x="1794" y="101"/>
                    <a:pt x="1884" y="101"/>
                  </a:cubicBezTo>
                  <a:cubicBezTo>
                    <a:pt x="1924" y="101"/>
                    <a:pt x="1963" y="106"/>
                    <a:pt x="2000" y="117"/>
                  </a:cubicBezTo>
                  <a:cubicBezTo>
                    <a:pt x="2119" y="141"/>
                    <a:pt x="2215" y="165"/>
                    <a:pt x="2286" y="165"/>
                  </a:cubicBezTo>
                  <a:cubicBezTo>
                    <a:pt x="2358" y="165"/>
                    <a:pt x="2393" y="153"/>
                    <a:pt x="2393" y="153"/>
                  </a:cubicBezTo>
                  <a:cubicBezTo>
                    <a:pt x="2393" y="153"/>
                    <a:pt x="2358" y="153"/>
                    <a:pt x="2286" y="141"/>
                  </a:cubicBezTo>
                  <a:cubicBezTo>
                    <a:pt x="2227" y="129"/>
                    <a:pt x="2131" y="81"/>
                    <a:pt x="2012" y="34"/>
                  </a:cubicBezTo>
                  <a:cubicBezTo>
                    <a:pt x="1959" y="12"/>
                    <a:pt x="1893" y="1"/>
                    <a:pt x="18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42"/>
            <p:cNvSpPr/>
            <p:nvPr/>
          </p:nvSpPr>
          <p:spPr>
            <a:xfrm>
              <a:off x="4831250" y="1496750"/>
              <a:ext cx="56875" cy="26200"/>
            </a:xfrm>
            <a:custGeom>
              <a:avLst/>
              <a:gdLst/>
              <a:ahLst/>
              <a:cxnLst/>
              <a:rect l="l" t="t" r="r" b="b"/>
              <a:pathLst>
                <a:path w="2275" h="1048" extrusionOk="0">
                  <a:moveTo>
                    <a:pt x="429" y="0"/>
                  </a:moveTo>
                  <a:cubicBezTo>
                    <a:pt x="396" y="0"/>
                    <a:pt x="364" y="4"/>
                    <a:pt x="334" y="12"/>
                  </a:cubicBezTo>
                  <a:cubicBezTo>
                    <a:pt x="215" y="60"/>
                    <a:pt x="155" y="131"/>
                    <a:pt x="96" y="155"/>
                  </a:cubicBezTo>
                  <a:cubicBezTo>
                    <a:pt x="48" y="179"/>
                    <a:pt x="0" y="179"/>
                    <a:pt x="0" y="179"/>
                  </a:cubicBezTo>
                  <a:cubicBezTo>
                    <a:pt x="0" y="179"/>
                    <a:pt x="16" y="184"/>
                    <a:pt x="48" y="184"/>
                  </a:cubicBezTo>
                  <a:cubicBezTo>
                    <a:pt x="64" y="184"/>
                    <a:pt x="84" y="183"/>
                    <a:pt x="108" y="179"/>
                  </a:cubicBezTo>
                  <a:cubicBezTo>
                    <a:pt x="179" y="167"/>
                    <a:pt x="262" y="107"/>
                    <a:pt x="358" y="95"/>
                  </a:cubicBezTo>
                  <a:cubicBezTo>
                    <a:pt x="368" y="94"/>
                    <a:pt x="380" y="94"/>
                    <a:pt x="391" y="94"/>
                  </a:cubicBezTo>
                  <a:cubicBezTo>
                    <a:pt x="489" y="94"/>
                    <a:pt x="596" y="140"/>
                    <a:pt x="703" y="215"/>
                  </a:cubicBezTo>
                  <a:cubicBezTo>
                    <a:pt x="822" y="298"/>
                    <a:pt x="953" y="405"/>
                    <a:pt x="1084" y="524"/>
                  </a:cubicBezTo>
                  <a:cubicBezTo>
                    <a:pt x="1227" y="643"/>
                    <a:pt x="1358" y="750"/>
                    <a:pt x="1501" y="834"/>
                  </a:cubicBezTo>
                  <a:cubicBezTo>
                    <a:pt x="1632" y="929"/>
                    <a:pt x="1774" y="977"/>
                    <a:pt x="1893" y="1012"/>
                  </a:cubicBezTo>
                  <a:cubicBezTo>
                    <a:pt x="2013" y="1048"/>
                    <a:pt x="2108" y="1048"/>
                    <a:pt x="2167" y="1048"/>
                  </a:cubicBezTo>
                  <a:cubicBezTo>
                    <a:pt x="2239" y="1048"/>
                    <a:pt x="2274" y="1036"/>
                    <a:pt x="2274" y="1036"/>
                  </a:cubicBezTo>
                  <a:cubicBezTo>
                    <a:pt x="2274" y="1036"/>
                    <a:pt x="2239" y="1036"/>
                    <a:pt x="2167" y="1024"/>
                  </a:cubicBezTo>
                  <a:cubicBezTo>
                    <a:pt x="2108" y="1012"/>
                    <a:pt x="2013" y="988"/>
                    <a:pt x="1917" y="941"/>
                  </a:cubicBezTo>
                  <a:cubicBezTo>
                    <a:pt x="1810" y="893"/>
                    <a:pt x="1691" y="822"/>
                    <a:pt x="1572" y="726"/>
                  </a:cubicBezTo>
                  <a:cubicBezTo>
                    <a:pt x="1453" y="643"/>
                    <a:pt x="1334" y="524"/>
                    <a:pt x="1191" y="405"/>
                  </a:cubicBezTo>
                  <a:cubicBezTo>
                    <a:pt x="1048" y="286"/>
                    <a:pt x="917" y="179"/>
                    <a:pt x="774" y="107"/>
                  </a:cubicBezTo>
                  <a:cubicBezTo>
                    <a:pt x="664" y="43"/>
                    <a:pt x="540" y="0"/>
                    <a:pt x="4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42"/>
            <p:cNvSpPr/>
            <p:nvPr/>
          </p:nvSpPr>
          <p:spPr>
            <a:xfrm>
              <a:off x="4783325" y="1526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42"/>
            <p:cNvSpPr/>
            <p:nvPr/>
          </p:nvSpPr>
          <p:spPr>
            <a:xfrm>
              <a:off x="4783325" y="1516450"/>
              <a:ext cx="89625" cy="10075"/>
            </a:xfrm>
            <a:custGeom>
              <a:avLst/>
              <a:gdLst/>
              <a:ahLst/>
              <a:cxnLst/>
              <a:rect l="l" t="t" r="r" b="b"/>
              <a:pathLst>
                <a:path w="3585" h="403" extrusionOk="0">
                  <a:moveTo>
                    <a:pt x="2517" y="0"/>
                  </a:moveTo>
                  <a:cubicBezTo>
                    <a:pt x="2484" y="0"/>
                    <a:pt x="2451" y="3"/>
                    <a:pt x="2417" y="10"/>
                  </a:cubicBezTo>
                  <a:cubicBezTo>
                    <a:pt x="2310" y="34"/>
                    <a:pt x="2203" y="69"/>
                    <a:pt x="2108" y="81"/>
                  </a:cubicBezTo>
                  <a:cubicBezTo>
                    <a:pt x="2087" y="84"/>
                    <a:pt x="2066" y="85"/>
                    <a:pt x="2045" y="85"/>
                  </a:cubicBezTo>
                  <a:cubicBezTo>
                    <a:pt x="1955" y="85"/>
                    <a:pt x="1859" y="67"/>
                    <a:pt x="1763" y="58"/>
                  </a:cubicBezTo>
                  <a:cubicBezTo>
                    <a:pt x="1699" y="53"/>
                    <a:pt x="1636" y="51"/>
                    <a:pt x="1575" y="51"/>
                  </a:cubicBezTo>
                  <a:cubicBezTo>
                    <a:pt x="1140" y="51"/>
                    <a:pt x="760" y="153"/>
                    <a:pt x="489" y="236"/>
                  </a:cubicBezTo>
                  <a:cubicBezTo>
                    <a:pt x="179" y="331"/>
                    <a:pt x="0" y="403"/>
                    <a:pt x="0" y="403"/>
                  </a:cubicBezTo>
                  <a:cubicBezTo>
                    <a:pt x="0" y="403"/>
                    <a:pt x="191" y="367"/>
                    <a:pt x="512" y="308"/>
                  </a:cubicBezTo>
                  <a:cubicBezTo>
                    <a:pt x="757" y="270"/>
                    <a:pt x="1083" y="210"/>
                    <a:pt x="1445" y="210"/>
                  </a:cubicBezTo>
                  <a:cubicBezTo>
                    <a:pt x="1540" y="210"/>
                    <a:pt x="1639" y="214"/>
                    <a:pt x="1739" y="224"/>
                  </a:cubicBezTo>
                  <a:cubicBezTo>
                    <a:pt x="1844" y="224"/>
                    <a:pt x="1941" y="239"/>
                    <a:pt x="2042" y="239"/>
                  </a:cubicBezTo>
                  <a:cubicBezTo>
                    <a:pt x="2068" y="239"/>
                    <a:pt x="2094" y="239"/>
                    <a:pt x="2120" y="236"/>
                  </a:cubicBezTo>
                  <a:cubicBezTo>
                    <a:pt x="2251" y="212"/>
                    <a:pt x="2358" y="165"/>
                    <a:pt x="2453" y="141"/>
                  </a:cubicBezTo>
                  <a:cubicBezTo>
                    <a:pt x="2495" y="130"/>
                    <a:pt x="2544" y="125"/>
                    <a:pt x="2597" y="125"/>
                  </a:cubicBezTo>
                  <a:cubicBezTo>
                    <a:pt x="2772" y="125"/>
                    <a:pt x="2989" y="176"/>
                    <a:pt x="3108" y="212"/>
                  </a:cubicBezTo>
                  <a:cubicBezTo>
                    <a:pt x="3251" y="272"/>
                    <a:pt x="3394" y="308"/>
                    <a:pt x="3489" y="308"/>
                  </a:cubicBezTo>
                  <a:cubicBezTo>
                    <a:pt x="3537" y="296"/>
                    <a:pt x="3572" y="296"/>
                    <a:pt x="3584" y="284"/>
                  </a:cubicBezTo>
                  <a:lnTo>
                    <a:pt x="3489" y="284"/>
                  </a:lnTo>
                  <a:cubicBezTo>
                    <a:pt x="3394" y="272"/>
                    <a:pt x="3275" y="224"/>
                    <a:pt x="3144" y="141"/>
                  </a:cubicBezTo>
                  <a:cubicBezTo>
                    <a:pt x="3060" y="105"/>
                    <a:pt x="2846" y="69"/>
                    <a:pt x="2751" y="46"/>
                  </a:cubicBezTo>
                  <a:cubicBezTo>
                    <a:pt x="2682" y="20"/>
                    <a:pt x="2601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42"/>
            <p:cNvSpPr/>
            <p:nvPr/>
          </p:nvSpPr>
          <p:spPr>
            <a:xfrm>
              <a:off x="4779450" y="1530375"/>
              <a:ext cx="104200" cy="10475"/>
            </a:xfrm>
            <a:custGeom>
              <a:avLst/>
              <a:gdLst/>
              <a:ahLst/>
              <a:cxnLst/>
              <a:rect l="l" t="t" r="r" b="b"/>
              <a:pathLst>
                <a:path w="4168" h="419" extrusionOk="0">
                  <a:moveTo>
                    <a:pt x="4168" y="1"/>
                  </a:moveTo>
                  <a:lnTo>
                    <a:pt x="4168" y="1"/>
                  </a:lnTo>
                  <a:cubicBezTo>
                    <a:pt x="4168" y="1"/>
                    <a:pt x="4156" y="13"/>
                    <a:pt x="4144" y="24"/>
                  </a:cubicBezTo>
                  <a:cubicBezTo>
                    <a:pt x="4120" y="48"/>
                    <a:pt x="4085" y="72"/>
                    <a:pt x="4037" y="96"/>
                  </a:cubicBezTo>
                  <a:cubicBezTo>
                    <a:pt x="3942" y="155"/>
                    <a:pt x="3799" y="203"/>
                    <a:pt x="3608" y="203"/>
                  </a:cubicBezTo>
                  <a:cubicBezTo>
                    <a:pt x="3581" y="205"/>
                    <a:pt x="3553" y="205"/>
                    <a:pt x="3524" y="205"/>
                  </a:cubicBezTo>
                  <a:cubicBezTo>
                    <a:pt x="3352" y="205"/>
                    <a:pt x="3154" y="179"/>
                    <a:pt x="2930" y="179"/>
                  </a:cubicBezTo>
                  <a:cubicBezTo>
                    <a:pt x="2668" y="179"/>
                    <a:pt x="2382" y="203"/>
                    <a:pt x="2084" y="239"/>
                  </a:cubicBezTo>
                  <a:cubicBezTo>
                    <a:pt x="1851" y="258"/>
                    <a:pt x="1618" y="278"/>
                    <a:pt x="1404" y="278"/>
                  </a:cubicBezTo>
                  <a:cubicBezTo>
                    <a:pt x="1356" y="278"/>
                    <a:pt x="1309" y="277"/>
                    <a:pt x="1263" y="274"/>
                  </a:cubicBezTo>
                  <a:cubicBezTo>
                    <a:pt x="1013" y="263"/>
                    <a:pt x="786" y="215"/>
                    <a:pt x="608" y="155"/>
                  </a:cubicBezTo>
                  <a:cubicBezTo>
                    <a:pt x="429" y="96"/>
                    <a:pt x="275" y="48"/>
                    <a:pt x="167" y="24"/>
                  </a:cubicBezTo>
                  <a:cubicBezTo>
                    <a:pt x="60" y="13"/>
                    <a:pt x="1" y="13"/>
                    <a:pt x="1" y="13"/>
                  </a:cubicBezTo>
                  <a:lnTo>
                    <a:pt x="1" y="13"/>
                  </a:lnTo>
                  <a:cubicBezTo>
                    <a:pt x="1" y="13"/>
                    <a:pt x="60" y="13"/>
                    <a:pt x="155" y="48"/>
                  </a:cubicBezTo>
                  <a:cubicBezTo>
                    <a:pt x="263" y="84"/>
                    <a:pt x="405" y="155"/>
                    <a:pt x="584" y="239"/>
                  </a:cubicBezTo>
                  <a:cubicBezTo>
                    <a:pt x="763" y="310"/>
                    <a:pt x="989" y="382"/>
                    <a:pt x="1251" y="405"/>
                  </a:cubicBezTo>
                  <a:cubicBezTo>
                    <a:pt x="1351" y="415"/>
                    <a:pt x="1456" y="418"/>
                    <a:pt x="1564" y="418"/>
                  </a:cubicBezTo>
                  <a:cubicBezTo>
                    <a:pt x="1738" y="418"/>
                    <a:pt x="1920" y="408"/>
                    <a:pt x="2096" y="394"/>
                  </a:cubicBezTo>
                  <a:cubicBezTo>
                    <a:pt x="2394" y="358"/>
                    <a:pt x="2680" y="322"/>
                    <a:pt x="2930" y="310"/>
                  </a:cubicBezTo>
                  <a:cubicBezTo>
                    <a:pt x="3180" y="298"/>
                    <a:pt x="3418" y="310"/>
                    <a:pt x="3608" y="286"/>
                  </a:cubicBezTo>
                  <a:cubicBezTo>
                    <a:pt x="3811" y="263"/>
                    <a:pt x="3965" y="191"/>
                    <a:pt x="4049" y="120"/>
                  </a:cubicBezTo>
                  <a:cubicBezTo>
                    <a:pt x="4096" y="84"/>
                    <a:pt x="4120" y="60"/>
                    <a:pt x="4144" y="36"/>
                  </a:cubicBezTo>
                  <a:cubicBezTo>
                    <a:pt x="4156" y="13"/>
                    <a:pt x="4168" y="1"/>
                    <a:pt x="4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42"/>
            <p:cNvSpPr/>
            <p:nvPr/>
          </p:nvSpPr>
          <p:spPr>
            <a:xfrm>
              <a:off x="4770225" y="1520550"/>
              <a:ext cx="8350" cy="16700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334" y="1"/>
                  </a:moveTo>
                  <a:cubicBezTo>
                    <a:pt x="334" y="1"/>
                    <a:pt x="298" y="13"/>
                    <a:pt x="227" y="48"/>
                  </a:cubicBezTo>
                  <a:cubicBezTo>
                    <a:pt x="167" y="96"/>
                    <a:pt x="96" y="167"/>
                    <a:pt x="48" y="275"/>
                  </a:cubicBezTo>
                  <a:cubicBezTo>
                    <a:pt x="12" y="370"/>
                    <a:pt x="1" y="477"/>
                    <a:pt x="24" y="548"/>
                  </a:cubicBezTo>
                  <a:cubicBezTo>
                    <a:pt x="36" y="620"/>
                    <a:pt x="48" y="667"/>
                    <a:pt x="48" y="667"/>
                  </a:cubicBezTo>
                  <a:cubicBezTo>
                    <a:pt x="48" y="667"/>
                    <a:pt x="120" y="513"/>
                    <a:pt x="203" y="334"/>
                  </a:cubicBezTo>
                  <a:cubicBezTo>
                    <a:pt x="274" y="155"/>
                    <a:pt x="334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42"/>
            <p:cNvSpPr/>
            <p:nvPr/>
          </p:nvSpPr>
          <p:spPr>
            <a:xfrm>
              <a:off x="4886025" y="1518775"/>
              <a:ext cx="8350" cy="16700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0" y="0"/>
                  </a:moveTo>
                  <a:cubicBezTo>
                    <a:pt x="0" y="0"/>
                    <a:pt x="60" y="155"/>
                    <a:pt x="143" y="334"/>
                  </a:cubicBezTo>
                  <a:cubicBezTo>
                    <a:pt x="214" y="512"/>
                    <a:pt x="286" y="667"/>
                    <a:pt x="286" y="667"/>
                  </a:cubicBezTo>
                  <a:cubicBezTo>
                    <a:pt x="286" y="667"/>
                    <a:pt x="310" y="631"/>
                    <a:pt x="322" y="560"/>
                  </a:cubicBezTo>
                  <a:cubicBezTo>
                    <a:pt x="333" y="488"/>
                    <a:pt x="333" y="381"/>
                    <a:pt x="286" y="274"/>
                  </a:cubicBezTo>
                  <a:cubicBezTo>
                    <a:pt x="238" y="167"/>
                    <a:pt x="167" y="96"/>
                    <a:pt x="107" y="60"/>
                  </a:cubicBezTo>
                  <a:cubicBezTo>
                    <a:pt x="48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42"/>
            <p:cNvSpPr/>
            <p:nvPr/>
          </p:nvSpPr>
          <p:spPr>
            <a:xfrm>
              <a:off x="4818450" y="1413700"/>
              <a:ext cx="22650" cy="4200"/>
            </a:xfrm>
            <a:custGeom>
              <a:avLst/>
              <a:gdLst/>
              <a:ahLst/>
              <a:cxnLst/>
              <a:rect l="l" t="t" r="r" b="b"/>
              <a:pathLst>
                <a:path w="906" h="168" extrusionOk="0">
                  <a:moveTo>
                    <a:pt x="453" y="0"/>
                  </a:moveTo>
                  <a:cubicBezTo>
                    <a:pt x="322" y="0"/>
                    <a:pt x="203" y="36"/>
                    <a:pt x="119" y="84"/>
                  </a:cubicBezTo>
                  <a:cubicBezTo>
                    <a:pt x="48" y="119"/>
                    <a:pt x="0" y="155"/>
                    <a:pt x="0" y="155"/>
                  </a:cubicBezTo>
                  <a:lnTo>
                    <a:pt x="453" y="155"/>
                  </a:lnTo>
                  <a:cubicBezTo>
                    <a:pt x="572" y="155"/>
                    <a:pt x="679" y="155"/>
                    <a:pt x="762" y="167"/>
                  </a:cubicBezTo>
                  <a:lnTo>
                    <a:pt x="905" y="167"/>
                  </a:lnTo>
                  <a:cubicBezTo>
                    <a:pt x="905" y="167"/>
                    <a:pt x="870" y="131"/>
                    <a:pt x="786" y="84"/>
                  </a:cubicBezTo>
                  <a:cubicBezTo>
                    <a:pt x="715" y="48"/>
                    <a:pt x="596" y="0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42"/>
            <p:cNvSpPr/>
            <p:nvPr/>
          </p:nvSpPr>
          <p:spPr>
            <a:xfrm>
              <a:off x="4787200" y="1427975"/>
              <a:ext cx="14600" cy="34550"/>
            </a:xfrm>
            <a:custGeom>
              <a:avLst/>
              <a:gdLst/>
              <a:ahLst/>
              <a:cxnLst/>
              <a:rect l="l" t="t" r="r" b="b"/>
              <a:pathLst>
                <a:path w="584" h="1382" extrusionOk="0">
                  <a:moveTo>
                    <a:pt x="357" y="1"/>
                  </a:moveTo>
                  <a:cubicBezTo>
                    <a:pt x="357" y="1"/>
                    <a:pt x="334" y="13"/>
                    <a:pt x="298" y="37"/>
                  </a:cubicBezTo>
                  <a:cubicBezTo>
                    <a:pt x="274" y="60"/>
                    <a:pt x="226" y="108"/>
                    <a:pt x="179" y="168"/>
                  </a:cubicBezTo>
                  <a:cubicBezTo>
                    <a:pt x="84" y="299"/>
                    <a:pt x="0" y="513"/>
                    <a:pt x="36" y="763"/>
                  </a:cubicBezTo>
                  <a:cubicBezTo>
                    <a:pt x="72" y="1013"/>
                    <a:pt x="215" y="1203"/>
                    <a:pt x="346" y="1287"/>
                  </a:cubicBezTo>
                  <a:cubicBezTo>
                    <a:pt x="417" y="1334"/>
                    <a:pt x="476" y="1358"/>
                    <a:pt x="512" y="1370"/>
                  </a:cubicBezTo>
                  <a:cubicBezTo>
                    <a:pt x="560" y="1382"/>
                    <a:pt x="584" y="1382"/>
                    <a:pt x="584" y="1382"/>
                  </a:cubicBezTo>
                  <a:cubicBezTo>
                    <a:pt x="584" y="1382"/>
                    <a:pt x="560" y="1370"/>
                    <a:pt x="524" y="1346"/>
                  </a:cubicBezTo>
                  <a:cubicBezTo>
                    <a:pt x="488" y="1322"/>
                    <a:pt x="453" y="1287"/>
                    <a:pt x="405" y="1227"/>
                  </a:cubicBezTo>
                  <a:cubicBezTo>
                    <a:pt x="310" y="1120"/>
                    <a:pt x="215" y="953"/>
                    <a:pt x="191" y="739"/>
                  </a:cubicBezTo>
                  <a:cubicBezTo>
                    <a:pt x="167" y="537"/>
                    <a:pt x="203" y="346"/>
                    <a:pt x="250" y="215"/>
                  </a:cubicBezTo>
                  <a:cubicBezTo>
                    <a:pt x="274" y="144"/>
                    <a:pt x="298" y="84"/>
                    <a:pt x="322" y="48"/>
                  </a:cubicBezTo>
                  <a:cubicBezTo>
                    <a:pt x="345" y="13"/>
                    <a:pt x="357" y="1"/>
                    <a:pt x="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42"/>
            <p:cNvSpPr/>
            <p:nvPr/>
          </p:nvSpPr>
          <p:spPr>
            <a:xfrm>
              <a:off x="4800875" y="1434225"/>
              <a:ext cx="19075" cy="23100"/>
            </a:xfrm>
            <a:custGeom>
              <a:avLst/>
              <a:gdLst/>
              <a:ahLst/>
              <a:cxnLst/>
              <a:rect l="l" t="t" r="r" b="b"/>
              <a:pathLst>
                <a:path w="763" h="924" extrusionOk="0">
                  <a:moveTo>
                    <a:pt x="310" y="1"/>
                  </a:moveTo>
                  <a:cubicBezTo>
                    <a:pt x="215" y="1"/>
                    <a:pt x="132" y="1"/>
                    <a:pt x="84" y="13"/>
                  </a:cubicBezTo>
                  <a:cubicBezTo>
                    <a:pt x="37" y="25"/>
                    <a:pt x="1" y="37"/>
                    <a:pt x="1" y="37"/>
                  </a:cubicBezTo>
                  <a:lnTo>
                    <a:pt x="84" y="37"/>
                  </a:lnTo>
                  <a:cubicBezTo>
                    <a:pt x="132" y="49"/>
                    <a:pt x="215" y="60"/>
                    <a:pt x="299" y="84"/>
                  </a:cubicBezTo>
                  <a:cubicBezTo>
                    <a:pt x="382" y="108"/>
                    <a:pt x="477" y="156"/>
                    <a:pt x="525" y="239"/>
                  </a:cubicBezTo>
                  <a:cubicBezTo>
                    <a:pt x="572" y="322"/>
                    <a:pt x="596" y="453"/>
                    <a:pt x="549" y="560"/>
                  </a:cubicBezTo>
                  <a:cubicBezTo>
                    <a:pt x="489" y="680"/>
                    <a:pt x="382" y="751"/>
                    <a:pt x="299" y="787"/>
                  </a:cubicBezTo>
                  <a:cubicBezTo>
                    <a:pt x="203" y="834"/>
                    <a:pt x="191" y="811"/>
                    <a:pt x="191" y="822"/>
                  </a:cubicBezTo>
                  <a:cubicBezTo>
                    <a:pt x="168" y="811"/>
                    <a:pt x="156" y="751"/>
                    <a:pt x="144" y="727"/>
                  </a:cubicBezTo>
                  <a:cubicBezTo>
                    <a:pt x="144" y="691"/>
                    <a:pt x="132" y="656"/>
                    <a:pt x="132" y="632"/>
                  </a:cubicBezTo>
                  <a:cubicBezTo>
                    <a:pt x="120" y="572"/>
                    <a:pt x="132" y="525"/>
                    <a:pt x="132" y="489"/>
                  </a:cubicBezTo>
                  <a:cubicBezTo>
                    <a:pt x="156" y="430"/>
                    <a:pt x="180" y="418"/>
                    <a:pt x="180" y="418"/>
                  </a:cubicBezTo>
                  <a:lnTo>
                    <a:pt x="180" y="418"/>
                  </a:lnTo>
                  <a:cubicBezTo>
                    <a:pt x="179" y="418"/>
                    <a:pt x="156" y="418"/>
                    <a:pt x="120" y="489"/>
                  </a:cubicBezTo>
                  <a:cubicBezTo>
                    <a:pt x="96" y="513"/>
                    <a:pt x="84" y="560"/>
                    <a:pt x="84" y="632"/>
                  </a:cubicBezTo>
                  <a:cubicBezTo>
                    <a:pt x="84" y="656"/>
                    <a:pt x="96" y="691"/>
                    <a:pt x="96" y="727"/>
                  </a:cubicBezTo>
                  <a:cubicBezTo>
                    <a:pt x="108" y="775"/>
                    <a:pt x="96" y="811"/>
                    <a:pt x="144" y="870"/>
                  </a:cubicBezTo>
                  <a:cubicBezTo>
                    <a:pt x="142" y="868"/>
                    <a:pt x="140" y="867"/>
                    <a:pt x="139" y="867"/>
                  </a:cubicBezTo>
                  <a:lnTo>
                    <a:pt x="139" y="867"/>
                  </a:lnTo>
                  <a:cubicBezTo>
                    <a:pt x="133" y="867"/>
                    <a:pt x="141" y="886"/>
                    <a:pt x="180" y="906"/>
                  </a:cubicBezTo>
                  <a:cubicBezTo>
                    <a:pt x="197" y="918"/>
                    <a:pt x="221" y="924"/>
                    <a:pt x="248" y="924"/>
                  </a:cubicBezTo>
                  <a:cubicBezTo>
                    <a:pt x="275" y="924"/>
                    <a:pt x="305" y="918"/>
                    <a:pt x="334" y="906"/>
                  </a:cubicBezTo>
                  <a:cubicBezTo>
                    <a:pt x="453" y="882"/>
                    <a:pt x="608" y="799"/>
                    <a:pt x="691" y="620"/>
                  </a:cubicBezTo>
                  <a:cubicBezTo>
                    <a:pt x="763" y="453"/>
                    <a:pt x="727" y="275"/>
                    <a:pt x="632" y="168"/>
                  </a:cubicBezTo>
                  <a:cubicBezTo>
                    <a:pt x="596" y="108"/>
                    <a:pt x="525" y="60"/>
                    <a:pt x="477" y="49"/>
                  </a:cubicBezTo>
                  <a:cubicBezTo>
                    <a:pt x="418" y="25"/>
                    <a:pt x="358" y="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42"/>
            <p:cNvSpPr/>
            <p:nvPr/>
          </p:nvSpPr>
          <p:spPr>
            <a:xfrm>
              <a:off x="4802375" y="1434825"/>
              <a:ext cx="14600" cy="20875"/>
            </a:xfrm>
            <a:custGeom>
              <a:avLst/>
              <a:gdLst/>
              <a:ahLst/>
              <a:cxnLst/>
              <a:rect l="l" t="t" r="r" b="b"/>
              <a:pathLst>
                <a:path w="584" h="835" extrusionOk="0">
                  <a:moveTo>
                    <a:pt x="84" y="1"/>
                  </a:moveTo>
                  <a:cubicBezTo>
                    <a:pt x="334" y="132"/>
                    <a:pt x="120" y="394"/>
                    <a:pt x="120" y="394"/>
                  </a:cubicBezTo>
                  <a:cubicBezTo>
                    <a:pt x="0" y="548"/>
                    <a:pt x="108" y="834"/>
                    <a:pt x="108" y="834"/>
                  </a:cubicBezTo>
                  <a:lnTo>
                    <a:pt x="274" y="810"/>
                  </a:lnTo>
                  <a:lnTo>
                    <a:pt x="453" y="727"/>
                  </a:lnTo>
                  <a:lnTo>
                    <a:pt x="560" y="584"/>
                  </a:lnTo>
                  <a:lnTo>
                    <a:pt x="584" y="310"/>
                  </a:lnTo>
                  <a:lnTo>
                    <a:pt x="501" y="84"/>
                  </a:lnTo>
                  <a:cubicBezTo>
                    <a:pt x="501" y="84"/>
                    <a:pt x="346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42"/>
            <p:cNvSpPr/>
            <p:nvPr/>
          </p:nvSpPr>
          <p:spPr>
            <a:xfrm>
              <a:off x="4840775" y="1434825"/>
              <a:ext cx="14300" cy="20875"/>
            </a:xfrm>
            <a:custGeom>
              <a:avLst/>
              <a:gdLst/>
              <a:ahLst/>
              <a:cxnLst/>
              <a:rect l="l" t="t" r="r" b="b"/>
              <a:pathLst>
                <a:path w="572" h="835" extrusionOk="0">
                  <a:moveTo>
                    <a:pt x="489" y="1"/>
                  </a:moveTo>
                  <a:cubicBezTo>
                    <a:pt x="227" y="1"/>
                    <a:pt x="72" y="84"/>
                    <a:pt x="72" y="84"/>
                  </a:cubicBezTo>
                  <a:lnTo>
                    <a:pt x="0" y="310"/>
                  </a:lnTo>
                  <a:lnTo>
                    <a:pt x="12" y="584"/>
                  </a:lnTo>
                  <a:lnTo>
                    <a:pt x="131" y="727"/>
                  </a:lnTo>
                  <a:lnTo>
                    <a:pt x="310" y="810"/>
                  </a:lnTo>
                  <a:lnTo>
                    <a:pt x="465" y="834"/>
                  </a:lnTo>
                  <a:cubicBezTo>
                    <a:pt x="465" y="834"/>
                    <a:pt x="572" y="548"/>
                    <a:pt x="465" y="394"/>
                  </a:cubicBezTo>
                  <a:cubicBezTo>
                    <a:pt x="465" y="394"/>
                    <a:pt x="238" y="132"/>
                    <a:pt x="4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42"/>
            <p:cNvSpPr/>
            <p:nvPr/>
          </p:nvSpPr>
          <p:spPr>
            <a:xfrm>
              <a:off x="4855050" y="1427975"/>
              <a:ext cx="14625" cy="34550"/>
            </a:xfrm>
            <a:custGeom>
              <a:avLst/>
              <a:gdLst/>
              <a:ahLst/>
              <a:cxnLst/>
              <a:rect l="l" t="t" r="r" b="b"/>
              <a:pathLst>
                <a:path w="585" h="1382" extrusionOk="0">
                  <a:moveTo>
                    <a:pt x="227" y="1"/>
                  </a:moveTo>
                  <a:cubicBezTo>
                    <a:pt x="227" y="1"/>
                    <a:pt x="239" y="13"/>
                    <a:pt x="263" y="48"/>
                  </a:cubicBezTo>
                  <a:cubicBezTo>
                    <a:pt x="287" y="84"/>
                    <a:pt x="310" y="144"/>
                    <a:pt x="334" y="215"/>
                  </a:cubicBezTo>
                  <a:cubicBezTo>
                    <a:pt x="382" y="346"/>
                    <a:pt x="418" y="537"/>
                    <a:pt x="394" y="739"/>
                  </a:cubicBezTo>
                  <a:cubicBezTo>
                    <a:pt x="358" y="953"/>
                    <a:pt x="275" y="1120"/>
                    <a:pt x="179" y="1227"/>
                  </a:cubicBezTo>
                  <a:cubicBezTo>
                    <a:pt x="132" y="1287"/>
                    <a:pt x="96" y="1322"/>
                    <a:pt x="60" y="1346"/>
                  </a:cubicBezTo>
                  <a:cubicBezTo>
                    <a:pt x="25" y="1370"/>
                    <a:pt x="1" y="1382"/>
                    <a:pt x="1" y="1382"/>
                  </a:cubicBezTo>
                  <a:cubicBezTo>
                    <a:pt x="1" y="1382"/>
                    <a:pt x="25" y="1382"/>
                    <a:pt x="72" y="1370"/>
                  </a:cubicBezTo>
                  <a:cubicBezTo>
                    <a:pt x="108" y="1358"/>
                    <a:pt x="168" y="1334"/>
                    <a:pt x="239" y="1287"/>
                  </a:cubicBezTo>
                  <a:cubicBezTo>
                    <a:pt x="370" y="1203"/>
                    <a:pt x="513" y="1013"/>
                    <a:pt x="549" y="763"/>
                  </a:cubicBezTo>
                  <a:cubicBezTo>
                    <a:pt x="584" y="513"/>
                    <a:pt x="489" y="299"/>
                    <a:pt x="406" y="168"/>
                  </a:cubicBezTo>
                  <a:cubicBezTo>
                    <a:pt x="358" y="108"/>
                    <a:pt x="310" y="60"/>
                    <a:pt x="275" y="37"/>
                  </a:cubicBezTo>
                  <a:cubicBezTo>
                    <a:pt x="251" y="13"/>
                    <a:pt x="227" y="1"/>
                    <a:pt x="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42"/>
            <p:cNvSpPr/>
            <p:nvPr/>
          </p:nvSpPr>
          <p:spPr>
            <a:xfrm>
              <a:off x="4836900" y="1434225"/>
              <a:ext cx="19075" cy="23150"/>
            </a:xfrm>
            <a:custGeom>
              <a:avLst/>
              <a:gdLst/>
              <a:ahLst/>
              <a:cxnLst/>
              <a:rect l="l" t="t" r="r" b="b"/>
              <a:pathLst>
                <a:path w="763" h="926" extrusionOk="0">
                  <a:moveTo>
                    <a:pt x="453" y="1"/>
                  </a:moveTo>
                  <a:cubicBezTo>
                    <a:pt x="405" y="13"/>
                    <a:pt x="346" y="25"/>
                    <a:pt x="286" y="49"/>
                  </a:cubicBezTo>
                  <a:cubicBezTo>
                    <a:pt x="239" y="60"/>
                    <a:pt x="167" y="108"/>
                    <a:pt x="132" y="168"/>
                  </a:cubicBezTo>
                  <a:cubicBezTo>
                    <a:pt x="36" y="275"/>
                    <a:pt x="1" y="453"/>
                    <a:pt x="72" y="620"/>
                  </a:cubicBezTo>
                  <a:cubicBezTo>
                    <a:pt x="155" y="799"/>
                    <a:pt x="310" y="882"/>
                    <a:pt x="429" y="918"/>
                  </a:cubicBezTo>
                  <a:cubicBezTo>
                    <a:pt x="454" y="923"/>
                    <a:pt x="479" y="925"/>
                    <a:pt x="501" y="925"/>
                  </a:cubicBezTo>
                  <a:cubicBezTo>
                    <a:pt x="534" y="925"/>
                    <a:pt x="563" y="920"/>
                    <a:pt x="584" y="906"/>
                  </a:cubicBezTo>
                  <a:cubicBezTo>
                    <a:pt x="623" y="886"/>
                    <a:pt x="630" y="867"/>
                    <a:pt x="625" y="867"/>
                  </a:cubicBezTo>
                  <a:lnTo>
                    <a:pt x="625" y="867"/>
                  </a:lnTo>
                  <a:cubicBezTo>
                    <a:pt x="624" y="867"/>
                    <a:pt x="622" y="868"/>
                    <a:pt x="620" y="870"/>
                  </a:cubicBezTo>
                  <a:cubicBezTo>
                    <a:pt x="667" y="811"/>
                    <a:pt x="655" y="775"/>
                    <a:pt x="667" y="727"/>
                  </a:cubicBezTo>
                  <a:cubicBezTo>
                    <a:pt x="667" y="691"/>
                    <a:pt x="679" y="656"/>
                    <a:pt x="679" y="632"/>
                  </a:cubicBezTo>
                  <a:cubicBezTo>
                    <a:pt x="679" y="560"/>
                    <a:pt x="667" y="513"/>
                    <a:pt x="644" y="489"/>
                  </a:cubicBezTo>
                  <a:cubicBezTo>
                    <a:pt x="608" y="418"/>
                    <a:pt x="584" y="418"/>
                    <a:pt x="584" y="418"/>
                  </a:cubicBezTo>
                  <a:lnTo>
                    <a:pt x="584" y="418"/>
                  </a:lnTo>
                  <a:cubicBezTo>
                    <a:pt x="584" y="418"/>
                    <a:pt x="608" y="430"/>
                    <a:pt x="632" y="489"/>
                  </a:cubicBezTo>
                  <a:cubicBezTo>
                    <a:pt x="632" y="525"/>
                    <a:pt x="644" y="572"/>
                    <a:pt x="632" y="632"/>
                  </a:cubicBezTo>
                  <a:cubicBezTo>
                    <a:pt x="632" y="656"/>
                    <a:pt x="620" y="691"/>
                    <a:pt x="620" y="727"/>
                  </a:cubicBezTo>
                  <a:cubicBezTo>
                    <a:pt x="608" y="763"/>
                    <a:pt x="596" y="811"/>
                    <a:pt x="572" y="822"/>
                  </a:cubicBezTo>
                  <a:cubicBezTo>
                    <a:pt x="572" y="811"/>
                    <a:pt x="560" y="834"/>
                    <a:pt x="465" y="787"/>
                  </a:cubicBezTo>
                  <a:cubicBezTo>
                    <a:pt x="382" y="751"/>
                    <a:pt x="274" y="680"/>
                    <a:pt x="215" y="560"/>
                  </a:cubicBezTo>
                  <a:cubicBezTo>
                    <a:pt x="167" y="453"/>
                    <a:pt x="179" y="322"/>
                    <a:pt x="239" y="239"/>
                  </a:cubicBezTo>
                  <a:cubicBezTo>
                    <a:pt x="286" y="156"/>
                    <a:pt x="382" y="108"/>
                    <a:pt x="465" y="84"/>
                  </a:cubicBezTo>
                  <a:cubicBezTo>
                    <a:pt x="548" y="60"/>
                    <a:pt x="632" y="49"/>
                    <a:pt x="679" y="37"/>
                  </a:cubicBezTo>
                  <a:lnTo>
                    <a:pt x="763" y="37"/>
                  </a:lnTo>
                  <a:cubicBezTo>
                    <a:pt x="763" y="37"/>
                    <a:pt x="727" y="25"/>
                    <a:pt x="679" y="13"/>
                  </a:cubicBezTo>
                  <a:cubicBezTo>
                    <a:pt x="632" y="1"/>
                    <a:pt x="548" y="1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42"/>
            <p:cNvSpPr/>
            <p:nvPr/>
          </p:nvSpPr>
          <p:spPr>
            <a:xfrm>
              <a:off x="4741950" y="1436625"/>
              <a:ext cx="40200" cy="59250"/>
            </a:xfrm>
            <a:custGeom>
              <a:avLst/>
              <a:gdLst/>
              <a:ahLst/>
              <a:cxnLst/>
              <a:rect l="l" t="t" r="r" b="b"/>
              <a:pathLst>
                <a:path w="1608" h="2370" extrusionOk="0">
                  <a:moveTo>
                    <a:pt x="1608" y="0"/>
                  </a:moveTo>
                  <a:lnTo>
                    <a:pt x="1608" y="0"/>
                  </a:lnTo>
                  <a:cubicBezTo>
                    <a:pt x="1608" y="0"/>
                    <a:pt x="1465" y="95"/>
                    <a:pt x="1274" y="274"/>
                  </a:cubicBezTo>
                  <a:cubicBezTo>
                    <a:pt x="1072" y="441"/>
                    <a:pt x="810" y="703"/>
                    <a:pt x="584" y="1036"/>
                  </a:cubicBezTo>
                  <a:cubicBezTo>
                    <a:pt x="358" y="1381"/>
                    <a:pt x="203" y="1715"/>
                    <a:pt x="120" y="1965"/>
                  </a:cubicBezTo>
                  <a:cubicBezTo>
                    <a:pt x="24" y="2215"/>
                    <a:pt x="0" y="2369"/>
                    <a:pt x="0" y="2369"/>
                  </a:cubicBezTo>
                  <a:cubicBezTo>
                    <a:pt x="0" y="2369"/>
                    <a:pt x="84" y="2227"/>
                    <a:pt x="215" y="2012"/>
                  </a:cubicBezTo>
                  <a:cubicBezTo>
                    <a:pt x="346" y="1786"/>
                    <a:pt x="536" y="1488"/>
                    <a:pt x="762" y="1155"/>
                  </a:cubicBezTo>
                  <a:cubicBezTo>
                    <a:pt x="977" y="834"/>
                    <a:pt x="1191" y="548"/>
                    <a:pt x="1346" y="345"/>
                  </a:cubicBezTo>
                  <a:cubicBezTo>
                    <a:pt x="1513" y="131"/>
                    <a:pt x="1608" y="0"/>
                    <a:pt x="16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42"/>
            <p:cNvSpPr/>
            <p:nvPr/>
          </p:nvSpPr>
          <p:spPr>
            <a:xfrm>
              <a:off x="4875300" y="1448525"/>
              <a:ext cx="22650" cy="32775"/>
            </a:xfrm>
            <a:custGeom>
              <a:avLst/>
              <a:gdLst/>
              <a:ahLst/>
              <a:cxnLst/>
              <a:rect l="l" t="t" r="r" b="b"/>
              <a:pathLst>
                <a:path w="906" h="1311" extrusionOk="0">
                  <a:moveTo>
                    <a:pt x="0" y="0"/>
                  </a:moveTo>
                  <a:cubicBezTo>
                    <a:pt x="1" y="0"/>
                    <a:pt x="143" y="346"/>
                    <a:pt x="393" y="703"/>
                  </a:cubicBezTo>
                  <a:cubicBezTo>
                    <a:pt x="632" y="1060"/>
                    <a:pt x="905" y="1310"/>
                    <a:pt x="905" y="1310"/>
                  </a:cubicBezTo>
                  <a:cubicBezTo>
                    <a:pt x="905" y="1310"/>
                    <a:pt x="810" y="953"/>
                    <a:pt x="560" y="584"/>
                  </a:cubicBezTo>
                  <a:cubicBezTo>
                    <a:pt x="310" y="215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42"/>
            <p:cNvSpPr/>
            <p:nvPr/>
          </p:nvSpPr>
          <p:spPr>
            <a:xfrm>
              <a:off x="4816650" y="1554725"/>
              <a:ext cx="37850" cy="7525"/>
            </a:xfrm>
            <a:custGeom>
              <a:avLst/>
              <a:gdLst/>
              <a:ahLst/>
              <a:cxnLst/>
              <a:rect l="l" t="t" r="r" b="b"/>
              <a:pathLst>
                <a:path w="1514" h="301" extrusionOk="0">
                  <a:moveTo>
                    <a:pt x="827" y="1"/>
                  </a:moveTo>
                  <a:cubicBezTo>
                    <a:pt x="798" y="1"/>
                    <a:pt x="769" y="1"/>
                    <a:pt x="739" y="3"/>
                  </a:cubicBezTo>
                  <a:cubicBezTo>
                    <a:pt x="513" y="27"/>
                    <a:pt x="322" y="98"/>
                    <a:pt x="191" y="170"/>
                  </a:cubicBezTo>
                  <a:cubicBezTo>
                    <a:pt x="60" y="241"/>
                    <a:pt x="1" y="301"/>
                    <a:pt x="1" y="301"/>
                  </a:cubicBezTo>
                  <a:cubicBezTo>
                    <a:pt x="1" y="301"/>
                    <a:pt x="84" y="289"/>
                    <a:pt x="227" y="277"/>
                  </a:cubicBezTo>
                  <a:cubicBezTo>
                    <a:pt x="358" y="253"/>
                    <a:pt x="549" y="229"/>
                    <a:pt x="751" y="217"/>
                  </a:cubicBezTo>
                  <a:cubicBezTo>
                    <a:pt x="953" y="205"/>
                    <a:pt x="1144" y="182"/>
                    <a:pt x="1287" y="182"/>
                  </a:cubicBezTo>
                  <a:lnTo>
                    <a:pt x="1513" y="182"/>
                  </a:lnTo>
                  <a:cubicBezTo>
                    <a:pt x="1513" y="182"/>
                    <a:pt x="1442" y="122"/>
                    <a:pt x="1299" y="74"/>
                  </a:cubicBezTo>
                  <a:cubicBezTo>
                    <a:pt x="1185" y="33"/>
                    <a:pt x="1017" y="1"/>
                    <a:pt x="8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42"/>
            <p:cNvSpPr/>
            <p:nvPr/>
          </p:nvSpPr>
          <p:spPr>
            <a:xfrm>
              <a:off x="4672900" y="1320825"/>
              <a:ext cx="22050" cy="29500"/>
            </a:xfrm>
            <a:custGeom>
              <a:avLst/>
              <a:gdLst/>
              <a:ahLst/>
              <a:cxnLst/>
              <a:rect l="l" t="t" r="r" b="b"/>
              <a:pathLst>
                <a:path w="882" h="1180" extrusionOk="0">
                  <a:moveTo>
                    <a:pt x="881" y="1"/>
                  </a:moveTo>
                  <a:cubicBezTo>
                    <a:pt x="881" y="1"/>
                    <a:pt x="798" y="48"/>
                    <a:pt x="691" y="132"/>
                  </a:cubicBezTo>
                  <a:cubicBezTo>
                    <a:pt x="572" y="227"/>
                    <a:pt x="429" y="358"/>
                    <a:pt x="310" y="536"/>
                  </a:cubicBezTo>
                  <a:cubicBezTo>
                    <a:pt x="84" y="858"/>
                    <a:pt x="0" y="1179"/>
                    <a:pt x="24" y="1179"/>
                  </a:cubicBezTo>
                  <a:lnTo>
                    <a:pt x="36" y="1179"/>
                  </a:lnTo>
                  <a:cubicBezTo>
                    <a:pt x="36" y="1180"/>
                    <a:pt x="37" y="1180"/>
                    <a:pt x="37" y="1180"/>
                  </a:cubicBezTo>
                  <a:cubicBezTo>
                    <a:pt x="59" y="1180"/>
                    <a:pt x="268" y="957"/>
                    <a:pt x="476" y="655"/>
                  </a:cubicBezTo>
                  <a:cubicBezTo>
                    <a:pt x="596" y="489"/>
                    <a:pt x="691" y="322"/>
                    <a:pt x="762" y="203"/>
                  </a:cubicBezTo>
                  <a:cubicBezTo>
                    <a:pt x="834" y="84"/>
                    <a:pt x="881" y="1"/>
                    <a:pt x="8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42"/>
            <p:cNvSpPr/>
            <p:nvPr/>
          </p:nvSpPr>
          <p:spPr>
            <a:xfrm>
              <a:off x="4666950" y="1312800"/>
              <a:ext cx="28600" cy="36800"/>
            </a:xfrm>
            <a:custGeom>
              <a:avLst/>
              <a:gdLst/>
              <a:ahLst/>
              <a:cxnLst/>
              <a:rect l="l" t="t" r="r" b="b"/>
              <a:pathLst>
                <a:path w="1144" h="1472" extrusionOk="0">
                  <a:moveTo>
                    <a:pt x="0" y="1451"/>
                  </a:moveTo>
                  <a:cubicBezTo>
                    <a:pt x="0" y="1451"/>
                    <a:pt x="0" y="1452"/>
                    <a:pt x="0" y="1453"/>
                  </a:cubicBezTo>
                  <a:cubicBezTo>
                    <a:pt x="0" y="1452"/>
                    <a:pt x="0" y="1452"/>
                    <a:pt x="0" y="1451"/>
                  </a:cubicBezTo>
                  <a:close/>
                  <a:moveTo>
                    <a:pt x="1143" y="0"/>
                  </a:moveTo>
                  <a:cubicBezTo>
                    <a:pt x="1143" y="0"/>
                    <a:pt x="1048" y="60"/>
                    <a:pt x="917" y="167"/>
                  </a:cubicBezTo>
                  <a:cubicBezTo>
                    <a:pt x="786" y="286"/>
                    <a:pt x="619" y="453"/>
                    <a:pt x="464" y="667"/>
                  </a:cubicBezTo>
                  <a:cubicBezTo>
                    <a:pt x="310" y="881"/>
                    <a:pt x="214" y="1096"/>
                    <a:pt x="143" y="1262"/>
                  </a:cubicBezTo>
                  <a:cubicBezTo>
                    <a:pt x="131" y="1298"/>
                    <a:pt x="107" y="1334"/>
                    <a:pt x="95" y="1369"/>
                  </a:cubicBezTo>
                  <a:cubicBezTo>
                    <a:pt x="95" y="1393"/>
                    <a:pt x="72" y="1417"/>
                    <a:pt x="60" y="1429"/>
                  </a:cubicBezTo>
                  <a:cubicBezTo>
                    <a:pt x="48" y="1447"/>
                    <a:pt x="33" y="1450"/>
                    <a:pt x="21" y="1450"/>
                  </a:cubicBezTo>
                  <a:cubicBezTo>
                    <a:pt x="15" y="1450"/>
                    <a:pt x="10" y="1449"/>
                    <a:pt x="6" y="1449"/>
                  </a:cubicBezTo>
                  <a:cubicBezTo>
                    <a:pt x="3" y="1449"/>
                    <a:pt x="1" y="1449"/>
                    <a:pt x="0" y="1451"/>
                  </a:cubicBezTo>
                  <a:lnTo>
                    <a:pt x="0" y="1451"/>
                  </a:lnTo>
                  <a:cubicBezTo>
                    <a:pt x="1" y="1451"/>
                    <a:pt x="1" y="1451"/>
                    <a:pt x="1" y="1451"/>
                  </a:cubicBezTo>
                  <a:cubicBezTo>
                    <a:pt x="5" y="1451"/>
                    <a:pt x="20" y="1471"/>
                    <a:pt x="51" y="1471"/>
                  </a:cubicBezTo>
                  <a:cubicBezTo>
                    <a:pt x="61" y="1471"/>
                    <a:pt x="71" y="1470"/>
                    <a:pt x="83" y="1465"/>
                  </a:cubicBezTo>
                  <a:cubicBezTo>
                    <a:pt x="107" y="1453"/>
                    <a:pt x="131" y="1429"/>
                    <a:pt x="155" y="1405"/>
                  </a:cubicBezTo>
                  <a:cubicBezTo>
                    <a:pt x="179" y="1369"/>
                    <a:pt x="203" y="1346"/>
                    <a:pt x="238" y="1310"/>
                  </a:cubicBezTo>
                  <a:cubicBezTo>
                    <a:pt x="345" y="1179"/>
                    <a:pt x="488" y="1000"/>
                    <a:pt x="643" y="786"/>
                  </a:cubicBezTo>
                  <a:cubicBezTo>
                    <a:pt x="786" y="584"/>
                    <a:pt x="917" y="381"/>
                    <a:pt x="1000" y="238"/>
                  </a:cubicBezTo>
                  <a:cubicBezTo>
                    <a:pt x="1095" y="95"/>
                    <a:pt x="1143" y="0"/>
                    <a:pt x="11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42"/>
            <p:cNvSpPr/>
            <p:nvPr/>
          </p:nvSpPr>
          <p:spPr>
            <a:xfrm>
              <a:off x="4671400" y="1305050"/>
              <a:ext cx="21175" cy="30400"/>
            </a:xfrm>
            <a:custGeom>
              <a:avLst/>
              <a:gdLst/>
              <a:ahLst/>
              <a:cxnLst/>
              <a:rect l="l" t="t" r="r" b="b"/>
              <a:pathLst>
                <a:path w="847" h="1216" extrusionOk="0">
                  <a:moveTo>
                    <a:pt x="846" y="1"/>
                  </a:moveTo>
                  <a:cubicBezTo>
                    <a:pt x="846" y="1"/>
                    <a:pt x="763" y="48"/>
                    <a:pt x="656" y="132"/>
                  </a:cubicBezTo>
                  <a:cubicBezTo>
                    <a:pt x="548" y="215"/>
                    <a:pt x="417" y="346"/>
                    <a:pt x="298" y="513"/>
                  </a:cubicBezTo>
                  <a:cubicBezTo>
                    <a:pt x="179" y="691"/>
                    <a:pt x="96" y="870"/>
                    <a:pt x="60" y="1001"/>
                  </a:cubicBezTo>
                  <a:cubicBezTo>
                    <a:pt x="13" y="1132"/>
                    <a:pt x="1" y="1215"/>
                    <a:pt x="1" y="1215"/>
                  </a:cubicBezTo>
                  <a:cubicBezTo>
                    <a:pt x="1" y="1215"/>
                    <a:pt x="60" y="1155"/>
                    <a:pt x="144" y="1048"/>
                  </a:cubicBezTo>
                  <a:cubicBezTo>
                    <a:pt x="239" y="941"/>
                    <a:pt x="346" y="798"/>
                    <a:pt x="465" y="632"/>
                  </a:cubicBezTo>
                  <a:cubicBezTo>
                    <a:pt x="584" y="477"/>
                    <a:pt x="667" y="310"/>
                    <a:pt x="739" y="191"/>
                  </a:cubicBezTo>
                  <a:cubicBezTo>
                    <a:pt x="810" y="84"/>
                    <a:pt x="846" y="1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42"/>
            <p:cNvSpPr/>
            <p:nvPr/>
          </p:nvSpPr>
          <p:spPr>
            <a:xfrm>
              <a:off x="4671400" y="1298500"/>
              <a:ext cx="21750" cy="25925"/>
            </a:xfrm>
            <a:custGeom>
              <a:avLst/>
              <a:gdLst/>
              <a:ahLst/>
              <a:cxnLst/>
              <a:rect l="l" t="t" r="r" b="b"/>
              <a:pathLst>
                <a:path w="870" h="1037" extrusionOk="0">
                  <a:moveTo>
                    <a:pt x="870" y="1"/>
                  </a:moveTo>
                  <a:cubicBezTo>
                    <a:pt x="870" y="1"/>
                    <a:pt x="596" y="167"/>
                    <a:pt x="358" y="453"/>
                  </a:cubicBezTo>
                  <a:cubicBezTo>
                    <a:pt x="120" y="739"/>
                    <a:pt x="1" y="1036"/>
                    <a:pt x="1" y="1036"/>
                  </a:cubicBezTo>
                  <a:cubicBezTo>
                    <a:pt x="1" y="1036"/>
                    <a:pt x="275" y="870"/>
                    <a:pt x="513" y="584"/>
                  </a:cubicBezTo>
                  <a:cubicBezTo>
                    <a:pt x="751" y="298"/>
                    <a:pt x="870" y="1"/>
                    <a:pt x="8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42"/>
            <p:cNvSpPr/>
            <p:nvPr/>
          </p:nvSpPr>
          <p:spPr>
            <a:xfrm>
              <a:off x="4675575" y="1293450"/>
              <a:ext cx="15800" cy="20250"/>
            </a:xfrm>
            <a:custGeom>
              <a:avLst/>
              <a:gdLst/>
              <a:ahLst/>
              <a:cxnLst/>
              <a:rect l="l" t="t" r="r" b="b"/>
              <a:pathLst>
                <a:path w="632" h="810" extrusionOk="0">
                  <a:moveTo>
                    <a:pt x="631" y="0"/>
                  </a:moveTo>
                  <a:cubicBezTo>
                    <a:pt x="631" y="0"/>
                    <a:pt x="572" y="12"/>
                    <a:pt x="477" y="60"/>
                  </a:cubicBezTo>
                  <a:cubicBezTo>
                    <a:pt x="393" y="107"/>
                    <a:pt x="274" y="191"/>
                    <a:pt x="179" y="310"/>
                  </a:cubicBezTo>
                  <a:cubicBezTo>
                    <a:pt x="96" y="429"/>
                    <a:pt x="48" y="560"/>
                    <a:pt x="24" y="655"/>
                  </a:cubicBezTo>
                  <a:cubicBezTo>
                    <a:pt x="0" y="750"/>
                    <a:pt x="0" y="810"/>
                    <a:pt x="0" y="810"/>
                  </a:cubicBezTo>
                  <a:cubicBezTo>
                    <a:pt x="0" y="810"/>
                    <a:pt x="48" y="774"/>
                    <a:pt x="108" y="703"/>
                  </a:cubicBezTo>
                  <a:cubicBezTo>
                    <a:pt x="179" y="631"/>
                    <a:pt x="262" y="536"/>
                    <a:pt x="346" y="429"/>
                  </a:cubicBezTo>
                  <a:cubicBezTo>
                    <a:pt x="429" y="322"/>
                    <a:pt x="500" y="215"/>
                    <a:pt x="548" y="131"/>
                  </a:cubicBezTo>
                  <a:cubicBezTo>
                    <a:pt x="596" y="48"/>
                    <a:pt x="631" y="0"/>
                    <a:pt x="6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42"/>
            <p:cNvSpPr/>
            <p:nvPr/>
          </p:nvSpPr>
          <p:spPr>
            <a:xfrm>
              <a:off x="4938400" y="1286900"/>
              <a:ext cx="39925" cy="32175"/>
            </a:xfrm>
            <a:custGeom>
              <a:avLst/>
              <a:gdLst/>
              <a:ahLst/>
              <a:cxnLst/>
              <a:rect l="l" t="t" r="r" b="b"/>
              <a:pathLst>
                <a:path w="1597" h="1287" extrusionOk="0">
                  <a:moveTo>
                    <a:pt x="1" y="0"/>
                  </a:moveTo>
                  <a:cubicBezTo>
                    <a:pt x="1" y="0"/>
                    <a:pt x="84" y="72"/>
                    <a:pt x="227" y="191"/>
                  </a:cubicBezTo>
                  <a:cubicBezTo>
                    <a:pt x="370" y="310"/>
                    <a:pt x="572" y="477"/>
                    <a:pt x="786" y="655"/>
                  </a:cubicBezTo>
                  <a:cubicBezTo>
                    <a:pt x="1001" y="834"/>
                    <a:pt x="1203" y="989"/>
                    <a:pt x="1346" y="1096"/>
                  </a:cubicBezTo>
                  <a:cubicBezTo>
                    <a:pt x="1501" y="1215"/>
                    <a:pt x="1596" y="1286"/>
                    <a:pt x="1596" y="1286"/>
                  </a:cubicBezTo>
                  <a:cubicBezTo>
                    <a:pt x="1596" y="1286"/>
                    <a:pt x="1537" y="1179"/>
                    <a:pt x="1429" y="1024"/>
                  </a:cubicBezTo>
                  <a:cubicBezTo>
                    <a:pt x="1310" y="869"/>
                    <a:pt x="1144" y="667"/>
                    <a:pt x="917" y="488"/>
                  </a:cubicBezTo>
                  <a:cubicBezTo>
                    <a:pt x="691" y="310"/>
                    <a:pt x="465" y="179"/>
                    <a:pt x="286" y="107"/>
                  </a:cubicBezTo>
                  <a:cubicBezTo>
                    <a:pt x="108" y="24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42"/>
            <p:cNvSpPr/>
            <p:nvPr/>
          </p:nvSpPr>
          <p:spPr>
            <a:xfrm>
              <a:off x="4951200" y="1302075"/>
              <a:ext cx="21450" cy="18175"/>
            </a:xfrm>
            <a:custGeom>
              <a:avLst/>
              <a:gdLst/>
              <a:ahLst/>
              <a:cxnLst/>
              <a:rect l="l" t="t" r="r" b="b"/>
              <a:pathLst>
                <a:path w="858" h="72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48" y="48"/>
                    <a:pt x="108" y="131"/>
                  </a:cubicBezTo>
                  <a:cubicBezTo>
                    <a:pt x="179" y="215"/>
                    <a:pt x="274" y="310"/>
                    <a:pt x="393" y="405"/>
                  </a:cubicBezTo>
                  <a:cubicBezTo>
                    <a:pt x="501" y="512"/>
                    <a:pt x="620" y="584"/>
                    <a:pt x="715" y="643"/>
                  </a:cubicBezTo>
                  <a:cubicBezTo>
                    <a:pt x="798" y="703"/>
                    <a:pt x="858" y="727"/>
                    <a:pt x="858" y="727"/>
                  </a:cubicBezTo>
                  <a:cubicBezTo>
                    <a:pt x="858" y="727"/>
                    <a:pt x="834" y="667"/>
                    <a:pt x="786" y="572"/>
                  </a:cubicBezTo>
                  <a:cubicBezTo>
                    <a:pt x="739" y="477"/>
                    <a:pt x="655" y="358"/>
                    <a:pt x="524" y="251"/>
                  </a:cubicBezTo>
                  <a:cubicBezTo>
                    <a:pt x="405" y="143"/>
                    <a:pt x="274" y="84"/>
                    <a:pt x="167" y="48"/>
                  </a:cubicBezTo>
                  <a:cubicBezTo>
                    <a:pt x="72" y="1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42"/>
            <p:cNvSpPr/>
            <p:nvPr/>
          </p:nvSpPr>
          <p:spPr>
            <a:xfrm>
              <a:off x="4957150" y="1313100"/>
              <a:ext cx="15200" cy="14600"/>
            </a:xfrm>
            <a:custGeom>
              <a:avLst/>
              <a:gdLst/>
              <a:ahLst/>
              <a:cxnLst/>
              <a:rect l="l" t="t" r="r" b="b"/>
              <a:pathLst>
                <a:path w="608" h="584" extrusionOk="0">
                  <a:moveTo>
                    <a:pt x="1" y="0"/>
                  </a:moveTo>
                  <a:cubicBezTo>
                    <a:pt x="1" y="0"/>
                    <a:pt x="13" y="48"/>
                    <a:pt x="60" y="119"/>
                  </a:cubicBezTo>
                  <a:cubicBezTo>
                    <a:pt x="96" y="191"/>
                    <a:pt x="155" y="274"/>
                    <a:pt x="239" y="357"/>
                  </a:cubicBezTo>
                  <a:cubicBezTo>
                    <a:pt x="322" y="429"/>
                    <a:pt x="417" y="488"/>
                    <a:pt x="477" y="524"/>
                  </a:cubicBezTo>
                  <a:cubicBezTo>
                    <a:pt x="548" y="572"/>
                    <a:pt x="608" y="583"/>
                    <a:pt x="608" y="583"/>
                  </a:cubicBezTo>
                  <a:cubicBezTo>
                    <a:pt x="608" y="583"/>
                    <a:pt x="596" y="536"/>
                    <a:pt x="560" y="464"/>
                  </a:cubicBezTo>
                  <a:cubicBezTo>
                    <a:pt x="525" y="381"/>
                    <a:pt x="477" y="286"/>
                    <a:pt x="394" y="202"/>
                  </a:cubicBezTo>
                  <a:cubicBezTo>
                    <a:pt x="298" y="119"/>
                    <a:pt x="203" y="71"/>
                    <a:pt x="120" y="36"/>
                  </a:cubicBezTo>
                  <a:cubicBezTo>
                    <a:pt x="48" y="12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42"/>
            <p:cNvSpPr/>
            <p:nvPr/>
          </p:nvSpPr>
          <p:spPr>
            <a:xfrm>
              <a:off x="4959825" y="1323800"/>
              <a:ext cx="13125" cy="9275"/>
            </a:xfrm>
            <a:custGeom>
              <a:avLst/>
              <a:gdLst/>
              <a:ahLst/>
              <a:cxnLst/>
              <a:rect l="l" t="t" r="r" b="b"/>
              <a:pathLst>
                <a:path w="525" h="37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48" y="179"/>
                    <a:pt x="191" y="275"/>
                  </a:cubicBezTo>
                  <a:cubicBezTo>
                    <a:pt x="318" y="362"/>
                    <a:pt x="461" y="370"/>
                    <a:pt x="508" y="370"/>
                  </a:cubicBezTo>
                  <a:cubicBezTo>
                    <a:pt x="519" y="370"/>
                    <a:pt x="525" y="370"/>
                    <a:pt x="525" y="370"/>
                  </a:cubicBezTo>
                  <a:cubicBezTo>
                    <a:pt x="525" y="370"/>
                    <a:pt x="453" y="203"/>
                    <a:pt x="310" y="108"/>
                  </a:cubicBezTo>
                  <a:cubicBezTo>
                    <a:pt x="179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42"/>
            <p:cNvSpPr/>
            <p:nvPr/>
          </p:nvSpPr>
          <p:spPr>
            <a:xfrm>
              <a:off x="4734500" y="1163825"/>
              <a:ext cx="90525" cy="73100"/>
            </a:xfrm>
            <a:custGeom>
              <a:avLst/>
              <a:gdLst/>
              <a:ahLst/>
              <a:cxnLst/>
              <a:rect l="l" t="t" r="r" b="b"/>
              <a:pathLst>
                <a:path w="3621" h="2924" extrusionOk="0">
                  <a:moveTo>
                    <a:pt x="1004" y="0"/>
                  </a:moveTo>
                  <a:cubicBezTo>
                    <a:pt x="924" y="0"/>
                    <a:pt x="847" y="3"/>
                    <a:pt x="775" y="6"/>
                  </a:cubicBezTo>
                  <a:cubicBezTo>
                    <a:pt x="537" y="30"/>
                    <a:pt x="334" y="66"/>
                    <a:pt x="203" y="101"/>
                  </a:cubicBezTo>
                  <a:cubicBezTo>
                    <a:pt x="72" y="137"/>
                    <a:pt x="1" y="161"/>
                    <a:pt x="1" y="161"/>
                  </a:cubicBezTo>
                  <a:cubicBezTo>
                    <a:pt x="1" y="161"/>
                    <a:pt x="72" y="149"/>
                    <a:pt x="203" y="137"/>
                  </a:cubicBezTo>
                  <a:cubicBezTo>
                    <a:pt x="346" y="125"/>
                    <a:pt x="537" y="113"/>
                    <a:pt x="775" y="113"/>
                  </a:cubicBezTo>
                  <a:cubicBezTo>
                    <a:pt x="1251" y="125"/>
                    <a:pt x="1930" y="244"/>
                    <a:pt x="2513" y="661"/>
                  </a:cubicBezTo>
                  <a:cubicBezTo>
                    <a:pt x="2811" y="863"/>
                    <a:pt x="3037" y="1125"/>
                    <a:pt x="3192" y="1387"/>
                  </a:cubicBezTo>
                  <a:cubicBezTo>
                    <a:pt x="3358" y="1649"/>
                    <a:pt x="3454" y="1923"/>
                    <a:pt x="3501" y="2149"/>
                  </a:cubicBezTo>
                  <a:cubicBezTo>
                    <a:pt x="3537" y="2387"/>
                    <a:pt x="3537" y="2578"/>
                    <a:pt x="3525" y="2721"/>
                  </a:cubicBezTo>
                  <a:cubicBezTo>
                    <a:pt x="3525" y="2780"/>
                    <a:pt x="3513" y="2840"/>
                    <a:pt x="3501" y="2875"/>
                  </a:cubicBezTo>
                  <a:cubicBezTo>
                    <a:pt x="3501" y="2911"/>
                    <a:pt x="3501" y="2923"/>
                    <a:pt x="3501" y="2923"/>
                  </a:cubicBezTo>
                  <a:cubicBezTo>
                    <a:pt x="3501" y="2923"/>
                    <a:pt x="3501" y="2911"/>
                    <a:pt x="3513" y="2875"/>
                  </a:cubicBezTo>
                  <a:cubicBezTo>
                    <a:pt x="3525" y="2840"/>
                    <a:pt x="3549" y="2792"/>
                    <a:pt x="3561" y="2721"/>
                  </a:cubicBezTo>
                  <a:cubicBezTo>
                    <a:pt x="3597" y="2590"/>
                    <a:pt x="3620" y="2387"/>
                    <a:pt x="3597" y="2137"/>
                  </a:cubicBezTo>
                  <a:cubicBezTo>
                    <a:pt x="3585" y="1887"/>
                    <a:pt x="3501" y="1590"/>
                    <a:pt x="3346" y="1292"/>
                  </a:cubicBezTo>
                  <a:cubicBezTo>
                    <a:pt x="3192" y="1006"/>
                    <a:pt x="2954" y="709"/>
                    <a:pt x="2644" y="482"/>
                  </a:cubicBezTo>
                  <a:cubicBezTo>
                    <a:pt x="2323" y="268"/>
                    <a:pt x="1977" y="125"/>
                    <a:pt x="1644" y="66"/>
                  </a:cubicBezTo>
                  <a:cubicBezTo>
                    <a:pt x="1416" y="15"/>
                    <a:pt x="1199" y="0"/>
                    <a:pt x="10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42"/>
            <p:cNvSpPr/>
            <p:nvPr/>
          </p:nvSpPr>
          <p:spPr>
            <a:xfrm>
              <a:off x="4781825" y="1186000"/>
              <a:ext cx="36350" cy="62525"/>
            </a:xfrm>
            <a:custGeom>
              <a:avLst/>
              <a:gdLst/>
              <a:ahLst/>
              <a:cxnLst/>
              <a:rect l="l" t="t" r="r" b="b"/>
              <a:pathLst>
                <a:path w="1454" h="2501" extrusionOk="0">
                  <a:moveTo>
                    <a:pt x="1" y="0"/>
                  </a:moveTo>
                  <a:cubicBezTo>
                    <a:pt x="1" y="0"/>
                    <a:pt x="13" y="12"/>
                    <a:pt x="25" y="12"/>
                  </a:cubicBezTo>
                  <a:cubicBezTo>
                    <a:pt x="13" y="0"/>
                    <a:pt x="1" y="0"/>
                    <a:pt x="1" y="0"/>
                  </a:cubicBezTo>
                  <a:close/>
                  <a:moveTo>
                    <a:pt x="25" y="12"/>
                  </a:moveTo>
                  <a:cubicBezTo>
                    <a:pt x="49" y="24"/>
                    <a:pt x="72" y="36"/>
                    <a:pt x="108" y="48"/>
                  </a:cubicBezTo>
                  <a:cubicBezTo>
                    <a:pt x="180" y="83"/>
                    <a:pt x="275" y="143"/>
                    <a:pt x="370" y="226"/>
                  </a:cubicBezTo>
                  <a:cubicBezTo>
                    <a:pt x="584" y="405"/>
                    <a:pt x="811" y="691"/>
                    <a:pt x="965" y="1072"/>
                  </a:cubicBezTo>
                  <a:cubicBezTo>
                    <a:pt x="1049" y="1250"/>
                    <a:pt x="1120" y="1441"/>
                    <a:pt x="1180" y="1607"/>
                  </a:cubicBezTo>
                  <a:cubicBezTo>
                    <a:pt x="1239" y="1774"/>
                    <a:pt x="1299" y="1929"/>
                    <a:pt x="1334" y="2060"/>
                  </a:cubicBezTo>
                  <a:cubicBezTo>
                    <a:pt x="1382" y="2191"/>
                    <a:pt x="1394" y="2298"/>
                    <a:pt x="1406" y="2381"/>
                  </a:cubicBezTo>
                  <a:cubicBezTo>
                    <a:pt x="1406" y="2453"/>
                    <a:pt x="1406" y="2500"/>
                    <a:pt x="1406" y="2500"/>
                  </a:cubicBezTo>
                  <a:cubicBezTo>
                    <a:pt x="1406" y="2500"/>
                    <a:pt x="1430" y="2453"/>
                    <a:pt x="1442" y="2381"/>
                  </a:cubicBezTo>
                  <a:cubicBezTo>
                    <a:pt x="1453" y="2298"/>
                    <a:pt x="1453" y="2179"/>
                    <a:pt x="1442" y="2048"/>
                  </a:cubicBezTo>
                  <a:cubicBezTo>
                    <a:pt x="1430" y="1905"/>
                    <a:pt x="1394" y="1738"/>
                    <a:pt x="1346" y="1560"/>
                  </a:cubicBezTo>
                  <a:cubicBezTo>
                    <a:pt x="1311" y="1381"/>
                    <a:pt x="1251" y="1179"/>
                    <a:pt x="1156" y="976"/>
                  </a:cubicBezTo>
                  <a:cubicBezTo>
                    <a:pt x="1072" y="786"/>
                    <a:pt x="953" y="607"/>
                    <a:pt x="822" y="464"/>
                  </a:cubicBezTo>
                  <a:cubicBezTo>
                    <a:pt x="703" y="322"/>
                    <a:pt x="561" y="214"/>
                    <a:pt x="430" y="143"/>
                  </a:cubicBezTo>
                  <a:cubicBezTo>
                    <a:pt x="310" y="72"/>
                    <a:pt x="191" y="36"/>
                    <a:pt x="120" y="24"/>
                  </a:cubicBezTo>
                  <a:cubicBezTo>
                    <a:pt x="84" y="12"/>
                    <a:pt x="49" y="12"/>
                    <a:pt x="25" y="1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42"/>
            <p:cNvSpPr/>
            <p:nvPr/>
          </p:nvSpPr>
          <p:spPr>
            <a:xfrm>
              <a:off x="4764275" y="1143075"/>
              <a:ext cx="70275" cy="95025"/>
            </a:xfrm>
            <a:custGeom>
              <a:avLst/>
              <a:gdLst/>
              <a:ahLst/>
              <a:cxnLst/>
              <a:rect l="l" t="t" r="r" b="b"/>
              <a:pathLst>
                <a:path w="2811" h="3801" extrusionOk="0">
                  <a:moveTo>
                    <a:pt x="418" y="1"/>
                  </a:moveTo>
                  <a:cubicBezTo>
                    <a:pt x="340" y="1"/>
                    <a:pt x="272" y="3"/>
                    <a:pt x="215" y="3"/>
                  </a:cubicBezTo>
                  <a:cubicBezTo>
                    <a:pt x="84" y="15"/>
                    <a:pt x="0" y="38"/>
                    <a:pt x="0" y="38"/>
                  </a:cubicBezTo>
                  <a:cubicBezTo>
                    <a:pt x="0" y="38"/>
                    <a:pt x="37" y="33"/>
                    <a:pt x="101" y="33"/>
                  </a:cubicBezTo>
                  <a:cubicBezTo>
                    <a:pt x="133" y="33"/>
                    <a:pt x="171" y="34"/>
                    <a:pt x="215" y="38"/>
                  </a:cubicBezTo>
                  <a:cubicBezTo>
                    <a:pt x="358" y="50"/>
                    <a:pt x="560" y="74"/>
                    <a:pt x="798" y="122"/>
                  </a:cubicBezTo>
                  <a:cubicBezTo>
                    <a:pt x="1036" y="181"/>
                    <a:pt x="1322" y="276"/>
                    <a:pt x="1596" y="443"/>
                  </a:cubicBezTo>
                  <a:cubicBezTo>
                    <a:pt x="1870" y="610"/>
                    <a:pt x="2132" y="848"/>
                    <a:pt x="2322" y="1158"/>
                  </a:cubicBezTo>
                  <a:cubicBezTo>
                    <a:pt x="2513" y="1467"/>
                    <a:pt x="2596" y="1812"/>
                    <a:pt x="2632" y="2134"/>
                  </a:cubicBezTo>
                  <a:cubicBezTo>
                    <a:pt x="2656" y="2455"/>
                    <a:pt x="2656" y="2753"/>
                    <a:pt x="2644" y="3003"/>
                  </a:cubicBezTo>
                  <a:cubicBezTo>
                    <a:pt x="2644" y="3253"/>
                    <a:pt x="2632" y="3455"/>
                    <a:pt x="2596" y="3598"/>
                  </a:cubicBezTo>
                  <a:cubicBezTo>
                    <a:pt x="2578" y="3697"/>
                    <a:pt x="2547" y="3761"/>
                    <a:pt x="2532" y="3788"/>
                  </a:cubicBezTo>
                  <a:lnTo>
                    <a:pt x="2532" y="3788"/>
                  </a:lnTo>
                  <a:cubicBezTo>
                    <a:pt x="2538" y="3779"/>
                    <a:pt x="2548" y="3766"/>
                    <a:pt x="2560" y="3753"/>
                  </a:cubicBezTo>
                  <a:cubicBezTo>
                    <a:pt x="2584" y="3717"/>
                    <a:pt x="2608" y="3670"/>
                    <a:pt x="2632" y="3598"/>
                  </a:cubicBezTo>
                  <a:cubicBezTo>
                    <a:pt x="2691" y="3467"/>
                    <a:pt x="2727" y="3265"/>
                    <a:pt x="2751" y="3015"/>
                  </a:cubicBezTo>
                  <a:cubicBezTo>
                    <a:pt x="2787" y="2765"/>
                    <a:pt x="2810" y="2467"/>
                    <a:pt x="2798" y="2122"/>
                  </a:cubicBezTo>
                  <a:cubicBezTo>
                    <a:pt x="2787" y="1789"/>
                    <a:pt x="2715" y="1396"/>
                    <a:pt x="2501" y="1050"/>
                  </a:cubicBezTo>
                  <a:cubicBezTo>
                    <a:pt x="2286" y="705"/>
                    <a:pt x="1989" y="455"/>
                    <a:pt x="1679" y="288"/>
                  </a:cubicBezTo>
                  <a:cubicBezTo>
                    <a:pt x="1382" y="134"/>
                    <a:pt x="1072" y="50"/>
                    <a:pt x="822" y="26"/>
                  </a:cubicBezTo>
                  <a:cubicBezTo>
                    <a:pt x="672" y="5"/>
                    <a:pt x="535" y="1"/>
                    <a:pt x="418" y="1"/>
                  </a:cubicBezTo>
                  <a:close/>
                  <a:moveTo>
                    <a:pt x="2532" y="3788"/>
                  </a:moveTo>
                  <a:cubicBezTo>
                    <a:pt x="2527" y="3796"/>
                    <a:pt x="2525" y="3801"/>
                    <a:pt x="2525" y="3801"/>
                  </a:cubicBezTo>
                  <a:cubicBezTo>
                    <a:pt x="2525" y="3801"/>
                    <a:pt x="2528" y="3796"/>
                    <a:pt x="2532" y="378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42"/>
            <p:cNvSpPr/>
            <p:nvPr/>
          </p:nvSpPr>
          <p:spPr>
            <a:xfrm>
              <a:off x="4786600" y="1139075"/>
              <a:ext cx="58075" cy="56175"/>
            </a:xfrm>
            <a:custGeom>
              <a:avLst/>
              <a:gdLst/>
              <a:ahLst/>
              <a:cxnLst/>
              <a:rect l="l" t="t" r="r" b="b"/>
              <a:pathLst>
                <a:path w="2323" h="2247" extrusionOk="0">
                  <a:moveTo>
                    <a:pt x="284" y="0"/>
                  </a:moveTo>
                  <a:cubicBezTo>
                    <a:pt x="230" y="0"/>
                    <a:pt x="183" y="3"/>
                    <a:pt x="143" y="8"/>
                  </a:cubicBezTo>
                  <a:lnTo>
                    <a:pt x="0" y="8"/>
                  </a:lnTo>
                  <a:cubicBezTo>
                    <a:pt x="0" y="8"/>
                    <a:pt x="48" y="20"/>
                    <a:pt x="143" y="32"/>
                  </a:cubicBezTo>
                  <a:cubicBezTo>
                    <a:pt x="239" y="55"/>
                    <a:pt x="370" y="79"/>
                    <a:pt x="524" y="127"/>
                  </a:cubicBezTo>
                  <a:cubicBezTo>
                    <a:pt x="846" y="210"/>
                    <a:pt x="1274" y="377"/>
                    <a:pt x="1691" y="663"/>
                  </a:cubicBezTo>
                  <a:cubicBezTo>
                    <a:pt x="1894" y="806"/>
                    <a:pt x="2072" y="948"/>
                    <a:pt x="2132" y="1139"/>
                  </a:cubicBezTo>
                  <a:cubicBezTo>
                    <a:pt x="2155" y="1222"/>
                    <a:pt x="2167" y="1329"/>
                    <a:pt x="2167" y="1425"/>
                  </a:cubicBezTo>
                  <a:cubicBezTo>
                    <a:pt x="2179" y="1520"/>
                    <a:pt x="2179" y="1615"/>
                    <a:pt x="2179" y="1699"/>
                  </a:cubicBezTo>
                  <a:cubicBezTo>
                    <a:pt x="2191" y="2032"/>
                    <a:pt x="2179" y="2246"/>
                    <a:pt x="2179" y="2246"/>
                  </a:cubicBezTo>
                  <a:cubicBezTo>
                    <a:pt x="2179" y="2246"/>
                    <a:pt x="2239" y="2044"/>
                    <a:pt x="2286" y="1710"/>
                  </a:cubicBezTo>
                  <a:cubicBezTo>
                    <a:pt x="2298" y="1615"/>
                    <a:pt x="2310" y="1532"/>
                    <a:pt x="2310" y="1425"/>
                  </a:cubicBezTo>
                  <a:cubicBezTo>
                    <a:pt x="2322" y="1329"/>
                    <a:pt x="2322" y="1210"/>
                    <a:pt x="2298" y="1091"/>
                  </a:cubicBezTo>
                  <a:cubicBezTo>
                    <a:pt x="2275" y="960"/>
                    <a:pt x="2203" y="841"/>
                    <a:pt x="2108" y="746"/>
                  </a:cubicBezTo>
                  <a:cubicBezTo>
                    <a:pt x="2024" y="639"/>
                    <a:pt x="1917" y="567"/>
                    <a:pt x="1810" y="484"/>
                  </a:cubicBezTo>
                  <a:cubicBezTo>
                    <a:pt x="1370" y="186"/>
                    <a:pt x="893" y="55"/>
                    <a:pt x="548" y="20"/>
                  </a:cubicBezTo>
                  <a:cubicBezTo>
                    <a:pt x="450" y="6"/>
                    <a:pt x="361" y="0"/>
                    <a:pt x="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42"/>
            <p:cNvSpPr/>
            <p:nvPr/>
          </p:nvSpPr>
          <p:spPr>
            <a:xfrm>
              <a:off x="4812800" y="1133300"/>
              <a:ext cx="47650" cy="57175"/>
            </a:xfrm>
            <a:custGeom>
              <a:avLst/>
              <a:gdLst/>
              <a:ahLst/>
              <a:cxnLst/>
              <a:rect l="l" t="t" r="r" b="b"/>
              <a:pathLst>
                <a:path w="1906" h="2287" extrusionOk="0">
                  <a:moveTo>
                    <a:pt x="0" y="1"/>
                  </a:moveTo>
                  <a:cubicBezTo>
                    <a:pt x="0" y="1"/>
                    <a:pt x="155" y="96"/>
                    <a:pt x="393" y="239"/>
                  </a:cubicBezTo>
                  <a:cubicBezTo>
                    <a:pt x="512" y="322"/>
                    <a:pt x="667" y="406"/>
                    <a:pt x="810" y="513"/>
                  </a:cubicBezTo>
                  <a:cubicBezTo>
                    <a:pt x="965" y="620"/>
                    <a:pt x="1131" y="739"/>
                    <a:pt x="1250" y="894"/>
                  </a:cubicBezTo>
                  <a:cubicBezTo>
                    <a:pt x="1500" y="1203"/>
                    <a:pt x="1584" y="1596"/>
                    <a:pt x="1703" y="1870"/>
                  </a:cubicBezTo>
                  <a:cubicBezTo>
                    <a:pt x="1750" y="2001"/>
                    <a:pt x="1798" y="2108"/>
                    <a:pt x="1834" y="2180"/>
                  </a:cubicBezTo>
                  <a:cubicBezTo>
                    <a:pt x="1881" y="2251"/>
                    <a:pt x="1905" y="2287"/>
                    <a:pt x="1905" y="2287"/>
                  </a:cubicBezTo>
                  <a:cubicBezTo>
                    <a:pt x="1905" y="2287"/>
                    <a:pt x="1846" y="2120"/>
                    <a:pt x="1798" y="1834"/>
                  </a:cubicBezTo>
                  <a:cubicBezTo>
                    <a:pt x="1774" y="1691"/>
                    <a:pt x="1750" y="1525"/>
                    <a:pt x="1703" y="1334"/>
                  </a:cubicBezTo>
                  <a:cubicBezTo>
                    <a:pt x="1643" y="1156"/>
                    <a:pt x="1572" y="941"/>
                    <a:pt x="1417" y="751"/>
                  </a:cubicBezTo>
                  <a:cubicBezTo>
                    <a:pt x="1262" y="572"/>
                    <a:pt x="1072" y="453"/>
                    <a:pt x="905" y="358"/>
                  </a:cubicBezTo>
                  <a:cubicBezTo>
                    <a:pt x="738" y="275"/>
                    <a:pt x="584" y="203"/>
                    <a:pt x="441" y="144"/>
                  </a:cubicBezTo>
                  <a:cubicBezTo>
                    <a:pt x="179" y="48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42"/>
            <p:cNvSpPr/>
            <p:nvPr/>
          </p:nvSpPr>
          <p:spPr>
            <a:xfrm>
              <a:off x="4842550" y="1197600"/>
              <a:ext cx="9550" cy="35750"/>
            </a:xfrm>
            <a:custGeom>
              <a:avLst/>
              <a:gdLst/>
              <a:ahLst/>
              <a:cxnLst/>
              <a:rect l="l" t="t" r="r" b="b"/>
              <a:pathLst>
                <a:path w="382" h="1430" extrusionOk="0">
                  <a:moveTo>
                    <a:pt x="346" y="0"/>
                  </a:moveTo>
                  <a:cubicBezTo>
                    <a:pt x="346" y="0"/>
                    <a:pt x="322" y="84"/>
                    <a:pt x="275" y="203"/>
                  </a:cubicBezTo>
                  <a:cubicBezTo>
                    <a:pt x="227" y="334"/>
                    <a:pt x="179" y="512"/>
                    <a:pt x="132" y="703"/>
                  </a:cubicBezTo>
                  <a:cubicBezTo>
                    <a:pt x="84" y="893"/>
                    <a:pt x="48" y="1072"/>
                    <a:pt x="37" y="1203"/>
                  </a:cubicBezTo>
                  <a:cubicBezTo>
                    <a:pt x="13" y="1346"/>
                    <a:pt x="1" y="1429"/>
                    <a:pt x="1" y="1429"/>
                  </a:cubicBezTo>
                  <a:cubicBezTo>
                    <a:pt x="1" y="1429"/>
                    <a:pt x="60" y="1358"/>
                    <a:pt x="132" y="1239"/>
                  </a:cubicBezTo>
                  <a:cubicBezTo>
                    <a:pt x="203" y="1120"/>
                    <a:pt x="287" y="953"/>
                    <a:pt x="334" y="751"/>
                  </a:cubicBezTo>
                  <a:cubicBezTo>
                    <a:pt x="382" y="548"/>
                    <a:pt x="382" y="358"/>
                    <a:pt x="382" y="227"/>
                  </a:cubicBezTo>
                  <a:cubicBezTo>
                    <a:pt x="370" y="84"/>
                    <a:pt x="34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42"/>
            <p:cNvSpPr/>
            <p:nvPr/>
          </p:nvSpPr>
          <p:spPr>
            <a:xfrm>
              <a:off x="4849700" y="1199375"/>
              <a:ext cx="14025" cy="38725"/>
            </a:xfrm>
            <a:custGeom>
              <a:avLst/>
              <a:gdLst/>
              <a:ahLst/>
              <a:cxnLst/>
              <a:rect l="l" t="t" r="r" b="b"/>
              <a:pathLst>
                <a:path w="561" h="1549" extrusionOk="0">
                  <a:moveTo>
                    <a:pt x="501" y="1"/>
                  </a:moveTo>
                  <a:cubicBezTo>
                    <a:pt x="501" y="1"/>
                    <a:pt x="477" y="84"/>
                    <a:pt x="441" y="239"/>
                  </a:cubicBezTo>
                  <a:cubicBezTo>
                    <a:pt x="393" y="382"/>
                    <a:pt x="334" y="572"/>
                    <a:pt x="274" y="775"/>
                  </a:cubicBezTo>
                  <a:cubicBezTo>
                    <a:pt x="203" y="989"/>
                    <a:pt x="143" y="1180"/>
                    <a:pt x="84" y="1311"/>
                  </a:cubicBezTo>
                  <a:cubicBezTo>
                    <a:pt x="36" y="1453"/>
                    <a:pt x="1" y="1549"/>
                    <a:pt x="1" y="1549"/>
                  </a:cubicBezTo>
                  <a:cubicBezTo>
                    <a:pt x="1" y="1549"/>
                    <a:pt x="84" y="1489"/>
                    <a:pt x="179" y="1370"/>
                  </a:cubicBezTo>
                  <a:cubicBezTo>
                    <a:pt x="274" y="1251"/>
                    <a:pt x="393" y="1072"/>
                    <a:pt x="477" y="846"/>
                  </a:cubicBezTo>
                  <a:cubicBezTo>
                    <a:pt x="548" y="620"/>
                    <a:pt x="560" y="394"/>
                    <a:pt x="548" y="251"/>
                  </a:cubicBezTo>
                  <a:cubicBezTo>
                    <a:pt x="524" y="96"/>
                    <a:pt x="501" y="1"/>
                    <a:pt x="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42"/>
            <p:cNvSpPr/>
            <p:nvPr/>
          </p:nvSpPr>
          <p:spPr>
            <a:xfrm>
              <a:off x="4857150" y="1196400"/>
              <a:ext cx="14000" cy="41700"/>
            </a:xfrm>
            <a:custGeom>
              <a:avLst/>
              <a:gdLst/>
              <a:ahLst/>
              <a:cxnLst/>
              <a:rect l="l" t="t" r="r" b="b"/>
              <a:pathLst>
                <a:path w="560" h="1668" extrusionOk="0">
                  <a:moveTo>
                    <a:pt x="512" y="1"/>
                  </a:moveTo>
                  <a:cubicBezTo>
                    <a:pt x="512" y="1"/>
                    <a:pt x="488" y="96"/>
                    <a:pt x="441" y="251"/>
                  </a:cubicBezTo>
                  <a:cubicBezTo>
                    <a:pt x="405" y="406"/>
                    <a:pt x="345" y="608"/>
                    <a:pt x="274" y="834"/>
                  </a:cubicBezTo>
                  <a:cubicBezTo>
                    <a:pt x="215" y="1060"/>
                    <a:pt x="143" y="1263"/>
                    <a:pt x="95" y="1418"/>
                  </a:cubicBezTo>
                  <a:cubicBezTo>
                    <a:pt x="36" y="1572"/>
                    <a:pt x="0" y="1668"/>
                    <a:pt x="0" y="1668"/>
                  </a:cubicBezTo>
                  <a:cubicBezTo>
                    <a:pt x="0" y="1668"/>
                    <a:pt x="84" y="1596"/>
                    <a:pt x="179" y="1465"/>
                  </a:cubicBezTo>
                  <a:cubicBezTo>
                    <a:pt x="286" y="1334"/>
                    <a:pt x="405" y="1144"/>
                    <a:pt x="476" y="894"/>
                  </a:cubicBezTo>
                  <a:cubicBezTo>
                    <a:pt x="548" y="656"/>
                    <a:pt x="560" y="429"/>
                    <a:pt x="548" y="263"/>
                  </a:cubicBezTo>
                  <a:cubicBezTo>
                    <a:pt x="536" y="96"/>
                    <a:pt x="512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42"/>
            <p:cNvSpPr/>
            <p:nvPr/>
          </p:nvSpPr>
          <p:spPr>
            <a:xfrm>
              <a:off x="4859825" y="1205050"/>
              <a:ext cx="24725" cy="35425"/>
            </a:xfrm>
            <a:custGeom>
              <a:avLst/>
              <a:gdLst/>
              <a:ahLst/>
              <a:cxnLst/>
              <a:rect l="l" t="t" r="r" b="b"/>
              <a:pathLst>
                <a:path w="989" h="1417" extrusionOk="0">
                  <a:moveTo>
                    <a:pt x="989" y="0"/>
                  </a:moveTo>
                  <a:lnTo>
                    <a:pt x="989" y="0"/>
                  </a:lnTo>
                  <a:cubicBezTo>
                    <a:pt x="989" y="0"/>
                    <a:pt x="929" y="83"/>
                    <a:pt x="846" y="226"/>
                  </a:cubicBezTo>
                  <a:cubicBezTo>
                    <a:pt x="762" y="369"/>
                    <a:pt x="667" y="560"/>
                    <a:pt x="548" y="762"/>
                  </a:cubicBezTo>
                  <a:cubicBezTo>
                    <a:pt x="429" y="965"/>
                    <a:pt x="298" y="1131"/>
                    <a:pt x="191" y="1238"/>
                  </a:cubicBezTo>
                  <a:cubicBezTo>
                    <a:pt x="143" y="1298"/>
                    <a:pt x="96" y="1345"/>
                    <a:pt x="60" y="1369"/>
                  </a:cubicBezTo>
                  <a:cubicBezTo>
                    <a:pt x="24" y="1393"/>
                    <a:pt x="0" y="1417"/>
                    <a:pt x="0" y="1417"/>
                  </a:cubicBezTo>
                  <a:cubicBezTo>
                    <a:pt x="0" y="1417"/>
                    <a:pt x="24" y="1417"/>
                    <a:pt x="72" y="1405"/>
                  </a:cubicBezTo>
                  <a:cubicBezTo>
                    <a:pt x="119" y="1393"/>
                    <a:pt x="179" y="1369"/>
                    <a:pt x="250" y="1322"/>
                  </a:cubicBezTo>
                  <a:cubicBezTo>
                    <a:pt x="405" y="1250"/>
                    <a:pt x="596" y="1095"/>
                    <a:pt x="727" y="869"/>
                  </a:cubicBezTo>
                  <a:cubicBezTo>
                    <a:pt x="858" y="643"/>
                    <a:pt x="917" y="429"/>
                    <a:pt x="953" y="262"/>
                  </a:cubicBezTo>
                  <a:cubicBezTo>
                    <a:pt x="977" y="107"/>
                    <a:pt x="989" y="0"/>
                    <a:pt x="9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42"/>
            <p:cNvSpPr/>
            <p:nvPr/>
          </p:nvSpPr>
          <p:spPr>
            <a:xfrm>
              <a:off x="4865475" y="1211000"/>
              <a:ext cx="33075" cy="32450"/>
            </a:xfrm>
            <a:custGeom>
              <a:avLst/>
              <a:gdLst/>
              <a:ahLst/>
              <a:cxnLst/>
              <a:rect l="l" t="t" r="r" b="b"/>
              <a:pathLst>
                <a:path w="1323" h="1298" extrusionOk="0">
                  <a:moveTo>
                    <a:pt x="1322" y="0"/>
                  </a:moveTo>
                  <a:lnTo>
                    <a:pt x="1322" y="0"/>
                  </a:lnTo>
                  <a:cubicBezTo>
                    <a:pt x="1322" y="0"/>
                    <a:pt x="1251" y="84"/>
                    <a:pt x="1132" y="203"/>
                  </a:cubicBezTo>
                  <a:cubicBezTo>
                    <a:pt x="1025" y="334"/>
                    <a:pt x="870" y="500"/>
                    <a:pt x="691" y="679"/>
                  </a:cubicBezTo>
                  <a:cubicBezTo>
                    <a:pt x="513" y="846"/>
                    <a:pt x="346" y="1012"/>
                    <a:pt x="215" y="1119"/>
                  </a:cubicBezTo>
                  <a:cubicBezTo>
                    <a:pt x="84" y="1227"/>
                    <a:pt x="1" y="1298"/>
                    <a:pt x="1" y="1298"/>
                  </a:cubicBezTo>
                  <a:cubicBezTo>
                    <a:pt x="1" y="1298"/>
                    <a:pt x="108" y="1274"/>
                    <a:pt x="274" y="1203"/>
                  </a:cubicBezTo>
                  <a:cubicBezTo>
                    <a:pt x="429" y="1143"/>
                    <a:pt x="644" y="1012"/>
                    <a:pt x="834" y="822"/>
                  </a:cubicBezTo>
                  <a:cubicBezTo>
                    <a:pt x="1025" y="631"/>
                    <a:pt x="1155" y="429"/>
                    <a:pt x="1227" y="262"/>
                  </a:cubicBezTo>
                  <a:cubicBezTo>
                    <a:pt x="1298" y="107"/>
                    <a:pt x="1322" y="0"/>
                    <a:pt x="1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42"/>
            <p:cNvSpPr/>
            <p:nvPr/>
          </p:nvSpPr>
          <p:spPr>
            <a:xfrm>
              <a:off x="4876500" y="1215750"/>
              <a:ext cx="34250" cy="26225"/>
            </a:xfrm>
            <a:custGeom>
              <a:avLst/>
              <a:gdLst/>
              <a:ahLst/>
              <a:cxnLst/>
              <a:rect l="l" t="t" r="r" b="b"/>
              <a:pathLst>
                <a:path w="1370" h="1049" extrusionOk="0">
                  <a:moveTo>
                    <a:pt x="1369" y="1"/>
                  </a:moveTo>
                  <a:lnTo>
                    <a:pt x="1369" y="1"/>
                  </a:lnTo>
                  <a:cubicBezTo>
                    <a:pt x="1369" y="1"/>
                    <a:pt x="1298" y="60"/>
                    <a:pt x="1167" y="156"/>
                  </a:cubicBezTo>
                  <a:cubicBezTo>
                    <a:pt x="1048" y="263"/>
                    <a:pt x="881" y="394"/>
                    <a:pt x="691" y="537"/>
                  </a:cubicBezTo>
                  <a:cubicBezTo>
                    <a:pt x="512" y="679"/>
                    <a:pt x="333" y="810"/>
                    <a:pt x="214" y="906"/>
                  </a:cubicBezTo>
                  <a:cubicBezTo>
                    <a:pt x="83" y="989"/>
                    <a:pt x="0" y="1048"/>
                    <a:pt x="0" y="1048"/>
                  </a:cubicBezTo>
                  <a:cubicBezTo>
                    <a:pt x="0" y="1048"/>
                    <a:pt x="95" y="1048"/>
                    <a:pt x="262" y="989"/>
                  </a:cubicBezTo>
                  <a:cubicBezTo>
                    <a:pt x="417" y="953"/>
                    <a:pt x="619" y="858"/>
                    <a:pt x="822" y="703"/>
                  </a:cubicBezTo>
                  <a:cubicBezTo>
                    <a:pt x="1024" y="548"/>
                    <a:pt x="1167" y="370"/>
                    <a:pt x="1250" y="227"/>
                  </a:cubicBezTo>
                  <a:cubicBezTo>
                    <a:pt x="1334" y="96"/>
                    <a:pt x="1369" y="1"/>
                    <a:pt x="1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42"/>
            <p:cNvSpPr/>
            <p:nvPr/>
          </p:nvSpPr>
          <p:spPr>
            <a:xfrm>
              <a:off x="4883925" y="1229750"/>
              <a:ext cx="38125" cy="14750"/>
            </a:xfrm>
            <a:custGeom>
              <a:avLst/>
              <a:gdLst/>
              <a:ahLst/>
              <a:cxnLst/>
              <a:rect l="l" t="t" r="r" b="b"/>
              <a:pathLst>
                <a:path w="1525" h="590" extrusionOk="0">
                  <a:moveTo>
                    <a:pt x="1525" y="0"/>
                  </a:moveTo>
                  <a:cubicBezTo>
                    <a:pt x="1525" y="0"/>
                    <a:pt x="1429" y="36"/>
                    <a:pt x="1299" y="84"/>
                  </a:cubicBezTo>
                  <a:cubicBezTo>
                    <a:pt x="1156" y="131"/>
                    <a:pt x="965" y="203"/>
                    <a:pt x="763" y="274"/>
                  </a:cubicBezTo>
                  <a:cubicBezTo>
                    <a:pt x="548" y="357"/>
                    <a:pt x="370" y="429"/>
                    <a:pt x="227" y="488"/>
                  </a:cubicBezTo>
                  <a:cubicBezTo>
                    <a:pt x="96" y="548"/>
                    <a:pt x="1" y="584"/>
                    <a:pt x="1" y="584"/>
                  </a:cubicBezTo>
                  <a:cubicBezTo>
                    <a:pt x="1" y="584"/>
                    <a:pt x="43" y="589"/>
                    <a:pt x="117" y="589"/>
                  </a:cubicBezTo>
                  <a:cubicBezTo>
                    <a:pt x="154" y="589"/>
                    <a:pt x="199" y="588"/>
                    <a:pt x="251" y="584"/>
                  </a:cubicBezTo>
                  <a:cubicBezTo>
                    <a:pt x="406" y="584"/>
                    <a:pt x="620" y="560"/>
                    <a:pt x="834" y="477"/>
                  </a:cubicBezTo>
                  <a:cubicBezTo>
                    <a:pt x="1049" y="393"/>
                    <a:pt x="1227" y="274"/>
                    <a:pt x="1346" y="167"/>
                  </a:cubicBezTo>
                  <a:cubicBezTo>
                    <a:pt x="1465" y="72"/>
                    <a:pt x="1525" y="0"/>
                    <a:pt x="15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42"/>
            <p:cNvSpPr/>
            <p:nvPr/>
          </p:nvSpPr>
          <p:spPr>
            <a:xfrm>
              <a:off x="4903275" y="1224975"/>
              <a:ext cx="41100" cy="23025"/>
            </a:xfrm>
            <a:custGeom>
              <a:avLst/>
              <a:gdLst/>
              <a:ahLst/>
              <a:cxnLst/>
              <a:rect l="l" t="t" r="r" b="b"/>
              <a:pathLst>
                <a:path w="1644" h="921" extrusionOk="0">
                  <a:moveTo>
                    <a:pt x="1644" y="1"/>
                  </a:moveTo>
                  <a:lnTo>
                    <a:pt x="1644" y="1"/>
                  </a:lnTo>
                  <a:cubicBezTo>
                    <a:pt x="1644" y="1"/>
                    <a:pt x="1632" y="25"/>
                    <a:pt x="1596" y="72"/>
                  </a:cubicBezTo>
                  <a:cubicBezTo>
                    <a:pt x="1572" y="108"/>
                    <a:pt x="1525" y="168"/>
                    <a:pt x="1465" y="227"/>
                  </a:cubicBezTo>
                  <a:cubicBezTo>
                    <a:pt x="1334" y="346"/>
                    <a:pt x="1156" y="489"/>
                    <a:pt x="917" y="596"/>
                  </a:cubicBezTo>
                  <a:cubicBezTo>
                    <a:pt x="691" y="703"/>
                    <a:pt x="453" y="775"/>
                    <a:pt x="286" y="810"/>
                  </a:cubicBezTo>
                  <a:cubicBezTo>
                    <a:pt x="108" y="846"/>
                    <a:pt x="1" y="870"/>
                    <a:pt x="1" y="870"/>
                  </a:cubicBezTo>
                  <a:cubicBezTo>
                    <a:pt x="1" y="870"/>
                    <a:pt x="108" y="906"/>
                    <a:pt x="298" y="918"/>
                  </a:cubicBezTo>
                  <a:cubicBezTo>
                    <a:pt x="325" y="919"/>
                    <a:pt x="353" y="920"/>
                    <a:pt x="383" y="920"/>
                  </a:cubicBezTo>
                  <a:cubicBezTo>
                    <a:pt x="555" y="920"/>
                    <a:pt x="779" y="888"/>
                    <a:pt x="1013" y="787"/>
                  </a:cubicBezTo>
                  <a:cubicBezTo>
                    <a:pt x="1275" y="656"/>
                    <a:pt x="1465" y="453"/>
                    <a:pt x="1548" y="287"/>
                  </a:cubicBezTo>
                  <a:cubicBezTo>
                    <a:pt x="1596" y="203"/>
                    <a:pt x="1620" y="132"/>
                    <a:pt x="1632" y="84"/>
                  </a:cubicBezTo>
                  <a:cubicBezTo>
                    <a:pt x="1644" y="37"/>
                    <a:pt x="1644" y="1"/>
                    <a:pt x="16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42"/>
            <p:cNvSpPr/>
            <p:nvPr/>
          </p:nvSpPr>
          <p:spPr>
            <a:xfrm>
              <a:off x="4918450" y="1239875"/>
              <a:ext cx="36650" cy="16175"/>
            </a:xfrm>
            <a:custGeom>
              <a:avLst/>
              <a:gdLst/>
              <a:ahLst/>
              <a:cxnLst/>
              <a:rect l="l" t="t" r="r" b="b"/>
              <a:pathLst>
                <a:path w="1466" h="647" extrusionOk="0">
                  <a:moveTo>
                    <a:pt x="1442" y="0"/>
                  </a:moveTo>
                  <a:cubicBezTo>
                    <a:pt x="1442" y="0"/>
                    <a:pt x="1453" y="24"/>
                    <a:pt x="1430" y="48"/>
                  </a:cubicBezTo>
                  <a:cubicBezTo>
                    <a:pt x="1406" y="83"/>
                    <a:pt x="1358" y="119"/>
                    <a:pt x="1299" y="143"/>
                  </a:cubicBezTo>
                  <a:cubicBezTo>
                    <a:pt x="1168" y="203"/>
                    <a:pt x="977" y="286"/>
                    <a:pt x="775" y="357"/>
                  </a:cubicBezTo>
                  <a:cubicBezTo>
                    <a:pt x="572" y="429"/>
                    <a:pt x="382" y="500"/>
                    <a:pt x="239" y="548"/>
                  </a:cubicBezTo>
                  <a:cubicBezTo>
                    <a:pt x="96" y="584"/>
                    <a:pt x="1" y="619"/>
                    <a:pt x="1" y="619"/>
                  </a:cubicBezTo>
                  <a:cubicBezTo>
                    <a:pt x="1" y="619"/>
                    <a:pt x="96" y="643"/>
                    <a:pt x="251" y="643"/>
                  </a:cubicBezTo>
                  <a:cubicBezTo>
                    <a:pt x="282" y="645"/>
                    <a:pt x="315" y="647"/>
                    <a:pt x="351" y="647"/>
                  </a:cubicBezTo>
                  <a:cubicBezTo>
                    <a:pt x="492" y="647"/>
                    <a:pt x="665" y="624"/>
                    <a:pt x="846" y="548"/>
                  </a:cubicBezTo>
                  <a:cubicBezTo>
                    <a:pt x="1072" y="464"/>
                    <a:pt x="1239" y="345"/>
                    <a:pt x="1358" y="238"/>
                  </a:cubicBezTo>
                  <a:cubicBezTo>
                    <a:pt x="1418" y="179"/>
                    <a:pt x="1453" y="107"/>
                    <a:pt x="1453" y="60"/>
                  </a:cubicBezTo>
                  <a:cubicBezTo>
                    <a:pt x="1465" y="12"/>
                    <a:pt x="1442" y="0"/>
                    <a:pt x="14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42"/>
            <p:cNvSpPr/>
            <p:nvPr/>
          </p:nvSpPr>
          <p:spPr>
            <a:xfrm>
              <a:off x="4928875" y="1258625"/>
              <a:ext cx="31275" cy="7325"/>
            </a:xfrm>
            <a:custGeom>
              <a:avLst/>
              <a:gdLst/>
              <a:ahLst/>
              <a:cxnLst/>
              <a:rect l="l" t="t" r="r" b="b"/>
              <a:pathLst>
                <a:path w="1251" h="293" extrusionOk="0">
                  <a:moveTo>
                    <a:pt x="1251" y="0"/>
                  </a:moveTo>
                  <a:lnTo>
                    <a:pt x="1251" y="0"/>
                  </a:lnTo>
                  <a:cubicBezTo>
                    <a:pt x="1251" y="0"/>
                    <a:pt x="1179" y="12"/>
                    <a:pt x="1060" y="36"/>
                  </a:cubicBezTo>
                  <a:cubicBezTo>
                    <a:pt x="941" y="48"/>
                    <a:pt x="798" y="60"/>
                    <a:pt x="632" y="84"/>
                  </a:cubicBezTo>
                  <a:cubicBezTo>
                    <a:pt x="465" y="95"/>
                    <a:pt x="310" y="107"/>
                    <a:pt x="191" y="107"/>
                  </a:cubicBezTo>
                  <a:lnTo>
                    <a:pt x="1" y="107"/>
                  </a:lnTo>
                  <a:cubicBezTo>
                    <a:pt x="1" y="107"/>
                    <a:pt x="60" y="155"/>
                    <a:pt x="179" y="215"/>
                  </a:cubicBezTo>
                  <a:cubicBezTo>
                    <a:pt x="267" y="253"/>
                    <a:pt x="394" y="292"/>
                    <a:pt x="541" y="292"/>
                  </a:cubicBezTo>
                  <a:cubicBezTo>
                    <a:pt x="574" y="292"/>
                    <a:pt x="609" y="290"/>
                    <a:pt x="644" y="286"/>
                  </a:cubicBezTo>
                  <a:cubicBezTo>
                    <a:pt x="834" y="274"/>
                    <a:pt x="1001" y="203"/>
                    <a:pt x="1096" y="131"/>
                  </a:cubicBezTo>
                  <a:cubicBezTo>
                    <a:pt x="1203" y="60"/>
                    <a:pt x="1251" y="0"/>
                    <a:pt x="1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42"/>
            <p:cNvSpPr/>
            <p:nvPr/>
          </p:nvSpPr>
          <p:spPr>
            <a:xfrm>
              <a:off x="4933050" y="1268750"/>
              <a:ext cx="43775" cy="8250"/>
            </a:xfrm>
            <a:custGeom>
              <a:avLst/>
              <a:gdLst/>
              <a:ahLst/>
              <a:cxnLst/>
              <a:rect l="l" t="t" r="r" b="b"/>
              <a:pathLst>
                <a:path w="1751" h="330" extrusionOk="0">
                  <a:moveTo>
                    <a:pt x="0" y="0"/>
                  </a:moveTo>
                  <a:cubicBezTo>
                    <a:pt x="0" y="0"/>
                    <a:pt x="84" y="60"/>
                    <a:pt x="238" y="143"/>
                  </a:cubicBezTo>
                  <a:cubicBezTo>
                    <a:pt x="381" y="214"/>
                    <a:pt x="596" y="298"/>
                    <a:pt x="858" y="321"/>
                  </a:cubicBezTo>
                  <a:cubicBezTo>
                    <a:pt x="912" y="327"/>
                    <a:pt x="967" y="329"/>
                    <a:pt x="1020" y="329"/>
                  </a:cubicBezTo>
                  <a:cubicBezTo>
                    <a:pt x="1208" y="329"/>
                    <a:pt x="1380" y="299"/>
                    <a:pt x="1500" y="262"/>
                  </a:cubicBezTo>
                  <a:cubicBezTo>
                    <a:pt x="1667" y="214"/>
                    <a:pt x="1751" y="167"/>
                    <a:pt x="1751" y="167"/>
                  </a:cubicBezTo>
                  <a:cubicBezTo>
                    <a:pt x="1751" y="167"/>
                    <a:pt x="1655" y="167"/>
                    <a:pt x="1489" y="155"/>
                  </a:cubicBezTo>
                  <a:cubicBezTo>
                    <a:pt x="1334" y="155"/>
                    <a:pt x="1108" y="131"/>
                    <a:pt x="881" y="107"/>
                  </a:cubicBezTo>
                  <a:cubicBezTo>
                    <a:pt x="643" y="83"/>
                    <a:pt x="429" y="60"/>
                    <a:pt x="262" y="36"/>
                  </a:cubicBezTo>
                  <a:cubicBezTo>
                    <a:pt x="107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42"/>
            <p:cNvSpPr/>
            <p:nvPr/>
          </p:nvSpPr>
          <p:spPr>
            <a:xfrm>
              <a:off x="4941075" y="1276475"/>
              <a:ext cx="40500" cy="19075"/>
            </a:xfrm>
            <a:custGeom>
              <a:avLst/>
              <a:gdLst/>
              <a:ahLst/>
              <a:cxnLst/>
              <a:rect l="l" t="t" r="r" b="b"/>
              <a:pathLst>
                <a:path w="1620" h="763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72" y="72"/>
                    <a:pt x="203" y="179"/>
                  </a:cubicBezTo>
                  <a:cubicBezTo>
                    <a:pt x="334" y="286"/>
                    <a:pt x="525" y="417"/>
                    <a:pt x="751" y="524"/>
                  </a:cubicBezTo>
                  <a:cubicBezTo>
                    <a:pt x="977" y="632"/>
                    <a:pt x="1191" y="691"/>
                    <a:pt x="1358" y="727"/>
                  </a:cubicBezTo>
                  <a:cubicBezTo>
                    <a:pt x="1513" y="763"/>
                    <a:pt x="1620" y="763"/>
                    <a:pt x="1620" y="763"/>
                  </a:cubicBezTo>
                  <a:cubicBezTo>
                    <a:pt x="1620" y="763"/>
                    <a:pt x="1537" y="715"/>
                    <a:pt x="1394" y="632"/>
                  </a:cubicBezTo>
                  <a:cubicBezTo>
                    <a:pt x="1251" y="548"/>
                    <a:pt x="1060" y="441"/>
                    <a:pt x="834" y="334"/>
                  </a:cubicBezTo>
                  <a:cubicBezTo>
                    <a:pt x="620" y="227"/>
                    <a:pt x="406" y="143"/>
                    <a:pt x="251" y="96"/>
                  </a:cubicBezTo>
                  <a:cubicBezTo>
                    <a:pt x="108" y="36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42"/>
            <p:cNvSpPr/>
            <p:nvPr/>
          </p:nvSpPr>
          <p:spPr>
            <a:xfrm>
              <a:off x="4714575" y="1174650"/>
              <a:ext cx="92000" cy="61075"/>
            </a:xfrm>
            <a:custGeom>
              <a:avLst/>
              <a:gdLst/>
              <a:ahLst/>
              <a:cxnLst/>
              <a:rect l="l" t="t" r="r" b="b"/>
              <a:pathLst>
                <a:path w="3680" h="2443" extrusionOk="0">
                  <a:moveTo>
                    <a:pt x="794" y="1"/>
                  </a:moveTo>
                  <a:cubicBezTo>
                    <a:pt x="767" y="1"/>
                    <a:pt x="740" y="1"/>
                    <a:pt x="714" y="2"/>
                  </a:cubicBezTo>
                  <a:cubicBezTo>
                    <a:pt x="488" y="14"/>
                    <a:pt x="310" y="37"/>
                    <a:pt x="191" y="61"/>
                  </a:cubicBezTo>
                  <a:cubicBezTo>
                    <a:pt x="72" y="97"/>
                    <a:pt x="0" y="109"/>
                    <a:pt x="0" y="109"/>
                  </a:cubicBezTo>
                  <a:cubicBezTo>
                    <a:pt x="0" y="109"/>
                    <a:pt x="72" y="109"/>
                    <a:pt x="203" y="97"/>
                  </a:cubicBezTo>
                  <a:cubicBezTo>
                    <a:pt x="262" y="97"/>
                    <a:pt x="336" y="94"/>
                    <a:pt x="423" y="94"/>
                  </a:cubicBezTo>
                  <a:cubicBezTo>
                    <a:pt x="509" y="94"/>
                    <a:pt x="607" y="97"/>
                    <a:pt x="714" y="109"/>
                  </a:cubicBezTo>
                  <a:cubicBezTo>
                    <a:pt x="1143" y="145"/>
                    <a:pt x="1738" y="287"/>
                    <a:pt x="2286" y="633"/>
                  </a:cubicBezTo>
                  <a:cubicBezTo>
                    <a:pt x="2834" y="966"/>
                    <a:pt x="3227" y="1430"/>
                    <a:pt x="3453" y="1800"/>
                  </a:cubicBezTo>
                  <a:cubicBezTo>
                    <a:pt x="3572" y="1990"/>
                    <a:pt x="3620" y="2157"/>
                    <a:pt x="3608" y="2276"/>
                  </a:cubicBezTo>
                  <a:cubicBezTo>
                    <a:pt x="3596" y="2395"/>
                    <a:pt x="3548" y="2442"/>
                    <a:pt x="3548" y="2442"/>
                  </a:cubicBezTo>
                  <a:cubicBezTo>
                    <a:pt x="3548" y="2442"/>
                    <a:pt x="3608" y="2407"/>
                    <a:pt x="3643" y="2276"/>
                  </a:cubicBezTo>
                  <a:cubicBezTo>
                    <a:pt x="3679" y="2157"/>
                    <a:pt x="3643" y="1954"/>
                    <a:pt x="3548" y="1752"/>
                  </a:cubicBezTo>
                  <a:cubicBezTo>
                    <a:pt x="3370" y="1347"/>
                    <a:pt x="2989" y="823"/>
                    <a:pt x="2393" y="454"/>
                  </a:cubicBezTo>
                  <a:cubicBezTo>
                    <a:pt x="1833" y="96"/>
                    <a:pt x="1230" y="1"/>
                    <a:pt x="7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42"/>
            <p:cNvSpPr/>
            <p:nvPr/>
          </p:nvSpPr>
          <p:spPr>
            <a:xfrm>
              <a:off x="4663375" y="1198425"/>
              <a:ext cx="129800" cy="41175"/>
            </a:xfrm>
            <a:custGeom>
              <a:avLst/>
              <a:gdLst/>
              <a:ahLst/>
              <a:cxnLst/>
              <a:rect l="l" t="t" r="r" b="b"/>
              <a:pathLst>
                <a:path w="5192" h="1647" extrusionOk="0">
                  <a:moveTo>
                    <a:pt x="2891" y="0"/>
                  </a:moveTo>
                  <a:cubicBezTo>
                    <a:pt x="2856" y="0"/>
                    <a:pt x="2821" y="1"/>
                    <a:pt x="2786" y="3"/>
                  </a:cubicBezTo>
                  <a:cubicBezTo>
                    <a:pt x="2572" y="15"/>
                    <a:pt x="2358" y="75"/>
                    <a:pt x="2167" y="146"/>
                  </a:cubicBezTo>
                  <a:cubicBezTo>
                    <a:pt x="1977" y="217"/>
                    <a:pt x="1798" y="301"/>
                    <a:pt x="1643" y="396"/>
                  </a:cubicBezTo>
                  <a:cubicBezTo>
                    <a:pt x="1322" y="575"/>
                    <a:pt x="1048" y="753"/>
                    <a:pt x="810" y="884"/>
                  </a:cubicBezTo>
                  <a:cubicBezTo>
                    <a:pt x="572" y="1015"/>
                    <a:pt x="369" y="1099"/>
                    <a:pt x="226" y="1146"/>
                  </a:cubicBezTo>
                  <a:cubicBezTo>
                    <a:pt x="155" y="1170"/>
                    <a:pt x="95" y="1170"/>
                    <a:pt x="60" y="1182"/>
                  </a:cubicBezTo>
                  <a:cubicBezTo>
                    <a:pt x="12" y="1194"/>
                    <a:pt x="0" y="1194"/>
                    <a:pt x="0" y="1194"/>
                  </a:cubicBezTo>
                  <a:lnTo>
                    <a:pt x="60" y="1194"/>
                  </a:lnTo>
                  <a:cubicBezTo>
                    <a:pt x="95" y="1194"/>
                    <a:pt x="155" y="1194"/>
                    <a:pt x="238" y="1170"/>
                  </a:cubicBezTo>
                  <a:cubicBezTo>
                    <a:pt x="381" y="1146"/>
                    <a:pt x="607" y="1087"/>
                    <a:pt x="857" y="979"/>
                  </a:cubicBezTo>
                  <a:cubicBezTo>
                    <a:pt x="1119" y="872"/>
                    <a:pt x="1405" y="706"/>
                    <a:pt x="1727" y="551"/>
                  </a:cubicBezTo>
                  <a:cubicBezTo>
                    <a:pt x="2048" y="396"/>
                    <a:pt x="2405" y="229"/>
                    <a:pt x="2798" y="217"/>
                  </a:cubicBezTo>
                  <a:cubicBezTo>
                    <a:pt x="2836" y="215"/>
                    <a:pt x="2874" y="214"/>
                    <a:pt x="2912" y="214"/>
                  </a:cubicBezTo>
                  <a:cubicBezTo>
                    <a:pt x="3274" y="214"/>
                    <a:pt x="3613" y="314"/>
                    <a:pt x="3894" y="444"/>
                  </a:cubicBezTo>
                  <a:cubicBezTo>
                    <a:pt x="4215" y="587"/>
                    <a:pt x="4477" y="777"/>
                    <a:pt x="4679" y="956"/>
                  </a:cubicBezTo>
                  <a:cubicBezTo>
                    <a:pt x="4882" y="1134"/>
                    <a:pt x="5037" y="1301"/>
                    <a:pt x="5108" y="1432"/>
                  </a:cubicBezTo>
                  <a:cubicBezTo>
                    <a:pt x="5144" y="1491"/>
                    <a:pt x="5168" y="1551"/>
                    <a:pt x="5179" y="1587"/>
                  </a:cubicBezTo>
                  <a:cubicBezTo>
                    <a:pt x="5191" y="1622"/>
                    <a:pt x="5191" y="1646"/>
                    <a:pt x="5191" y="1646"/>
                  </a:cubicBezTo>
                  <a:cubicBezTo>
                    <a:pt x="5191" y="1646"/>
                    <a:pt x="5191" y="1622"/>
                    <a:pt x="5191" y="1587"/>
                  </a:cubicBezTo>
                  <a:cubicBezTo>
                    <a:pt x="5179" y="1551"/>
                    <a:pt x="5168" y="1480"/>
                    <a:pt x="5144" y="1408"/>
                  </a:cubicBezTo>
                  <a:cubicBezTo>
                    <a:pt x="5072" y="1265"/>
                    <a:pt x="4941" y="1087"/>
                    <a:pt x="4751" y="884"/>
                  </a:cubicBezTo>
                  <a:cubicBezTo>
                    <a:pt x="4560" y="682"/>
                    <a:pt x="4310" y="456"/>
                    <a:pt x="3977" y="277"/>
                  </a:cubicBezTo>
                  <a:cubicBezTo>
                    <a:pt x="3670" y="124"/>
                    <a:pt x="3292" y="0"/>
                    <a:pt x="28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42"/>
            <p:cNvSpPr/>
            <p:nvPr/>
          </p:nvSpPr>
          <p:spPr>
            <a:xfrm>
              <a:off x="4687175" y="1217675"/>
              <a:ext cx="96475" cy="23700"/>
            </a:xfrm>
            <a:custGeom>
              <a:avLst/>
              <a:gdLst/>
              <a:ahLst/>
              <a:cxnLst/>
              <a:rect l="l" t="t" r="r" b="b"/>
              <a:pathLst>
                <a:path w="3859" h="948" extrusionOk="0">
                  <a:moveTo>
                    <a:pt x="3846" y="793"/>
                  </a:moveTo>
                  <a:cubicBezTo>
                    <a:pt x="3846" y="817"/>
                    <a:pt x="3858" y="829"/>
                    <a:pt x="3858" y="829"/>
                  </a:cubicBezTo>
                  <a:cubicBezTo>
                    <a:pt x="3858" y="829"/>
                    <a:pt x="3858" y="817"/>
                    <a:pt x="3846" y="793"/>
                  </a:cubicBezTo>
                  <a:close/>
                  <a:moveTo>
                    <a:pt x="2289" y="0"/>
                  </a:moveTo>
                  <a:cubicBezTo>
                    <a:pt x="2183" y="0"/>
                    <a:pt x="2075" y="6"/>
                    <a:pt x="1965" y="19"/>
                  </a:cubicBezTo>
                  <a:cubicBezTo>
                    <a:pt x="1346" y="90"/>
                    <a:pt x="846" y="352"/>
                    <a:pt x="513" y="567"/>
                  </a:cubicBezTo>
                  <a:cubicBezTo>
                    <a:pt x="346" y="674"/>
                    <a:pt x="215" y="769"/>
                    <a:pt x="132" y="840"/>
                  </a:cubicBezTo>
                  <a:cubicBezTo>
                    <a:pt x="48" y="912"/>
                    <a:pt x="1" y="948"/>
                    <a:pt x="1" y="948"/>
                  </a:cubicBezTo>
                  <a:cubicBezTo>
                    <a:pt x="1" y="948"/>
                    <a:pt x="60" y="924"/>
                    <a:pt x="156" y="864"/>
                  </a:cubicBezTo>
                  <a:cubicBezTo>
                    <a:pt x="251" y="817"/>
                    <a:pt x="394" y="745"/>
                    <a:pt x="560" y="662"/>
                  </a:cubicBezTo>
                  <a:cubicBezTo>
                    <a:pt x="918" y="495"/>
                    <a:pt x="1418" y="293"/>
                    <a:pt x="1989" y="233"/>
                  </a:cubicBezTo>
                  <a:cubicBezTo>
                    <a:pt x="2133" y="216"/>
                    <a:pt x="2275" y="207"/>
                    <a:pt x="2411" y="207"/>
                  </a:cubicBezTo>
                  <a:cubicBezTo>
                    <a:pt x="2826" y="207"/>
                    <a:pt x="3194" y="283"/>
                    <a:pt x="3454" y="400"/>
                  </a:cubicBezTo>
                  <a:cubicBezTo>
                    <a:pt x="3620" y="483"/>
                    <a:pt x="3727" y="590"/>
                    <a:pt x="3787" y="674"/>
                  </a:cubicBezTo>
                  <a:cubicBezTo>
                    <a:pt x="3811" y="721"/>
                    <a:pt x="3835" y="757"/>
                    <a:pt x="3846" y="793"/>
                  </a:cubicBezTo>
                  <a:cubicBezTo>
                    <a:pt x="3846" y="757"/>
                    <a:pt x="3835" y="721"/>
                    <a:pt x="3823" y="662"/>
                  </a:cubicBezTo>
                  <a:cubicBezTo>
                    <a:pt x="3775" y="555"/>
                    <a:pt x="3668" y="412"/>
                    <a:pt x="3501" y="305"/>
                  </a:cubicBezTo>
                  <a:cubicBezTo>
                    <a:pt x="3217" y="128"/>
                    <a:pt x="2780" y="0"/>
                    <a:pt x="22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42"/>
            <p:cNvSpPr/>
            <p:nvPr/>
          </p:nvSpPr>
          <p:spPr>
            <a:xfrm>
              <a:off x="4660975" y="1230875"/>
              <a:ext cx="107200" cy="33125"/>
            </a:xfrm>
            <a:custGeom>
              <a:avLst/>
              <a:gdLst/>
              <a:ahLst/>
              <a:cxnLst/>
              <a:rect l="l" t="t" r="r" b="b"/>
              <a:pathLst>
                <a:path w="4288" h="1325" extrusionOk="0">
                  <a:moveTo>
                    <a:pt x="3053" y="1"/>
                  </a:moveTo>
                  <a:cubicBezTo>
                    <a:pt x="3017" y="1"/>
                    <a:pt x="2980" y="1"/>
                    <a:pt x="2942" y="3"/>
                  </a:cubicBezTo>
                  <a:cubicBezTo>
                    <a:pt x="2656" y="27"/>
                    <a:pt x="2347" y="98"/>
                    <a:pt x="2049" y="229"/>
                  </a:cubicBezTo>
                  <a:cubicBezTo>
                    <a:pt x="1739" y="348"/>
                    <a:pt x="1477" y="503"/>
                    <a:pt x="1239" y="646"/>
                  </a:cubicBezTo>
                  <a:cubicBezTo>
                    <a:pt x="989" y="789"/>
                    <a:pt x="787" y="920"/>
                    <a:pt x="596" y="1027"/>
                  </a:cubicBezTo>
                  <a:cubicBezTo>
                    <a:pt x="418" y="1122"/>
                    <a:pt x="275" y="1205"/>
                    <a:pt x="168" y="1253"/>
                  </a:cubicBezTo>
                  <a:cubicBezTo>
                    <a:pt x="61" y="1301"/>
                    <a:pt x="1" y="1325"/>
                    <a:pt x="1" y="1325"/>
                  </a:cubicBezTo>
                  <a:cubicBezTo>
                    <a:pt x="1" y="1325"/>
                    <a:pt x="61" y="1313"/>
                    <a:pt x="180" y="1289"/>
                  </a:cubicBezTo>
                  <a:cubicBezTo>
                    <a:pt x="287" y="1253"/>
                    <a:pt x="453" y="1194"/>
                    <a:pt x="644" y="1122"/>
                  </a:cubicBezTo>
                  <a:cubicBezTo>
                    <a:pt x="1037" y="967"/>
                    <a:pt x="1549" y="670"/>
                    <a:pt x="2120" y="420"/>
                  </a:cubicBezTo>
                  <a:cubicBezTo>
                    <a:pt x="2418" y="301"/>
                    <a:pt x="2704" y="217"/>
                    <a:pt x="2966" y="182"/>
                  </a:cubicBezTo>
                  <a:cubicBezTo>
                    <a:pt x="3069" y="167"/>
                    <a:pt x="3170" y="161"/>
                    <a:pt x="3267" y="161"/>
                  </a:cubicBezTo>
                  <a:cubicBezTo>
                    <a:pt x="3416" y="161"/>
                    <a:pt x="3553" y="177"/>
                    <a:pt x="3668" y="205"/>
                  </a:cubicBezTo>
                  <a:cubicBezTo>
                    <a:pt x="3871" y="241"/>
                    <a:pt x="4025" y="312"/>
                    <a:pt x="4132" y="372"/>
                  </a:cubicBezTo>
                  <a:cubicBezTo>
                    <a:pt x="4180" y="396"/>
                    <a:pt x="4216" y="420"/>
                    <a:pt x="4240" y="432"/>
                  </a:cubicBezTo>
                  <a:cubicBezTo>
                    <a:pt x="4275" y="455"/>
                    <a:pt x="4287" y="467"/>
                    <a:pt x="4287" y="467"/>
                  </a:cubicBezTo>
                  <a:cubicBezTo>
                    <a:pt x="4287" y="467"/>
                    <a:pt x="4275" y="455"/>
                    <a:pt x="4252" y="432"/>
                  </a:cubicBezTo>
                  <a:cubicBezTo>
                    <a:pt x="4228" y="408"/>
                    <a:pt x="4192" y="372"/>
                    <a:pt x="4144" y="336"/>
                  </a:cubicBezTo>
                  <a:cubicBezTo>
                    <a:pt x="4049" y="265"/>
                    <a:pt x="3906" y="170"/>
                    <a:pt x="3704" y="98"/>
                  </a:cubicBezTo>
                  <a:cubicBezTo>
                    <a:pt x="3517" y="36"/>
                    <a:pt x="3302" y="1"/>
                    <a:pt x="30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42"/>
            <p:cNvSpPr/>
            <p:nvPr/>
          </p:nvSpPr>
          <p:spPr>
            <a:xfrm>
              <a:off x="4643425" y="1258550"/>
              <a:ext cx="85150" cy="24800"/>
            </a:xfrm>
            <a:custGeom>
              <a:avLst/>
              <a:gdLst/>
              <a:ahLst/>
              <a:cxnLst/>
              <a:rect l="l" t="t" r="r" b="b"/>
              <a:pathLst>
                <a:path w="3406" h="992" extrusionOk="0">
                  <a:moveTo>
                    <a:pt x="2648" y="0"/>
                  </a:moveTo>
                  <a:cubicBezTo>
                    <a:pt x="2545" y="0"/>
                    <a:pt x="2435" y="9"/>
                    <a:pt x="2322" y="27"/>
                  </a:cubicBezTo>
                  <a:cubicBezTo>
                    <a:pt x="2096" y="75"/>
                    <a:pt x="1858" y="194"/>
                    <a:pt x="1644" y="337"/>
                  </a:cubicBezTo>
                  <a:cubicBezTo>
                    <a:pt x="1429" y="479"/>
                    <a:pt x="1251" y="622"/>
                    <a:pt x="1060" y="706"/>
                  </a:cubicBezTo>
                  <a:cubicBezTo>
                    <a:pt x="870" y="801"/>
                    <a:pt x="691" y="849"/>
                    <a:pt x="524" y="884"/>
                  </a:cubicBezTo>
                  <a:cubicBezTo>
                    <a:pt x="370" y="920"/>
                    <a:pt x="239" y="920"/>
                    <a:pt x="143" y="920"/>
                  </a:cubicBezTo>
                  <a:cubicBezTo>
                    <a:pt x="112" y="924"/>
                    <a:pt x="85" y="925"/>
                    <a:pt x="64" y="925"/>
                  </a:cubicBezTo>
                  <a:cubicBezTo>
                    <a:pt x="22" y="925"/>
                    <a:pt x="1" y="920"/>
                    <a:pt x="1" y="920"/>
                  </a:cubicBezTo>
                  <a:lnTo>
                    <a:pt x="1" y="920"/>
                  </a:lnTo>
                  <a:cubicBezTo>
                    <a:pt x="1" y="920"/>
                    <a:pt x="48" y="944"/>
                    <a:pt x="143" y="956"/>
                  </a:cubicBezTo>
                  <a:cubicBezTo>
                    <a:pt x="239" y="980"/>
                    <a:pt x="370" y="991"/>
                    <a:pt x="536" y="991"/>
                  </a:cubicBezTo>
                  <a:cubicBezTo>
                    <a:pt x="715" y="980"/>
                    <a:pt x="917" y="956"/>
                    <a:pt x="1132" y="872"/>
                  </a:cubicBezTo>
                  <a:cubicBezTo>
                    <a:pt x="1346" y="789"/>
                    <a:pt x="1560" y="646"/>
                    <a:pt x="1763" y="503"/>
                  </a:cubicBezTo>
                  <a:cubicBezTo>
                    <a:pt x="1965" y="372"/>
                    <a:pt x="2167" y="265"/>
                    <a:pt x="2370" y="206"/>
                  </a:cubicBezTo>
                  <a:cubicBezTo>
                    <a:pt x="2572" y="146"/>
                    <a:pt x="2763" y="134"/>
                    <a:pt x="2918" y="134"/>
                  </a:cubicBezTo>
                  <a:cubicBezTo>
                    <a:pt x="3072" y="146"/>
                    <a:pt x="3203" y="182"/>
                    <a:pt x="3287" y="229"/>
                  </a:cubicBezTo>
                  <a:cubicBezTo>
                    <a:pt x="3358" y="265"/>
                    <a:pt x="3406" y="313"/>
                    <a:pt x="3406" y="313"/>
                  </a:cubicBezTo>
                  <a:cubicBezTo>
                    <a:pt x="3406" y="313"/>
                    <a:pt x="3370" y="265"/>
                    <a:pt x="3299" y="206"/>
                  </a:cubicBezTo>
                  <a:cubicBezTo>
                    <a:pt x="3227" y="134"/>
                    <a:pt x="3108" y="63"/>
                    <a:pt x="2929" y="27"/>
                  </a:cubicBezTo>
                  <a:cubicBezTo>
                    <a:pt x="2846" y="9"/>
                    <a:pt x="2751" y="0"/>
                    <a:pt x="26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42"/>
            <p:cNvSpPr/>
            <p:nvPr/>
          </p:nvSpPr>
          <p:spPr>
            <a:xfrm>
              <a:off x="4675275" y="1288675"/>
              <a:ext cx="25025" cy="23550"/>
            </a:xfrm>
            <a:custGeom>
              <a:avLst/>
              <a:gdLst/>
              <a:ahLst/>
              <a:cxnLst/>
              <a:rect l="l" t="t" r="r" b="b"/>
              <a:pathLst>
                <a:path w="1001" h="942" extrusionOk="0">
                  <a:moveTo>
                    <a:pt x="1001" y="1"/>
                  </a:moveTo>
                  <a:cubicBezTo>
                    <a:pt x="1001" y="1"/>
                    <a:pt x="917" y="13"/>
                    <a:pt x="798" y="48"/>
                  </a:cubicBezTo>
                  <a:cubicBezTo>
                    <a:pt x="667" y="96"/>
                    <a:pt x="501" y="179"/>
                    <a:pt x="358" y="310"/>
                  </a:cubicBezTo>
                  <a:cubicBezTo>
                    <a:pt x="203" y="453"/>
                    <a:pt x="108" y="620"/>
                    <a:pt x="60" y="739"/>
                  </a:cubicBezTo>
                  <a:cubicBezTo>
                    <a:pt x="12" y="858"/>
                    <a:pt x="0" y="941"/>
                    <a:pt x="0" y="941"/>
                  </a:cubicBezTo>
                  <a:cubicBezTo>
                    <a:pt x="0" y="941"/>
                    <a:pt x="227" y="727"/>
                    <a:pt x="501" y="465"/>
                  </a:cubicBezTo>
                  <a:cubicBezTo>
                    <a:pt x="774" y="215"/>
                    <a:pt x="1001" y="1"/>
                    <a:pt x="10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42"/>
            <p:cNvSpPr/>
            <p:nvPr/>
          </p:nvSpPr>
          <p:spPr>
            <a:xfrm>
              <a:off x="4654450" y="1274725"/>
              <a:ext cx="57450" cy="22025"/>
            </a:xfrm>
            <a:custGeom>
              <a:avLst/>
              <a:gdLst/>
              <a:ahLst/>
              <a:cxnLst/>
              <a:rect l="l" t="t" r="r" b="b"/>
              <a:pathLst>
                <a:path w="2298" h="881" extrusionOk="0">
                  <a:moveTo>
                    <a:pt x="1756" y="0"/>
                  </a:moveTo>
                  <a:cubicBezTo>
                    <a:pt x="1680" y="0"/>
                    <a:pt x="1598" y="9"/>
                    <a:pt x="1512" y="35"/>
                  </a:cubicBezTo>
                  <a:cubicBezTo>
                    <a:pt x="1345" y="71"/>
                    <a:pt x="1191" y="178"/>
                    <a:pt x="1060" y="273"/>
                  </a:cubicBezTo>
                  <a:cubicBezTo>
                    <a:pt x="786" y="487"/>
                    <a:pt x="548" y="666"/>
                    <a:pt x="345" y="749"/>
                  </a:cubicBezTo>
                  <a:cubicBezTo>
                    <a:pt x="250" y="797"/>
                    <a:pt x="155" y="833"/>
                    <a:pt x="95" y="844"/>
                  </a:cubicBezTo>
                  <a:cubicBezTo>
                    <a:pt x="36" y="868"/>
                    <a:pt x="0" y="868"/>
                    <a:pt x="0" y="868"/>
                  </a:cubicBezTo>
                  <a:cubicBezTo>
                    <a:pt x="0" y="868"/>
                    <a:pt x="36" y="880"/>
                    <a:pt x="107" y="880"/>
                  </a:cubicBezTo>
                  <a:cubicBezTo>
                    <a:pt x="167" y="880"/>
                    <a:pt x="262" y="880"/>
                    <a:pt x="381" y="856"/>
                  </a:cubicBezTo>
                  <a:cubicBezTo>
                    <a:pt x="607" y="809"/>
                    <a:pt x="917" y="666"/>
                    <a:pt x="1191" y="452"/>
                  </a:cubicBezTo>
                  <a:cubicBezTo>
                    <a:pt x="1322" y="344"/>
                    <a:pt x="1441" y="249"/>
                    <a:pt x="1560" y="202"/>
                  </a:cubicBezTo>
                  <a:cubicBezTo>
                    <a:pt x="1691" y="142"/>
                    <a:pt x="1822" y="130"/>
                    <a:pt x="1929" y="118"/>
                  </a:cubicBezTo>
                  <a:cubicBezTo>
                    <a:pt x="2036" y="106"/>
                    <a:pt x="2131" y="106"/>
                    <a:pt x="2191" y="94"/>
                  </a:cubicBezTo>
                  <a:lnTo>
                    <a:pt x="2298" y="94"/>
                  </a:lnTo>
                  <a:cubicBezTo>
                    <a:pt x="2298" y="94"/>
                    <a:pt x="2262" y="82"/>
                    <a:pt x="2203" y="71"/>
                  </a:cubicBezTo>
                  <a:cubicBezTo>
                    <a:pt x="2131" y="47"/>
                    <a:pt x="2048" y="23"/>
                    <a:pt x="1929" y="11"/>
                  </a:cubicBezTo>
                  <a:cubicBezTo>
                    <a:pt x="1876" y="6"/>
                    <a:pt x="1818" y="0"/>
                    <a:pt x="17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42"/>
            <p:cNvSpPr/>
            <p:nvPr/>
          </p:nvSpPr>
          <p:spPr>
            <a:xfrm>
              <a:off x="4852975" y="1133300"/>
              <a:ext cx="32475" cy="59275"/>
            </a:xfrm>
            <a:custGeom>
              <a:avLst/>
              <a:gdLst/>
              <a:ahLst/>
              <a:cxnLst/>
              <a:rect l="l" t="t" r="r" b="b"/>
              <a:pathLst>
                <a:path w="1299" h="2371" extrusionOk="0">
                  <a:moveTo>
                    <a:pt x="1" y="1"/>
                  </a:moveTo>
                  <a:cubicBezTo>
                    <a:pt x="1" y="1"/>
                    <a:pt x="108" y="120"/>
                    <a:pt x="274" y="310"/>
                  </a:cubicBezTo>
                  <a:cubicBezTo>
                    <a:pt x="441" y="501"/>
                    <a:pt x="667" y="763"/>
                    <a:pt x="846" y="1084"/>
                  </a:cubicBezTo>
                  <a:cubicBezTo>
                    <a:pt x="1036" y="1394"/>
                    <a:pt x="1132" y="1715"/>
                    <a:pt x="1167" y="1965"/>
                  </a:cubicBezTo>
                  <a:cubicBezTo>
                    <a:pt x="1179" y="2084"/>
                    <a:pt x="1179" y="2191"/>
                    <a:pt x="1179" y="2263"/>
                  </a:cubicBezTo>
                  <a:cubicBezTo>
                    <a:pt x="1167" y="2334"/>
                    <a:pt x="1167" y="2370"/>
                    <a:pt x="1167" y="2370"/>
                  </a:cubicBezTo>
                  <a:cubicBezTo>
                    <a:pt x="1167" y="2370"/>
                    <a:pt x="1179" y="2334"/>
                    <a:pt x="1203" y="2263"/>
                  </a:cubicBezTo>
                  <a:cubicBezTo>
                    <a:pt x="1227" y="2203"/>
                    <a:pt x="1263" y="2096"/>
                    <a:pt x="1263" y="1965"/>
                  </a:cubicBezTo>
                  <a:cubicBezTo>
                    <a:pt x="1298" y="1703"/>
                    <a:pt x="1239" y="1322"/>
                    <a:pt x="1036" y="977"/>
                  </a:cubicBezTo>
                  <a:cubicBezTo>
                    <a:pt x="822" y="620"/>
                    <a:pt x="548" y="382"/>
                    <a:pt x="346" y="227"/>
                  </a:cubicBezTo>
                  <a:cubicBezTo>
                    <a:pt x="143" y="7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42"/>
            <p:cNvSpPr/>
            <p:nvPr/>
          </p:nvSpPr>
          <p:spPr>
            <a:xfrm>
              <a:off x="4886025" y="1147300"/>
              <a:ext cx="9825" cy="52100"/>
            </a:xfrm>
            <a:custGeom>
              <a:avLst/>
              <a:gdLst/>
              <a:ahLst/>
              <a:cxnLst/>
              <a:rect l="l" t="t" r="r" b="b"/>
              <a:pathLst>
                <a:path w="393" h="2084" extrusionOk="0">
                  <a:moveTo>
                    <a:pt x="0" y="0"/>
                  </a:moveTo>
                  <a:cubicBezTo>
                    <a:pt x="0" y="0"/>
                    <a:pt x="0" y="119"/>
                    <a:pt x="24" y="322"/>
                  </a:cubicBezTo>
                  <a:cubicBezTo>
                    <a:pt x="36" y="512"/>
                    <a:pt x="95" y="774"/>
                    <a:pt x="143" y="1060"/>
                  </a:cubicBezTo>
                  <a:cubicBezTo>
                    <a:pt x="191" y="1334"/>
                    <a:pt x="203" y="1596"/>
                    <a:pt x="191" y="1786"/>
                  </a:cubicBezTo>
                  <a:cubicBezTo>
                    <a:pt x="179" y="1881"/>
                    <a:pt x="167" y="1953"/>
                    <a:pt x="167" y="2012"/>
                  </a:cubicBezTo>
                  <a:cubicBezTo>
                    <a:pt x="155" y="2060"/>
                    <a:pt x="143" y="2084"/>
                    <a:pt x="143" y="2084"/>
                  </a:cubicBezTo>
                  <a:cubicBezTo>
                    <a:pt x="143" y="2084"/>
                    <a:pt x="167" y="2060"/>
                    <a:pt x="191" y="2024"/>
                  </a:cubicBezTo>
                  <a:cubicBezTo>
                    <a:pt x="226" y="1977"/>
                    <a:pt x="262" y="1905"/>
                    <a:pt x="298" y="1810"/>
                  </a:cubicBezTo>
                  <a:cubicBezTo>
                    <a:pt x="369" y="1620"/>
                    <a:pt x="393" y="1322"/>
                    <a:pt x="345" y="1024"/>
                  </a:cubicBezTo>
                  <a:cubicBezTo>
                    <a:pt x="298" y="727"/>
                    <a:pt x="191" y="477"/>
                    <a:pt x="119" y="298"/>
                  </a:cubicBezTo>
                  <a:cubicBezTo>
                    <a:pt x="48" y="108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42"/>
            <p:cNvSpPr/>
            <p:nvPr/>
          </p:nvSpPr>
          <p:spPr>
            <a:xfrm>
              <a:off x="4899700" y="1172600"/>
              <a:ext cx="6875" cy="32475"/>
            </a:xfrm>
            <a:custGeom>
              <a:avLst/>
              <a:gdLst/>
              <a:ahLst/>
              <a:cxnLst/>
              <a:rect l="l" t="t" r="r" b="b"/>
              <a:pathLst>
                <a:path w="275" h="1299" extrusionOk="0">
                  <a:moveTo>
                    <a:pt x="120" y="0"/>
                  </a:moveTo>
                  <a:cubicBezTo>
                    <a:pt x="120" y="0"/>
                    <a:pt x="37" y="310"/>
                    <a:pt x="60" y="691"/>
                  </a:cubicBezTo>
                  <a:cubicBezTo>
                    <a:pt x="60" y="786"/>
                    <a:pt x="72" y="869"/>
                    <a:pt x="84" y="953"/>
                  </a:cubicBezTo>
                  <a:cubicBezTo>
                    <a:pt x="96" y="1036"/>
                    <a:pt x="108" y="1096"/>
                    <a:pt x="96" y="1143"/>
                  </a:cubicBezTo>
                  <a:cubicBezTo>
                    <a:pt x="96" y="1191"/>
                    <a:pt x="72" y="1239"/>
                    <a:pt x="48" y="1262"/>
                  </a:cubicBezTo>
                  <a:cubicBezTo>
                    <a:pt x="25" y="1286"/>
                    <a:pt x="1" y="1298"/>
                    <a:pt x="1" y="1298"/>
                  </a:cubicBezTo>
                  <a:cubicBezTo>
                    <a:pt x="1" y="1298"/>
                    <a:pt x="25" y="1298"/>
                    <a:pt x="60" y="1286"/>
                  </a:cubicBezTo>
                  <a:cubicBezTo>
                    <a:pt x="96" y="1286"/>
                    <a:pt x="156" y="1250"/>
                    <a:pt x="191" y="1191"/>
                  </a:cubicBezTo>
                  <a:cubicBezTo>
                    <a:pt x="239" y="1120"/>
                    <a:pt x="263" y="1036"/>
                    <a:pt x="263" y="953"/>
                  </a:cubicBezTo>
                  <a:cubicBezTo>
                    <a:pt x="275" y="858"/>
                    <a:pt x="275" y="774"/>
                    <a:pt x="263" y="679"/>
                  </a:cubicBezTo>
                  <a:cubicBezTo>
                    <a:pt x="251" y="298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42"/>
            <p:cNvSpPr/>
            <p:nvPr/>
          </p:nvSpPr>
          <p:spPr>
            <a:xfrm>
              <a:off x="4905075" y="1187775"/>
              <a:ext cx="10125" cy="23850"/>
            </a:xfrm>
            <a:custGeom>
              <a:avLst/>
              <a:gdLst/>
              <a:ahLst/>
              <a:cxnLst/>
              <a:rect l="l" t="t" r="r" b="b"/>
              <a:pathLst>
                <a:path w="405" h="954" extrusionOk="0">
                  <a:moveTo>
                    <a:pt x="262" y="1"/>
                  </a:moveTo>
                  <a:cubicBezTo>
                    <a:pt x="262" y="1"/>
                    <a:pt x="250" y="60"/>
                    <a:pt x="226" y="155"/>
                  </a:cubicBezTo>
                  <a:cubicBezTo>
                    <a:pt x="214" y="251"/>
                    <a:pt x="191" y="370"/>
                    <a:pt x="167" y="501"/>
                  </a:cubicBezTo>
                  <a:cubicBezTo>
                    <a:pt x="143" y="632"/>
                    <a:pt x="119" y="739"/>
                    <a:pt x="83" y="822"/>
                  </a:cubicBezTo>
                  <a:cubicBezTo>
                    <a:pt x="36" y="905"/>
                    <a:pt x="0" y="953"/>
                    <a:pt x="0" y="953"/>
                  </a:cubicBezTo>
                  <a:cubicBezTo>
                    <a:pt x="0" y="953"/>
                    <a:pt x="12" y="953"/>
                    <a:pt x="48" y="941"/>
                  </a:cubicBezTo>
                  <a:cubicBezTo>
                    <a:pt x="72" y="941"/>
                    <a:pt x="107" y="917"/>
                    <a:pt x="155" y="894"/>
                  </a:cubicBezTo>
                  <a:cubicBezTo>
                    <a:pt x="250" y="834"/>
                    <a:pt x="345" y="703"/>
                    <a:pt x="381" y="536"/>
                  </a:cubicBezTo>
                  <a:cubicBezTo>
                    <a:pt x="405" y="382"/>
                    <a:pt x="369" y="239"/>
                    <a:pt x="333" y="143"/>
                  </a:cubicBezTo>
                  <a:cubicBezTo>
                    <a:pt x="298" y="48"/>
                    <a:pt x="262" y="1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42"/>
            <p:cNvSpPr/>
            <p:nvPr/>
          </p:nvSpPr>
          <p:spPr>
            <a:xfrm>
              <a:off x="4906550" y="1203250"/>
              <a:ext cx="19675" cy="25625"/>
            </a:xfrm>
            <a:custGeom>
              <a:avLst/>
              <a:gdLst/>
              <a:ahLst/>
              <a:cxnLst/>
              <a:rect l="l" t="t" r="r" b="b"/>
              <a:pathLst>
                <a:path w="787" h="1025" extrusionOk="0">
                  <a:moveTo>
                    <a:pt x="783" y="24"/>
                  </a:moveTo>
                  <a:cubicBezTo>
                    <a:pt x="786" y="31"/>
                    <a:pt x="786" y="36"/>
                    <a:pt x="786" y="36"/>
                  </a:cubicBezTo>
                  <a:cubicBezTo>
                    <a:pt x="786" y="36"/>
                    <a:pt x="786" y="24"/>
                    <a:pt x="786" y="24"/>
                  </a:cubicBezTo>
                  <a:cubicBezTo>
                    <a:pt x="785" y="24"/>
                    <a:pt x="784" y="24"/>
                    <a:pt x="783" y="24"/>
                  </a:cubicBezTo>
                  <a:close/>
                  <a:moveTo>
                    <a:pt x="739" y="1"/>
                  </a:moveTo>
                  <a:cubicBezTo>
                    <a:pt x="715" y="1"/>
                    <a:pt x="691" y="36"/>
                    <a:pt x="679" y="48"/>
                  </a:cubicBezTo>
                  <a:cubicBezTo>
                    <a:pt x="667" y="72"/>
                    <a:pt x="644" y="84"/>
                    <a:pt x="632" y="108"/>
                  </a:cubicBezTo>
                  <a:cubicBezTo>
                    <a:pt x="560" y="203"/>
                    <a:pt x="453" y="334"/>
                    <a:pt x="358" y="477"/>
                  </a:cubicBezTo>
                  <a:cubicBezTo>
                    <a:pt x="251" y="620"/>
                    <a:pt x="167" y="751"/>
                    <a:pt x="108" y="858"/>
                  </a:cubicBezTo>
                  <a:cubicBezTo>
                    <a:pt x="36" y="953"/>
                    <a:pt x="1" y="1025"/>
                    <a:pt x="1" y="1025"/>
                  </a:cubicBezTo>
                  <a:cubicBezTo>
                    <a:pt x="1" y="1025"/>
                    <a:pt x="72" y="1001"/>
                    <a:pt x="179" y="929"/>
                  </a:cubicBezTo>
                  <a:cubicBezTo>
                    <a:pt x="286" y="858"/>
                    <a:pt x="417" y="751"/>
                    <a:pt x="525" y="596"/>
                  </a:cubicBezTo>
                  <a:cubicBezTo>
                    <a:pt x="632" y="441"/>
                    <a:pt x="691" y="275"/>
                    <a:pt x="727" y="155"/>
                  </a:cubicBezTo>
                  <a:cubicBezTo>
                    <a:pt x="739" y="96"/>
                    <a:pt x="739" y="48"/>
                    <a:pt x="751" y="24"/>
                  </a:cubicBezTo>
                  <a:cubicBezTo>
                    <a:pt x="755" y="21"/>
                    <a:pt x="759" y="19"/>
                    <a:pt x="763" y="19"/>
                  </a:cubicBezTo>
                  <a:cubicBezTo>
                    <a:pt x="769" y="19"/>
                    <a:pt x="776" y="23"/>
                    <a:pt x="783" y="24"/>
                  </a:cubicBezTo>
                  <a:lnTo>
                    <a:pt x="783" y="24"/>
                  </a:lnTo>
                  <a:cubicBezTo>
                    <a:pt x="781" y="21"/>
                    <a:pt x="779" y="17"/>
                    <a:pt x="775" y="13"/>
                  </a:cubicBezTo>
                  <a:cubicBezTo>
                    <a:pt x="775" y="13"/>
                    <a:pt x="751" y="1"/>
                    <a:pt x="7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42"/>
            <p:cNvSpPr/>
            <p:nvPr/>
          </p:nvSpPr>
          <p:spPr>
            <a:xfrm>
              <a:off x="4919050" y="1215150"/>
              <a:ext cx="8375" cy="12825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322" y="1"/>
                  </a:moveTo>
                  <a:cubicBezTo>
                    <a:pt x="322" y="1"/>
                    <a:pt x="286" y="25"/>
                    <a:pt x="239" y="60"/>
                  </a:cubicBezTo>
                  <a:cubicBezTo>
                    <a:pt x="191" y="96"/>
                    <a:pt x="144" y="144"/>
                    <a:pt x="96" y="215"/>
                  </a:cubicBezTo>
                  <a:cubicBezTo>
                    <a:pt x="60" y="287"/>
                    <a:pt x="36" y="358"/>
                    <a:pt x="25" y="418"/>
                  </a:cubicBezTo>
                  <a:cubicBezTo>
                    <a:pt x="13" y="477"/>
                    <a:pt x="1" y="513"/>
                    <a:pt x="1" y="513"/>
                  </a:cubicBezTo>
                  <a:cubicBezTo>
                    <a:pt x="1" y="513"/>
                    <a:pt x="48" y="513"/>
                    <a:pt x="108" y="477"/>
                  </a:cubicBezTo>
                  <a:cubicBezTo>
                    <a:pt x="155" y="453"/>
                    <a:pt x="227" y="406"/>
                    <a:pt x="275" y="322"/>
                  </a:cubicBezTo>
                  <a:cubicBezTo>
                    <a:pt x="322" y="251"/>
                    <a:pt x="334" y="168"/>
                    <a:pt x="334" y="96"/>
                  </a:cubicBezTo>
                  <a:cubicBezTo>
                    <a:pt x="334" y="37"/>
                    <a:pt x="32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42"/>
            <p:cNvSpPr/>
            <p:nvPr/>
          </p:nvSpPr>
          <p:spPr>
            <a:xfrm>
              <a:off x="4925300" y="1222300"/>
              <a:ext cx="10150" cy="10450"/>
            </a:xfrm>
            <a:custGeom>
              <a:avLst/>
              <a:gdLst/>
              <a:ahLst/>
              <a:cxnLst/>
              <a:rect l="l" t="t" r="r" b="b"/>
              <a:pathLst>
                <a:path w="406" h="418" extrusionOk="0">
                  <a:moveTo>
                    <a:pt x="406" y="1"/>
                  </a:moveTo>
                  <a:cubicBezTo>
                    <a:pt x="405" y="1"/>
                    <a:pt x="251" y="13"/>
                    <a:pt x="132" y="132"/>
                  </a:cubicBezTo>
                  <a:cubicBezTo>
                    <a:pt x="25" y="251"/>
                    <a:pt x="1" y="417"/>
                    <a:pt x="1" y="417"/>
                  </a:cubicBezTo>
                  <a:cubicBezTo>
                    <a:pt x="1" y="417"/>
                    <a:pt x="167" y="394"/>
                    <a:pt x="286" y="275"/>
                  </a:cubicBezTo>
                  <a:cubicBezTo>
                    <a:pt x="394" y="167"/>
                    <a:pt x="406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42"/>
            <p:cNvSpPr/>
            <p:nvPr/>
          </p:nvSpPr>
          <p:spPr>
            <a:xfrm>
              <a:off x="4670225" y="1401200"/>
              <a:ext cx="5375" cy="68475"/>
            </a:xfrm>
            <a:custGeom>
              <a:avLst/>
              <a:gdLst/>
              <a:ahLst/>
              <a:cxnLst/>
              <a:rect l="l" t="t" r="r" b="b"/>
              <a:pathLst>
                <a:path w="215" h="2739" extrusionOk="0">
                  <a:moveTo>
                    <a:pt x="191" y="0"/>
                  </a:moveTo>
                  <a:cubicBezTo>
                    <a:pt x="191" y="0"/>
                    <a:pt x="143" y="155"/>
                    <a:pt x="95" y="393"/>
                  </a:cubicBezTo>
                  <a:cubicBezTo>
                    <a:pt x="48" y="643"/>
                    <a:pt x="0" y="989"/>
                    <a:pt x="0" y="1370"/>
                  </a:cubicBezTo>
                  <a:cubicBezTo>
                    <a:pt x="0" y="1751"/>
                    <a:pt x="48" y="2096"/>
                    <a:pt x="95" y="2346"/>
                  </a:cubicBezTo>
                  <a:cubicBezTo>
                    <a:pt x="131" y="2596"/>
                    <a:pt x="179" y="2739"/>
                    <a:pt x="179" y="2739"/>
                  </a:cubicBezTo>
                  <a:cubicBezTo>
                    <a:pt x="179" y="2739"/>
                    <a:pt x="191" y="2584"/>
                    <a:pt x="191" y="2334"/>
                  </a:cubicBezTo>
                  <a:cubicBezTo>
                    <a:pt x="202" y="2096"/>
                    <a:pt x="214" y="1751"/>
                    <a:pt x="214" y="1370"/>
                  </a:cubicBezTo>
                  <a:cubicBezTo>
                    <a:pt x="214" y="1000"/>
                    <a:pt x="202" y="655"/>
                    <a:pt x="202" y="405"/>
                  </a:cubicBezTo>
                  <a:cubicBezTo>
                    <a:pt x="191" y="155"/>
                    <a:pt x="191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42"/>
            <p:cNvSpPr/>
            <p:nvPr/>
          </p:nvSpPr>
          <p:spPr>
            <a:xfrm>
              <a:off x="4953875" y="1479175"/>
              <a:ext cx="16400" cy="58075"/>
            </a:xfrm>
            <a:custGeom>
              <a:avLst/>
              <a:gdLst/>
              <a:ahLst/>
              <a:cxnLst/>
              <a:rect l="l" t="t" r="r" b="b"/>
              <a:pathLst>
                <a:path w="656" h="2323" extrusionOk="0">
                  <a:moveTo>
                    <a:pt x="656" y="1"/>
                  </a:moveTo>
                  <a:lnTo>
                    <a:pt x="656" y="1"/>
                  </a:lnTo>
                  <a:cubicBezTo>
                    <a:pt x="656" y="1"/>
                    <a:pt x="620" y="132"/>
                    <a:pt x="572" y="346"/>
                  </a:cubicBezTo>
                  <a:cubicBezTo>
                    <a:pt x="525" y="560"/>
                    <a:pt x="453" y="858"/>
                    <a:pt x="370" y="1168"/>
                  </a:cubicBezTo>
                  <a:cubicBezTo>
                    <a:pt x="275" y="1489"/>
                    <a:pt x="191" y="1775"/>
                    <a:pt x="120" y="1989"/>
                  </a:cubicBezTo>
                  <a:cubicBezTo>
                    <a:pt x="48" y="2191"/>
                    <a:pt x="1" y="2322"/>
                    <a:pt x="1" y="2322"/>
                  </a:cubicBezTo>
                  <a:cubicBezTo>
                    <a:pt x="1" y="2322"/>
                    <a:pt x="72" y="2203"/>
                    <a:pt x="167" y="2001"/>
                  </a:cubicBezTo>
                  <a:cubicBezTo>
                    <a:pt x="263" y="1810"/>
                    <a:pt x="370" y="1525"/>
                    <a:pt x="465" y="1203"/>
                  </a:cubicBezTo>
                  <a:cubicBezTo>
                    <a:pt x="560" y="882"/>
                    <a:pt x="608" y="572"/>
                    <a:pt x="632" y="358"/>
                  </a:cubicBezTo>
                  <a:cubicBezTo>
                    <a:pt x="644" y="144"/>
                    <a:pt x="656" y="1"/>
                    <a:pt x="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42"/>
            <p:cNvSpPr/>
            <p:nvPr/>
          </p:nvSpPr>
          <p:spPr>
            <a:xfrm>
              <a:off x="4951800" y="1485125"/>
              <a:ext cx="11625" cy="38425"/>
            </a:xfrm>
            <a:custGeom>
              <a:avLst/>
              <a:gdLst/>
              <a:ahLst/>
              <a:cxnLst/>
              <a:rect l="l" t="t" r="r" b="b"/>
              <a:pathLst>
                <a:path w="465" h="1537" extrusionOk="0">
                  <a:moveTo>
                    <a:pt x="465" y="1"/>
                  </a:moveTo>
                  <a:lnTo>
                    <a:pt x="465" y="1"/>
                  </a:lnTo>
                  <a:cubicBezTo>
                    <a:pt x="465" y="1"/>
                    <a:pt x="369" y="346"/>
                    <a:pt x="250" y="775"/>
                  </a:cubicBezTo>
                  <a:cubicBezTo>
                    <a:pt x="119" y="1191"/>
                    <a:pt x="0" y="1537"/>
                    <a:pt x="0" y="1537"/>
                  </a:cubicBezTo>
                  <a:cubicBezTo>
                    <a:pt x="0" y="1537"/>
                    <a:pt x="60" y="1465"/>
                    <a:pt x="131" y="1334"/>
                  </a:cubicBezTo>
                  <a:cubicBezTo>
                    <a:pt x="191" y="1203"/>
                    <a:pt x="286" y="1013"/>
                    <a:pt x="346" y="799"/>
                  </a:cubicBezTo>
                  <a:cubicBezTo>
                    <a:pt x="405" y="584"/>
                    <a:pt x="441" y="382"/>
                    <a:pt x="453" y="239"/>
                  </a:cubicBezTo>
                  <a:cubicBezTo>
                    <a:pt x="465" y="84"/>
                    <a:pt x="465" y="1"/>
                    <a:pt x="4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42"/>
            <p:cNvSpPr/>
            <p:nvPr/>
          </p:nvSpPr>
          <p:spPr>
            <a:xfrm>
              <a:off x="4950900" y="1493475"/>
              <a:ext cx="5375" cy="17575"/>
            </a:xfrm>
            <a:custGeom>
              <a:avLst/>
              <a:gdLst/>
              <a:ahLst/>
              <a:cxnLst/>
              <a:rect l="l" t="t" r="r" b="b"/>
              <a:pathLst>
                <a:path w="215" h="703" extrusionOk="0">
                  <a:moveTo>
                    <a:pt x="215" y="0"/>
                  </a:moveTo>
                  <a:cubicBezTo>
                    <a:pt x="215" y="0"/>
                    <a:pt x="120" y="143"/>
                    <a:pt x="60" y="334"/>
                  </a:cubicBezTo>
                  <a:cubicBezTo>
                    <a:pt x="1" y="524"/>
                    <a:pt x="1" y="703"/>
                    <a:pt x="1" y="703"/>
                  </a:cubicBezTo>
                  <a:cubicBezTo>
                    <a:pt x="1" y="703"/>
                    <a:pt x="96" y="560"/>
                    <a:pt x="155" y="369"/>
                  </a:cubicBezTo>
                  <a:cubicBezTo>
                    <a:pt x="215" y="179"/>
                    <a:pt x="215" y="0"/>
                    <a:pt x="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42"/>
            <p:cNvSpPr/>
            <p:nvPr/>
          </p:nvSpPr>
          <p:spPr>
            <a:xfrm>
              <a:off x="4646700" y="1314875"/>
              <a:ext cx="23825" cy="53600"/>
            </a:xfrm>
            <a:custGeom>
              <a:avLst/>
              <a:gdLst/>
              <a:ahLst/>
              <a:cxnLst/>
              <a:rect l="l" t="t" r="r" b="b"/>
              <a:pathLst>
                <a:path w="953" h="2144" extrusionOk="0">
                  <a:moveTo>
                    <a:pt x="929" y="0"/>
                  </a:moveTo>
                  <a:cubicBezTo>
                    <a:pt x="929" y="0"/>
                    <a:pt x="929" y="36"/>
                    <a:pt x="929" y="96"/>
                  </a:cubicBezTo>
                  <a:cubicBezTo>
                    <a:pt x="917" y="155"/>
                    <a:pt x="905" y="239"/>
                    <a:pt x="882" y="346"/>
                  </a:cubicBezTo>
                  <a:cubicBezTo>
                    <a:pt x="858" y="453"/>
                    <a:pt x="798" y="572"/>
                    <a:pt x="715" y="679"/>
                  </a:cubicBezTo>
                  <a:cubicBezTo>
                    <a:pt x="632" y="774"/>
                    <a:pt x="489" y="858"/>
                    <a:pt x="358" y="989"/>
                  </a:cubicBezTo>
                  <a:cubicBezTo>
                    <a:pt x="239" y="1108"/>
                    <a:pt x="155" y="1263"/>
                    <a:pt x="108" y="1405"/>
                  </a:cubicBezTo>
                  <a:cubicBezTo>
                    <a:pt x="60" y="1548"/>
                    <a:pt x="36" y="1679"/>
                    <a:pt x="24" y="1786"/>
                  </a:cubicBezTo>
                  <a:cubicBezTo>
                    <a:pt x="0" y="2013"/>
                    <a:pt x="0" y="2144"/>
                    <a:pt x="0" y="2144"/>
                  </a:cubicBezTo>
                  <a:cubicBezTo>
                    <a:pt x="0" y="2144"/>
                    <a:pt x="24" y="2013"/>
                    <a:pt x="72" y="1798"/>
                  </a:cubicBezTo>
                  <a:cubicBezTo>
                    <a:pt x="131" y="1584"/>
                    <a:pt x="203" y="1286"/>
                    <a:pt x="441" y="1060"/>
                  </a:cubicBezTo>
                  <a:cubicBezTo>
                    <a:pt x="548" y="953"/>
                    <a:pt x="691" y="858"/>
                    <a:pt x="786" y="727"/>
                  </a:cubicBezTo>
                  <a:cubicBezTo>
                    <a:pt x="882" y="608"/>
                    <a:pt x="917" y="465"/>
                    <a:pt x="929" y="358"/>
                  </a:cubicBezTo>
                  <a:cubicBezTo>
                    <a:pt x="953" y="251"/>
                    <a:pt x="941" y="155"/>
                    <a:pt x="941" y="96"/>
                  </a:cubicBezTo>
                  <a:cubicBezTo>
                    <a:pt x="929" y="24"/>
                    <a:pt x="929" y="0"/>
                    <a:pt x="9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42"/>
            <p:cNvSpPr/>
            <p:nvPr/>
          </p:nvSpPr>
          <p:spPr>
            <a:xfrm>
              <a:off x="4642825" y="1337500"/>
              <a:ext cx="24425" cy="47350"/>
            </a:xfrm>
            <a:custGeom>
              <a:avLst/>
              <a:gdLst/>
              <a:ahLst/>
              <a:cxnLst/>
              <a:rect l="l" t="t" r="r" b="b"/>
              <a:pathLst>
                <a:path w="977" h="1894" extrusionOk="0">
                  <a:moveTo>
                    <a:pt x="977" y="0"/>
                  </a:moveTo>
                  <a:lnTo>
                    <a:pt x="977" y="0"/>
                  </a:lnTo>
                  <a:cubicBezTo>
                    <a:pt x="977" y="0"/>
                    <a:pt x="894" y="84"/>
                    <a:pt x="763" y="238"/>
                  </a:cubicBezTo>
                  <a:cubicBezTo>
                    <a:pt x="644" y="381"/>
                    <a:pt x="477" y="608"/>
                    <a:pt x="346" y="870"/>
                  </a:cubicBezTo>
                  <a:cubicBezTo>
                    <a:pt x="203" y="1143"/>
                    <a:pt x="120" y="1393"/>
                    <a:pt x="72" y="1584"/>
                  </a:cubicBezTo>
                  <a:cubicBezTo>
                    <a:pt x="13" y="1774"/>
                    <a:pt x="1" y="1893"/>
                    <a:pt x="1" y="1893"/>
                  </a:cubicBezTo>
                  <a:cubicBezTo>
                    <a:pt x="1" y="1893"/>
                    <a:pt x="48" y="1786"/>
                    <a:pt x="120" y="1608"/>
                  </a:cubicBezTo>
                  <a:cubicBezTo>
                    <a:pt x="191" y="1417"/>
                    <a:pt x="298" y="1179"/>
                    <a:pt x="441" y="917"/>
                  </a:cubicBezTo>
                  <a:cubicBezTo>
                    <a:pt x="572" y="655"/>
                    <a:pt x="703" y="429"/>
                    <a:pt x="810" y="262"/>
                  </a:cubicBezTo>
                  <a:cubicBezTo>
                    <a:pt x="917" y="108"/>
                    <a:pt x="977" y="0"/>
                    <a:pt x="9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42"/>
            <p:cNvSpPr/>
            <p:nvPr/>
          </p:nvSpPr>
          <p:spPr>
            <a:xfrm>
              <a:off x="4647900" y="1352675"/>
              <a:ext cx="16100" cy="42900"/>
            </a:xfrm>
            <a:custGeom>
              <a:avLst/>
              <a:gdLst/>
              <a:ahLst/>
              <a:cxnLst/>
              <a:rect l="l" t="t" r="r" b="b"/>
              <a:pathLst>
                <a:path w="644" h="1716" extrusionOk="0">
                  <a:moveTo>
                    <a:pt x="643" y="1"/>
                  </a:moveTo>
                  <a:cubicBezTo>
                    <a:pt x="643" y="1"/>
                    <a:pt x="572" y="84"/>
                    <a:pt x="488" y="227"/>
                  </a:cubicBezTo>
                  <a:cubicBezTo>
                    <a:pt x="405" y="370"/>
                    <a:pt x="298" y="572"/>
                    <a:pt x="203" y="810"/>
                  </a:cubicBezTo>
                  <a:cubicBezTo>
                    <a:pt x="107" y="1048"/>
                    <a:pt x="60" y="1275"/>
                    <a:pt x="36" y="1441"/>
                  </a:cubicBezTo>
                  <a:cubicBezTo>
                    <a:pt x="0" y="1608"/>
                    <a:pt x="0" y="1715"/>
                    <a:pt x="0" y="1715"/>
                  </a:cubicBezTo>
                  <a:cubicBezTo>
                    <a:pt x="0" y="1715"/>
                    <a:pt x="36" y="1608"/>
                    <a:pt x="83" y="1453"/>
                  </a:cubicBezTo>
                  <a:cubicBezTo>
                    <a:pt x="131" y="1298"/>
                    <a:pt x="214" y="1084"/>
                    <a:pt x="298" y="846"/>
                  </a:cubicBezTo>
                  <a:cubicBezTo>
                    <a:pt x="393" y="608"/>
                    <a:pt x="476" y="405"/>
                    <a:pt x="536" y="251"/>
                  </a:cubicBezTo>
                  <a:cubicBezTo>
                    <a:pt x="595" y="96"/>
                    <a:pt x="643" y="1"/>
                    <a:pt x="6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42"/>
            <p:cNvSpPr/>
            <p:nvPr/>
          </p:nvSpPr>
          <p:spPr>
            <a:xfrm>
              <a:off x="4648200" y="1364275"/>
              <a:ext cx="15800" cy="49750"/>
            </a:xfrm>
            <a:custGeom>
              <a:avLst/>
              <a:gdLst/>
              <a:ahLst/>
              <a:cxnLst/>
              <a:rect l="l" t="t" r="r" b="b"/>
              <a:pathLst>
                <a:path w="632" h="1990" extrusionOk="0">
                  <a:moveTo>
                    <a:pt x="631" y="1"/>
                  </a:moveTo>
                  <a:cubicBezTo>
                    <a:pt x="631" y="1"/>
                    <a:pt x="571" y="96"/>
                    <a:pt x="476" y="263"/>
                  </a:cubicBezTo>
                  <a:cubicBezTo>
                    <a:pt x="381" y="430"/>
                    <a:pt x="262" y="668"/>
                    <a:pt x="167" y="942"/>
                  </a:cubicBezTo>
                  <a:cubicBezTo>
                    <a:pt x="83" y="1227"/>
                    <a:pt x="36" y="1489"/>
                    <a:pt x="12" y="1680"/>
                  </a:cubicBezTo>
                  <a:cubicBezTo>
                    <a:pt x="0" y="1870"/>
                    <a:pt x="0" y="1989"/>
                    <a:pt x="0" y="1989"/>
                  </a:cubicBezTo>
                  <a:cubicBezTo>
                    <a:pt x="0" y="1989"/>
                    <a:pt x="24" y="1870"/>
                    <a:pt x="71" y="1680"/>
                  </a:cubicBezTo>
                  <a:cubicBezTo>
                    <a:pt x="107" y="1501"/>
                    <a:pt x="179" y="1251"/>
                    <a:pt x="274" y="977"/>
                  </a:cubicBezTo>
                  <a:cubicBezTo>
                    <a:pt x="357" y="703"/>
                    <a:pt x="452" y="465"/>
                    <a:pt x="524" y="287"/>
                  </a:cubicBezTo>
                  <a:lnTo>
                    <a:pt x="6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42"/>
            <p:cNvSpPr/>
            <p:nvPr/>
          </p:nvSpPr>
          <p:spPr>
            <a:xfrm>
              <a:off x="4640750" y="1395250"/>
              <a:ext cx="22350" cy="40200"/>
            </a:xfrm>
            <a:custGeom>
              <a:avLst/>
              <a:gdLst/>
              <a:ahLst/>
              <a:cxnLst/>
              <a:rect l="l" t="t" r="r" b="b"/>
              <a:pathLst>
                <a:path w="894" h="1608" extrusionOk="0">
                  <a:moveTo>
                    <a:pt x="893" y="0"/>
                  </a:moveTo>
                  <a:cubicBezTo>
                    <a:pt x="893" y="0"/>
                    <a:pt x="858" y="0"/>
                    <a:pt x="822" y="24"/>
                  </a:cubicBezTo>
                  <a:cubicBezTo>
                    <a:pt x="774" y="48"/>
                    <a:pt x="715" y="84"/>
                    <a:pt x="667" y="167"/>
                  </a:cubicBezTo>
                  <a:cubicBezTo>
                    <a:pt x="608" y="238"/>
                    <a:pt x="572" y="334"/>
                    <a:pt x="548" y="453"/>
                  </a:cubicBezTo>
                  <a:cubicBezTo>
                    <a:pt x="512" y="560"/>
                    <a:pt x="500" y="691"/>
                    <a:pt x="465" y="810"/>
                  </a:cubicBezTo>
                  <a:cubicBezTo>
                    <a:pt x="393" y="1048"/>
                    <a:pt x="250" y="1227"/>
                    <a:pt x="143" y="1357"/>
                  </a:cubicBezTo>
                  <a:cubicBezTo>
                    <a:pt x="84" y="1429"/>
                    <a:pt x="48" y="1488"/>
                    <a:pt x="24" y="1536"/>
                  </a:cubicBezTo>
                  <a:cubicBezTo>
                    <a:pt x="12" y="1584"/>
                    <a:pt x="0" y="1608"/>
                    <a:pt x="0" y="1608"/>
                  </a:cubicBezTo>
                  <a:cubicBezTo>
                    <a:pt x="0" y="1608"/>
                    <a:pt x="48" y="1512"/>
                    <a:pt x="179" y="1393"/>
                  </a:cubicBezTo>
                  <a:cubicBezTo>
                    <a:pt x="238" y="1346"/>
                    <a:pt x="322" y="1274"/>
                    <a:pt x="393" y="1179"/>
                  </a:cubicBezTo>
                  <a:cubicBezTo>
                    <a:pt x="453" y="1084"/>
                    <a:pt x="524" y="965"/>
                    <a:pt x="560" y="834"/>
                  </a:cubicBezTo>
                  <a:cubicBezTo>
                    <a:pt x="608" y="703"/>
                    <a:pt x="619" y="572"/>
                    <a:pt x="631" y="465"/>
                  </a:cubicBezTo>
                  <a:cubicBezTo>
                    <a:pt x="643" y="357"/>
                    <a:pt x="667" y="262"/>
                    <a:pt x="703" y="191"/>
                  </a:cubicBezTo>
                  <a:cubicBezTo>
                    <a:pt x="739" y="119"/>
                    <a:pt x="786" y="72"/>
                    <a:pt x="822" y="36"/>
                  </a:cubicBezTo>
                  <a:cubicBezTo>
                    <a:pt x="870" y="12"/>
                    <a:pt x="893" y="0"/>
                    <a:pt x="8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42"/>
            <p:cNvSpPr/>
            <p:nvPr/>
          </p:nvSpPr>
          <p:spPr>
            <a:xfrm>
              <a:off x="4648775" y="1414875"/>
              <a:ext cx="14025" cy="30700"/>
            </a:xfrm>
            <a:custGeom>
              <a:avLst/>
              <a:gdLst/>
              <a:ahLst/>
              <a:cxnLst/>
              <a:rect l="l" t="t" r="r" b="b"/>
              <a:pathLst>
                <a:path w="561" h="1228" extrusionOk="0">
                  <a:moveTo>
                    <a:pt x="560" y="1"/>
                  </a:moveTo>
                  <a:lnTo>
                    <a:pt x="560" y="1"/>
                  </a:lnTo>
                  <a:cubicBezTo>
                    <a:pt x="560" y="1"/>
                    <a:pt x="418" y="263"/>
                    <a:pt x="263" y="608"/>
                  </a:cubicBezTo>
                  <a:cubicBezTo>
                    <a:pt x="108" y="942"/>
                    <a:pt x="1" y="1227"/>
                    <a:pt x="1" y="1227"/>
                  </a:cubicBezTo>
                  <a:cubicBezTo>
                    <a:pt x="1" y="1227"/>
                    <a:pt x="203" y="989"/>
                    <a:pt x="358" y="644"/>
                  </a:cubicBezTo>
                  <a:cubicBezTo>
                    <a:pt x="513" y="299"/>
                    <a:pt x="560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42"/>
            <p:cNvSpPr/>
            <p:nvPr/>
          </p:nvSpPr>
          <p:spPr>
            <a:xfrm>
              <a:off x="4653850" y="1431850"/>
              <a:ext cx="9550" cy="20575"/>
            </a:xfrm>
            <a:custGeom>
              <a:avLst/>
              <a:gdLst/>
              <a:ahLst/>
              <a:cxnLst/>
              <a:rect l="l" t="t" r="r" b="b"/>
              <a:pathLst>
                <a:path w="382" h="823" extrusionOk="0">
                  <a:moveTo>
                    <a:pt x="381" y="1"/>
                  </a:moveTo>
                  <a:cubicBezTo>
                    <a:pt x="381" y="1"/>
                    <a:pt x="250" y="167"/>
                    <a:pt x="143" y="394"/>
                  </a:cubicBezTo>
                  <a:cubicBezTo>
                    <a:pt x="36" y="620"/>
                    <a:pt x="0" y="822"/>
                    <a:pt x="0" y="822"/>
                  </a:cubicBezTo>
                  <a:cubicBezTo>
                    <a:pt x="0" y="822"/>
                    <a:pt x="131" y="655"/>
                    <a:pt x="238" y="429"/>
                  </a:cubicBezTo>
                  <a:cubicBezTo>
                    <a:pt x="345" y="203"/>
                    <a:pt x="381" y="1"/>
                    <a:pt x="3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42"/>
            <p:cNvSpPr/>
            <p:nvPr/>
          </p:nvSpPr>
          <p:spPr>
            <a:xfrm>
              <a:off x="4649375" y="1443450"/>
              <a:ext cx="14025" cy="19075"/>
            </a:xfrm>
            <a:custGeom>
              <a:avLst/>
              <a:gdLst/>
              <a:ahLst/>
              <a:cxnLst/>
              <a:rect l="l" t="t" r="r" b="b"/>
              <a:pathLst>
                <a:path w="561" h="763" extrusionOk="0">
                  <a:moveTo>
                    <a:pt x="560" y="1"/>
                  </a:moveTo>
                  <a:lnTo>
                    <a:pt x="560" y="1"/>
                  </a:lnTo>
                  <a:cubicBezTo>
                    <a:pt x="560" y="1"/>
                    <a:pt x="536" y="49"/>
                    <a:pt x="489" y="120"/>
                  </a:cubicBezTo>
                  <a:cubicBezTo>
                    <a:pt x="453" y="203"/>
                    <a:pt x="394" y="299"/>
                    <a:pt x="310" y="406"/>
                  </a:cubicBezTo>
                  <a:cubicBezTo>
                    <a:pt x="239" y="513"/>
                    <a:pt x="167" y="596"/>
                    <a:pt x="108" y="656"/>
                  </a:cubicBezTo>
                  <a:cubicBezTo>
                    <a:pt x="48" y="727"/>
                    <a:pt x="1" y="763"/>
                    <a:pt x="1" y="763"/>
                  </a:cubicBezTo>
                  <a:cubicBezTo>
                    <a:pt x="1" y="763"/>
                    <a:pt x="60" y="751"/>
                    <a:pt x="132" y="703"/>
                  </a:cubicBezTo>
                  <a:cubicBezTo>
                    <a:pt x="215" y="656"/>
                    <a:pt x="310" y="584"/>
                    <a:pt x="394" y="465"/>
                  </a:cubicBezTo>
                  <a:cubicBezTo>
                    <a:pt x="477" y="346"/>
                    <a:pt x="525" y="227"/>
                    <a:pt x="536" y="144"/>
                  </a:cubicBezTo>
                  <a:cubicBezTo>
                    <a:pt x="560" y="49"/>
                    <a:pt x="560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42"/>
            <p:cNvSpPr/>
            <p:nvPr/>
          </p:nvSpPr>
          <p:spPr>
            <a:xfrm>
              <a:off x="4975900" y="1346725"/>
              <a:ext cx="19375" cy="28900"/>
            </a:xfrm>
            <a:custGeom>
              <a:avLst/>
              <a:gdLst/>
              <a:ahLst/>
              <a:cxnLst/>
              <a:rect l="l" t="t" r="r" b="b"/>
              <a:pathLst>
                <a:path w="775" h="1156" extrusionOk="0">
                  <a:moveTo>
                    <a:pt x="1" y="0"/>
                  </a:moveTo>
                  <a:cubicBezTo>
                    <a:pt x="1" y="1"/>
                    <a:pt x="132" y="286"/>
                    <a:pt x="346" y="608"/>
                  </a:cubicBezTo>
                  <a:cubicBezTo>
                    <a:pt x="560" y="929"/>
                    <a:pt x="775" y="1155"/>
                    <a:pt x="775" y="1155"/>
                  </a:cubicBezTo>
                  <a:cubicBezTo>
                    <a:pt x="775" y="1155"/>
                    <a:pt x="644" y="870"/>
                    <a:pt x="429" y="548"/>
                  </a:cubicBezTo>
                  <a:cubicBezTo>
                    <a:pt x="215" y="227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42"/>
            <p:cNvSpPr/>
            <p:nvPr/>
          </p:nvSpPr>
          <p:spPr>
            <a:xfrm>
              <a:off x="4976800" y="1365175"/>
              <a:ext cx="17875" cy="23550"/>
            </a:xfrm>
            <a:custGeom>
              <a:avLst/>
              <a:gdLst/>
              <a:ahLst/>
              <a:cxnLst/>
              <a:rect l="l" t="t" r="r" b="b"/>
              <a:pathLst>
                <a:path w="715" h="942" extrusionOk="0">
                  <a:moveTo>
                    <a:pt x="1" y="1"/>
                  </a:moveTo>
                  <a:cubicBezTo>
                    <a:pt x="1" y="1"/>
                    <a:pt x="60" y="36"/>
                    <a:pt x="131" y="120"/>
                  </a:cubicBezTo>
                  <a:cubicBezTo>
                    <a:pt x="215" y="191"/>
                    <a:pt x="310" y="310"/>
                    <a:pt x="393" y="441"/>
                  </a:cubicBezTo>
                  <a:cubicBezTo>
                    <a:pt x="429" y="513"/>
                    <a:pt x="465" y="584"/>
                    <a:pt x="489" y="644"/>
                  </a:cubicBezTo>
                  <a:cubicBezTo>
                    <a:pt x="512" y="715"/>
                    <a:pt x="536" y="775"/>
                    <a:pt x="572" y="822"/>
                  </a:cubicBezTo>
                  <a:cubicBezTo>
                    <a:pt x="596" y="882"/>
                    <a:pt x="632" y="917"/>
                    <a:pt x="667" y="929"/>
                  </a:cubicBezTo>
                  <a:cubicBezTo>
                    <a:pt x="691" y="941"/>
                    <a:pt x="715" y="941"/>
                    <a:pt x="715" y="941"/>
                  </a:cubicBezTo>
                  <a:cubicBezTo>
                    <a:pt x="715" y="941"/>
                    <a:pt x="643" y="906"/>
                    <a:pt x="620" y="810"/>
                  </a:cubicBezTo>
                  <a:cubicBezTo>
                    <a:pt x="608" y="751"/>
                    <a:pt x="596" y="691"/>
                    <a:pt x="572" y="620"/>
                  </a:cubicBezTo>
                  <a:cubicBezTo>
                    <a:pt x="560" y="548"/>
                    <a:pt x="524" y="465"/>
                    <a:pt x="477" y="394"/>
                  </a:cubicBezTo>
                  <a:cubicBezTo>
                    <a:pt x="393" y="239"/>
                    <a:pt x="262" y="132"/>
                    <a:pt x="167" y="72"/>
                  </a:cubicBezTo>
                  <a:cubicBezTo>
                    <a:pt x="72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42"/>
            <p:cNvSpPr/>
            <p:nvPr/>
          </p:nvSpPr>
          <p:spPr>
            <a:xfrm>
              <a:off x="4981575" y="1383325"/>
              <a:ext cx="14000" cy="20275"/>
            </a:xfrm>
            <a:custGeom>
              <a:avLst/>
              <a:gdLst/>
              <a:ahLst/>
              <a:cxnLst/>
              <a:rect l="l" t="t" r="r" b="b"/>
              <a:pathLst>
                <a:path w="560" h="811" extrusionOk="0">
                  <a:moveTo>
                    <a:pt x="0" y="1"/>
                  </a:moveTo>
                  <a:cubicBezTo>
                    <a:pt x="0" y="1"/>
                    <a:pt x="95" y="203"/>
                    <a:pt x="250" y="430"/>
                  </a:cubicBezTo>
                  <a:cubicBezTo>
                    <a:pt x="405" y="644"/>
                    <a:pt x="560" y="811"/>
                    <a:pt x="560" y="811"/>
                  </a:cubicBezTo>
                  <a:cubicBezTo>
                    <a:pt x="560" y="811"/>
                    <a:pt x="500" y="596"/>
                    <a:pt x="333" y="370"/>
                  </a:cubicBezTo>
                  <a:cubicBezTo>
                    <a:pt x="179" y="13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42"/>
            <p:cNvSpPr/>
            <p:nvPr/>
          </p:nvSpPr>
          <p:spPr>
            <a:xfrm>
              <a:off x="4984825" y="1401800"/>
              <a:ext cx="8375" cy="18475"/>
            </a:xfrm>
            <a:custGeom>
              <a:avLst/>
              <a:gdLst/>
              <a:ahLst/>
              <a:cxnLst/>
              <a:rect l="l" t="t" r="r" b="b"/>
              <a:pathLst>
                <a:path w="335" h="739" extrusionOk="0">
                  <a:moveTo>
                    <a:pt x="1" y="0"/>
                  </a:moveTo>
                  <a:cubicBezTo>
                    <a:pt x="1" y="0"/>
                    <a:pt x="49" y="179"/>
                    <a:pt x="144" y="381"/>
                  </a:cubicBezTo>
                  <a:cubicBezTo>
                    <a:pt x="227" y="584"/>
                    <a:pt x="334" y="738"/>
                    <a:pt x="334" y="738"/>
                  </a:cubicBezTo>
                  <a:cubicBezTo>
                    <a:pt x="334" y="738"/>
                    <a:pt x="334" y="548"/>
                    <a:pt x="239" y="333"/>
                  </a:cubicBezTo>
                  <a:cubicBezTo>
                    <a:pt x="132" y="13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42"/>
            <p:cNvSpPr/>
            <p:nvPr/>
          </p:nvSpPr>
          <p:spPr>
            <a:xfrm>
              <a:off x="4983050" y="1411325"/>
              <a:ext cx="11925" cy="20550"/>
            </a:xfrm>
            <a:custGeom>
              <a:avLst/>
              <a:gdLst/>
              <a:ahLst/>
              <a:cxnLst/>
              <a:rect l="l" t="t" r="r" b="b"/>
              <a:pathLst>
                <a:path w="477" h="822" extrusionOk="0">
                  <a:moveTo>
                    <a:pt x="1" y="0"/>
                  </a:moveTo>
                  <a:cubicBezTo>
                    <a:pt x="1" y="0"/>
                    <a:pt x="12" y="48"/>
                    <a:pt x="36" y="131"/>
                  </a:cubicBezTo>
                  <a:cubicBezTo>
                    <a:pt x="60" y="226"/>
                    <a:pt x="96" y="333"/>
                    <a:pt x="167" y="453"/>
                  </a:cubicBezTo>
                  <a:cubicBezTo>
                    <a:pt x="227" y="572"/>
                    <a:pt x="310" y="667"/>
                    <a:pt x="370" y="726"/>
                  </a:cubicBezTo>
                  <a:cubicBezTo>
                    <a:pt x="429" y="798"/>
                    <a:pt x="477" y="822"/>
                    <a:pt x="477" y="822"/>
                  </a:cubicBezTo>
                  <a:cubicBezTo>
                    <a:pt x="477" y="822"/>
                    <a:pt x="382" y="631"/>
                    <a:pt x="251" y="405"/>
                  </a:cubicBezTo>
                  <a:cubicBezTo>
                    <a:pt x="132" y="17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42"/>
            <p:cNvSpPr/>
            <p:nvPr/>
          </p:nvSpPr>
          <p:spPr>
            <a:xfrm>
              <a:off x="4983350" y="1439300"/>
              <a:ext cx="11325" cy="19975"/>
            </a:xfrm>
            <a:custGeom>
              <a:avLst/>
              <a:gdLst/>
              <a:ahLst/>
              <a:cxnLst/>
              <a:rect l="l" t="t" r="r" b="b"/>
              <a:pathLst>
                <a:path w="453" h="799" extrusionOk="0">
                  <a:moveTo>
                    <a:pt x="12" y="0"/>
                  </a:moveTo>
                  <a:cubicBezTo>
                    <a:pt x="12" y="0"/>
                    <a:pt x="0" y="48"/>
                    <a:pt x="0" y="143"/>
                  </a:cubicBezTo>
                  <a:cubicBezTo>
                    <a:pt x="0" y="227"/>
                    <a:pt x="12" y="357"/>
                    <a:pt x="84" y="477"/>
                  </a:cubicBezTo>
                  <a:cubicBezTo>
                    <a:pt x="155" y="596"/>
                    <a:pt x="250" y="691"/>
                    <a:pt x="322" y="738"/>
                  </a:cubicBezTo>
                  <a:cubicBezTo>
                    <a:pt x="393" y="786"/>
                    <a:pt x="453" y="798"/>
                    <a:pt x="453" y="798"/>
                  </a:cubicBezTo>
                  <a:cubicBezTo>
                    <a:pt x="453" y="798"/>
                    <a:pt x="405" y="762"/>
                    <a:pt x="358" y="691"/>
                  </a:cubicBezTo>
                  <a:cubicBezTo>
                    <a:pt x="298" y="631"/>
                    <a:pt x="239" y="536"/>
                    <a:pt x="179" y="429"/>
                  </a:cubicBezTo>
                  <a:cubicBezTo>
                    <a:pt x="120" y="322"/>
                    <a:pt x="72" y="215"/>
                    <a:pt x="48" y="131"/>
                  </a:cubicBezTo>
                  <a:cubicBezTo>
                    <a:pt x="24" y="48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42"/>
            <p:cNvSpPr/>
            <p:nvPr/>
          </p:nvSpPr>
          <p:spPr>
            <a:xfrm>
              <a:off x="4825600" y="1111275"/>
              <a:ext cx="53600" cy="49725"/>
            </a:xfrm>
            <a:custGeom>
              <a:avLst/>
              <a:gdLst/>
              <a:ahLst/>
              <a:cxnLst/>
              <a:rect l="l" t="t" r="r" b="b"/>
              <a:pathLst>
                <a:path w="2144" h="1989" extrusionOk="0">
                  <a:moveTo>
                    <a:pt x="0" y="1"/>
                  </a:moveTo>
                  <a:cubicBezTo>
                    <a:pt x="0" y="1"/>
                    <a:pt x="12" y="36"/>
                    <a:pt x="60" y="108"/>
                  </a:cubicBezTo>
                  <a:cubicBezTo>
                    <a:pt x="95" y="167"/>
                    <a:pt x="155" y="274"/>
                    <a:pt x="238" y="382"/>
                  </a:cubicBezTo>
                  <a:cubicBezTo>
                    <a:pt x="334" y="489"/>
                    <a:pt x="453" y="608"/>
                    <a:pt x="607" y="715"/>
                  </a:cubicBezTo>
                  <a:cubicBezTo>
                    <a:pt x="774" y="834"/>
                    <a:pt x="976" y="906"/>
                    <a:pt x="1155" y="977"/>
                  </a:cubicBezTo>
                  <a:cubicBezTo>
                    <a:pt x="1524" y="1120"/>
                    <a:pt x="1798" y="1382"/>
                    <a:pt x="1953" y="1596"/>
                  </a:cubicBezTo>
                  <a:cubicBezTo>
                    <a:pt x="2036" y="1703"/>
                    <a:pt x="2084" y="1798"/>
                    <a:pt x="2096" y="1870"/>
                  </a:cubicBezTo>
                  <a:cubicBezTo>
                    <a:pt x="2096" y="1906"/>
                    <a:pt x="2096" y="1941"/>
                    <a:pt x="2096" y="1953"/>
                  </a:cubicBezTo>
                  <a:cubicBezTo>
                    <a:pt x="2096" y="1977"/>
                    <a:pt x="2084" y="1989"/>
                    <a:pt x="2084" y="1989"/>
                  </a:cubicBezTo>
                  <a:cubicBezTo>
                    <a:pt x="2084" y="1989"/>
                    <a:pt x="2096" y="1977"/>
                    <a:pt x="2108" y="1965"/>
                  </a:cubicBezTo>
                  <a:cubicBezTo>
                    <a:pt x="2119" y="1941"/>
                    <a:pt x="2119" y="1918"/>
                    <a:pt x="2131" y="1870"/>
                  </a:cubicBezTo>
                  <a:cubicBezTo>
                    <a:pt x="2143" y="1787"/>
                    <a:pt x="2108" y="1668"/>
                    <a:pt x="2048" y="1537"/>
                  </a:cubicBezTo>
                  <a:cubicBezTo>
                    <a:pt x="1929" y="1287"/>
                    <a:pt x="1667" y="941"/>
                    <a:pt x="1238" y="775"/>
                  </a:cubicBezTo>
                  <a:cubicBezTo>
                    <a:pt x="1036" y="703"/>
                    <a:pt x="857" y="655"/>
                    <a:pt x="703" y="572"/>
                  </a:cubicBezTo>
                  <a:cubicBezTo>
                    <a:pt x="548" y="489"/>
                    <a:pt x="417" y="394"/>
                    <a:pt x="322" y="310"/>
                  </a:cubicBezTo>
                  <a:cubicBezTo>
                    <a:pt x="214" y="215"/>
                    <a:pt x="131" y="144"/>
                    <a:pt x="83" y="84"/>
                  </a:cubicBezTo>
                  <a:cubicBezTo>
                    <a:pt x="24" y="2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42"/>
            <p:cNvSpPr/>
            <p:nvPr/>
          </p:nvSpPr>
          <p:spPr>
            <a:xfrm>
              <a:off x="4761300" y="1125850"/>
              <a:ext cx="68775" cy="12550"/>
            </a:xfrm>
            <a:custGeom>
              <a:avLst/>
              <a:gdLst/>
              <a:ahLst/>
              <a:cxnLst/>
              <a:rect l="l" t="t" r="r" b="b"/>
              <a:pathLst>
                <a:path w="2751" h="502" extrusionOk="0">
                  <a:moveTo>
                    <a:pt x="1457" y="0"/>
                  </a:moveTo>
                  <a:cubicBezTo>
                    <a:pt x="1436" y="0"/>
                    <a:pt x="1415" y="0"/>
                    <a:pt x="1393" y="1"/>
                  </a:cubicBezTo>
                  <a:cubicBezTo>
                    <a:pt x="989" y="25"/>
                    <a:pt x="631" y="132"/>
                    <a:pt x="393" y="227"/>
                  </a:cubicBezTo>
                  <a:cubicBezTo>
                    <a:pt x="143" y="311"/>
                    <a:pt x="0" y="382"/>
                    <a:pt x="0" y="382"/>
                  </a:cubicBezTo>
                  <a:cubicBezTo>
                    <a:pt x="0" y="382"/>
                    <a:pt x="155" y="358"/>
                    <a:pt x="417" y="323"/>
                  </a:cubicBezTo>
                  <a:cubicBezTo>
                    <a:pt x="667" y="287"/>
                    <a:pt x="1024" y="227"/>
                    <a:pt x="1405" y="215"/>
                  </a:cubicBezTo>
                  <a:cubicBezTo>
                    <a:pt x="1444" y="214"/>
                    <a:pt x="1483" y="214"/>
                    <a:pt x="1521" y="214"/>
                  </a:cubicBezTo>
                  <a:cubicBezTo>
                    <a:pt x="1856" y="214"/>
                    <a:pt x="2156" y="260"/>
                    <a:pt x="2370" y="334"/>
                  </a:cubicBezTo>
                  <a:cubicBezTo>
                    <a:pt x="2489" y="370"/>
                    <a:pt x="2584" y="418"/>
                    <a:pt x="2655" y="442"/>
                  </a:cubicBezTo>
                  <a:cubicBezTo>
                    <a:pt x="2715" y="477"/>
                    <a:pt x="2751" y="501"/>
                    <a:pt x="2751" y="501"/>
                  </a:cubicBezTo>
                  <a:cubicBezTo>
                    <a:pt x="2751" y="501"/>
                    <a:pt x="2727" y="465"/>
                    <a:pt x="2667" y="418"/>
                  </a:cubicBezTo>
                  <a:cubicBezTo>
                    <a:pt x="2620" y="370"/>
                    <a:pt x="2525" y="299"/>
                    <a:pt x="2417" y="239"/>
                  </a:cubicBezTo>
                  <a:cubicBezTo>
                    <a:pt x="2191" y="104"/>
                    <a:pt x="1847" y="0"/>
                    <a:pt x="14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42"/>
            <p:cNvSpPr/>
            <p:nvPr/>
          </p:nvSpPr>
          <p:spPr>
            <a:xfrm>
              <a:off x="4695825" y="1139900"/>
              <a:ext cx="83650" cy="19625"/>
            </a:xfrm>
            <a:custGeom>
              <a:avLst/>
              <a:gdLst/>
              <a:ahLst/>
              <a:cxnLst/>
              <a:rect l="l" t="t" r="r" b="b"/>
              <a:pathLst>
                <a:path w="3346" h="785" extrusionOk="0">
                  <a:moveTo>
                    <a:pt x="2167" y="1"/>
                  </a:moveTo>
                  <a:cubicBezTo>
                    <a:pt x="1984" y="1"/>
                    <a:pt x="1788" y="7"/>
                    <a:pt x="1584" y="22"/>
                  </a:cubicBezTo>
                  <a:cubicBezTo>
                    <a:pt x="1334" y="46"/>
                    <a:pt x="1095" y="82"/>
                    <a:pt x="881" y="142"/>
                  </a:cubicBezTo>
                  <a:cubicBezTo>
                    <a:pt x="679" y="213"/>
                    <a:pt x="500" y="296"/>
                    <a:pt x="357" y="392"/>
                  </a:cubicBezTo>
                  <a:cubicBezTo>
                    <a:pt x="226" y="487"/>
                    <a:pt x="131" y="594"/>
                    <a:pt x="83" y="665"/>
                  </a:cubicBezTo>
                  <a:cubicBezTo>
                    <a:pt x="24" y="737"/>
                    <a:pt x="0" y="784"/>
                    <a:pt x="0" y="784"/>
                  </a:cubicBezTo>
                  <a:cubicBezTo>
                    <a:pt x="0" y="784"/>
                    <a:pt x="36" y="749"/>
                    <a:pt x="107" y="689"/>
                  </a:cubicBezTo>
                  <a:cubicBezTo>
                    <a:pt x="179" y="630"/>
                    <a:pt x="274" y="558"/>
                    <a:pt x="417" y="487"/>
                  </a:cubicBezTo>
                  <a:cubicBezTo>
                    <a:pt x="560" y="415"/>
                    <a:pt x="726" y="356"/>
                    <a:pt x="929" y="320"/>
                  </a:cubicBezTo>
                  <a:cubicBezTo>
                    <a:pt x="1131" y="272"/>
                    <a:pt x="1357" y="249"/>
                    <a:pt x="1595" y="237"/>
                  </a:cubicBezTo>
                  <a:cubicBezTo>
                    <a:pt x="2084" y="201"/>
                    <a:pt x="2512" y="153"/>
                    <a:pt x="2834" y="142"/>
                  </a:cubicBezTo>
                  <a:cubicBezTo>
                    <a:pt x="3155" y="118"/>
                    <a:pt x="3346" y="118"/>
                    <a:pt x="3346" y="118"/>
                  </a:cubicBezTo>
                  <a:cubicBezTo>
                    <a:pt x="3346" y="118"/>
                    <a:pt x="3155" y="58"/>
                    <a:pt x="2834" y="34"/>
                  </a:cubicBezTo>
                  <a:cubicBezTo>
                    <a:pt x="2647" y="14"/>
                    <a:pt x="2420" y="1"/>
                    <a:pt x="2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42"/>
            <p:cNvSpPr/>
            <p:nvPr/>
          </p:nvSpPr>
          <p:spPr>
            <a:xfrm>
              <a:off x="4656225" y="1148775"/>
              <a:ext cx="88425" cy="49450"/>
            </a:xfrm>
            <a:custGeom>
              <a:avLst/>
              <a:gdLst/>
              <a:ahLst/>
              <a:cxnLst/>
              <a:rect l="l" t="t" r="r" b="b"/>
              <a:pathLst>
                <a:path w="3537" h="1978" extrusionOk="0">
                  <a:moveTo>
                    <a:pt x="3537" y="1"/>
                  </a:moveTo>
                  <a:cubicBezTo>
                    <a:pt x="3537" y="1"/>
                    <a:pt x="3477" y="13"/>
                    <a:pt x="3382" y="25"/>
                  </a:cubicBezTo>
                  <a:cubicBezTo>
                    <a:pt x="3275" y="37"/>
                    <a:pt x="3120" y="60"/>
                    <a:pt x="2941" y="108"/>
                  </a:cubicBezTo>
                  <a:cubicBezTo>
                    <a:pt x="2751" y="144"/>
                    <a:pt x="2537" y="203"/>
                    <a:pt x="2298" y="298"/>
                  </a:cubicBezTo>
                  <a:cubicBezTo>
                    <a:pt x="2072" y="394"/>
                    <a:pt x="1822" y="537"/>
                    <a:pt x="1596" y="727"/>
                  </a:cubicBezTo>
                  <a:cubicBezTo>
                    <a:pt x="1370" y="918"/>
                    <a:pt x="1191" y="1108"/>
                    <a:pt x="1013" y="1275"/>
                  </a:cubicBezTo>
                  <a:cubicBezTo>
                    <a:pt x="834" y="1453"/>
                    <a:pt x="679" y="1596"/>
                    <a:pt x="524" y="1703"/>
                  </a:cubicBezTo>
                  <a:cubicBezTo>
                    <a:pt x="381" y="1811"/>
                    <a:pt x="239" y="1870"/>
                    <a:pt x="143" y="1918"/>
                  </a:cubicBezTo>
                  <a:cubicBezTo>
                    <a:pt x="48" y="1953"/>
                    <a:pt x="0" y="1977"/>
                    <a:pt x="0" y="1977"/>
                  </a:cubicBezTo>
                  <a:cubicBezTo>
                    <a:pt x="0" y="1977"/>
                    <a:pt x="48" y="1965"/>
                    <a:pt x="155" y="1953"/>
                  </a:cubicBezTo>
                  <a:cubicBezTo>
                    <a:pt x="262" y="1930"/>
                    <a:pt x="405" y="1882"/>
                    <a:pt x="584" y="1799"/>
                  </a:cubicBezTo>
                  <a:cubicBezTo>
                    <a:pt x="751" y="1703"/>
                    <a:pt x="941" y="1572"/>
                    <a:pt x="1132" y="1418"/>
                  </a:cubicBezTo>
                  <a:cubicBezTo>
                    <a:pt x="1322" y="1251"/>
                    <a:pt x="1513" y="1072"/>
                    <a:pt x="1727" y="894"/>
                  </a:cubicBezTo>
                  <a:cubicBezTo>
                    <a:pt x="2144" y="525"/>
                    <a:pt x="2620" y="334"/>
                    <a:pt x="2965" y="203"/>
                  </a:cubicBezTo>
                  <a:cubicBezTo>
                    <a:pt x="3322" y="84"/>
                    <a:pt x="3537" y="1"/>
                    <a:pt x="35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42"/>
            <p:cNvSpPr/>
            <p:nvPr/>
          </p:nvSpPr>
          <p:spPr>
            <a:xfrm>
              <a:off x="4641050" y="1192825"/>
              <a:ext cx="39600" cy="39025"/>
            </a:xfrm>
            <a:custGeom>
              <a:avLst/>
              <a:gdLst/>
              <a:ahLst/>
              <a:cxnLst/>
              <a:rect l="l" t="t" r="r" b="b"/>
              <a:pathLst>
                <a:path w="1584" h="1561" extrusionOk="0">
                  <a:moveTo>
                    <a:pt x="1584" y="1"/>
                  </a:moveTo>
                  <a:lnTo>
                    <a:pt x="1584" y="1"/>
                  </a:lnTo>
                  <a:cubicBezTo>
                    <a:pt x="1584" y="1"/>
                    <a:pt x="1488" y="84"/>
                    <a:pt x="1346" y="239"/>
                  </a:cubicBezTo>
                  <a:cubicBezTo>
                    <a:pt x="1203" y="382"/>
                    <a:pt x="1024" y="596"/>
                    <a:pt x="810" y="811"/>
                  </a:cubicBezTo>
                  <a:cubicBezTo>
                    <a:pt x="607" y="1037"/>
                    <a:pt x="417" y="1227"/>
                    <a:pt x="262" y="1358"/>
                  </a:cubicBezTo>
                  <a:cubicBezTo>
                    <a:pt x="179" y="1430"/>
                    <a:pt x="119" y="1477"/>
                    <a:pt x="72" y="1513"/>
                  </a:cubicBezTo>
                  <a:cubicBezTo>
                    <a:pt x="24" y="1549"/>
                    <a:pt x="0" y="1561"/>
                    <a:pt x="0" y="1561"/>
                  </a:cubicBezTo>
                  <a:cubicBezTo>
                    <a:pt x="0" y="1561"/>
                    <a:pt x="36" y="1549"/>
                    <a:pt x="84" y="1537"/>
                  </a:cubicBezTo>
                  <a:cubicBezTo>
                    <a:pt x="143" y="1525"/>
                    <a:pt x="226" y="1489"/>
                    <a:pt x="322" y="1454"/>
                  </a:cubicBezTo>
                  <a:cubicBezTo>
                    <a:pt x="512" y="1358"/>
                    <a:pt x="750" y="1192"/>
                    <a:pt x="965" y="953"/>
                  </a:cubicBezTo>
                  <a:cubicBezTo>
                    <a:pt x="1191" y="727"/>
                    <a:pt x="1334" y="477"/>
                    <a:pt x="1429" y="299"/>
                  </a:cubicBezTo>
                  <a:cubicBezTo>
                    <a:pt x="1536" y="120"/>
                    <a:pt x="1584" y="1"/>
                    <a:pt x="15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42"/>
            <p:cNvSpPr/>
            <p:nvPr/>
          </p:nvSpPr>
          <p:spPr>
            <a:xfrm>
              <a:off x="4619025" y="1232425"/>
              <a:ext cx="42875" cy="70275"/>
            </a:xfrm>
            <a:custGeom>
              <a:avLst/>
              <a:gdLst/>
              <a:ahLst/>
              <a:cxnLst/>
              <a:rect l="l" t="t" r="r" b="b"/>
              <a:pathLst>
                <a:path w="1715" h="2811" extrusionOk="0">
                  <a:moveTo>
                    <a:pt x="1715" y="0"/>
                  </a:moveTo>
                  <a:lnTo>
                    <a:pt x="1715" y="0"/>
                  </a:lnTo>
                  <a:cubicBezTo>
                    <a:pt x="1715" y="1"/>
                    <a:pt x="1679" y="36"/>
                    <a:pt x="1631" y="108"/>
                  </a:cubicBezTo>
                  <a:cubicBezTo>
                    <a:pt x="1572" y="179"/>
                    <a:pt x="1512" y="286"/>
                    <a:pt x="1453" y="441"/>
                  </a:cubicBezTo>
                  <a:cubicBezTo>
                    <a:pt x="1393" y="584"/>
                    <a:pt x="1346" y="762"/>
                    <a:pt x="1286" y="953"/>
                  </a:cubicBezTo>
                  <a:cubicBezTo>
                    <a:pt x="1227" y="1143"/>
                    <a:pt x="1143" y="1334"/>
                    <a:pt x="1012" y="1489"/>
                  </a:cubicBezTo>
                  <a:cubicBezTo>
                    <a:pt x="941" y="1560"/>
                    <a:pt x="857" y="1620"/>
                    <a:pt x="762" y="1679"/>
                  </a:cubicBezTo>
                  <a:cubicBezTo>
                    <a:pt x="667" y="1739"/>
                    <a:pt x="572" y="1810"/>
                    <a:pt x="500" y="1882"/>
                  </a:cubicBezTo>
                  <a:cubicBezTo>
                    <a:pt x="345" y="2036"/>
                    <a:pt x="226" y="2191"/>
                    <a:pt x="155" y="2334"/>
                  </a:cubicBezTo>
                  <a:cubicBezTo>
                    <a:pt x="84" y="2477"/>
                    <a:pt x="48" y="2596"/>
                    <a:pt x="24" y="2679"/>
                  </a:cubicBezTo>
                  <a:cubicBezTo>
                    <a:pt x="0" y="2763"/>
                    <a:pt x="0" y="2810"/>
                    <a:pt x="0" y="2810"/>
                  </a:cubicBezTo>
                  <a:cubicBezTo>
                    <a:pt x="0" y="2810"/>
                    <a:pt x="12" y="2763"/>
                    <a:pt x="60" y="2691"/>
                  </a:cubicBezTo>
                  <a:cubicBezTo>
                    <a:pt x="95" y="2620"/>
                    <a:pt x="155" y="2513"/>
                    <a:pt x="250" y="2394"/>
                  </a:cubicBezTo>
                  <a:cubicBezTo>
                    <a:pt x="334" y="2275"/>
                    <a:pt x="465" y="2144"/>
                    <a:pt x="607" y="2025"/>
                  </a:cubicBezTo>
                  <a:cubicBezTo>
                    <a:pt x="691" y="1965"/>
                    <a:pt x="774" y="1905"/>
                    <a:pt x="869" y="1858"/>
                  </a:cubicBezTo>
                  <a:cubicBezTo>
                    <a:pt x="965" y="1798"/>
                    <a:pt x="1072" y="1727"/>
                    <a:pt x="1155" y="1632"/>
                  </a:cubicBezTo>
                  <a:cubicBezTo>
                    <a:pt x="1346" y="1441"/>
                    <a:pt x="1417" y="1191"/>
                    <a:pt x="1453" y="1001"/>
                  </a:cubicBezTo>
                  <a:cubicBezTo>
                    <a:pt x="1500" y="798"/>
                    <a:pt x="1524" y="620"/>
                    <a:pt x="1560" y="465"/>
                  </a:cubicBezTo>
                  <a:cubicBezTo>
                    <a:pt x="1584" y="322"/>
                    <a:pt x="1619" y="203"/>
                    <a:pt x="1655" y="120"/>
                  </a:cubicBezTo>
                  <a:cubicBezTo>
                    <a:pt x="1691" y="48"/>
                    <a:pt x="1715" y="1"/>
                    <a:pt x="17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42"/>
            <p:cNvSpPr/>
            <p:nvPr/>
          </p:nvSpPr>
          <p:spPr>
            <a:xfrm>
              <a:off x="4904175" y="1143425"/>
              <a:ext cx="38125" cy="71175"/>
            </a:xfrm>
            <a:custGeom>
              <a:avLst/>
              <a:gdLst/>
              <a:ahLst/>
              <a:cxnLst/>
              <a:rect l="l" t="t" r="r" b="b"/>
              <a:pathLst>
                <a:path w="1525" h="2847" extrusionOk="0">
                  <a:moveTo>
                    <a:pt x="0" y="1"/>
                  </a:moveTo>
                  <a:cubicBezTo>
                    <a:pt x="0" y="1"/>
                    <a:pt x="96" y="155"/>
                    <a:pt x="262" y="405"/>
                  </a:cubicBezTo>
                  <a:cubicBezTo>
                    <a:pt x="417" y="655"/>
                    <a:pt x="620" y="1001"/>
                    <a:pt x="846" y="1382"/>
                  </a:cubicBezTo>
                  <a:cubicBezTo>
                    <a:pt x="953" y="1584"/>
                    <a:pt x="1060" y="1763"/>
                    <a:pt x="1155" y="1941"/>
                  </a:cubicBezTo>
                  <a:cubicBezTo>
                    <a:pt x="1251" y="2108"/>
                    <a:pt x="1334" y="2263"/>
                    <a:pt x="1382" y="2394"/>
                  </a:cubicBezTo>
                  <a:cubicBezTo>
                    <a:pt x="1441" y="2525"/>
                    <a:pt x="1465" y="2644"/>
                    <a:pt x="1477" y="2715"/>
                  </a:cubicBezTo>
                  <a:cubicBezTo>
                    <a:pt x="1489" y="2798"/>
                    <a:pt x="1489" y="2846"/>
                    <a:pt x="1489" y="2846"/>
                  </a:cubicBezTo>
                  <a:cubicBezTo>
                    <a:pt x="1489" y="2846"/>
                    <a:pt x="1501" y="2810"/>
                    <a:pt x="1512" y="2715"/>
                  </a:cubicBezTo>
                  <a:cubicBezTo>
                    <a:pt x="1524" y="2632"/>
                    <a:pt x="1524" y="2513"/>
                    <a:pt x="1489" y="2358"/>
                  </a:cubicBezTo>
                  <a:cubicBezTo>
                    <a:pt x="1453" y="2215"/>
                    <a:pt x="1393" y="2036"/>
                    <a:pt x="1310" y="1858"/>
                  </a:cubicBezTo>
                  <a:cubicBezTo>
                    <a:pt x="1239" y="1679"/>
                    <a:pt x="1143" y="1477"/>
                    <a:pt x="1024" y="1286"/>
                  </a:cubicBezTo>
                  <a:cubicBezTo>
                    <a:pt x="798" y="882"/>
                    <a:pt x="536" y="560"/>
                    <a:pt x="346" y="334"/>
                  </a:cubicBezTo>
                  <a:cubicBezTo>
                    <a:pt x="143" y="12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42"/>
            <p:cNvSpPr/>
            <p:nvPr/>
          </p:nvSpPr>
          <p:spPr>
            <a:xfrm>
              <a:off x="4940200" y="1183600"/>
              <a:ext cx="13100" cy="50050"/>
            </a:xfrm>
            <a:custGeom>
              <a:avLst/>
              <a:gdLst/>
              <a:ahLst/>
              <a:cxnLst/>
              <a:rect l="l" t="t" r="r" b="b"/>
              <a:pathLst>
                <a:path w="524" h="200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36" y="108"/>
                    <a:pt x="95" y="287"/>
                  </a:cubicBezTo>
                  <a:cubicBezTo>
                    <a:pt x="155" y="465"/>
                    <a:pt x="214" y="715"/>
                    <a:pt x="262" y="989"/>
                  </a:cubicBezTo>
                  <a:cubicBezTo>
                    <a:pt x="322" y="1263"/>
                    <a:pt x="345" y="1513"/>
                    <a:pt x="369" y="1692"/>
                  </a:cubicBezTo>
                  <a:cubicBezTo>
                    <a:pt x="381" y="1882"/>
                    <a:pt x="381" y="2001"/>
                    <a:pt x="381" y="2001"/>
                  </a:cubicBezTo>
                  <a:cubicBezTo>
                    <a:pt x="381" y="2001"/>
                    <a:pt x="393" y="1977"/>
                    <a:pt x="405" y="1930"/>
                  </a:cubicBezTo>
                  <a:cubicBezTo>
                    <a:pt x="429" y="1870"/>
                    <a:pt x="452" y="1799"/>
                    <a:pt x="464" y="1703"/>
                  </a:cubicBezTo>
                  <a:cubicBezTo>
                    <a:pt x="512" y="1513"/>
                    <a:pt x="524" y="1239"/>
                    <a:pt x="476" y="953"/>
                  </a:cubicBezTo>
                  <a:cubicBezTo>
                    <a:pt x="417" y="656"/>
                    <a:pt x="298" y="406"/>
                    <a:pt x="191" y="251"/>
                  </a:cubicBezTo>
                  <a:cubicBezTo>
                    <a:pt x="143" y="168"/>
                    <a:pt x="95" y="108"/>
                    <a:pt x="60" y="60"/>
                  </a:cubicBezTo>
                  <a:cubicBezTo>
                    <a:pt x="24" y="25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42"/>
            <p:cNvSpPr/>
            <p:nvPr/>
          </p:nvSpPr>
          <p:spPr>
            <a:xfrm>
              <a:off x="4955075" y="1191050"/>
              <a:ext cx="18175" cy="64625"/>
            </a:xfrm>
            <a:custGeom>
              <a:avLst/>
              <a:gdLst/>
              <a:ahLst/>
              <a:cxnLst/>
              <a:rect l="l" t="t" r="r" b="b"/>
              <a:pathLst>
                <a:path w="727" h="2585" extrusionOk="0">
                  <a:moveTo>
                    <a:pt x="0" y="1"/>
                  </a:moveTo>
                  <a:cubicBezTo>
                    <a:pt x="0" y="1"/>
                    <a:pt x="24" y="143"/>
                    <a:pt x="72" y="393"/>
                  </a:cubicBezTo>
                  <a:cubicBezTo>
                    <a:pt x="119" y="632"/>
                    <a:pt x="167" y="965"/>
                    <a:pt x="203" y="1334"/>
                  </a:cubicBezTo>
                  <a:cubicBezTo>
                    <a:pt x="215" y="1525"/>
                    <a:pt x="227" y="1703"/>
                    <a:pt x="262" y="1870"/>
                  </a:cubicBezTo>
                  <a:cubicBezTo>
                    <a:pt x="286" y="2036"/>
                    <a:pt x="346" y="2191"/>
                    <a:pt x="417" y="2298"/>
                  </a:cubicBezTo>
                  <a:cubicBezTo>
                    <a:pt x="489" y="2406"/>
                    <a:pt x="572" y="2489"/>
                    <a:pt x="631" y="2525"/>
                  </a:cubicBezTo>
                  <a:cubicBezTo>
                    <a:pt x="691" y="2560"/>
                    <a:pt x="727" y="2584"/>
                    <a:pt x="727" y="2584"/>
                  </a:cubicBezTo>
                  <a:cubicBezTo>
                    <a:pt x="727" y="2584"/>
                    <a:pt x="691" y="2548"/>
                    <a:pt x="655" y="2501"/>
                  </a:cubicBezTo>
                  <a:cubicBezTo>
                    <a:pt x="608" y="2441"/>
                    <a:pt x="560" y="2358"/>
                    <a:pt x="512" y="2251"/>
                  </a:cubicBezTo>
                  <a:cubicBezTo>
                    <a:pt x="477" y="2144"/>
                    <a:pt x="441" y="2001"/>
                    <a:pt x="429" y="1846"/>
                  </a:cubicBezTo>
                  <a:cubicBezTo>
                    <a:pt x="417" y="1691"/>
                    <a:pt x="417" y="1513"/>
                    <a:pt x="405" y="1322"/>
                  </a:cubicBezTo>
                  <a:cubicBezTo>
                    <a:pt x="369" y="929"/>
                    <a:pt x="274" y="596"/>
                    <a:pt x="179" y="358"/>
                  </a:cubicBezTo>
                  <a:cubicBezTo>
                    <a:pt x="84" y="13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42"/>
            <p:cNvSpPr/>
            <p:nvPr/>
          </p:nvSpPr>
          <p:spPr>
            <a:xfrm>
              <a:off x="4692825" y="1615800"/>
              <a:ext cx="15225" cy="101525"/>
            </a:xfrm>
            <a:custGeom>
              <a:avLst/>
              <a:gdLst/>
              <a:ahLst/>
              <a:cxnLst/>
              <a:rect l="l" t="t" r="r" b="b"/>
              <a:pathLst>
                <a:path w="609" h="4061" extrusionOk="0">
                  <a:moveTo>
                    <a:pt x="1" y="1"/>
                  </a:moveTo>
                  <a:cubicBezTo>
                    <a:pt x="1" y="2"/>
                    <a:pt x="25" y="61"/>
                    <a:pt x="49" y="155"/>
                  </a:cubicBezTo>
                  <a:cubicBezTo>
                    <a:pt x="72" y="263"/>
                    <a:pt x="120" y="405"/>
                    <a:pt x="156" y="584"/>
                  </a:cubicBezTo>
                  <a:cubicBezTo>
                    <a:pt x="251" y="953"/>
                    <a:pt x="346" y="1453"/>
                    <a:pt x="418" y="2013"/>
                  </a:cubicBezTo>
                  <a:cubicBezTo>
                    <a:pt x="489" y="2572"/>
                    <a:pt x="525" y="3084"/>
                    <a:pt x="537" y="3465"/>
                  </a:cubicBezTo>
                  <a:cubicBezTo>
                    <a:pt x="537" y="3644"/>
                    <a:pt x="537" y="3799"/>
                    <a:pt x="537" y="3906"/>
                  </a:cubicBezTo>
                  <a:cubicBezTo>
                    <a:pt x="537" y="4001"/>
                    <a:pt x="537" y="4061"/>
                    <a:pt x="537" y="4061"/>
                  </a:cubicBezTo>
                  <a:cubicBezTo>
                    <a:pt x="537" y="4061"/>
                    <a:pt x="549" y="4001"/>
                    <a:pt x="561" y="3906"/>
                  </a:cubicBezTo>
                  <a:cubicBezTo>
                    <a:pt x="572" y="3799"/>
                    <a:pt x="584" y="3644"/>
                    <a:pt x="584" y="3465"/>
                  </a:cubicBezTo>
                  <a:cubicBezTo>
                    <a:pt x="608" y="3084"/>
                    <a:pt x="596" y="2572"/>
                    <a:pt x="525" y="2001"/>
                  </a:cubicBezTo>
                  <a:cubicBezTo>
                    <a:pt x="453" y="1429"/>
                    <a:pt x="322" y="929"/>
                    <a:pt x="203" y="572"/>
                  </a:cubicBezTo>
                  <a:cubicBezTo>
                    <a:pt x="156" y="394"/>
                    <a:pt x="96" y="251"/>
                    <a:pt x="60" y="155"/>
                  </a:cubicBezTo>
                  <a:cubicBezTo>
                    <a:pt x="25" y="61"/>
                    <a:pt x="2" y="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42"/>
            <p:cNvSpPr/>
            <p:nvPr/>
          </p:nvSpPr>
          <p:spPr>
            <a:xfrm>
              <a:off x="4706225" y="1643200"/>
              <a:ext cx="9550" cy="50325"/>
            </a:xfrm>
            <a:custGeom>
              <a:avLst/>
              <a:gdLst/>
              <a:ahLst/>
              <a:cxnLst/>
              <a:rect l="l" t="t" r="r" b="b"/>
              <a:pathLst>
                <a:path w="382" h="201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36" y="119"/>
                    <a:pt x="84" y="298"/>
                  </a:cubicBezTo>
                  <a:cubicBezTo>
                    <a:pt x="120" y="476"/>
                    <a:pt x="179" y="726"/>
                    <a:pt x="227" y="1000"/>
                  </a:cubicBezTo>
                  <a:cubicBezTo>
                    <a:pt x="275" y="1274"/>
                    <a:pt x="310" y="1524"/>
                    <a:pt x="322" y="1715"/>
                  </a:cubicBezTo>
                  <a:cubicBezTo>
                    <a:pt x="334" y="1893"/>
                    <a:pt x="346" y="2012"/>
                    <a:pt x="346" y="2012"/>
                  </a:cubicBezTo>
                  <a:cubicBezTo>
                    <a:pt x="346" y="2012"/>
                    <a:pt x="370" y="1893"/>
                    <a:pt x="382" y="1715"/>
                  </a:cubicBezTo>
                  <a:cubicBezTo>
                    <a:pt x="382" y="1524"/>
                    <a:pt x="382" y="1262"/>
                    <a:pt x="334" y="976"/>
                  </a:cubicBezTo>
                  <a:cubicBezTo>
                    <a:pt x="286" y="703"/>
                    <a:pt x="203" y="452"/>
                    <a:pt x="132" y="274"/>
                  </a:cubicBezTo>
                  <a:cubicBezTo>
                    <a:pt x="60" y="10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42"/>
            <p:cNvSpPr/>
            <p:nvPr/>
          </p:nvSpPr>
          <p:spPr>
            <a:xfrm>
              <a:off x="4716650" y="1655700"/>
              <a:ext cx="5975" cy="22925"/>
            </a:xfrm>
            <a:custGeom>
              <a:avLst/>
              <a:gdLst/>
              <a:ahLst/>
              <a:cxnLst/>
              <a:rect l="l" t="t" r="r" b="b"/>
              <a:pathLst>
                <a:path w="239" h="917" extrusionOk="0">
                  <a:moveTo>
                    <a:pt x="0" y="0"/>
                  </a:moveTo>
                  <a:cubicBezTo>
                    <a:pt x="0" y="0"/>
                    <a:pt x="12" y="214"/>
                    <a:pt x="72" y="464"/>
                  </a:cubicBezTo>
                  <a:cubicBezTo>
                    <a:pt x="131" y="714"/>
                    <a:pt x="203" y="917"/>
                    <a:pt x="203" y="917"/>
                  </a:cubicBezTo>
                  <a:cubicBezTo>
                    <a:pt x="203" y="917"/>
                    <a:pt x="239" y="703"/>
                    <a:pt x="179" y="441"/>
                  </a:cubicBezTo>
                  <a:cubicBezTo>
                    <a:pt x="120" y="19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42"/>
            <p:cNvSpPr/>
            <p:nvPr/>
          </p:nvSpPr>
          <p:spPr>
            <a:xfrm>
              <a:off x="4683900" y="1892400"/>
              <a:ext cx="178025" cy="41725"/>
            </a:xfrm>
            <a:custGeom>
              <a:avLst/>
              <a:gdLst/>
              <a:ahLst/>
              <a:cxnLst/>
              <a:rect l="l" t="t" r="r" b="b"/>
              <a:pathLst>
                <a:path w="7121" h="1669" extrusionOk="0">
                  <a:moveTo>
                    <a:pt x="7121" y="1605"/>
                  </a:moveTo>
                  <a:cubicBezTo>
                    <a:pt x="7121" y="1605"/>
                    <a:pt x="7097" y="1605"/>
                    <a:pt x="7049" y="1617"/>
                  </a:cubicBezTo>
                  <a:cubicBezTo>
                    <a:pt x="7097" y="1617"/>
                    <a:pt x="7121" y="1605"/>
                    <a:pt x="7121" y="1605"/>
                  </a:cubicBezTo>
                  <a:close/>
                  <a:moveTo>
                    <a:pt x="633" y="1"/>
                  </a:moveTo>
                  <a:cubicBezTo>
                    <a:pt x="501" y="1"/>
                    <a:pt x="388" y="4"/>
                    <a:pt x="298" y="9"/>
                  </a:cubicBezTo>
                  <a:cubicBezTo>
                    <a:pt x="108" y="9"/>
                    <a:pt x="1" y="21"/>
                    <a:pt x="1" y="21"/>
                  </a:cubicBezTo>
                  <a:cubicBezTo>
                    <a:pt x="1" y="21"/>
                    <a:pt x="108" y="33"/>
                    <a:pt x="298" y="45"/>
                  </a:cubicBezTo>
                  <a:cubicBezTo>
                    <a:pt x="477" y="45"/>
                    <a:pt x="751" y="69"/>
                    <a:pt x="1072" y="117"/>
                  </a:cubicBezTo>
                  <a:cubicBezTo>
                    <a:pt x="1739" y="200"/>
                    <a:pt x="2632" y="390"/>
                    <a:pt x="3573" y="760"/>
                  </a:cubicBezTo>
                  <a:cubicBezTo>
                    <a:pt x="4049" y="938"/>
                    <a:pt x="4489" y="1141"/>
                    <a:pt x="4894" y="1295"/>
                  </a:cubicBezTo>
                  <a:cubicBezTo>
                    <a:pt x="5311" y="1450"/>
                    <a:pt x="5704" y="1569"/>
                    <a:pt x="6037" y="1629"/>
                  </a:cubicBezTo>
                  <a:cubicBezTo>
                    <a:pt x="6233" y="1657"/>
                    <a:pt x="6407" y="1668"/>
                    <a:pt x="6557" y="1668"/>
                  </a:cubicBezTo>
                  <a:cubicBezTo>
                    <a:pt x="6663" y="1668"/>
                    <a:pt x="6756" y="1662"/>
                    <a:pt x="6835" y="1653"/>
                  </a:cubicBezTo>
                  <a:cubicBezTo>
                    <a:pt x="6930" y="1653"/>
                    <a:pt x="7002" y="1629"/>
                    <a:pt x="7049" y="1617"/>
                  </a:cubicBezTo>
                  <a:cubicBezTo>
                    <a:pt x="7010" y="1617"/>
                    <a:pt x="6965" y="1622"/>
                    <a:pt x="6914" y="1622"/>
                  </a:cubicBezTo>
                  <a:cubicBezTo>
                    <a:pt x="6889" y="1622"/>
                    <a:pt x="6863" y="1621"/>
                    <a:pt x="6835" y="1617"/>
                  </a:cubicBezTo>
                  <a:cubicBezTo>
                    <a:pt x="6811" y="1618"/>
                    <a:pt x="6785" y="1619"/>
                    <a:pt x="6758" y="1619"/>
                  </a:cubicBezTo>
                  <a:cubicBezTo>
                    <a:pt x="6574" y="1619"/>
                    <a:pt x="6331" y="1584"/>
                    <a:pt x="6061" y="1522"/>
                  </a:cubicBezTo>
                  <a:cubicBezTo>
                    <a:pt x="5740" y="1438"/>
                    <a:pt x="5370" y="1307"/>
                    <a:pt x="4966" y="1129"/>
                  </a:cubicBezTo>
                  <a:cubicBezTo>
                    <a:pt x="4561" y="962"/>
                    <a:pt x="4132" y="748"/>
                    <a:pt x="3644" y="557"/>
                  </a:cubicBezTo>
                  <a:cubicBezTo>
                    <a:pt x="2692" y="188"/>
                    <a:pt x="1751" y="45"/>
                    <a:pt x="1084" y="9"/>
                  </a:cubicBezTo>
                  <a:cubicBezTo>
                    <a:pt x="918" y="4"/>
                    <a:pt x="766" y="1"/>
                    <a:pt x="6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42"/>
            <p:cNvSpPr/>
            <p:nvPr/>
          </p:nvSpPr>
          <p:spPr>
            <a:xfrm>
              <a:off x="4863400" y="1870900"/>
              <a:ext cx="106275" cy="56275"/>
            </a:xfrm>
            <a:custGeom>
              <a:avLst/>
              <a:gdLst/>
              <a:ahLst/>
              <a:cxnLst/>
              <a:rect l="l" t="t" r="r" b="b"/>
              <a:pathLst>
                <a:path w="4251" h="2251" extrusionOk="0">
                  <a:moveTo>
                    <a:pt x="4251" y="0"/>
                  </a:moveTo>
                  <a:cubicBezTo>
                    <a:pt x="4251" y="0"/>
                    <a:pt x="4239" y="12"/>
                    <a:pt x="4215" y="36"/>
                  </a:cubicBezTo>
                  <a:cubicBezTo>
                    <a:pt x="4191" y="60"/>
                    <a:pt x="4156" y="84"/>
                    <a:pt x="4108" y="119"/>
                  </a:cubicBezTo>
                  <a:cubicBezTo>
                    <a:pt x="4001" y="191"/>
                    <a:pt x="3834" y="250"/>
                    <a:pt x="3620" y="298"/>
                  </a:cubicBezTo>
                  <a:cubicBezTo>
                    <a:pt x="3405" y="346"/>
                    <a:pt x="3143" y="369"/>
                    <a:pt x="2858" y="429"/>
                  </a:cubicBezTo>
                  <a:cubicBezTo>
                    <a:pt x="2560" y="488"/>
                    <a:pt x="2251" y="596"/>
                    <a:pt x="1929" y="727"/>
                  </a:cubicBezTo>
                  <a:cubicBezTo>
                    <a:pt x="1298" y="1012"/>
                    <a:pt x="798" y="1393"/>
                    <a:pt x="476" y="1703"/>
                  </a:cubicBezTo>
                  <a:cubicBezTo>
                    <a:pt x="310" y="1870"/>
                    <a:pt x="191" y="2001"/>
                    <a:pt x="119" y="2096"/>
                  </a:cubicBezTo>
                  <a:cubicBezTo>
                    <a:pt x="36" y="2191"/>
                    <a:pt x="0" y="2251"/>
                    <a:pt x="0" y="2251"/>
                  </a:cubicBezTo>
                  <a:cubicBezTo>
                    <a:pt x="0" y="2251"/>
                    <a:pt x="48" y="2203"/>
                    <a:pt x="143" y="2120"/>
                  </a:cubicBezTo>
                  <a:cubicBezTo>
                    <a:pt x="238" y="2036"/>
                    <a:pt x="369" y="1917"/>
                    <a:pt x="548" y="1786"/>
                  </a:cubicBezTo>
                  <a:cubicBezTo>
                    <a:pt x="893" y="1524"/>
                    <a:pt x="1405" y="1191"/>
                    <a:pt x="2012" y="929"/>
                  </a:cubicBezTo>
                  <a:cubicBezTo>
                    <a:pt x="2322" y="786"/>
                    <a:pt x="2620" y="679"/>
                    <a:pt x="2893" y="608"/>
                  </a:cubicBezTo>
                  <a:cubicBezTo>
                    <a:pt x="3167" y="524"/>
                    <a:pt x="3441" y="477"/>
                    <a:pt x="3655" y="393"/>
                  </a:cubicBezTo>
                  <a:cubicBezTo>
                    <a:pt x="3870" y="322"/>
                    <a:pt x="4025" y="227"/>
                    <a:pt x="4120" y="143"/>
                  </a:cubicBezTo>
                  <a:cubicBezTo>
                    <a:pt x="4167" y="107"/>
                    <a:pt x="4203" y="72"/>
                    <a:pt x="4227" y="48"/>
                  </a:cubicBezTo>
                  <a:cubicBezTo>
                    <a:pt x="4251" y="24"/>
                    <a:pt x="4251" y="0"/>
                    <a:pt x="4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42"/>
            <p:cNvSpPr/>
            <p:nvPr/>
          </p:nvSpPr>
          <p:spPr>
            <a:xfrm>
              <a:off x="4726175" y="1722375"/>
              <a:ext cx="103300" cy="147050"/>
            </a:xfrm>
            <a:custGeom>
              <a:avLst/>
              <a:gdLst/>
              <a:ahLst/>
              <a:cxnLst/>
              <a:rect l="l" t="t" r="r" b="b"/>
              <a:pathLst>
                <a:path w="4132" h="5882" extrusionOk="0">
                  <a:moveTo>
                    <a:pt x="0" y="0"/>
                  </a:moveTo>
                  <a:cubicBezTo>
                    <a:pt x="0" y="0"/>
                    <a:pt x="24" y="96"/>
                    <a:pt x="60" y="286"/>
                  </a:cubicBezTo>
                  <a:cubicBezTo>
                    <a:pt x="72" y="369"/>
                    <a:pt x="96" y="488"/>
                    <a:pt x="131" y="619"/>
                  </a:cubicBezTo>
                  <a:cubicBezTo>
                    <a:pt x="155" y="750"/>
                    <a:pt x="191" y="893"/>
                    <a:pt x="239" y="1048"/>
                  </a:cubicBezTo>
                  <a:cubicBezTo>
                    <a:pt x="286" y="1215"/>
                    <a:pt x="346" y="1393"/>
                    <a:pt x="417" y="1572"/>
                  </a:cubicBezTo>
                  <a:cubicBezTo>
                    <a:pt x="489" y="1762"/>
                    <a:pt x="572" y="1953"/>
                    <a:pt x="655" y="2155"/>
                  </a:cubicBezTo>
                  <a:cubicBezTo>
                    <a:pt x="846" y="2560"/>
                    <a:pt x="1084" y="2989"/>
                    <a:pt x="1382" y="3417"/>
                  </a:cubicBezTo>
                  <a:cubicBezTo>
                    <a:pt x="1679" y="3834"/>
                    <a:pt x="2001" y="4215"/>
                    <a:pt x="2322" y="4524"/>
                  </a:cubicBezTo>
                  <a:cubicBezTo>
                    <a:pt x="2477" y="4679"/>
                    <a:pt x="2632" y="4834"/>
                    <a:pt x="2787" y="4953"/>
                  </a:cubicBezTo>
                  <a:cubicBezTo>
                    <a:pt x="2929" y="5084"/>
                    <a:pt x="3084" y="5191"/>
                    <a:pt x="3215" y="5298"/>
                  </a:cubicBezTo>
                  <a:cubicBezTo>
                    <a:pt x="3346" y="5406"/>
                    <a:pt x="3477" y="5477"/>
                    <a:pt x="3584" y="5560"/>
                  </a:cubicBezTo>
                  <a:cubicBezTo>
                    <a:pt x="3691" y="5632"/>
                    <a:pt x="3799" y="5691"/>
                    <a:pt x="3882" y="5739"/>
                  </a:cubicBezTo>
                  <a:cubicBezTo>
                    <a:pt x="4037" y="5834"/>
                    <a:pt x="4132" y="5882"/>
                    <a:pt x="4132" y="5882"/>
                  </a:cubicBezTo>
                  <a:cubicBezTo>
                    <a:pt x="4132" y="5882"/>
                    <a:pt x="4049" y="5822"/>
                    <a:pt x="3894" y="5715"/>
                  </a:cubicBezTo>
                  <a:cubicBezTo>
                    <a:pt x="3822" y="5656"/>
                    <a:pt x="3727" y="5584"/>
                    <a:pt x="3620" y="5501"/>
                  </a:cubicBezTo>
                  <a:cubicBezTo>
                    <a:pt x="3525" y="5417"/>
                    <a:pt x="3406" y="5334"/>
                    <a:pt x="3275" y="5215"/>
                  </a:cubicBezTo>
                  <a:cubicBezTo>
                    <a:pt x="3156" y="5108"/>
                    <a:pt x="3025" y="4989"/>
                    <a:pt x="2882" y="4846"/>
                  </a:cubicBezTo>
                  <a:cubicBezTo>
                    <a:pt x="2739" y="4715"/>
                    <a:pt x="2596" y="4560"/>
                    <a:pt x="2441" y="4405"/>
                  </a:cubicBezTo>
                  <a:cubicBezTo>
                    <a:pt x="2155" y="4084"/>
                    <a:pt x="1846" y="3703"/>
                    <a:pt x="1560" y="3298"/>
                  </a:cubicBezTo>
                  <a:cubicBezTo>
                    <a:pt x="1274" y="2881"/>
                    <a:pt x="1024" y="2465"/>
                    <a:pt x="822" y="2084"/>
                  </a:cubicBezTo>
                  <a:cubicBezTo>
                    <a:pt x="727" y="1881"/>
                    <a:pt x="631" y="1703"/>
                    <a:pt x="548" y="1524"/>
                  </a:cubicBezTo>
                  <a:cubicBezTo>
                    <a:pt x="465" y="1346"/>
                    <a:pt x="405" y="1179"/>
                    <a:pt x="346" y="1024"/>
                  </a:cubicBezTo>
                  <a:cubicBezTo>
                    <a:pt x="274" y="869"/>
                    <a:pt x="239" y="726"/>
                    <a:pt x="191" y="595"/>
                  </a:cubicBezTo>
                  <a:cubicBezTo>
                    <a:pt x="143" y="476"/>
                    <a:pt x="120" y="369"/>
                    <a:pt x="84" y="274"/>
                  </a:cubicBezTo>
                  <a:cubicBezTo>
                    <a:pt x="36" y="95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42"/>
            <p:cNvSpPr/>
            <p:nvPr/>
          </p:nvSpPr>
          <p:spPr>
            <a:xfrm>
              <a:off x="4849400" y="1725650"/>
              <a:ext cx="51525" cy="150325"/>
            </a:xfrm>
            <a:custGeom>
              <a:avLst/>
              <a:gdLst/>
              <a:ahLst/>
              <a:cxnLst/>
              <a:rect l="l" t="t" r="r" b="b"/>
              <a:pathLst>
                <a:path w="2061" h="6013" extrusionOk="0">
                  <a:moveTo>
                    <a:pt x="2060" y="0"/>
                  </a:moveTo>
                  <a:cubicBezTo>
                    <a:pt x="2060" y="0"/>
                    <a:pt x="2048" y="95"/>
                    <a:pt x="2013" y="250"/>
                  </a:cubicBezTo>
                  <a:cubicBezTo>
                    <a:pt x="1989" y="405"/>
                    <a:pt x="1929" y="643"/>
                    <a:pt x="1870" y="917"/>
                  </a:cubicBezTo>
                  <a:cubicBezTo>
                    <a:pt x="1739" y="1476"/>
                    <a:pt x="1537" y="2250"/>
                    <a:pt x="1251" y="3084"/>
                  </a:cubicBezTo>
                  <a:cubicBezTo>
                    <a:pt x="965" y="3905"/>
                    <a:pt x="655" y="4644"/>
                    <a:pt x="417" y="5167"/>
                  </a:cubicBezTo>
                  <a:cubicBezTo>
                    <a:pt x="286" y="5429"/>
                    <a:pt x="191" y="5644"/>
                    <a:pt x="120" y="5787"/>
                  </a:cubicBezTo>
                  <a:cubicBezTo>
                    <a:pt x="36" y="5929"/>
                    <a:pt x="1" y="6013"/>
                    <a:pt x="1" y="6013"/>
                  </a:cubicBezTo>
                  <a:cubicBezTo>
                    <a:pt x="1" y="6013"/>
                    <a:pt x="48" y="5929"/>
                    <a:pt x="144" y="5798"/>
                  </a:cubicBezTo>
                  <a:cubicBezTo>
                    <a:pt x="239" y="5667"/>
                    <a:pt x="358" y="5465"/>
                    <a:pt x="501" y="5215"/>
                  </a:cubicBezTo>
                  <a:cubicBezTo>
                    <a:pt x="798" y="4715"/>
                    <a:pt x="1156" y="3989"/>
                    <a:pt x="1453" y="3143"/>
                  </a:cubicBezTo>
                  <a:cubicBezTo>
                    <a:pt x="1739" y="2310"/>
                    <a:pt x="1894" y="1512"/>
                    <a:pt x="1977" y="941"/>
                  </a:cubicBezTo>
                  <a:cubicBezTo>
                    <a:pt x="2013" y="655"/>
                    <a:pt x="2037" y="417"/>
                    <a:pt x="2049" y="250"/>
                  </a:cubicBezTo>
                  <a:cubicBezTo>
                    <a:pt x="2060" y="95"/>
                    <a:pt x="2060" y="0"/>
                    <a:pt x="20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42"/>
            <p:cNvSpPr/>
            <p:nvPr/>
          </p:nvSpPr>
          <p:spPr>
            <a:xfrm>
              <a:off x="4873525" y="1777425"/>
              <a:ext cx="28300" cy="75925"/>
            </a:xfrm>
            <a:custGeom>
              <a:avLst/>
              <a:gdLst/>
              <a:ahLst/>
              <a:cxnLst/>
              <a:rect l="l" t="t" r="r" b="b"/>
              <a:pathLst>
                <a:path w="1132" h="3037" extrusionOk="0">
                  <a:moveTo>
                    <a:pt x="1131" y="1"/>
                  </a:moveTo>
                  <a:cubicBezTo>
                    <a:pt x="1131" y="1"/>
                    <a:pt x="1095" y="180"/>
                    <a:pt x="1012" y="453"/>
                  </a:cubicBezTo>
                  <a:cubicBezTo>
                    <a:pt x="941" y="739"/>
                    <a:pt x="822" y="1132"/>
                    <a:pt x="667" y="1549"/>
                  </a:cubicBezTo>
                  <a:cubicBezTo>
                    <a:pt x="500" y="1965"/>
                    <a:pt x="345" y="2346"/>
                    <a:pt x="214" y="2608"/>
                  </a:cubicBezTo>
                  <a:cubicBezTo>
                    <a:pt x="83" y="2870"/>
                    <a:pt x="0" y="3037"/>
                    <a:pt x="0" y="3037"/>
                  </a:cubicBezTo>
                  <a:cubicBezTo>
                    <a:pt x="0" y="3037"/>
                    <a:pt x="107" y="2894"/>
                    <a:pt x="262" y="2632"/>
                  </a:cubicBezTo>
                  <a:cubicBezTo>
                    <a:pt x="417" y="2382"/>
                    <a:pt x="595" y="2013"/>
                    <a:pt x="762" y="1584"/>
                  </a:cubicBezTo>
                  <a:cubicBezTo>
                    <a:pt x="917" y="1168"/>
                    <a:pt x="1012" y="763"/>
                    <a:pt x="1060" y="465"/>
                  </a:cubicBezTo>
                  <a:cubicBezTo>
                    <a:pt x="1119" y="180"/>
                    <a:pt x="1131" y="1"/>
                    <a:pt x="1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42"/>
            <p:cNvSpPr/>
            <p:nvPr/>
          </p:nvSpPr>
          <p:spPr>
            <a:xfrm>
              <a:off x="4894350" y="1805400"/>
              <a:ext cx="9850" cy="29200"/>
            </a:xfrm>
            <a:custGeom>
              <a:avLst/>
              <a:gdLst/>
              <a:ahLst/>
              <a:cxnLst/>
              <a:rect l="l" t="t" r="r" b="b"/>
              <a:pathLst>
                <a:path w="394" h="1168" extrusionOk="0">
                  <a:moveTo>
                    <a:pt x="393" y="1"/>
                  </a:moveTo>
                  <a:cubicBezTo>
                    <a:pt x="393" y="1"/>
                    <a:pt x="250" y="251"/>
                    <a:pt x="143" y="572"/>
                  </a:cubicBezTo>
                  <a:cubicBezTo>
                    <a:pt x="48" y="894"/>
                    <a:pt x="0" y="1168"/>
                    <a:pt x="0" y="1168"/>
                  </a:cubicBezTo>
                  <a:cubicBezTo>
                    <a:pt x="0" y="1168"/>
                    <a:pt x="143" y="918"/>
                    <a:pt x="251" y="596"/>
                  </a:cubicBezTo>
                  <a:cubicBezTo>
                    <a:pt x="358" y="275"/>
                    <a:pt x="393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42"/>
            <p:cNvSpPr/>
            <p:nvPr/>
          </p:nvSpPr>
          <p:spPr>
            <a:xfrm>
              <a:off x="4903275" y="1812250"/>
              <a:ext cx="5100" cy="24750"/>
            </a:xfrm>
            <a:custGeom>
              <a:avLst/>
              <a:gdLst/>
              <a:ahLst/>
              <a:cxnLst/>
              <a:rect l="l" t="t" r="r" b="b"/>
              <a:pathLst>
                <a:path w="204" h="990" extrusionOk="0">
                  <a:moveTo>
                    <a:pt x="167" y="1"/>
                  </a:moveTo>
                  <a:lnTo>
                    <a:pt x="167" y="1"/>
                  </a:lnTo>
                  <a:cubicBezTo>
                    <a:pt x="167" y="1"/>
                    <a:pt x="96" y="227"/>
                    <a:pt x="48" y="489"/>
                  </a:cubicBezTo>
                  <a:cubicBezTo>
                    <a:pt x="13" y="763"/>
                    <a:pt x="1" y="989"/>
                    <a:pt x="1" y="989"/>
                  </a:cubicBezTo>
                  <a:cubicBezTo>
                    <a:pt x="1" y="989"/>
                    <a:pt x="108" y="787"/>
                    <a:pt x="155" y="513"/>
                  </a:cubicBezTo>
                  <a:cubicBezTo>
                    <a:pt x="203" y="239"/>
                    <a:pt x="167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42"/>
            <p:cNvSpPr/>
            <p:nvPr/>
          </p:nvSpPr>
          <p:spPr>
            <a:xfrm>
              <a:off x="4910125" y="1821775"/>
              <a:ext cx="4200" cy="10450"/>
            </a:xfrm>
            <a:custGeom>
              <a:avLst/>
              <a:gdLst/>
              <a:ahLst/>
              <a:cxnLst/>
              <a:rect l="l" t="t" r="r" b="b"/>
              <a:pathLst>
                <a:path w="168" h="418" extrusionOk="0">
                  <a:moveTo>
                    <a:pt x="131" y="1"/>
                  </a:moveTo>
                  <a:cubicBezTo>
                    <a:pt x="131" y="1"/>
                    <a:pt x="60" y="84"/>
                    <a:pt x="36" y="203"/>
                  </a:cubicBezTo>
                  <a:cubicBezTo>
                    <a:pt x="1" y="310"/>
                    <a:pt x="36" y="418"/>
                    <a:pt x="36" y="418"/>
                  </a:cubicBezTo>
                  <a:cubicBezTo>
                    <a:pt x="36" y="418"/>
                    <a:pt x="108" y="334"/>
                    <a:pt x="131" y="227"/>
                  </a:cubicBezTo>
                  <a:cubicBezTo>
                    <a:pt x="167" y="108"/>
                    <a:pt x="131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42"/>
            <p:cNvSpPr/>
            <p:nvPr/>
          </p:nvSpPr>
          <p:spPr>
            <a:xfrm>
              <a:off x="4980075" y="1483900"/>
              <a:ext cx="35750" cy="63175"/>
            </a:xfrm>
            <a:custGeom>
              <a:avLst/>
              <a:gdLst/>
              <a:ahLst/>
              <a:cxnLst/>
              <a:rect l="l" t="t" r="r" b="b"/>
              <a:pathLst>
                <a:path w="1430" h="2527" extrusionOk="0">
                  <a:moveTo>
                    <a:pt x="1034" y="0"/>
                  </a:moveTo>
                  <a:cubicBezTo>
                    <a:pt x="1023" y="0"/>
                    <a:pt x="1012" y="1"/>
                    <a:pt x="1001" y="2"/>
                  </a:cubicBezTo>
                  <a:cubicBezTo>
                    <a:pt x="882" y="2"/>
                    <a:pt x="762" y="50"/>
                    <a:pt x="667" y="133"/>
                  </a:cubicBezTo>
                  <a:cubicBezTo>
                    <a:pt x="572" y="217"/>
                    <a:pt x="501" y="324"/>
                    <a:pt x="453" y="443"/>
                  </a:cubicBezTo>
                  <a:cubicBezTo>
                    <a:pt x="405" y="562"/>
                    <a:pt x="370" y="681"/>
                    <a:pt x="334" y="800"/>
                  </a:cubicBezTo>
                  <a:cubicBezTo>
                    <a:pt x="310" y="919"/>
                    <a:pt x="274" y="1050"/>
                    <a:pt x="274" y="1181"/>
                  </a:cubicBezTo>
                  <a:cubicBezTo>
                    <a:pt x="262" y="1300"/>
                    <a:pt x="274" y="1431"/>
                    <a:pt x="286" y="1526"/>
                  </a:cubicBezTo>
                  <a:cubicBezTo>
                    <a:pt x="298" y="1633"/>
                    <a:pt x="310" y="1729"/>
                    <a:pt x="298" y="1824"/>
                  </a:cubicBezTo>
                  <a:cubicBezTo>
                    <a:pt x="298" y="1907"/>
                    <a:pt x="274" y="1991"/>
                    <a:pt x="239" y="2062"/>
                  </a:cubicBezTo>
                  <a:cubicBezTo>
                    <a:pt x="179" y="2205"/>
                    <a:pt x="108" y="2312"/>
                    <a:pt x="60" y="2395"/>
                  </a:cubicBezTo>
                  <a:cubicBezTo>
                    <a:pt x="24" y="2479"/>
                    <a:pt x="0" y="2526"/>
                    <a:pt x="0" y="2526"/>
                  </a:cubicBezTo>
                  <a:cubicBezTo>
                    <a:pt x="0" y="2526"/>
                    <a:pt x="36" y="2491"/>
                    <a:pt x="96" y="2419"/>
                  </a:cubicBezTo>
                  <a:cubicBezTo>
                    <a:pt x="155" y="2348"/>
                    <a:pt x="239" y="2253"/>
                    <a:pt x="334" y="2110"/>
                  </a:cubicBezTo>
                  <a:cubicBezTo>
                    <a:pt x="381" y="2038"/>
                    <a:pt x="429" y="1943"/>
                    <a:pt x="441" y="1836"/>
                  </a:cubicBezTo>
                  <a:cubicBezTo>
                    <a:pt x="465" y="1741"/>
                    <a:pt x="465" y="1621"/>
                    <a:pt x="465" y="1514"/>
                  </a:cubicBezTo>
                  <a:cubicBezTo>
                    <a:pt x="441" y="1300"/>
                    <a:pt x="477" y="1098"/>
                    <a:pt x="536" y="859"/>
                  </a:cubicBezTo>
                  <a:cubicBezTo>
                    <a:pt x="608" y="621"/>
                    <a:pt x="667" y="395"/>
                    <a:pt x="786" y="264"/>
                  </a:cubicBezTo>
                  <a:cubicBezTo>
                    <a:pt x="870" y="181"/>
                    <a:pt x="977" y="136"/>
                    <a:pt x="1072" y="136"/>
                  </a:cubicBezTo>
                  <a:cubicBezTo>
                    <a:pt x="1126" y="136"/>
                    <a:pt x="1176" y="151"/>
                    <a:pt x="1215" y="181"/>
                  </a:cubicBezTo>
                  <a:cubicBezTo>
                    <a:pt x="1334" y="264"/>
                    <a:pt x="1370" y="407"/>
                    <a:pt x="1394" y="490"/>
                  </a:cubicBezTo>
                  <a:cubicBezTo>
                    <a:pt x="1417" y="574"/>
                    <a:pt x="1417" y="621"/>
                    <a:pt x="1417" y="621"/>
                  </a:cubicBezTo>
                  <a:cubicBezTo>
                    <a:pt x="1417" y="621"/>
                    <a:pt x="1429" y="574"/>
                    <a:pt x="1429" y="478"/>
                  </a:cubicBezTo>
                  <a:cubicBezTo>
                    <a:pt x="1417" y="443"/>
                    <a:pt x="1417" y="383"/>
                    <a:pt x="1405" y="312"/>
                  </a:cubicBezTo>
                  <a:cubicBezTo>
                    <a:pt x="1382" y="252"/>
                    <a:pt x="1358" y="169"/>
                    <a:pt x="1286" y="97"/>
                  </a:cubicBezTo>
                  <a:cubicBezTo>
                    <a:pt x="1222" y="44"/>
                    <a:pt x="1130" y="0"/>
                    <a:pt x="10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42"/>
            <p:cNvSpPr/>
            <p:nvPr/>
          </p:nvSpPr>
          <p:spPr>
            <a:xfrm>
              <a:off x="4985725" y="1500325"/>
              <a:ext cx="25625" cy="66975"/>
            </a:xfrm>
            <a:custGeom>
              <a:avLst/>
              <a:gdLst/>
              <a:ahLst/>
              <a:cxnLst/>
              <a:rect l="l" t="t" r="r" b="b"/>
              <a:pathLst>
                <a:path w="1025" h="2679" extrusionOk="0">
                  <a:moveTo>
                    <a:pt x="703" y="0"/>
                  </a:moveTo>
                  <a:cubicBezTo>
                    <a:pt x="703" y="0"/>
                    <a:pt x="739" y="24"/>
                    <a:pt x="775" y="83"/>
                  </a:cubicBezTo>
                  <a:cubicBezTo>
                    <a:pt x="810" y="143"/>
                    <a:pt x="846" y="250"/>
                    <a:pt x="846" y="381"/>
                  </a:cubicBezTo>
                  <a:cubicBezTo>
                    <a:pt x="858" y="643"/>
                    <a:pt x="810" y="1012"/>
                    <a:pt x="644" y="1357"/>
                  </a:cubicBezTo>
                  <a:cubicBezTo>
                    <a:pt x="560" y="1536"/>
                    <a:pt x="429" y="1703"/>
                    <a:pt x="382" y="1905"/>
                  </a:cubicBezTo>
                  <a:cubicBezTo>
                    <a:pt x="370" y="2012"/>
                    <a:pt x="370" y="2084"/>
                    <a:pt x="346" y="2155"/>
                  </a:cubicBezTo>
                  <a:cubicBezTo>
                    <a:pt x="334" y="2227"/>
                    <a:pt x="298" y="2286"/>
                    <a:pt x="275" y="2346"/>
                  </a:cubicBezTo>
                  <a:cubicBezTo>
                    <a:pt x="203" y="2453"/>
                    <a:pt x="132" y="2536"/>
                    <a:pt x="72" y="2596"/>
                  </a:cubicBezTo>
                  <a:cubicBezTo>
                    <a:pt x="25" y="2655"/>
                    <a:pt x="1" y="2679"/>
                    <a:pt x="1" y="2679"/>
                  </a:cubicBezTo>
                  <a:cubicBezTo>
                    <a:pt x="1" y="2679"/>
                    <a:pt x="36" y="2655"/>
                    <a:pt x="96" y="2619"/>
                  </a:cubicBezTo>
                  <a:cubicBezTo>
                    <a:pt x="167" y="2572"/>
                    <a:pt x="251" y="2512"/>
                    <a:pt x="358" y="2405"/>
                  </a:cubicBezTo>
                  <a:cubicBezTo>
                    <a:pt x="406" y="2346"/>
                    <a:pt x="453" y="2286"/>
                    <a:pt x="489" y="2203"/>
                  </a:cubicBezTo>
                  <a:cubicBezTo>
                    <a:pt x="525" y="2119"/>
                    <a:pt x="536" y="2024"/>
                    <a:pt x="560" y="1953"/>
                  </a:cubicBezTo>
                  <a:cubicBezTo>
                    <a:pt x="596" y="1798"/>
                    <a:pt x="739" y="1655"/>
                    <a:pt x="834" y="1453"/>
                  </a:cubicBezTo>
                  <a:cubicBezTo>
                    <a:pt x="1025" y="1048"/>
                    <a:pt x="1025" y="631"/>
                    <a:pt x="953" y="357"/>
                  </a:cubicBezTo>
                  <a:cubicBezTo>
                    <a:pt x="917" y="226"/>
                    <a:pt x="858" y="119"/>
                    <a:pt x="798" y="60"/>
                  </a:cubicBezTo>
                  <a:cubicBezTo>
                    <a:pt x="775" y="36"/>
                    <a:pt x="751" y="24"/>
                    <a:pt x="727" y="12"/>
                  </a:cubicBezTo>
                  <a:cubicBezTo>
                    <a:pt x="715" y="0"/>
                    <a:pt x="703" y="0"/>
                    <a:pt x="7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42"/>
            <p:cNvSpPr/>
            <p:nvPr/>
          </p:nvSpPr>
          <p:spPr>
            <a:xfrm>
              <a:off x="4992275" y="1513400"/>
              <a:ext cx="10150" cy="32175"/>
            </a:xfrm>
            <a:custGeom>
              <a:avLst/>
              <a:gdLst/>
              <a:ahLst/>
              <a:cxnLst/>
              <a:rect l="l" t="t" r="r" b="b"/>
              <a:pathLst>
                <a:path w="406" h="1287" extrusionOk="0">
                  <a:moveTo>
                    <a:pt x="84" y="1"/>
                  </a:moveTo>
                  <a:cubicBezTo>
                    <a:pt x="84" y="1"/>
                    <a:pt x="108" y="84"/>
                    <a:pt x="132" y="203"/>
                  </a:cubicBezTo>
                  <a:cubicBezTo>
                    <a:pt x="144" y="275"/>
                    <a:pt x="155" y="346"/>
                    <a:pt x="167" y="418"/>
                  </a:cubicBezTo>
                  <a:cubicBezTo>
                    <a:pt x="179" y="501"/>
                    <a:pt x="191" y="584"/>
                    <a:pt x="191" y="668"/>
                  </a:cubicBezTo>
                  <a:cubicBezTo>
                    <a:pt x="191" y="811"/>
                    <a:pt x="96" y="953"/>
                    <a:pt x="48" y="1084"/>
                  </a:cubicBezTo>
                  <a:cubicBezTo>
                    <a:pt x="24" y="1144"/>
                    <a:pt x="1" y="1192"/>
                    <a:pt x="1" y="1227"/>
                  </a:cubicBezTo>
                  <a:cubicBezTo>
                    <a:pt x="1" y="1275"/>
                    <a:pt x="1" y="1287"/>
                    <a:pt x="1" y="1287"/>
                  </a:cubicBezTo>
                  <a:cubicBezTo>
                    <a:pt x="1" y="1287"/>
                    <a:pt x="36" y="1227"/>
                    <a:pt x="132" y="1132"/>
                  </a:cubicBezTo>
                  <a:cubicBezTo>
                    <a:pt x="179" y="1096"/>
                    <a:pt x="239" y="1037"/>
                    <a:pt x="286" y="965"/>
                  </a:cubicBezTo>
                  <a:cubicBezTo>
                    <a:pt x="346" y="894"/>
                    <a:pt x="405" y="787"/>
                    <a:pt x="405" y="668"/>
                  </a:cubicBezTo>
                  <a:cubicBezTo>
                    <a:pt x="405" y="549"/>
                    <a:pt x="370" y="453"/>
                    <a:pt x="334" y="370"/>
                  </a:cubicBezTo>
                  <a:cubicBezTo>
                    <a:pt x="298" y="287"/>
                    <a:pt x="263" y="227"/>
                    <a:pt x="227" y="168"/>
                  </a:cubicBezTo>
                  <a:cubicBezTo>
                    <a:pt x="155" y="61"/>
                    <a:pt x="8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42"/>
            <p:cNvSpPr/>
            <p:nvPr/>
          </p:nvSpPr>
          <p:spPr>
            <a:xfrm>
              <a:off x="4633300" y="1483900"/>
              <a:ext cx="35750" cy="63175"/>
            </a:xfrm>
            <a:custGeom>
              <a:avLst/>
              <a:gdLst/>
              <a:ahLst/>
              <a:cxnLst/>
              <a:rect l="l" t="t" r="r" b="b"/>
              <a:pathLst>
                <a:path w="1430" h="2527" extrusionOk="0">
                  <a:moveTo>
                    <a:pt x="404" y="0"/>
                  </a:moveTo>
                  <a:cubicBezTo>
                    <a:pt x="300" y="0"/>
                    <a:pt x="208" y="44"/>
                    <a:pt x="144" y="97"/>
                  </a:cubicBezTo>
                  <a:cubicBezTo>
                    <a:pt x="72" y="169"/>
                    <a:pt x="48" y="252"/>
                    <a:pt x="25" y="312"/>
                  </a:cubicBezTo>
                  <a:cubicBezTo>
                    <a:pt x="13" y="383"/>
                    <a:pt x="13" y="443"/>
                    <a:pt x="13" y="478"/>
                  </a:cubicBezTo>
                  <a:cubicBezTo>
                    <a:pt x="1" y="574"/>
                    <a:pt x="13" y="621"/>
                    <a:pt x="13" y="621"/>
                  </a:cubicBezTo>
                  <a:cubicBezTo>
                    <a:pt x="13" y="621"/>
                    <a:pt x="25" y="574"/>
                    <a:pt x="36" y="490"/>
                  </a:cubicBezTo>
                  <a:cubicBezTo>
                    <a:pt x="60" y="407"/>
                    <a:pt x="96" y="264"/>
                    <a:pt x="215" y="181"/>
                  </a:cubicBezTo>
                  <a:cubicBezTo>
                    <a:pt x="254" y="151"/>
                    <a:pt x="304" y="136"/>
                    <a:pt x="358" y="136"/>
                  </a:cubicBezTo>
                  <a:cubicBezTo>
                    <a:pt x="453" y="136"/>
                    <a:pt x="560" y="181"/>
                    <a:pt x="644" y="264"/>
                  </a:cubicBezTo>
                  <a:cubicBezTo>
                    <a:pt x="775" y="395"/>
                    <a:pt x="822" y="621"/>
                    <a:pt x="894" y="859"/>
                  </a:cubicBezTo>
                  <a:cubicBezTo>
                    <a:pt x="953" y="1098"/>
                    <a:pt x="989" y="1300"/>
                    <a:pt x="977" y="1514"/>
                  </a:cubicBezTo>
                  <a:cubicBezTo>
                    <a:pt x="965" y="1621"/>
                    <a:pt x="965" y="1741"/>
                    <a:pt x="989" y="1836"/>
                  </a:cubicBezTo>
                  <a:cubicBezTo>
                    <a:pt x="1013" y="1943"/>
                    <a:pt x="1048" y="2038"/>
                    <a:pt x="1096" y="2110"/>
                  </a:cubicBezTo>
                  <a:cubicBezTo>
                    <a:pt x="1191" y="2253"/>
                    <a:pt x="1287" y="2348"/>
                    <a:pt x="1346" y="2419"/>
                  </a:cubicBezTo>
                  <a:cubicBezTo>
                    <a:pt x="1406" y="2491"/>
                    <a:pt x="1429" y="2526"/>
                    <a:pt x="1429" y="2526"/>
                  </a:cubicBezTo>
                  <a:cubicBezTo>
                    <a:pt x="1429" y="2526"/>
                    <a:pt x="1406" y="2479"/>
                    <a:pt x="1370" y="2395"/>
                  </a:cubicBezTo>
                  <a:cubicBezTo>
                    <a:pt x="1322" y="2312"/>
                    <a:pt x="1251" y="2205"/>
                    <a:pt x="1191" y="2062"/>
                  </a:cubicBezTo>
                  <a:cubicBezTo>
                    <a:pt x="1156" y="1991"/>
                    <a:pt x="1132" y="1907"/>
                    <a:pt x="1132" y="1824"/>
                  </a:cubicBezTo>
                  <a:cubicBezTo>
                    <a:pt x="1120" y="1729"/>
                    <a:pt x="1132" y="1633"/>
                    <a:pt x="1144" y="1526"/>
                  </a:cubicBezTo>
                  <a:cubicBezTo>
                    <a:pt x="1168" y="1431"/>
                    <a:pt x="1179" y="1300"/>
                    <a:pt x="1168" y="1181"/>
                  </a:cubicBezTo>
                  <a:cubicBezTo>
                    <a:pt x="1156" y="1050"/>
                    <a:pt x="1132" y="931"/>
                    <a:pt x="1096" y="800"/>
                  </a:cubicBezTo>
                  <a:cubicBezTo>
                    <a:pt x="1060" y="681"/>
                    <a:pt x="1025" y="562"/>
                    <a:pt x="977" y="443"/>
                  </a:cubicBezTo>
                  <a:cubicBezTo>
                    <a:pt x="929" y="324"/>
                    <a:pt x="858" y="217"/>
                    <a:pt x="763" y="133"/>
                  </a:cubicBezTo>
                  <a:cubicBezTo>
                    <a:pt x="667" y="50"/>
                    <a:pt x="548" y="2"/>
                    <a:pt x="441" y="2"/>
                  </a:cubicBezTo>
                  <a:cubicBezTo>
                    <a:pt x="429" y="1"/>
                    <a:pt x="417" y="0"/>
                    <a:pt x="4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42"/>
            <p:cNvSpPr/>
            <p:nvPr/>
          </p:nvSpPr>
          <p:spPr>
            <a:xfrm>
              <a:off x="4637775" y="1500025"/>
              <a:ext cx="25625" cy="67275"/>
            </a:xfrm>
            <a:custGeom>
              <a:avLst/>
              <a:gdLst/>
              <a:ahLst/>
              <a:cxnLst/>
              <a:rect l="l" t="t" r="r" b="b"/>
              <a:pathLst>
                <a:path w="1025" h="2691" extrusionOk="0">
                  <a:moveTo>
                    <a:pt x="322" y="0"/>
                  </a:moveTo>
                  <a:lnTo>
                    <a:pt x="322" y="0"/>
                  </a:lnTo>
                  <a:cubicBezTo>
                    <a:pt x="322" y="0"/>
                    <a:pt x="314" y="8"/>
                    <a:pt x="303" y="21"/>
                  </a:cubicBezTo>
                  <a:lnTo>
                    <a:pt x="303" y="21"/>
                  </a:lnTo>
                  <a:cubicBezTo>
                    <a:pt x="322" y="10"/>
                    <a:pt x="322" y="0"/>
                    <a:pt x="322" y="0"/>
                  </a:cubicBezTo>
                  <a:close/>
                  <a:moveTo>
                    <a:pt x="303" y="21"/>
                  </a:moveTo>
                  <a:cubicBezTo>
                    <a:pt x="301" y="22"/>
                    <a:pt x="300" y="23"/>
                    <a:pt x="298" y="24"/>
                  </a:cubicBezTo>
                  <a:cubicBezTo>
                    <a:pt x="286" y="24"/>
                    <a:pt x="250" y="48"/>
                    <a:pt x="227" y="72"/>
                  </a:cubicBezTo>
                  <a:cubicBezTo>
                    <a:pt x="167" y="131"/>
                    <a:pt x="107" y="238"/>
                    <a:pt x="72" y="369"/>
                  </a:cubicBezTo>
                  <a:cubicBezTo>
                    <a:pt x="12" y="643"/>
                    <a:pt x="0" y="1060"/>
                    <a:pt x="203" y="1465"/>
                  </a:cubicBezTo>
                  <a:cubicBezTo>
                    <a:pt x="298" y="1667"/>
                    <a:pt x="429" y="1810"/>
                    <a:pt x="477" y="1965"/>
                  </a:cubicBezTo>
                  <a:cubicBezTo>
                    <a:pt x="500" y="2036"/>
                    <a:pt x="500" y="2131"/>
                    <a:pt x="548" y="2215"/>
                  </a:cubicBezTo>
                  <a:cubicBezTo>
                    <a:pt x="572" y="2298"/>
                    <a:pt x="631" y="2358"/>
                    <a:pt x="679" y="2417"/>
                  </a:cubicBezTo>
                  <a:cubicBezTo>
                    <a:pt x="774" y="2524"/>
                    <a:pt x="869" y="2584"/>
                    <a:pt x="929" y="2631"/>
                  </a:cubicBezTo>
                  <a:cubicBezTo>
                    <a:pt x="989" y="2667"/>
                    <a:pt x="1024" y="2691"/>
                    <a:pt x="1024" y="2691"/>
                  </a:cubicBezTo>
                  <a:cubicBezTo>
                    <a:pt x="1024" y="2691"/>
                    <a:pt x="1000" y="2667"/>
                    <a:pt x="953" y="2608"/>
                  </a:cubicBezTo>
                  <a:cubicBezTo>
                    <a:pt x="905" y="2548"/>
                    <a:pt x="822" y="2465"/>
                    <a:pt x="762" y="2358"/>
                  </a:cubicBezTo>
                  <a:cubicBezTo>
                    <a:pt x="727" y="2298"/>
                    <a:pt x="691" y="2239"/>
                    <a:pt x="679" y="2167"/>
                  </a:cubicBezTo>
                  <a:cubicBezTo>
                    <a:pt x="655" y="2096"/>
                    <a:pt x="667" y="2024"/>
                    <a:pt x="643" y="1917"/>
                  </a:cubicBezTo>
                  <a:cubicBezTo>
                    <a:pt x="596" y="1715"/>
                    <a:pt x="465" y="1548"/>
                    <a:pt x="381" y="1369"/>
                  </a:cubicBezTo>
                  <a:cubicBezTo>
                    <a:pt x="215" y="1024"/>
                    <a:pt x="167" y="655"/>
                    <a:pt x="179" y="393"/>
                  </a:cubicBezTo>
                  <a:cubicBezTo>
                    <a:pt x="179" y="262"/>
                    <a:pt x="215" y="155"/>
                    <a:pt x="250" y="95"/>
                  </a:cubicBezTo>
                  <a:cubicBezTo>
                    <a:pt x="270" y="63"/>
                    <a:pt x="289" y="38"/>
                    <a:pt x="303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42"/>
            <p:cNvSpPr/>
            <p:nvPr/>
          </p:nvSpPr>
          <p:spPr>
            <a:xfrm>
              <a:off x="4647000" y="1513400"/>
              <a:ext cx="10150" cy="32175"/>
            </a:xfrm>
            <a:custGeom>
              <a:avLst/>
              <a:gdLst/>
              <a:ahLst/>
              <a:cxnLst/>
              <a:rect l="l" t="t" r="r" b="b"/>
              <a:pathLst>
                <a:path w="406" h="1287" extrusionOk="0">
                  <a:moveTo>
                    <a:pt x="310" y="1"/>
                  </a:moveTo>
                  <a:lnTo>
                    <a:pt x="310" y="1"/>
                  </a:lnTo>
                  <a:cubicBezTo>
                    <a:pt x="310" y="1"/>
                    <a:pt x="250" y="61"/>
                    <a:pt x="167" y="168"/>
                  </a:cubicBezTo>
                  <a:cubicBezTo>
                    <a:pt x="131" y="227"/>
                    <a:pt x="96" y="287"/>
                    <a:pt x="60" y="370"/>
                  </a:cubicBezTo>
                  <a:cubicBezTo>
                    <a:pt x="24" y="453"/>
                    <a:pt x="0" y="549"/>
                    <a:pt x="0" y="668"/>
                  </a:cubicBezTo>
                  <a:cubicBezTo>
                    <a:pt x="0" y="787"/>
                    <a:pt x="48" y="894"/>
                    <a:pt x="108" y="965"/>
                  </a:cubicBezTo>
                  <a:cubicBezTo>
                    <a:pt x="167" y="1037"/>
                    <a:pt x="215" y="1096"/>
                    <a:pt x="262" y="1132"/>
                  </a:cubicBezTo>
                  <a:cubicBezTo>
                    <a:pt x="358" y="1227"/>
                    <a:pt x="405" y="1287"/>
                    <a:pt x="405" y="1287"/>
                  </a:cubicBezTo>
                  <a:cubicBezTo>
                    <a:pt x="405" y="1287"/>
                    <a:pt x="405" y="1275"/>
                    <a:pt x="393" y="1227"/>
                  </a:cubicBezTo>
                  <a:cubicBezTo>
                    <a:pt x="393" y="1192"/>
                    <a:pt x="381" y="1144"/>
                    <a:pt x="346" y="1084"/>
                  </a:cubicBezTo>
                  <a:cubicBezTo>
                    <a:pt x="298" y="953"/>
                    <a:pt x="203" y="811"/>
                    <a:pt x="203" y="668"/>
                  </a:cubicBezTo>
                  <a:cubicBezTo>
                    <a:pt x="203" y="584"/>
                    <a:pt x="215" y="501"/>
                    <a:pt x="227" y="418"/>
                  </a:cubicBezTo>
                  <a:cubicBezTo>
                    <a:pt x="239" y="346"/>
                    <a:pt x="250" y="275"/>
                    <a:pt x="262" y="203"/>
                  </a:cubicBezTo>
                  <a:cubicBezTo>
                    <a:pt x="298" y="84"/>
                    <a:pt x="310" y="1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42"/>
            <p:cNvSpPr/>
            <p:nvPr/>
          </p:nvSpPr>
          <p:spPr>
            <a:xfrm>
              <a:off x="4914900" y="1588725"/>
              <a:ext cx="28300" cy="29200"/>
            </a:xfrm>
            <a:custGeom>
              <a:avLst/>
              <a:gdLst/>
              <a:ahLst/>
              <a:cxnLst/>
              <a:rect l="l" t="t" r="r" b="b"/>
              <a:pathLst>
                <a:path w="1132" h="1168" extrusionOk="0">
                  <a:moveTo>
                    <a:pt x="1131" y="0"/>
                  </a:moveTo>
                  <a:lnTo>
                    <a:pt x="1131" y="0"/>
                  </a:lnTo>
                  <a:cubicBezTo>
                    <a:pt x="1131" y="0"/>
                    <a:pt x="1083" y="84"/>
                    <a:pt x="1000" y="215"/>
                  </a:cubicBezTo>
                  <a:cubicBezTo>
                    <a:pt x="929" y="334"/>
                    <a:pt x="798" y="500"/>
                    <a:pt x="643" y="667"/>
                  </a:cubicBezTo>
                  <a:cubicBezTo>
                    <a:pt x="488" y="822"/>
                    <a:pt x="333" y="953"/>
                    <a:pt x="202" y="1036"/>
                  </a:cubicBezTo>
                  <a:cubicBezTo>
                    <a:pt x="83" y="1119"/>
                    <a:pt x="0" y="1167"/>
                    <a:pt x="0" y="1167"/>
                  </a:cubicBezTo>
                  <a:cubicBezTo>
                    <a:pt x="0" y="1167"/>
                    <a:pt x="95" y="1143"/>
                    <a:pt x="238" y="1084"/>
                  </a:cubicBezTo>
                  <a:cubicBezTo>
                    <a:pt x="369" y="1012"/>
                    <a:pt x="560" y="905"/>
                    <a:pt x="714" y="738"/>
                  </a:cubicBezTo>
                  <a:cubicBezTo>
                    <a:pt x="881" y="572"/>
                    <a:pt x="988" y="381"/>
                    <a:pt x="1048" y="238"/>
                  </a:cubicBezTo>
                  <a:cubicBezTo>
                    <a:pt x="1107" y="96"/>
                    <a:pt x="1131" y="0"/>
                    <a:pt x="1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42"/>
            <p:cNvSpPr/>
            <p:nvPr/>
          </p:nvSpPr>
          <p:spPr>
            <a:xfrm>
              <a:off x="4882750" y="1389300"/>
              <a:ext cx="44375" cy="9250"/>
            </a:xfrm>
            <a:custGeom>
              <a:avLst/>
              <a:gdLst/>
              <a:ahLst/>
              <a:cxnLst/>
              <a:rect l="l" t="t" r="r" b="b"/>
              <a:pathLst>
                <a:path w="1775" h="370" extrusionOk="0">
                  <a:moveTo>
                    <a:pt x="0" y="0"/>
                  </a:moveTo>
                  <a:cubicBezTo>
                    <a:pt x="0" y="0"/>
                    <a:pt x="95" y="48"/>
                    <a:pt x="250" y="119"/>
                  </a:cubicBezTo>
                  <a:cubicBezTo>
                    <a:pt x="393" y="179"/>
                    <a:pt x="619" y="250"/>
                    <a:pt x="869" y="298"/>
                  </a:cubicBezTo>
                  <a:cubicBezTo>
                    <a:pt x="1119" y="357"/>
                    <a:pt x="1346" y="369"/>
                    <a:pt x="1512" y="369"/>
                  </a:cubicBezTo>
                  <a:cubicBezTo>
                    <a:pt x="1679" y="357"/>
                    <a:pt x="1774" y="345"/>
                    <a:pt x="1774" y="345"/>
                  </a:cubicBezTo>
                  <a:cubicBezTo>
                    <a:pt x="1774" y="345"/>
                    <a:pt x="1679" y="333"/>
                    <a:pt x="1512" y="310"/>
                  </a:cubicBezTo>
                  <a:cubicBezTo>
                    <a:pt x="1357" y="286"/>
                    <a:pt x="1131" y="250"/>
                    <a:pt x="881" y="202"/>
                  </a:cubicBezTo>
                  <a:cubicBezTo>
                    <a:pt x="643" y="155"/>
                    <a:pt x="417" y="107"/>
                    <a:pt x="262" y="60"/>
                  </a:cubicBezTo>
                  <a:cubicBezTo>
                    <a:pt x="107" y="24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42"/>
            <p:cNvSpPr/>
            <p:nvPr/>
          </p:nvSpPr>
          <p:spPr>
            <a:xfrm>
              <a:off x="4896725" y="1398825"/>
              <a:ext cx="21450" cy="5500"/>
            </a:xfrm>
            <a:custGeom>
              <a:avLst/>
              <a:gdLst/>
              <a:ahLst/>
              <a:cxnLst/>
              <a:rect l="l" t="t" r="r" b="b"/>
              <a:pathLst>
                <a:path w="858" h="220" extrusionOk="0">
                  <a:moveTo>
                    <a:pt x="1" y="0"/>
                  </a:moveTo>
                  <a:cubicBezTo>
                    <a:pt x="1" y="0"/>
                    <a:pt x="167" y="119"/>
                    <a:pt x="406" y="179"/>
                  </a:cubicBezTo>
                  <a:cubicBezTo>
                    <a:pt x="538" y="212"/>
                    <a:pt x="663" y="219"/>
                    <a:pt x="748" y="219"/>
                  </a:cubicBezTo>
                  <a:cubicBezTo>
                    <a:pt x="816" y="219"/>
                    <a:pt x="858" y="214"/>
                    <a:pt x="858" y="214"/>
                  </a:cubicBezTo>
                  <a:cubicBezTo>
                    <a:pt x="858" y="214"/>
                    <a:pt x="667" y="131"/>
                    <a:pt x="429" y="83"/>
                  </a:cubicBezTo>
                  <a:cubicBezTo>
                    <a:pt x="203" y="24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42"/>
            <p:cNvSpPr/>
            <p:nvPr/>
          </p:nvSpPr>
          <p:spPr>
            <a:xfrm>
              <a:off x="4740175" y="1394350"/>
              <a:ext cx="35125" cy="8650"/>
            </a:xfrm>
            <a:custGeom>
              <a:avLst/>
              <a:gdLst/>
              <a:ahLst/>
              <a:cxnLst/>
              <a:rect l="l" t="t" r="r" b="b"/>
              <a:pathLst>
                <a:path w="1405" h="346" extrusionOk="0">
                  <a:moveTo>
                    <a:pt x="1405" y="0"/>
                  </a:moveTo>
                  <a:lnTo>
                    <a:pt x="1405" y="0"/>
                  </a:lnTo>
                  <a:cubicBezTo>
                    <a:pt x="1405" y="0"/>
                    <a:pt x="1083" y="72"/>
                    <a:pt x="703" y="167"/>
                  </a:cubicBezTo>
                  <a:cubicBezTo>
                    <a:pt x="322" y="262"/>
                    <a:pt x="0" y="334"/>
                    <a:pt x="0" y="334"/>
                  </a:cubicBezTo>
                  <a:cubicBezTo>
                    <a:pt x="0" y="334"/>
                    <a:pt x="83" y="346"/>
                    <a:pt x="214" y="346"/>
                  </a:cubicBezTo>
                  <a:cubicBezTo>
                    <a:pt x="357" y="334"/>
                    <a:pt x="536" y="322"/>
                    <a:pt x="726" y="274"/>
                  </a:cubicBezTo>
                  <a:cubicBezTo>
                    <a:pt x="929" y="227"/>
                    <a:pt x="1095" y="155"/>
                    <a:pt x="1214" y="96"/>
                  </a:cubicBezTo>
                  <a:cubicBezTo>
                    <a:pt x="1334" y="36"/>
                    <a:pt x="1405" y="0"/>
                    <a:pt x="1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42"/>
            <p:cNvSpPr/>
            <p:nvPr/>
          </p:nvSpPr>
          <p:spPr>
            <a:xfrm>
              <a:off x="4708900" y="1378275"/>
              <a:ext cx="15500" cy="4200"/>
            </a:xfrm>
            <a:custGeom>
              <a:avLst/>
              <a:gdLst/>
              <a:ahLst/>
              <a:cxnLst/>
              <a:rect l="l" t="t" r="r" b="b"/>
              <a:pathLst>
                <a:path w="620" h="168" extrusionOk="0">
                  <a:moveTo>
                    <a:pt x="620" y="1"/>
                  </a:moveTo>
                  <a:cubicBezTo>
                    <a:pt x="620" y="1"/>
                    <a:pt x="489" y="60"/>
                    <a:pt x="310" y="96"/>
                  </a:cubicBezTo>
                  <a:cubicBezTo>
                    <a:pt x="144" y="143"/>
                    <a:pt x="1" y="155"/>
                    <a:pt x="1" y="155"/>
                  </a:cubicBezTo>
                  <a:cubicBezTo>
                    <a:pt x="1" y="155"/>
                    <a:pt x="37" y="155"/>
                    <a:pt x="96" y="167"/>
                  </a:cubicBezTo>
                  <a:cubicBezTo>
                    <a:pt x="156" y="167"/>
                    <a:pt x="239" y="167"/>
                    <a:pt x="322" y="143"/>
                  </a:cubicBezTo>
                  <a:cubicBezTo>
                    <a:pt x="418" y="131"/>
                    <a:pt x="489" y="96"/>
                    <a:pt x="537" y="60"/>
                  </a:cubicBezTo>
                  <a:cubicBezTo>
                    <a:pt x="596" y="24"/>
                    <a:pt x="620" y="1"/>
                    <a:pt x="6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42"/>
            <p:cNvSpPr/>
            <p:nvPr/>
          </p:nvSpPr>
          <p:spPr>
            <a:xfrm>
              <a:off x="4712775" y="1374400"/>
              <a:ext cx="17600" cy="4525"/>
            </a:xfrm>
            <a:custGeom>
              <a:avLst/>
              <a:gdLst/>
              <a:ahLst/>
              <a:cxnLst/>
              <a:rect l="l" t="t" r="r" b="b"/>
              <a:pathLst>
                <a:path w="704" h="181" extrusionOk="0">
                  <a:moveTo>
                    <a:pt x="703" y="1"/>
                  </a:moveTo>
                  <a:lnTo>
                    <a:pt x="703" y="1"/>
                  </a:lnTo>
                  <a:cubicBezTo>
                    <a:pt x="703" y="1"/>
                    <a:pt x="536" y="36"/>
                    <a:pt x="358" y="96"/>
                  </a:cubicBezTo>
                  <a:cubicBezTo>
                    <a:pt x="167" y="132"/>
                    <a:pt x="1" y="179"/>
                    <a:pt x="1" y="179"/>
                  </a:cubicBezTo>
                  <a:cubicBezTo>
                    <a:pt x="1" y="179"/>
                    <a:pt x="19" y="181"/>
                    <a:pt x="51" y="181"/>
                  </a:cubicBezTo>
                  <a:cubicBezTo>
                    <a:pt x="116" y="181"/>
                    <a:pt x="235" y="175"/>
                    <a:pt x="370" y="144"/>
                  </a:cubicBezTo>
                  <a:cubicBezTo>
                    <a:pt x="560" y="96"/>
                    <a:pt x="703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42"/>
            <p:cNvSpPr/>
            <p:nvPr/>
          </p:nvSpPr>
          <p:spPr>
            <a:xfrm>
              <a:off x="4719325" y="1370825"/>
              <a:ext cx="13125" cy="3200"/>
            </a:xfrm>
            <a:custGeom>
              <a:avLst/>
              <a:gdLst/>
              <a:ahLst/>
              <a:cxnLst/>
              <a:rect l="l" t="t" r="r" b="b"/>
              <a:pathLst>
                <a:path w="525" h="128" extrusionOk="0">
                  <a:moveTo>
                    <a:pt x="524" y="1"/>
                  </a:moveTo>
                  <a:cubicBezTo>
                    <a:pt x="524" y="1"/>
                    <a:pt x="393" y="25"/>
                    <a:pt x="263" y="60"/>
                  </a:cubicBezTo>
                  <a:cubicBezTo>
                    <a:pt x="120" y="84"/>
                    <a:pt x="1" y="120"/>
                    <a:pt x="1" y="120"/>
                  </a:cubicBezTo>
                  <a:cubicBezTo>
                    <a:pt x="1" y="120"/>
                    <a:pt x="39" y="128"/>
                    <a:pt x="102" y="128"/>
                  </a:cubicBezTo>
                  <a:cubicBezTo>
                    <a:pt x="148" y="128"/>
                    <a:pt x="208" y="123"/>
                    <a:pt x="274" y="108"/>
                  </a:cubicBezTo>
                  <a:cubicBezTo>
                    <a:pt x="417" y="72"/>
                    <a:pt x="524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42"/>
            <p:cNvSpPr/>
            <p:nvPr/>
          </p:nvSpPr>
          <p:spPr>
            <a:xfrm>
              <a:off x="4915475" y="1367850"/>
              <a:ext cx="14925" cy="4925"/>
            </a:xfrm>
            <a:custGeom>
              <a:avLst/>
              <a:gdLst/>
              <a:ahLst/>
              <a:cxnLst/>
              <a:rect l="l" t="t" r="r" b="b"/>
              <a:pathLst>
                <a:path w="597" h="197" extrusionOk="0">
                  <a:moveTo>
                    <a:pt x="1" y="1"/>
                  </a:moveTo>
                  <a:cubicBezTo>
                    <a:pt x="1" y="1"/>
                    <a:pt x="25" y="37"/>
                    <a:pt x="72" y="72"/>
                  </a:cubicBezTo>
                  <a:cubicBezTo>
                    <a:pt x="108" y="108"/>
                    <a:pt x="179" y="156"/>
                    <a:pt x="275" y="179"/>
                  </a:cubicBezTo>
                  <a:cubicBezTo>
                    <a:pt x="334" y="188"/>
                    <a:pt x="393" y="196"/>
                    <a:pt x="443" y="196"/>
                  </a:cubicBezTo>
                  <a:cubicBezTo>
                    <a:pt x="464" y="196"/>
                    <a:pt x="483" y="195"/>
                    <a:pt x="501" y="191"/>
                  </a:cubicBezTo>
                  <a:lnTo>
                    <a:pt x="596" y="191"/>
                  </a:lnTo>
                  <a:cubicBezTo>
                    <a:pt x="596" y="191"/>
                    <a:pt x="549" y="179"/>
                    <a:pt x="501" y="167"/>
                  </a:cubicBezTo>
                  <a:cubicBezTo>
                    <a:pt x="441" y="156"/>
                    <a:pt x="370" y="144"/>
                    <a:pt x="287" y="120"/>
                  </a:cubicBezTo>
                  <a:cubicBezTo>
                    <a:pt x="203" y="108"/>
                    <a:pt x="132" y="72"/>
                    <a:pt x="84" y="48"/>
                  </a:cubicBezTo>
                  <a:cubicBezTo>
                    <a:pt x="37" y="25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42"/>
            <p:cNvSpPr/>
            <p:nvPr/>
          </p:nvSpPr>
          <p:spPr>
            <a:xfrm>
              <a:off x="4924425" y="1373525"/>
              <a:ext cx="12225" cy="3425"/>
            </a:xfrm>
            <a:custGeom>
              <a:avLst/>
              <a:gdLst/>
              <a:ahLst/>
              <a:cxnLst/>
              <a:rect l="l" t="t" r="r" b="b"/>
              <a:pathLst>
                <a:path w="489" h="137" extrusionOk="0">
                  <a:moveTo>
                    <a:pt x="0" y="0"/>
                  </a:moveTo>
                  <a:cubicBezTo>
                    <a:pt x="0" y="0"/>
                    <a:pt x="24" y="24"/>
                    <a:pt x="60" y="60"/>
                  </a:cubicBezTo>
                  <a:cubicBezTo>
                    <a:pt x="95" y="83"/>
                    <a:pt x="155" y="119"/>
                    <a:pt x="226" y="131"/>
                  </a:cubicBezTo>
                  <a:cubicBezTo>
                    <a:pt x="250" y="135"/>
                    <a:pt x="274" y="136"/>
                    <a:pt x="297" y="136"/>
                  </a:cubicBezTo>
                  <a:cubicBezTo>
                    <a:pt x="343" y="136"/>
                    <a:pt x="385" y="131"/>
                    <a:pt x="417" y="131"/>
                  </a:cubicBezTo>
                  <a:cubicBezTo>
                    <a:pt x="452" y="119"/>
                    <a:pt x="488" y="107"/>
                    <a:pt x="488" y="107"/>
                  </a:cubicBezTo>
                  <a:cubicBezTo>
                    <a:pt x="488" y="107"/>
                    <a:pt x="452" y="107"/>
                    <a:pt x="417" y="95"/>
                  </a:cubicBezTo>
                  <a:cubicBezTo>
                    <a:pt x="357" y="95"/>
                    <a:pt x="298" y="83"/>
                    <a:pt x="238" y="71"/>
                  </a:cubicBezTo>
                  <a:cubicBezTo>
                    <a:pt x="167" y="60"/>
                    <a:pt x="119" y="48"/>
                    <a:pt x="71" y="36"/>
                  </a:cubicBezTo>
                  <a:cubicBezTo>
                    <a:pt x="36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42"/>
            <p:cNvSpPr/>
            <p:nvPr/>
          </p:nvSpPr>
          <p:spPr>
            <a:xfrm>
              <a:off x="4927675" y="1377375"/>
              <a:ext cx="10450" cy="3200"/>
            </a:xfrm>
            <a:custGeom>
              <a:avLst/>
              <a:gdLst/>
              <a:ahLst/>
              <a:cxnLst/>
              <a:rect l="l" t="t" r="r" b="b"/>
              <a:pathLst>
                <a:path w="418" h="128" extrusionOk="0">
                  <a:moveTo>
                    <a:pt x="1" y="1"/>
                  </a:moveTo>
                  <a:cubicBezTo>
                    <a:pt x="1" y="1"/>
                    <a:pt x="13" y="25"/>
                    <a:pt x="49" y="48"/>
                  </a:cubicBezTo>
                  <a:cubicBezTo>
                    <a:pt x="84" y="72"/>
                    <a:pt x="132" y="96"/>
                    <a:pt x="191" y="108"/>
                  </a:cubicBezTo>
                  <a:cubicBezTo>
                    <a:pt x="226" y="122"/>
                    <a:pt x="261" y="128"/>
                    <a:pt x="294" y="128"/>
                  </a:cubicBezTo>
                  <a:cubicBezTo>
                    <a:pt x="317" y="128"/>
                    <a:pt x="338" y="125"/>
                    <a:pt x="358" y="120"/>
                  </a:cubicBezTo>
                  <a:cubicBezTo>
                    <a:pt x="394" y="108"/>
                    <a:pt x="418" y="108"/>
                    <a:pt x="418" y="108"/>
                  </a:cubicBezTo>
                  <a:cubicBezTo>
                    <a:pt x="418" y="108"/>
                    <a:pt x="322" y="84"/>
                    <a:pt x="203" y="60"/>
                  </a:cubicBezTo>
                  <a:cubicBezTo>
                    <a:pt x="96" y="3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42"/>
            <p:cNvSpPr/>
            <p:nvPr/>
          </p:nvSpPr>
          <p:spPr>
            <a:xfrm>
              <a:off x="4991375" y="1802125"/>
              <a:ext cx="312275" cy="170900"/>
            </a:xfrm>
            <a:custGeom>
              <a:avLst/>
              <a:gdLst/>
              <a:ahLst/>
              <a:cxnLst/>
              <a:rect l="l" t="t" r="r" b="b"/>
              <a:pathLst>
                <a:path w="12491" h="6836" extrusionOk="0">
                  <a:moveTo>
                    <a:pt x="120" y="1"/>
                  </a:moveTo>
                  <a:lnTo>
                    <a:pt x="1" y="263"/>
                  </a:lnTo>
                  <a:cubicBezTo>
                    <a:pt x="25" y="263"/>
                    <a:pt x="430" y="442"/>
                    <a:pt x="1227" y="668"/>
                  </a:cubicBezTo>
                  <a:cubicBezTo>
                    <a:pt x="2061" y="894"/>
                    <a:pt x="7276" y="2073"/>
                    <a:pt x="8526" y="2192"/>
                  </a:cubicBezTo>
                  <a:cubicBezTo>
                    <a:pt x="9645" y="2299"/>
                    <a:pt x="10538" y="2894"/>
                    <a:pt x="10669" y="2989"/>
                  </a:cubicBezTo>
                  <a:cubicBezTo>
                    <a:pt x="10812" y="3180"/>
                    <a:pt x="12181" y="5085"/>
                    <a:pt x="12205" y="6835"/>
                  </a:cubicBezTo>
                  <a:lnTo>
                    <a:pt x="12491" y="6835"/>
                  </a:lnTo>
                  <a:cubicBezTo>
                    <a:pt x="12455" y="4906"/>
                    <a:pt x="10943" y="2882"/>
                    <a:pt x="10871" y="2799"/>
                  </a:cubicBezTo>
                  <a:lnTo>
                    <a:pt x="10848" y="2775"/>
                  </a:lnTo>
                  <a:cubicBezTo>
                    <a:pt x="10812" y="2739"/>
                    <a:pt x="9835" y="2025"/>
                    <a:pt x="8550" y="1906"/>
                  </a:cubicBezTo>
                  <a:cubicBezTo>
                    <a:pt x="7311" y="1799"/>
                    <a:pt x="2132" y="620"/>
                    <a:pt x="1311" y="394"/>
                  </a:cubicBezTo>
                  <a:cubicBezTo>
                    <a:pt x="525" y="180"/>
                    <a:pt x="120" y="1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42"/>
            <p:cNvSpPr/>
            <p:nvPr/>
          </p:nvSpPr>
          <p:spPr>
            <a:xfrm>
              <a:off x="5246175" y="1862275"/>
              <a:ext cx="148250" cy="265225"/>
            </a:xfrm>
            <a:custGeom>
              <a:avLst/>
              <a:gdLst/>
              <a:ahLst/>
              <a:cxnLst/>
              <a:rect l="l" t="t" r="r" b="b"/>
              <a:pathLst>
                <a:path w="5930" h="10609" extrusionOk="0">
                  <a:moveTo>
                    <a:pt x="1" y="0"/>
                  </a:moveTo>
                  <a:lnTo>
                    <a:pt x="1" y="274"/>
                  </a:lnTo>
                  <a:cubicBezTo>
                    <a:pt x="13" y="274"/>
                    <a:pt x="1227" y="286"/>
                    <a:pt x="1715" y="1143"/>
                  </a:cubicBezTo>
                  <a:cubicBezTo>
                    <a:pt x="1953" y="1560"/>
                    <a:pt x="2132" y="2310"/>
                    <a:pt x="2310" y="3036"/>
                  </a:cubicBezTo>
                  <a:cubicBezTo>
                    <a:pt x="2537" y="3977"/>
                    <a:pt x="2727" y="4786"/>
                    <a:pt x="3061" y="5048"/>
                  </a:cubicBezTo>
                  <a:cubicBezTo>
                    <a:pt x="3561" y="5453"/>
                    <a:pt x="4561" y="7156"/>
                    <a:pt x="4870" y="7870"/>
                  </a:cubicBezTo>
                  <a:cubicBezTo>
                    <a:pt x="4989" y="8144"/>
                    <a:pt x="5156" y="8358"/>
                    <a:pt x="5287" y="8549"/>
                  </a:cubicBezTo>
                  <a:cubicBezTo>
                    <a:pt x="5501" y="8823"/>
                    <a:pt x="5609" y="8977"/>
                    <a:pt x="5537" y="9156"/>
                  </a:cubicBezTo>
                  <a:cubicBezTo>
                    <a:pt x="5454" y="9370"/>
                    <a:pt x="5323" y="9585"/>
                    <a:pt x="5180" y="9811"/>
                  </a:cubicBezTo>
                  <a:cubicBezTo>
                    <a:pt x="5037" y="10025"/>
                    <a:pt x="4894" y="10251"/>
                    <a:pt x="4787" y="10489"/>
                  </a:cubicBezTo>
                  <a:lnTo>
                    <a:pt x="5049" y="10608"/>
                  </a:lnTo>
                  <a:cubicBezTo>
                    <a:pt x="5144" y="10382"/>
                    <a:pt x="5275" y="10168"/>
                    <a:pt x="5418" y="9966"/>
                  </a:cubicBezTo>
                  <a:cubicBezTo>
                    <a:pt x="5561" y="9716"/>
                    <a:pt x="5716" y="9489"/>
                    <a:pt x="5799" y="9251"/>
                  </a:cubicBezTo>
                  <a:cubicBezTo>
                    <a:pt x="5930" y="8918"/>
                    <a:pt x="5728" y="8656"/>
                    <a:pt x="5513" y="8382"/>
                  </a:cubicBezTo>
                  <a:cubicBezTo>
                    <a:pt x="5382" y="8203"/>
                    <a:pt x="5239" y="8001"/>
                    <a:pt x="5132" y="7751"/>
                  </a:cubicBezTo>
                  <a:cubicBezTo>
                    <a:pt x="4847" y="7108"/>
                    <a:pt x="3811" y="5286"/>
                    <a:pt x="3239" y="4834"/>
                  </a:cubicBezTo>
                  <a:cubicBezTo>
                    <a:pt x="2977" y="4632"/>
                    <a:pt x="2763" y="3739"/>
                    <a:pt x="2572" y="2965"/>
                  </a:cubicBezTo>
                  <a:cubicBezTo>
                    <a:pt x="2394" y="2227"/>
                    <a:pt x="2215" y="1453"/>
                    <a:pt x="1953" y="1012"/>
                  </a:cubicBezTo>
                  <a:cubicBezTo>
                    <a:pt x="1382" y="12"/>
                    <a:pt x="60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42"/>
            <p:cNvSpPr/>
            <p:nvPr/>
          </p:nvSpPr>
          <p:spPr>
            <a:xfrm>
              <a:off x="5290225" y="2112000"/>
              <a:ext cx="348000" cy="421200"/>
            </a:xfrm>
            <a:custGeom>
              <a:avLst/>
              <a:gdLst/>
              <a:ahLst/>
              <a:cxnLst/>
              <a:rect l="l" t="t" r="r" b="b"/>
              <a:pathLst>
                <a:path w="13920" h="16848" extrusionOk="0">
                  <a:moveTo>
                    <a:pt x="3549" y="0"/>
                  </a:moveTo>
                  <a:lnTo>
                    <a:pt x="3299" y="131"/>
                  </a:lnTo>
                  <a:cubicBezTo>
                    <a:pt x="3311" y="143"/>
                    <a:pt x="3477" y="489"/>
                    <a:pt x="4061" y="989"/>
                  </a:cubicBezTo>
                  <a:cubicBezTo>
                    <a:pt x="4620" y="1465"/>
                    <a:pt x="6323" y="2953"/>
                    <a:pt x="6335" y="2965"/>
                  </a:cubicBezTo>
                  <a:lnTo>
                    <a:pt x="6371" y="2989"/>
                  </a:lnTo>
                  <a:lnTo>
                    <a:pt x="6406" y="3001"/>
                  </a:lnTo>
                  <a:cubicBezTo>
                    <a:pt x="6418" y="3001"/>
                    <a:pt x="7668" y="3251"/>
                    <a:pt x="8323" y="4179"/>
                  </a:cubicBezTo>
                  <a:cubicBezTo>
                    <a:pt x="9073" y="5239"/>
                    <a:pt x="9526" y="5727"/>
                    <a:pt x="10062" y="6013"/>
                  </a:cubicBezTo>
                  <a:cubicBezTo>
                    <a:pt x="10633" y="6323"/>
                    <a:pt x="10919" y="6644"/>
                    <a:pt x="10955" y="6811"/>
                  </a:cubicBezTo>
                  <a:cubicBezTo>
                    <a:pt x="11014" y="7061"/>
                    <a:pt x="11895" y="7918"/>
                    <a:pt x="12276" y="8287"/>
                  </a:cubicBezTo>
                  <a:cubicBezTo>
                    <a:pt x="12383" y="8466"/>
                    <a:pt x="13610" y="10406"/>
                    <a:pt x="13264" y="12014"/>
                  </a:cubicBezTo>
                  <a:cubicBezTo>
                    <a:pt x="12967" y="13383"/>
                    <a:pt x="12407" y="14431"/>
                    <a:pt x="12038" y="15121"/>
                  </a:cubicBezTo>
                  <a:cubicBezTo>
                    <a:pt x="11943" y="15288"/>
                    <a:pt x="11859" y="15443"/>
                    <a:pt x="11800" y="15574"/>
                  </a:cubicBezTo>
                  <a:cubicBezTo>
                    <a:pt x="11514" y="16169"/>
                    <a:pt x="11359" y="16336"/>
                    <a:pt x="10693" y="16490"/>
                  </a:cubicBezTo>
                  <a:cubicBezTo>
                    <a:pt x="10465" y="16542"/>
                    <a:pt x="10069" y="16564"/>
                    <a:pt x="9617" y="16564"/>
                  </a:cubicBezTo>
                  <a:cubicBezTo>
                    <a:pt x="8699" y="16564"/>
                    <a:pt x="7548" y="16471"/>
                    <a:pt x="7085" y="16336"/>
                  </a:cubicBezTo>
                  <a:cubicBezTo>
                    <a:pt x="6418" y="16121"/>
                    <a:pt x="4918" y="15074"/>
                    <a:pt x="4906" y="15062"/>
                  </a:cubicBezTo>
                  <a:lnTo>
                    <a:pt x="4870" y="15038"/>
                  </a:lnTo>
                  <a:lnTo>
                    <a:pt x="3489" y="14990"/>
                  </a:lnTo>
                  <a:cubicBezTo>
                    <a:pt x="3108" y="14597"/>
                    <a:pt x="96" y="11311"/>
                    <a:pt x="537" y="7870"/>
                  </a:cubicBezTo>
                  <a:lnTo>
                    <a:pt x="251" y="7835"/>
                  </a:lnTo>
                  <a:lnTo>
                    <a:pt x="251" y="7835"/>
                  </a:lnTo>
                  <a:cubicBezTo>
                    <a:pt x="1" y="9811"/>
                    <a:pt x="846" y="11716"/>
                    <a:pt x="1608" y="12966"/>
                  </a:cubicBezTo>
                  <a:cubicBezTo>
                    <a:pt x="2430" y="14312"/>
                    <a:pt x="3287" y="15181"/>
                    <a:pt x="3323" y="15217"/>
                  </a:cubicBezTo>
                  <a:lnTo>
                    <a:pt x="3370" y="15264"/>
                  </a:lnTo>
                  <a:lnTo>
                    <a:pt x="4775" y="15312"/>
                  </a:lnTo>
                  <a:cubicBezTo>
                    <a:pt x="5013" y="15478"/>
                    <a:pt x="6347" y="16395"/>
                    <a:pt x="7002" y="16598"/>
                  </a:cubicBezTo>
                  <a:cubicBezTo>
                    <a:pt x="7490" y="16752"/>
                    <a:pt x="8645" y="16848"/>
                    <a:pt x="9585" y="16848"/>
                  </a:cubicBezTo>
                  <a:cubicBezTo>
                    <a:pt x="10073" y="16848"/>
                    <a:pt x="10502" y="16812"/>
                    <a:pt x="10752" y="16764"/>
                  </a:cubicBezTo>
                  <a:cubicBezTo>
                    <a:pt x="11514" y="16598"/>
                    <a:pt x="11740" y="16360"/>
                    <a:pt x="12050" y="15693"/>
                  </a:cubicBezTo>
                  <a:cubicBezTo>
                    <a:pt x="12109" y="15574"/>
                    <a:pt x="12193" y="15419"/>
                    <a:pt x="12288" y="15252"/>
                  </a:cubicBezTo>
                  <a:cubicBezTo>
                    <a:pt x="12669" y="14550"/>
                    <a:pt x="13241" y="13478"/>
                    <a:pt x="13538" y="12073"/>
                  </a:cubicBezTo>
                  <a:cubicBezTo>
                    <a:pt x="13919" y="10287"/>
                    <a:pt x="12562" y="8216"/>
                    <a:pt x="12502" y="8120"/>
                  </a:cubicBezTo>
                  <a:lnTo>
                    <a:pt x="12479" y="8097"/>
                  </a:lnTo>
                  <a:cubicBezTo>
                    <a:pt x="11919" y="7561"/>
                    <a:pt x="11276" y="6894"/>
                    <a:pt x="11228" y="6751"/>
                  </a:cubicBezTo>
                  <a:cubicBezTo>
                    <a:pt x="11157" y="6406"/>
                    <a:pt x="10645" y="6025"/>
                    <a:pt x="10204" y="5775"/>
                  </a:cubicBezTo>
                  <a:cubicBezTo>
                    <a:pt x="9704" y="5501"/>
                    <a:pt x="9276" y="5037"/>
                    <a:pt x="8561" y="4013"/>
                  </a:cubicBezTo>
                  <a:cubicBezTo>
                    <a:pt x="7895" y="3072"/>
                    <a:pt x="6728" y="2786"/>
                    <a:pt x="6490" y="2739"/>
                  </a:cubicBezTo>
                  <a:cubicBezTo>
                    <a:pt x="6263" y="2536"/>
                    <a:pt x="4763" y="1215"/>
                    <a:pt x="4239" y="774"/>
                  </a:cubicBezTo>
                  <a:cubicBezTo>
                    <a:pt x="3716" y="322"/>
                    <a:pt x="3549" y="12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42"/>
            <p:cNvSpPr/>
            <p:nvPr/>
          </p:nvSpPr>
          <p:spPr>
            <a:xfrm>
              <a:off x="5100325" y="2039900"/>
              <a:ext cx="331925" cy="451925"/>
            </a:xfrm>
            <a:custGeom>
              <a:avLst/>
              <a:gdLst/>
              <a:ahLst/>
              <a:cxnLst/>
              <a:rect l="l" t="t" r="r" b="b"/>
              <a:pathLst>
                <a:path w="13277" h="18077" extrusionOk="0">
                  <a:moveTo>
                    <a:pt x="2184" y="1"/>
                  </a:moveTo>
                  <a:cubicBezTo>
                    <a:pt x="1480" y="1"/>
                    <a:pt x="789" y="347"/>
                    <a:pt x="596" y="813"/>
                  </a:cubicBezTo>
                  <a:cubicBezTo>
                    <a:pt x="417" y="1206"/>
                    <a:pt x="620" y="1789"/>
                    <a:pt x="715" y="2015"/>
                  </a:cubicBezTo>
                  <a:cubicBezTo>
                    <a:pt x="608" y="2134"/>
                    <a:pt x="370" y="2396"/>
                    <a:pt x="251" y="2658"/>
                  </a:cubicBezTo>
                  <a:cubicBezTo>
                    <a:pt x="72" y="3003"/>
                    <a:pt x="84" y="3480"/>
                    <a:pt x="429" y="3777"/>
                  </a:cubicBezTo>
                  <a:cubicBezTo>
                    <a:pt x="358" y="3896"/>
                    <a:pt x="239" y="4123"/>
                    <a:pt x="143" y="4385"/>
                  </a:cubicBezTo>
                  <a:cubicBezTo>
                    <a:pt x="1" y="4777"/>
                    <a:pt x="167" y="5278"/>
                    <a:pt x="441" y="5587"/>
                  </a:cubicBezTo>
                  <a:cubicBezTo>
                    <a:pt x="298" y="5730"/>
                    <a:pt x="84" y="6004"/>
                    <a:pt x="96" y="6361"/>
                  </a:cubicBezTo>
                  <a:cubicBezTo>
                    <a:pt x="96" y="6873"/>
                    <a:pt x="548" y="7492"/>
                    <a:pt x="953" y="7528"/>
                  </a:cubicBezTo>
                  <a:cubicBezTo>
                    <a:pt x="1227" y="7552"/>
                    <a:pt x="1501" y="7599"/>
                    <a:pt x="2037" y="7980"/>
                  </a:cubicBezTo>
                  <a:cubicBezTo>
                    <a:pt x="2215" y="8111"/>
                    <a:pt x="2477" y="8385"/>
                    <a:pt x="2787" y="8707"/>
                  </a:cubicBezTo>
                  <a:cubicBezTo>
                    <a:pt x="3406" y="9361"/>
                    <a:pt x="4192" y="10183"/>
                    <a:pt x="4906" y="10445"/>
                  </a:cubicBezTo>
                  <a:cubicBezTo>
                    <a:pt x="5834" y="10775"/>
                    <a:pt x="6423" y="10855"/>
                    <a:pt x="7105" y="10855"/>
                  </a:cubicBezTo>
                  <a:cubicBezTo>
                    <a:pt x="7211" y="10855"/>
                    <a:pt x="7319" y="10853"/>
                    <a:pt x="7430" y="10850"/>
                  </a:cubicBezTo>
                  <a:cubicBezTo>
                    <a:pt x="7447" y="10849"/>
                    <a:pt x="7464" y="10849"/>
                    <a:pt x="7481" y="10849"/>
                  </a:cubicBezTo>
                  <a:cubicBezTo>
                    <a:pt x="8312" y="10849"/>
                    <a:pt x="9490" y="11411"/>
                    <a:pt x="10049" y="12076"/>
                  </a:cubicBezTo>
                  <a:lnTo>
                    <a:pt x="10264" y="11885"/>
                  </a:lnTo>
                  <a:cubicBezTo>
                    <a:pt x="9662" y="11168"/>
                    <a:pt x="8408" y="10574"/>
                    <a:pt x="7496" y="10574"/>
                  </a:cubicBezTo>
                  <a:cubicBezTo>
                    <a:pt x="7470" y="10574"/>
                    <a:pt x="7444" y="10575"/>
                    <a:pt x="7418" y="10576"/>
                  </a:cubicBezTo>
                  <a:cubicBezTo>
                    <a:pt x="7319" y="10579"/>
                    <a:pt x="7223" y="10580"/>
                    <a:pt x="7130" y="10580"/>
                  </a:cubicBezTo>
                  <a:cubicBezTo>
                    <a:pt x="6462" y="10580"/>
                    <a:pt x="5910" y="10495"/>
                    <a:pt x="5001" y="10171"/>
                  </a:cubicBezTo>
                  <a:cubicBezTo>
                    <a:pt x="4346" y="9945"/>
                    <a:pt x="3596" y="9147"/>
                    <a:pt x="2989" y="8516"/>
                  </a:cubicBezTo>
                  <a:cubicBezTo>
                    <a:pt x="2668" y="8183"/>
                    <a:pt x="2394" y="7897"/>
                    <a:pt x="2191" y="7754"/>
                  </a:cubicBezTo>
                  <a:cubicBezTo>
                    <a:pt x="1608" y="7337"/>
                    <a:pt x="1286" y="7278"/>
                    <a:pt x="977" y="7242"/>
                  </a:cubicBezTo>
                  <a:cubicBezTo>
                    <a:pt x="763" y="7230"/>
                    <a:pt x="382" y="6766"/>
                    <a:pt x="370" y="6361"/>
                  </a:cubicBezTo>
                  <a:cubicBezTo>
                    <a:pt x="370" y="5980"/>
                    <a:pt x="727" y="5694"/>
                    <a:pt x="727" y="5694"/>
                  </a:cubicBezTo>
                  <a:lnTo>
                    <a:pt x="858" y="5599"/>
                  </a:lnTo>
                  <a:lnTo>
                    <a:pt x="739" y="5480"/>
                  </a:lnTo>
                  <a:cubicBezTo>
                    <a:pt x="513" y="5289"/>
                    <a:pt x="286" y="4825"/>
                    <a:pt x="405" y="4480"/>
                  </a:cubicBezTo>
                  <a:cubicBezTo>
                    <a:pt x="548" y="4099"/>
                    <a:pt x="727" y="3813"/>
                    <a:pt x="727" y="3813"/>
                  </a:cubicBezTo>
                  <a:lnTo>
                    <a:pt x="810" y="3694"/>
                  </a:lnTo>
                  <a:lnTo>
                    <a:pt x="691" y="3623"/>
                  </a:lnTo>
                  <a:cubicBezTo>
                    <a:pt x="382" y="3420"/>
                    <a:pt x="358" y="3051"/>
                    <a:pt x="501" y="2777"/>
                  </a:cubicBezTo>
                  <a:cubicBezTo>
                    <a:pt x="644" y="2480"/>
                    <a:pt x="977" y="2146"/>
                    <a:pt x="977" y="2146"/>
                  </a:cubicBezTo>
                  <a:lnTo>
                    <a:pt x="1048" y="2075"/>
                  </a:lnTo>
                  <a:lnTo>
                    <a:pt x="1013" y="1991"/>
                  </a:lnTo>
                  <a:cubicBezTo>
                    <a:pt x="917" y="1789"/>
                    <a:pt x="715" y="1229"/>
                    <a:pt x="846" y="920"/>
                  </a:cubicBezTo>
                  <a:cubicBezTo>
                    <a:pt x="1006" y="565"/>
                    <a:pt x="1619" y="276"/>
                    <a:pt x="2206" y="276"/>
                  </a:cubicBezTo>
                  <a:cubicBezTo>
                    <a:pt x="2229" y="276"/>
                    <a:pt x="2252" y="276"/>
                    <a:pt x="2275" y="277"/>
                  </a:cubicBezTo>
                  <a:cubicBezTo>
                    <a:pt x="2906" y="301"/>
                    <a:pt x="4894" y="956"/>
                    <a:pt x="5418" y="1158"/>
                  </a:cubicBezTo>
                  <a:cubicBezTo>
                    <a:pt x="5835" y="1325"/>
                    <a:pt x="8014" y="2753"/>
                    <a:pt x="8645" y="3884"/>
                  </a:cubicBezTo>
                  <a:cubicBezTo>
                    <a:pt x="9299" y="5063"/>
                    <a:pt x="10442" y="5730"/>
                    <a:pt x="10490" y="5766"/>
                  </a:cubicBezTo>
                  <a:lnTo>
                    <a:pt x="10526" y="5778"/>
                  </a:lnTo>
                  <a:cubicBezTo>
                    <a:pt x="10550" y="5778"/>
                    <a:pt x="12324" y="6266"/>
                    <a:pt x="12657" y="8635"/>
                  </a:cubicBezTo>
                  <a:cubicBezTo>
                    <a:pt x="13002" y="11100"/>
                    <a:pt x="12919" y="13576"/>
                    <a:pt x="12657" y="14457"/>
                  </a:cubicBezTo>
                  <a:cubicBezTo>
                    <a:pt x="12419" y="15231"/>
                    <a:pt x="11204" y="17398"/>
                    <a:pt x="10954" y="17827"/>
                  </a:cubicBezTo>
                  <a:lnTo>
                    <a:pt x="10895" y="17934"/>
                  </a:lnTo>
                  <a:lnTo>
                    <a:pt x="11145" y="18077"/>
                  </a:lnTo>
                  <a:lnTo>
                    <a:pt x="11204" y="17970"/>
                  </a:lnTo>
                  <a:cubicBezTo>
                    <a:pt x="11550" y="17362"/>
                    <a:pt x="12693" y="15314"/>
                    <a:pt x="12931" y="14529"/>
                  </a:cubicBezTo>
                  <a:cubicBezTo>
                    <a:pt x="13205" y="13624"/>
                    <a:pt x="13276" y="11100"/>
                    <a:pt x="12931" y="8599"/>
                  </a:cubicBezTo>
                  <a:cubicBezTo>
                    <a:pt x="12597" y="6182"/>
                    <a:pt x="10835" y="5575"/>
                    <a:pt x="10621" y="5516"/>
                  </a:cubicBezTo>
                  <a:cubicBezTo>
                    <a:pt x="10490" y="5432"/>
                    <a:pt x="9466" y="4789"/>
                    <a:pt x="8883" y="3754"/>
                  </a:cubicBezTo>
                  <a:cubicBezTo>
                    <a:pt x="8216" y="2539"/>
                    <a:pt x="5978" y="1075"/>
                    <a:pt x="5513" y="896"/>
                  </a:cubicBezTo>
                  <a:cubicBezTo>
                    <a:pt x="5085" y="729"/>
                    <a:pt x="2989" y="27"/>
                    <a:pt x="2287" y="3"/>
                  </a:cubicBezTo>
                  <a:cubicBezTo>
                    <a:pt x="2253" y="1"/>
                    <a:pt x="2218" y="1"/>
                    <a:pt x="2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42"/>
            <p:cNvSpPr/>
            <p:nvPr/>
          </p:nvSpPr>
          <p:spPr>
            <a:xfrm>
              <a:off x="5307500" y="2182850"/>
              <a:ext cx="101825" cy="161050"/>
            </a:xfrm>
            <a:custGeom>
              <a:avLst/>
              <a:gdLst/>
              <a:ahLst/>
              <a:cxnLst/>
              <a:rect l="l" t="t" r="r" b="b"/>
              <a:pathLst>
                <a:path w="4073" h="6442" extrusionOk="0">
                  <a:moveTo>
                    <a:pt x="2798" y="0"/>
                  </a:moveTo>
                  <a:lnTo>
                    <a:pt x="2596" y="191"/>
                  </a:lnTo>
                  <a:cubicBezTo>
                    <a:pt x="2858" y="464"/>
                    <a:pt x="3537" y="1274"/>
                    <a:pt x="3644" y="1726"/>
                  </a:cubicBezTo>
                  <a:cubicBezTo>
                    <a:pt x="3763" y="2250"/>
                    <a:pt x="3703" y="3405"/>
                    <a:pt x="3513" y="4453"/>
                  </a:cubicBezTo>
                  <a:cubicBezTo>
                    <a:pt x="3346" y="5310"/>
                    <a:pt x="2596" y="5894"/>
                    <a:pt x="2477" y="5977"/>
                  </a:cubicBezTo>
                  <a:cubicBezTo>
                    <a:pt x="2268" y="6041"/>
                    <a:pt x="1803" y="6160"/>
                    <a:pt x="1425" y="6160"/>
                  </a:cubicBezTo>
                  <a:cubicBezTo>
                    <a:pt x="1307" y="6160"/>
                    <a:pt x="1198" y="6148"/>
                    <a:pt x="1108" y="6120"/>
                  </a:cubicBezTo>
                  <a:cubicBezTo>
                    <a:pt x="739" y="6001"/>
                    <a:pt x="369" y="5346"/>
                    <a:pt x="262" y="5096"/>
                  </a:cubicBezTo>
                  <a:lnTo>
                    <a:pt x="0" y="5215"/>
                  </a:lnTo>
                  <a:cubicBezTo>
                    <a:pt x="48" y="5310"/>
                    <a:pt x="477" y="6215"/>
                    <a:pt x="1024" y="6382"/>
                  </a:cubicBezTo>
                  <a:cubicBezTo>
                    <a:pt x="1143" y="6429"/>
                    <a:pt x="1286" y="6441"/>
                    <a:pt x="1429" y="6441"/>
                  </a:cubicBezTo>
                  <a:cubicBezTo>
                    <a:pt x="1953" y="6441"/>
                    <a:pt x="2560" y="6251"/>
                    <a:pt x="2584" y="6239"/>
                  </a:cubicBezTo>
                  <a:lnTo>
                    <a:pt x="2632" y="6215"/>
                  </a:lnTo>
                  <a:cubicBezTo>
                    <a:pt x="2667" y="6191"/>
                    <a:pt x="3584" y="5548"/>
                    <a:pt x="3787" y="4513"/>
                  </a:cubicBezTo>
                  <a:cubicBezTo>
                    <a:pt x="3953" y="3608"/>
                    <a:pt x="4072" y="2334"/>
                    <a:pt x="3918" y="1667"/>
                  </a:cubicBezTo>
                  <a:cubicBezTo>
                    <a:pt x="3775" y="1036"/>
                    <a:pt x="2846" y="48"/>
                    <a:pt x="27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42"/>
            <p:cNvSpPr/>
            <p:nvPr/>
          </p:nvSpPr>
          <p:spPr>
            <a:xfrm>
              <a:off x="5309875" y="2336725"/>
              <a:ext cx="109850" cy="73850"/>
            </a:xfrm>
            <a:custGeom>
              <a:avLst/>
              <a:gdLst/>
              <a:ahLst/>
              <a:cxnLst/>
              <a:rect l="l" t="t" r="r" b="b"/>
              <a:pathLst>
                <a:path w="4394" h="2954" extrusionOk="0">
                  <a:moveTo>
                    <a:pt x="1537" y="1"/>
                  </a:moveTo>
                  <a:lnTo>
                    <a:pt x="1" y="632"/>
                  </a:lnTo>
                  <a:lnTo>
                    <a:pt x="227" y="774"/>
                  </a:lnTo>
                  <a:cubicBezTo>
                    <a:pt x="334" y="846"/>
                    <a:pt x="2822" y="2418"/>
                    <a:pt x="4287" y="2953"/>
                  </a:cubicBezTo>
                  <a:lnTo>
                    <a:pt x="4394" y="2691"/>
                  </a:lnTo>
                  <a:cubicBezTo>
                    <a:pt x="3203" y="2251"/>
                    <a:pt x="1275" y="1096"/>
                    <a:pt x="608" y="691"/>
                  </a:cubicBezTo>
                  <a:lnTo>
                    <a:pt x="1644" y="263"/>
                  </a:lnTo>
                  <a:lnTo>
                    <a:pt x="15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42"/>
            <p:cNvSpPr/>
            <p:nvPr/>
          </p:nvSpPr>
          <p:spPr>
            <a:xfrm>
              <a:off x="5306600" y="2317375"/>
              <a:ext cx="21150" cy="35150"/>
            </a:xfrm>
            <a:custGeom>
              <a:avLst/>
              <a:gdLst/>
              <a:ahLst/>
              <a:cxnLst/>
              <a:rect l="l" t="t" r="r" b="b"/>
              <a:pathLst>
                <a:path w="846" h="1406" extrusionOk="0">
                  <a:moveTo>
                    <a:pt x="167" y="1"/>
                  </a:moveTo>
                  <a:cubicBezTo>
                    <a:pt x="155" y="24"/>
                    <a:pt x="1" y="679"/>
                    <a:pt x="644" y="1406"/>
                  </a:cubicBezTo>
                  <a:lnTo>
                    <a:pt x="846" y="1215"/>
                  </a:lnTo>
                  <a:cubicBezTo>
                    <a:pt x="322" y="608"/>
                    <a:pt x="429" y="84"/>
                    <a:pt x="441" y="60"/>
                  </a:cubicBezTo>
                  <a:lnTo>
                    <a:pt x="16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42"/>
            <p:cNvSpPr/>
            <p:nvPr/>
          </p:nvSpPr>
          <p:spPr>
            <a:xfrm>
              <a:off x="5137825" y="1970150"/>
              <a:ext cx="99450" cy="96625"/>
            </a:xfrm>
            <a:custGeom>
              <a:avLst/>
              <a:gdLst/>
              <a:ahLst/>
              <a:cxnLst/>
              <a:rect l="l" t="t" r="r" b="b"/>
              <a:pathLst>
                <a:path w="3978" h="3865" extrusionOk="0">
                  <a:moveTo>
                    <a:pt x="764" y="1"/>
                  </a:moveTo>
                  <a:cubicBezTo>
                    <a:pt x="684" y="1"/>
                    <a:pt x="586" y="24"/>
                    <a:pt x="465" y="78"/>
                  </a:cubicBezTo>
                  <a:cubicBezTo>
                    <a:pt x="1" y="293"/>
                    <a:pt x="1" y="924"/>
                    <a:pt x="1" y="948"/>
                  </a:cubicBezTo>
                  <a:lnTo>
                    <a:pt x="275" y="948"/>
                  </a:lnTo>
                  <a:cubicBezTo>
                    <a:pt x="275" y="948"/>
                    <a:pt x="287" y="471"/>
                    <a:pt x="584" y="340"/>
                  </a:cubicBezTo>
                  <a:cubicBezTo>
                    <a:pt x="665" y="305"/>
                    <a:pt x="715" y="282"/>
                    <a:pt x="755" y="282"/>
                  </a:cubicBezTo>
                  <a:cubicBezTo>
                    <a:pt x="820" y="282"/>
                    <a:pt x="857" y="344"/>
                    <a:pt x="953" y="507"/>
                  </a:cubicBezTo>
                  <a:cubicBezTo>
                    <a:pt x="977" y="555"/>
                    <a:pt x="1001" y="602"/>
                    <a:pt x="1037" y="650"/>
                  </a:cubicBezTo>
                  <a:cubicBezTo>
                    <a:pt x="1310" y="1114"/>
                    <a:pt x="2418" y="2102"/>
                    <a:pt x="2465" y="2138"/>
                  </a:cubicBezTo>
                  <a:cubicBezTo>
                    <a:pt x="2608" y="2269"/>
                    <a:pt x="2715" y="2448"/>
                    <a:pt x="2823" y="2638"/>
                  </a:cubicBezTo>
                  <a:cubicBezTo>
                    <a:pt x="2930" y="2817"/>
                    <a:pt x="3037" y="3007"/>
                    <a:pt x="3192" y="3174"/>
                  </a:cubicBezTo>
                  <a:cubicBezTo>
                    <a:pt x="3477" y="3484"/>
                    <a:pt x="3751" y="3865"/>
                    <a:pt x="3751" y="3865"/>
                  </a:cubicBezTo>
                  <a:lnTo>
                    <a:pt x="3977" y="3698"/>
                  </a:lnTo>
                  <a:cubicBezTo>
                    <a:pt x="3966" y="3686"/>
                    <a:pt x="3692" y="3305"/>
                    <a:pt x="3394" y="2984"/>
                  </a:cubicBezTo>
                  <a:cubicBezTo>
                    <a:pt x="3263" y="2841"/>
                    <a:pt x="3168" y="2674"/>
                    <a:pt x="3073" y="2495"/>
                  </a:cubicBezTo>
                  <a:cubicBezTo>
                    <a:pt x="2954" y="2293"/>
                    <a:pt x="2823" y="2079"/>
                    <a:pt x="2644" y="1924"/>
                  </a:cubicBezTo>
                  <a:cubicBezTo>
                    <a:pt x="2203" y="1531"/>
                    <a:pt x="1465" y="829"/>
                    <a:pt x="1275" y="507"/>
                  </a:cubicBezTo>
                  <a:cubicBezTo>
                    <a:pt x="1251" y="459"/>
                    <a:pt x="1215" y="412"/>
                    <a:pt x="1191" y="376"/>
                  </a:cubicBezTo>
                  <a:cubicBezTo>
                    <a:pt x="1078" y="176"/>
                    <a:pt x="984" y="1"/>
                    <a:pt x="7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42"/>
            <p:cNvSpPr/>
            <p:nvPr/>
          </p:nvSpPr>
          <p:spPr>
            <a:xfrm>
              <a:off x="5153025" y="2246525"/>
              <a:ext cx="18475" cy="447425"/>
            </a:xfrm>
            <a:custGeom>
              <a:avLst/>
              <a:gdLst/>
              <a:ahLst/>
              <a:cxnLst/>
              <a:rect l="l" t="t" r="r" b="b"/>
              <a:pathLst>
                <a:path w="739" h="17897" extrusionOk="0">
                  <a:moveTo>
                    <a:pt x="595" y="1"/>
                  </a:moveTo>
                  <a:lnTo>
                    <a:pt x="310" y="13"/>
                  </a:lnTo>
                  <a:cubicBezTo>
                    <a:pt x="310" y="49"/>
                    <a:pt x="452" y="4204"/>
                    <a:pt x="310" y="6823"/>
                  </a:cubicBezTo>
                  <a:cubicBezTo>
                    <a:pt x="167" y="9466"/>
                    <a:pt x="0" y="17801"/>
                    <a:pt x="0" y="17884"/>
                  </a:cubicBezTo>
                  <a:lnTo>
                    <a:pt x="274" y="17896"/>
                  </a:lnTo>
                  <a:cubicBezTo>
                    <a:pt x="274" y="17813"/>
                    <a:pt x="441" y="9478"/>
                    <a:pt x="595" y="6847"/>
                  </a:cubicBezTo>
                  <a:cubicBezTo>
                    <a:pt x="738" y="4204"/>
                    <a:pt x="595" y="37"/>
                    <a:pt x="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42"/>
            <p:cNvSpPr/>
            <p:nvPr/>
          </p:nvSpPr>
          <p:spPr>
            <a:xfrm>
              <a:off x="5299450" y="2395075"/>
              <a:ext cx="17600" cy="298875"/>
            </a:xfrm>
            <a:custGeom>
              <a:avLst/>
              <a:gdLst/>
              <a:ahLst/>
              <a:cxnLst/>
              <a:rect l="l" t="t" r="r" b="b"/>
              <a:pathLst>
                <a:path w="704" h="11955" extrusionOk="0">
                  <a:moveTo>
                    <a:pt x="430" y="0"/>
                  </a:moveTo>
                  <a:cubicBezTo>
                    <a:pt x="430" y="24"/>
                    <a:pt x="1" y="2512"/>
                    <a:pt x="120" y="5084"/>
                  </a:cubicBezTo>
                  <a:cubicBezTo>
                    <a:pt x="251" y="7632"/>
                    <a:pt x="310" y="11906"/>
                    <a:pt x="310" y="11954"/>
                  </a:cubicBezTo>
                  <a:lnTo>
                    <a:pt x="596" y="11942"/>
                  </a:lnTo>
                  <a:cubicBezTo>
                    <a:pt x="596" y="11906"/>
                    <a:pt x="525" y="7620"/>
                    <a:pt x="406" y="5072"/>
                  </a:cubicBezTo>
                  <a:cubicBezTo>
                    <a:pt x="287" y="2536"/>
                    <a:pt x="703" y="72"/>
                    <a:pt x="703" y="48"/>
                  </a:cubicBezTo>
                  <a:lnTo>
                    <a:pt x="43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42"/>
            <p:cNvSpPr/>
            <p:nvPr/>
          </p:nvSpPr>
          <p:spPr>
            <a:xfrm>
              <a:off x="4927400" y="2223925"/>
              <a:ext cx="208375" cy="343500"/>
            </a:xfrm>
            <a:custGeom>
              <a:avLst/>
              <a:gdLst/>
              <a:ahLst/>
              <a:cxnLst/>
              <a:rect l="l" t="t" r="r" b="b"/>
              <a:pathLst>
                <a:path w="8335" h="13740" extrusionOk="0">
                  <a:moveTo>
                    <a:pt x="8096" y="0"/>
                  </a:moveTo>
                  <a:cubicBezTo>
                    <a:pt x="8096" y="12"/>
                    <a:pt x="7572" y="822"/>
                    <a:pt x="6168" y="1762"/>
                  </a:cubicBezTo>
                  <a:cubicBezTo>
                    <a:pt x="4763" y="2691"/>
                    <a:pt x="2488" y="5310"/>
                    <a:pt x="1631" y="6287"/>
                  </a:cubicBezTo>
                  <a:lnTo>
                    <a:pt x="1536" y="6394"/>
                  </a:lnTo>
                  <a:cubicBezTo>
                    <a:pt x="774" y="7275"/>
                    <a:pt x="500" y="7644"/>
                    <a:pt x="429" y="8132"/>
                  </a:cubicBezTo>
                  <a:cubicBezTo>
                    <a:pt x="381" y="8489"/>
                    <a:pt x="119" y="10347"/>
                    <a:pt x="143" y="11382"/>
                  </a:cubicBezTo>
                  <a:cubicBezTo>
                    <a:pt x="167" y="12347"/>
                    <a:pt x="0" y="13692"/>
                    <a:pt x="0" y="13704"/>
                  </a:cubicBezTo>
                  <a:lnTo>
                    <a:pt x="274" y="13740"/>
                  </a:lnTo>
                  <a:cubicBezTo>
                    <a:pt x="286" y="13680"/>
                    <a:pt x="453" y="12359"/>
                    <a:pt x="429" y="11371"/>
                  </a:cubicBezTo>
                  <a:cubicBezTo>
                    <a:pt x="405" y="10359"/>
                    <a:pt x="655" y="8525"/>
                    <a:pt x="714" y="8168"/>
                  </a:cubicBezTo>
                  <a:cubicBezTo>
                    <a:pt x="774" y="7751"/>
                    <a:pt x="1024" y="7406"/>
                    <a:pt x="1750" y="6572"/>
                  </a:cubicBezTo>
                  <a:lnTo>
                    <a:pt x="1834" y="6477"/>
                  </a:lnTo>
                  <a:cubicBezTo>
                    <a:pt x="2691" y="5501"/>
                    <a:pt x="4953" y="2905"/>
                    <a:pt x="6322" y="1988"/>
                  </a:cubicBezTo>
                  <a:cubicBezTo>
                    <a:pt x="7775" y="1024"/>
                    <a:pt x="8311" y="191"/>
                    <a:pt x="8334" y="155"/>
                  </a:cubicBezTo>
                  <a:lnTo>
                    <a:pt x="809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42"/>
            <p:cNvSpPr/>
            <p:nvPr/>
          </p:nvSpPr>
          <p:spPr>
            <a:xfrm>
              <a:off x="4939900" y="2241775"/>
              <a:ext cx="224150" cy="239625"/>
            </a:xfrm>
            <a:custGeom>
              <a:avLst/>
              <a:gdLst/>
              <a:ahLst/>
              <a:cxnLst/>
              <a:rect l="l" t="t" r="r" b="b"/>
              <a:pathLst>
                <a:path w="8966" h="9585" extrusionOk="0">
                  <a:moveTo>
                    <a:pt x="8727" y="0"/>
                  </a:moveTo>
                  <a:cubicBezTo>
                    <a:pt x="8727" y="12"/>
                    <a:pt x="8049" y="1048"/>
                    <a:pt x="6310" y="2489"/>
                  </a:cubicBezTo>
                  <a:cubicBezTo>
                    <a:pt x="5191" y="3418"/>
                    <a:pt x="4203" y="4132"/>
                    <a:pt x="3405" y="4692"/>
                  </a:cubicBezTo>
                  <a:cubicBezTo>
                    <a:pt x="2941" y="5037"/>
                    <a:pt x="2572" y="5299"/>
                    <a:pt x="2298" y="5513"/>
                  </a:cubicBezTo>
                  <a:cubicBezTo>
                    <a:pt x="2131" y="5656"/>
                    <a:pt x="1977" y="5763"/>
                    <a:pt x="1834" y="5870"/>
                  </a:cubicBezTo>
                  <a:cubicBezTo>
                    <a:pt x="1322" y="6263"/>
                    <a:pt x="917" y="6561"/>
                    <a:pt x="667" y="7120"/>
                  </a:cubicBezTo>
                  <a:cubicBezTo>
                    <a:pt x="357" y="7811"/>
                    <a:pt x="12" y="9466"/>
                    <a:pt x="0" y="9525"/>
                  </a:cubicBezTo>
                  <a:lnTo>
                    <a:pt x="274" y="9585"/>
                  </a:lnTo>
                  <a:cubicBezTo>
                    <a:pt x="274" y="9573"/>
                    <a:pt x="619" y="7894"/>
                    <a:pt x="917" y="7239"/>
                  </a:cubicBezTo>
                  <a:cubicBezTo>
                    <a:pt x="1143" y="6751"/>
                    <a:pt x="1512" y="6477"/>
                    <a:pt x="2000" y="6096"/>
                  </a:cubicBezTo>
                  <a:cubicBezTo>
                    <a:pt x="2143" y="5989"/>
                    <a:pt x="2298" y="5870"/>
                    <a:pt x="2465" y="5739"/>
                  </a:cubicBezTo>
                  <a:cubicBezTo>
                    <a:pt x="2739" y="5525"/>
                    <a:pt x="3108" y="5263"/>
                    <a:pt x="3572" y="4930"/>
                  </a:cubicBezTo>
                  <a:cubicBezTo>
                    <a:pt x="4370" y="4346"/>
                    <a:pt x="5358" y="3644"/>
                    <a:pt x="6489" y="2715"/>
                  </a:cubicBezTo>
                  <a:cubicBezTo>
                    <a:pt x="8263" y="1239"/>
                    <a:pt x="8942" y="191"/>
                    <a:pt x="8966" y="143"/>
                  </a:cubicBezTo>
                  <a:lnTo>
                    <a:pt x="872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42"/>
            <p:cNvSpPr/>
            <p:nvPr/>
          </p:nvSpPr>
          <p:spPr>
            <a:xfrm>
              <a:off x="4708600" y="2260525"/>
              <a:ext cx="237575" cy="162550"/>
            </a:xfrm>
            <a:custGeom>
              <a:avLst/>
              <a:gdLst/>
              <a:ahLst/>
              <a:cxnLst/>
              <a:rect l="l" t="t" r="r" b="b"/>
              <a:pathLst>
                <a:path w="9503" h="6502" extrusionOk="0">
                  <a:moveTo>
                    <a:pt x="203" y="1"/>
                  </a:moveTo>
                  <a:lnTo>
                    <a:pt x="1" y="191"/>
                  </a:lnTo>
                  <a:cubicBezTo>
                    <a:pt x="37" y="227"/>
                    <a:pt x="370" y="548"/>
                    <a:pt x="1489" y="751"/>
                  </a:cubicBezTo>
                  <a:cubicBezTo>
                    <a:pt x="2549" y="941"/>
                    <a:pt x="5561" y="2787"/>
                    <a:pt x="6776" y="3692"/>
                  </a:cubicBezTo>
                  <a:cubicBezTo>
                    <a:pt x="7966" y="4573"/>
                    <a:pt x="9264" y="6478"/>
                    <a:pt x="9276" y="6501"/>
                  </a:cubicBezTo>
                  <a:lnTo>
                    <a:pt x="9502" y="6347"/>
                  </a:lnTo>
                  <a:cubicBezTo>
                    <a:pt x="9455" y="6263"/>
                    <a:pt x="8169" y="4382"/>
                    <a:pt x="6942" y="3465"/>
                  </a:cubicBezTo>
                  <a:cubicBezTo>
                    <a:pt x="5680" y="2525"/>
                    <a:pt x="2656" y="667"/>
                    <a:pt x="1537" y="465"/>
                  </a:cubicBezTo>
                  <a:cubicBezTo>
                    <a:pt x="513" y="286"/>
                    <a:pt x="203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42"/>
            <p:cNvSpPr/>
            <p:nvPr/>
          </p:nvSpPr>
          <p:spPr>
            <a:xfrm>
              <a:off x="4660100" y="2290000"/>
              <a:ext cx="44975" cy="299750"/>
            </a:xfrm>
            <a:custGeom>
              <a:avLst/>
              <a:gdLst/>
              <a:ahLst/>
              <a:cxnLst/>
              <a:rect l="l" t="t" r="r" b="b"/>
              <a:pathLst>
                <a:path w="1799" h="11990" extrusionOk="0">
                  <a:moveTo>
                    <a:pt x="274" y="0"/>
                  </a:moveTo>
                  <a:lnTo>
                    <a:pt x="0" y="72"/>
                  </a:lnTo>
                  <a:cubicBezTo>
                    <a:pt x="12" y="119"/>
                    <a:pt x="1024" y="4144"/>
                    <a:pt x="1274" y="6680"/>
                  </a:cubicBezTo>
                  <a:cubicBezTo>
                    <a:pt x="1524" y="9216"/>
                    <a:pt x="1548" y="11966"/>
                    <a:pt x="1548" y="11990"/>
                  </a:cubicBezTo>
                  <a:cubicBezTo>
                    <a:pt x="1548" y="11990"/>
                    <a:pt x="1798" y="9204"/>
                    <a:pt x="1548" y="6656"/>
                  </a:cubicBezTo>
                  <a:cubicBezTo>
                    <a:pt x="1298" y="4096"/>
                    <a:pt x="286" y="48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42"/>
            <p:cNvSpPr/>
            <p:nvPr/>
          </p:nvSpPr>
          <p:spPr>
            <a:xfrm>
              <a:off x="5157775" y="2298925"/>
              <a:ext cx="76825" cy="262550"/>
            </a:xfrm>
            <a:custGeom>
              <a:avLst/>
              <a:gdLst/>
              <a:ahLst/>
              <a:cxnLst/>
              <a:rect l="l" t="t" r="r" b="b"/>
              <a:pathLst>
                <a:path w="3073" h="10502" extrusionOk="0">
                  <a:moveTo>
                    <a:pt x="2965" y="0"/>
                  </a:moveTo>
                  <a:lnTo>
                    <a:pt x="2691" y="12"/>
                  </a:lnTo>
                  <a:cubicBezTo>
                    <a:pt x="2691" y="48"/>
                    <a:pt x="2787" y="3799"/>
                    <a:pt x="1632" y="6227"/>
                  </a:cubicBezTo>
                  <a:cubicBezTo>
                    <a:pt x="453" y="8692"/>
                    <a:pt x="1" y="10418"/>
                    <a:pt x="1" y="10430"/>
                  </a:cubicBezTo>
                  <a:lnTo>
                    <a:pt x="274" y="10502"/>
                  </a:lnTo>
                  <a:cubicBezTo>
                    <a:pt x="274" y="10490"/>
                    <a:pt x="715" y="8787"/>
                    <a:pt x="1882" y="6346"/>
                  </a:cubicBezTo>
                  <a:cubicBezTo>
                    <a:pt x="3072" y="3858"/>
                    <a:pt x="2977" y="155"/>
                    <a:pt x="2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42"/>
            <p:cNvSpPr/>
            <p:nvPr/>
          </p:nvSpPr>
          <p:spPr>
            <a:xfrm>
              <a:off x="4600275" y="2339400"/>
              <a:ext cx="99425" cy="228925"/>
            </a:xfrm>
            <a:custGeom>
              <a:avLst/>
              <a:gdLst/>
              <a:ahLst/>
              <a:cxnLst/>
              <a:rect l="l" t="t" r="r" b="b"/>
              <a:pathLst>
                <a:path w="3977" h="9157" extrusionOk="0">
                  <a:moveTo>
                    <a:pt x="274" y="1"/>
                  </a:moveTo>
                  <a:lnTo>
                    <a:pt x="0" y="72"/>
                  </a:lnTo>
                  <a:cubicBezTo>
                    <a:pt x="48" y="227"/>
                    <a:pt x="1048" y="3811"/>
                    <a:pt x="2108" y="5585"/>
                  </a:cubicBezTo>
                  <a:cubicBezTo>
                    <a:pt x="3155" y="7335"/>
                    <a:pt x="3929" y="9145"/>
                    <a:pt x="3929" y="9157"/>
                  </a:cubicBezTo>
                  <a:lnTo>
                    <a:pt x="3977" y="8585"/>
                  </a:lnTo>
                  <a:cubicBezTo>
                    <a:pt x="3977" y="8561"/>
                    <a:pt x="3405" y="7216"/>
                    <a:pt x="2346" y="5442"/>
                  </a:cubicBezTo>
                  <a:cubicBezTo>
                    <a:pt x="1310" y="3692"/>
                    <a:pt x="286" y="36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42"/>
            <p:cNvSpPr/>
            <p:nvPr/>
          </p:nvSpPr>
          <p:spPr>
            <a:xfrm>
              <a:off x="4313625" y="1823500"/>
              <a:ext cx="300950" cy="311150"/>
            </a:xfrm>
            <a:custGeom>
              <a:avLst/>
              <a:gdLst/>
              <a:ahLst/>
              <a:cxnLst/>
              <a:rect l="l" t="t" r="r" b="b"/>
              <a:pathLst>
                <a:path w="12038" h="12446" extrusionOk="0">
                  <a:moveTo>
                    <a:pt x="11938" y="0"/>
                  </a:moveTo>
                  <a:cubicBezTo>
                    <a:pt x="11752" y="0"/>
                    <a:pt x="11320" y="28"/>
                    <a:pt x="10752" y="253"/>
                  </a:cubicBezTo>
                  <a:cubicBezTo>
                    <a:pt x="10567" y="332"/>
                    <a:pt x="10398" y="357"/>
                    <a:pt x="10236" y="357"/>
                  </a:cubicBezTo>
                  <a:cubicBezTo>
                    <a:pt x="10106" y="357"/>
                    <a:pt x="9981" y="341"/>
                    <a:pt x="9859" y="325"/>
                  </a:cubicBezTo>
                  <a:cubicBezTo>
                    <a:pt x="9734" y="310"/>
                    <a:pt x="9609" y="295"/>
                    <a:pt x="9482" y="295"/>
                  </a:cubicBezTo>
                  <a:cubicBezTo>
                    <a:pt x="9307" y="295"/>
                    <a:pt x="9128" y="323"/>
                    <a:pt x="8942" y="420"/>
                  </a:cubicBezTo>
                  <a:cubicBezTo>
                    <a:pt x="8585" y="599"/>
                    <a:pt x="7454" y="849"/>
                    <a:pt x="6454" y="1075"/>
                  </a:cubicBezTo>
                  <a:cubicBezTo>
                    <a:pt x="5918" y="1194"/>
                    <a:pt x="5418" y="1301"/>
                    <a:pt x="5061" y="1396"/>
                  </a:cubicBezTo>
                  <a:cubicBezTo>
                    <a:pt x="4775" y="1468"/>
                    <a:pt x="4322" y="1563"/>
                    <a:pt x="3798" y="1670"/>
                  </a:cubicBezTo>
                  <a:cubicBezTo>
                    <a:pt x="1989" y="2039"/>
                    <a:pt x="572" y="2349"/>
                    <a:pt x="298" y="2730"/>
                  </a:cubicBezTo>
                  <a:cubicBezTo>
                    <a:pt x="0" y="3158"/>
                    <a:pt x="250" y="4242"/>
                    <a:pt x="560" y="5611"/>
                  </a:cubicBezTo>
                  <a:cubicBezTo>
                    <a:pt x="667" y="6040"/>
                    <a:pt x="774" y="6492"/>
                    <a:pt x="858" y="6921"/>
                  </a:cubicBezTo>
                  <a:cubicBezTo>
                    <a:pt x="1179" y="8576"/>
                    <a:pt x="1453" y="12398"/>
                    <a:pt x="1465" y="12445"/>
                  </a:cubicBezTo>
                  <a:lnTo>
                    <a:pt x="1739" y="12421"/>
                  </a:lnTo>
                  <a:cubicBezTo>
                    <a:pt x="1739" y="12386"/>
                    <a:pt x="1465" y="8540"/>
                    <a:pt x="1131" y="6861"/>
                  </a:cubicBezTo>
                  <a:cubicBezTo>
                    <a:pt x="1048" y="6433"/>
                    <a:pt x="941" y="5980"/>
                    <a:pt x="834" y="5552"/>
                  </a:cubicBezTo>
                  <a:cubicBezTo>
                    <a:pt x="572" y="4409"/>
                    <a:pt x="298" y="3218"/>
                    <a:pt x="536" y="2896"/>
                  </a:cubicBezTo>
                  <a:cubicBezTo>
                    <a:pt x="762" y="2563"/>
                    <a:pt x="2691" y="2182"/>
                    <a:pt x="3858" y="1944"/>
                  </a:cubicBezTo>
                  <a:cubicBezTo>
                    <a:pt x="4382" y="1837"/>
                    <a:pt x="4834" y="1742"/>
                    <a:pt x="5132" y="1670"/>
                  </a:cubicBezTo>
                  <a:cubicBezTo>
                    <a:pt x="5477" y="1575"/>
                    <a:pt x="5989" y="1468"/>
                    <a:pt x="6525" y="1349"/>
                  </a:cubicBezTo>
                  <a:cubicBezTo>
                    <a:pt x="7585" y="1111"/>
                    <a:pt x="8680" y="860"/>
                    <a:pt x="9073" y="670"/>
                  </a:cubicBezTo>
                  <a:cubicBezTo>
                    <a:pt x="9214" y="596"/>
                    <a:pt x="9347" y="575"/>
                    <a:pt x="9485" y="575"/>
                  </a:cubicBezTo>
                  <a:cubicBezTo>
                    <a:pt x="9592" y="575"/>
                    <a:pt x="9703" y="588"/>
                    <a:pt x="9823" y="599"/>
                  </a:cubicBezTo>
                  <a:cubicBezTo>
                    <a:pt x="9958" y="615"/>
                    <a:pt x="10100" y="633"/>
                    <a:pt x="10253" y="633"/>
                  </a:cubicBezTo>
                  <a:cubicBezTo>
                    <a:pt x="10438" y="633"/>
                    <a:pt x="10638" y="606"/>
                    <a:pt x="10859" y="515"/>
                  </a:cubicBezTo>
                  <a:cubicBezTo>
                    <a:pt x="11397" y="298"/>
                    <a:pt x="11808" y="276"/>
                    <a:pt x="11955" y="276"/>
                  </a:cubicBezTo>
                  <a:cubicBezTo>
                    <a:pt x="11993" y="276"/>
                    <a:pt x="12014" y="277"/>
                    <a:pt x="12014" y="277"/>
                  </a:cubicBezTo>
                  <a:lnTo>
                    <a:pt x="12038" y="3"/>
                  </a:lnTo>
                  <a:cubicBezTo>
                    <a:pt x="12032" y="3"/>
                    <a:pt x="11997" y="0"/>
                    <a:pt x="119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42"/>
            <p:cNvSpPr/>
            <p:nvPr/>
          </p:nvSpPr>
          <p:spPr>
            <a:xfrm>
              <a:off x="3982925" y="1895600"/>
              <a:ext cx="518550" cy="744450"/>
            </a:xfrm>
            <a:custGeom>
              <a:avLst/>
              <a:gdLst/>
              <a:ahLst/>
              <a:cxnLst/>
              <a:rect l="l" t="t" r="r" b="b"/>
              <a:pathLst>
                <a:path w="20742" h="29778" extrusionOk="0">
                  <a:moveTo>
                    <a:pt x="13538" y="1"/>
                  </a:moveTo>
                  <a:cubicBezTo>
                    <a:pt x="13514" y="1"/>
                    <a:pt x="12705" y="120"/>
                    <a:pt x="12240" y="1786"/>
                  </a:cubicBezTo>
                  <a:cubicBezTo>
                    <a:pt x="11788" y="3358"/>
                    <a:pt x="11550" y="3882"/>
                    <a:pt x="11145" y="4751"/>
                  </a:cubicBezTo>
                  <a:cubicBezTo>
                    <a:pt x="11050" y="4954"/>
                    <a:pt x="10978" y="5096"/>
                    <a:pt x="10907" y="5215"/>
                  </a:cubicBezTo>
                  <a:cubicBezTo>
                    <a:pt x="10680" y="5608"/>
                    <a:pt x="10573" y="5811"/>
                    <a:pt x="10502" y="7085"/>
                  </a:cubicBezTo>
                  <a:cubicBezTo>
                    <a:pt x="10478" y="7406"/>
                    <a:pt x="10478" y="7716"/>
                    <a:pt x="10466" y="8013"/>
                  </a:cubicBezTo>
                  <a:cubicBezTo>
                    <a:pt x="10442" y="9133"/>
                    <a:pt x="10419" y="9942"/>
                    <a:pt x="9811" y="10240"/>
                  </a:cubicBezTo>
                  <a:cubicBezTo>
                    <a:pt x="9561" y="10371"/>
                    <a:pt x="9347" y="10430"/>
                    <a:pt x="9145" y="10490"/>
                  </a:cubicBezTo>
                  <a:cubicBezTo>
                    <a:pt x="8668" y="10609"/>
                    <a:pt x="8263" y="10728"/>
                    <a:pt x="7668" y="11561"/>
                  </a:cubicBezTo>
                  <a:cubicBezTo>
                    <a:pt x="6918" y="12621"/>
                    <a:pt x="6644" y="13645"/>
                    <a:pt x="6597" y="13859"/>
                  </a:cubicBezTo>
                  <a:cubicBezTo>
                    <a:pt x="6406" y="14074"/>
                    <a:pt x="5073" y="15645"/>
                    <a:pt x="4370" y="16372"/>
                  </a:cubicBezTo>
                  <a:cubicBezTo>
                    <a:pt x="4084" y="16681"/>
                    <a:pt x="3727" y="16919"/>
                    <a:pt x="3382" y="17157"/>
                  </a:cubicBezTo>
                  <a:cubicBezTo>
                    <a:pt x="2846" y="17527"/>
                    <a:pt x="2334" y="17872"/>
                    <a:pt x="2096" y="18419"/>
                  </a:cubicBezTo>
                  <a:cubicBezTo>
                    <a:pt x="1775" y="19181"/>
                    <a:pt x="1679" y="19836"/>
                    <a:pt x="1667" y="19991"/>
                  </a:cubicBezTo>
                  <a:cubicBezTo>
                    <a:pt x="1477" y="20289"/>
                    <a:pt x="1" y="22706"/>
                    <a:pt x="120" y="24492"/>
                  </a:cubicBezTo>
                  <a:cubicBezTo>
                    <a:pt x="227" y="26289"/>
                    <a:pt x="489" y="26932"/>
                    <a:pt x="1024" y="27694"/>
                  </a:cubicBezTo>
                  <a:cubicBezTo>
                    <a:pt x="1120" y="27849"/>
                    <a:pt x="1227" y="28016"/>
                    <a:pt x="1334" y="28194"/>
                  </a:cubicBezTo>
                  <a:cubicBezTo>
                    <a:pt x="1739" y="28861"/>
                    <a:pt x="2203" y="29611"/>
                    <a:pt x="2929" y="29742"/>
                  </a:cubicBezTo>
                  <a:cubicBezTo>
                    <a:pt x="3049" y="29766"/>
                    <a:pt x="3191" y="29778"/>
                    <a:pt x="3358" y="29778"/>
                  </a:cubicBezTo>
                  <a:cubicBezTo>
                    <a:pt x="4334" y="29778"/>
                    <a:pt x="5918" y="29433"/>
                    <a:pt x="6144" y="29385"/>
                  </a:cubicBezTo>
                  <a:cubicBezTo>
                    <a:pt x="6226" y="29398"/>
                    <a:pt x="6462" y="29430"/>
                    <a:pt x="6789" y="29430"/>
                  </a:cubicBezTo>
                  <a:cubicBezTo>
                    <a:pt x="7365" y="29430"/>
                    <a:pt x="8225" y="29332"/>
                    <a:pt x="9037" y="28861"/>
                  </a:cubicBezTo>
                  <a:cubicBezTo>
                    <a:pt x="10311" y="28135"/>
                    <a:pt x="12883" y="27492"/>
                    <a:pt x="13038" y="27444"/>
                  </a:cubicBezTo>
                  <a:lnTo>
                    <a:pt x="18372" y="26694"/>
                  </a:lnTo>
                  <a:lnTo>
                    <a:pt x="20741" y="25837"/>
                  </a:lnTo>
                  <a:lnTo>
                    <a:pt x="20658" y="25694"/>
                  </a:lnTo>
                  <a:cubicBezTo>
                    <a:pt x="20646" y="25682"/>
                    <a:pt x="19634" y="23765"/>
                    <a:pt x="19312" y="22289"/>
                  </a:cubicBezTo>
                  <a:cubicBezTo>
                    <a:pt x="19217" y="21884"/>
                    <a:pt x="19062" y="21301"/>
                    <a:pt x="18896" y="20646"/>
                  </a:cubicBezTo>
                  <a:cubicBezTo>
                    <a:pt x="18455" y="18955"/>
                    <a:pt x="17848" y="16645"/>
                    <a:pt x="17919" y="15717"/>
                  </a:cubicBezTo>
                  <a:cubicBezTo>
                    <a:pt x="18003" y="14490"/>
                    <a:pt x="18777" y="13657"/>
                    <a:pt x="18789" y="13657"/>
                  </a:cubicBezTo>
                  <a:lnTo>
                    <a:pt x="19134" y="13288"/>
                  </a:lnTo>
                  <a:lnTo>
                    <a:pt x="18646" y="13419"/>
                  </a:lnTo>
                  <a:cubicBezTo>
                    <a:pt x="18622" y="13431"/>
                    <a:pt x="16038" y="14121"/>
                    <a:pt x="14562" y="14717"/>
                  </a:cubicBezTo>
                  <a:cubicBezTo>
                    <a:pt x="13074" y="15312"/>
                    <a:pt x="11752" y="16253"/>
                    <a:pt x="11740" y="16264"/>
                  </a:cubicBezTo>
                  <a:cubicBezTo>
                    <a:pt x="11728" y="16276"/>
                    <a:pt x="10549" y="17086"/>
                    <a:pt x="10323" y="17229"/>
                  </a:cubicBezTo>
                  <a:cubicBezTo>
                    <a:pt x="10309" y="17236"/>
                    <a:pt x="10283" y="17239"/>
                    <a:pt x="10250" y="17239"/>
                  </a:cubicBezTo>
                  <a:cubicBezTo>
                    <a:pt x="10169" y="17239"/>
                    <a:pt x="10047" y="17222"/>
                    <a:pt x="9954" y="17205"/>
                  </a:cubicBezTo>
                  <a:cubicBezTo>
                    <a:pt x="9788" y="17175"/>
                    <a:pt x="9588" y="17140"/>
                    <a:pt x="9377" y="17140"/>
                  </a:cubicBezTo>
                  <a:cubicBezTo>
                    <a:pt x="9089" y="17140"/>
                    <a:pt x="8781" y="17205"/>
                    <a:pt x="8514" y="17431"/>
                  </a:cubicBezTo>
                  <a:cubicBezTo>
                    <a:pt x="7882" y="17967"/>
                    <a:pt x="5894" y="19539"/>
                    <a:pt x="5870" y="19551"/>
                  </a:cubicBezTo>
                  <a:lnTo>
                    <a:pt x="6049" y="19765"/>
                  </a:lnTo>
                  <a:cubicBezTo>
                    <a:pt x="6073" y="19753"/>
                    <a:pt x="8061" y="18181"/>
                    <a:pt x="8692" y="17646"/>
                  </a:cubicBezTo>
                  <a:cubicBezTo>
                    <a:pt x="8899" y="17472"/>
                    <a:pt x="9136" y="17422"/>
                    <a:pt x="9371" y="17422"/>
                  </a:cubicBezTo>
                  <a:cubicBezTo>
                    <a:pt x="9556" y="17422"/>
                    <a:pt x="9739" y="17453"/>
                    <a:pt x="9907" y="17479"/>
                  </a:cubicBezTo>
                  <a:cubicBezTo>
                    <a:pt x="10031" y="17504"/>
                    <a:pt x="10142" y="17522"/>
                    <a:pt x="10239" y="17522"/>
                  </a:cubicBezTo>
                  <a:cubicBezTo>
                    <a:pt x="10327" y="17522"/>
                    <a:pt x="10404" y="17507"/>
                    <a:pt x="10466" y="17467"/>
                  </a:cubicBezTo>
                  <a:cubicBezTo>
                    <a:pt x="10704" y="17324"/>
                    <a:pt x="11859" y="16526"/>
                    <a:pt x="11907" y="16491"/>
                  </a:cubicBezTo>
                  <a:cubicBezTo>
                    <a:pt x="11919" y="16491"/>
                    <a:pt x="13216" y="15550"/>
                    <a:pt x="14669" y="14979"/>
                  </a:cubicBezTo>
                  <a:cubicBezTo>
                    <a:pt x="15776" y="14538"/>
                    <a:pt x="17527" y="14026"/>
                    <a:pt x="18312" y="13800"/>
                  </a:cubicBezTo>
                  <a:lnTo>
                    <a:pt x="18312" y="13800"/>
                  </a:lnTo>
                  <a:cubicBezTo>
                    <a:pt x="18050" y="14181"/>
                    <a:pt x="17693" y="14848"/>
                    <a:pt x="17634" y="15705"/>
                  </a:cubicBezTo>
                  <a:cubicBezTo>
                    <a:pt x="17562" y="16681"/>
                    <a:pt x="18146" y="18920"/>
                    <a:pt x="18622" y="20717"/>
                  </a:cubicBezTo>
                  <a:cubicBezTo>
                    <a:pt x="18801" y="21372"/>
                    <a:pt x="18943" y="21944"/>
                    <a:pt x="19039" y="22349"/>
                  </a:cubicBezTo>
                  <a:cubicBezTo>
                    <a:pt x="19324" y="23646"/>
                    <a:pt x="20098" y="25206"/>
                    <a:pt x="20336" y="25682"/>
                  </a:cubicBezTo>
                  <a:lnTo>
                    <a:pt x="18312" y="26420"/>
                  </a:lnTo>
                  <a:lnTo>
                    <a:pt x="12990" y="27171"/>
                  </a:lnTo>
                  <a:lnTo>
                    <a:pt x="12978" y="27171"/>
                  </a:lnTo>
                  <a:cubicBezTo>
                    <a:pt x="12859" y="27206"/>
                    <a:pt x="10240" y="27861"/>
                    <a:pt x="8895" y="28623"/>
                  </a:cubicBezTo>
                  <a:cubicBezTo>
                    <a:pt x="8140" y="29053"/>
                    <a:pt x="7327" y="29141"/>
                    <a:pt x="6787" y="29141"/>
                  </a:cubicBezTo>
                  <a:cubicBezTo>
                    <a:pt x="6415" y="29141"/>
                    <a:pt x="6173" y="29099"/>
                    <a:pt x="6168" y="29099"/>
                  </a:cubicBezTo>
                  <a:lnTo>
                    <a:pt x="6108" y="29099"/>
                  </a:lnTo>
                  <a:cubicBezTo>
                    <a:pt x="6088" y="29110"/>
                    <a:pt x="4359" y="29498"/>
                    <a:pt x="3367" y="29498"/>
                  </a:cubicBezTo>
                  <a:cubicBezTo>
                    <a:pt x="3218" y="29498"/>
                    <a:pt x="3085" y="29489"/>
                    <a:pt x="2977" y="29468"/>
                  </a:cubicBezTo>
                  <a:cubicBezTo>
                    <a:pt x="2382" y="29361"/>
                    <a:pt x="1953" y="28659"/>
                    <a:pt x="1572" y="28052"/>
                  </a:cubicBezTo>
                  <a:cubicBezTo>
                    <a:pt x="1465" y="27861"/>
                    <a:pt x="1358" y="27694"/>
                    <a:pt x="1251" y="27540"/>
                  </a:cubicBezTo>
                  <a:cubicBezTo>
                    <a:pt x="798" y="26885"/>
                    <a:pt x="513" y="26361"/>
                    <a:pt x="393" y="24480"/>
                  </a:cubicBezTo>
                  <a:cubicBezTo>
                    <a:pt x="274" y="22694"/>
                    <a:pt x="1906" y="20134"/>
                    <a:pt x="1917" y="20110"/>
                  </a:cubicBezTo>
                  <a:lnTo>
                    <a:pt x="1941" y="20086"/>
                  </a:lnTo>
                  <a:lnTo>
                    <a:pt x="1941" y="20051"/>
                  </a:lnTo>
                  <a:cubicBezTo>
                    <a:pt x="1941" y="20039"/>
                    <a:pt x="2001" y="19348"/>
                    <a:pt x="2358" y="18527"/>
                  </a:cubicBezTo>
                  <a:cubicBezTo>
                    <a:pt x="2560" y="18062"/>
                    <a:pt x="3037" y="17729"/>
                    <a:pt x="3537" y="17396"/>
                  </a:cubicBezTo>
                  <a:cubicBezTo>
                    <a:pt x="3894" y="17146"/>
                    <a:pt x="4263" y="16895"/>
                    <a:pt x="4573" y="16574"/>
                  </a:cubicBezTo>
                  <a:cubicBezTo>
                    <a:pt x="5335" y="15788"/>
                    <a:pt x="6811" y="14026"/>
                    <a:pt x="6823" y="14014"/>
                  </a:cubicBezTo>
                  <a:lnTo>
                    <a:pt x="6847" y="13978"/>
                  </a:lnTo>
                  <a:lnTo>
                    <a:pt x="6859" y="13955"/>
                  </a:lnTo>
                  <a:cubicBezTo>
                    <a:pt x="6859" y="13943"/>
                    <a:pt x="7109" y="12835"/>
                    <a:pt x="7894" y="11728"/>
                  </a:cubicBezTo>
                  <a:cubicBezTo>
                    <a:pt x="8430" y="10966"/>
                    <a:pt x="8775" y="10871"/>
                    <a:pt x="9216" y="10752"/>
                  </a:cubicBezTo>
                  <a:cubicBezTo>
                    <a:pt x="9430" y="10692"/>
                    <a:pt x="9668" y="10633"/>
                    <a:pt x="9942" y="10490"/>
                  </a:cubicBezTo>
                  <a:cubicBezTo>
                    <a:pt x="10692" y="10121"/>
                    <a:pt x="10716" y="9192"/>
                    <a:pt x="10752" y="8025"/>
                  </a:cubicBezTo>
                  <a:cubicBezTo>
                    <a:pt x="10752" y="7728"/>
                    <a:pt x="10764" y="7418"/>
                    <a:pt x="10776" y="7097"/>
                  </a:cubicBezTo>
                  <a:cubicBezTo>
                    <a:pt x="10847" y="5894"/>
                    <a:pt x="10942" y="5727"/>
                    <a:pt x="11145" y="5358"/>
                  </a:cubicBezTo>
                  <a:cubicBezTo>
                    <a:pt x="11216" y="5239"/>
                    <a:pt x="11300" y="5084"/>
                    <a:pt x="11407" y="4870"/>
                  </a:cubicBezTo>
                  <a:cubicBezTo>
                    <a:pt x="11800" y="4013"/>
                    <a:pt x="12050" y="3441"/>
                    <a:pt x="12502" y="1858"/>
                  </a:cubicBezTo>
                  <a:cubicBezTo>
                    <a:pt x="12919" y="393"/>
                    <a:pt x="13574" y="274"/>
                    <a:pt x="13574" y="274"/>
                  </a:cubicBezTo>
                  <a:lnTo>
                    <a:pt x="135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42"/>
            <p:cNvSpPr/>
            <p:nvPr/>
          </p:nvSpPr>
          <p:spPr>
            <a:xfrm>
              <a:off x="4493100" y="2367675"/>
              <a:ext cx="43800" cy="173275"/>
            </a:xfrm>
            <a:custGeom>
              <a:avLst/>
              <a:gdLst/>
              <a:ahLst/>
              <a:cxnLst/>
              <a:rect l="l" t="t" r="r" b="b"/>
              <a:pathLst>
                <a:path w="1752" h="6931" extrusionOk="0">
                  <a:moveTo>
                    <a:pt x="656" y="1"/>
                  </a:moveTo>
                  <a:lnTo>
                    <a:pt x="394" y="96"/>
                  </a:lnTo>
                  <a:cubicBezTo>
                    <a:pt x="1453" y="3430"/>
                    <a:pt x="13" y="6787"/>
                    <a:pt x="1" y="6823"/>
                  </a:cubicBezTo>
                  <a:lnTo>
                    <a:pt x="263" y="6930"/>
                  </a:lnTo>
                  <a:cubicBezTo>
                    <a:pt x="275" y="6906"/>
                    <a:pt x="1751" y="3442"/>
                    <a:pt x="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42"/>
            <p:cNvSpPr/>
            <p:nvPr/>
          </p:nvSpPr>
          <p:spPr>
            <a:xfrm>
              <a:off x="4443700" y="2037550"/>
              <a:ext cx="288750" cy="349200"/>
            </a:xfrm>
            <a:custGeom>
              <a:avLst/>
              <a:gdLst/>
              <a:ahLst/>
              <a:cxnLst/>
              <a:rect l="l" t="t" r="r" b="b"/>
              <a:pathLst>
                <a:path w="11550" h="13968" extrusionOk="0">
                  <a:moveTo>
                    <a:pt x="5778" y="1"/>
                  </a:moveTo>
                  <a:cubicBezTo>
                    <a:pt x="5428" y="1"/>
                    <a:pt x="5103" y="122"/>
                    <a:pt x="4882" y="264"/>
                  </a:cubicBezTo>
                  <a:cubicBezTo>
                    <a:pt x="4727" y="359"/>
                    <a:pt x="4430" y="621"/>
                    <a:pt x="4096" y="930"/>
                  </a:cubicBezTo>
                  <a:cubicBezTo>
                    <a:pt x="3703" y="1276"/>
                    <a:pt x="3263" y="1681"/>
                    <a:pt x="3001" y="1835"/>
                  </a:cubicBezTo>
                  <a:cubicBezTo>
                    <a:pt x="2941" y="1871"/>
                    <a:pt x="2882" y="1907"/>
                    <a:pt x="2822" y="1943"/>
                  </a:cubicBezTo>
                  <a:cubicBezTo>
                    <a:pt x="2429" y="2181"/>
                    <a:pt x="2144" y="2347"/>
                    <a:pt x="2084" y="3038"/>
                  </a:cubicBezTo>
                  <a:cubicBezTo>
                    <a:pt x="2060" y="3371"/>
                    <a:pt x="1882" y="3788"/>
                    <a:pt x="1715" y="4193"/>
                  </a:cubicBezTo>
                  <a:cubicBezTo>
                    <a:pt x="1548" y="4586"/>
                    <a:pt x="1370" y="4979"/>
                    <a:pt x="1334" y="5336"/>
                  </a:cubicBezTo>
                  <a:cubicBezTo>
                    <a:pt x="1322" y="5407"/>
                    <a:pt x="1310" y="5467"/>
                    <a:pt x="1298" y="5550"/>
                  </a:cubicBezTo>
                  <a:cubicBezTo>
                    <a:pt x="1215" y="6276"/>
                    <a:pt x="1072" y="7503"/>
                    <a:pt x="215" y="7741"/>
                  </a:cubicBezTo>
                  <a:lnTo>
                    <a:pt x="286" y="8015"/>
                  </a:lnTo>
                  <a:cubicBezTo>
                    <a:pt x="1334" y="7717"/>
                    <a:pt x="1489" y="6384"/>
                    <a:pt x="1584" y="5574"/>
                  </a:cubicBezTo>
                  <a:cubicBezTo>
                    <a:pt x="1596" y="5502"/>
                    <a:pt x="1596" y="5443"/>
                    <a:pt x="1608" y="5372"/>
                  </a:cubicBezTo>
                  <a:cubicBezTo>
                    <a:pt x="1643" y="5062"/>
                    <a:pt x="1810" y="4669"/>
                    <a:pt x="1965" y="4300"/>
                  </a:cubicBezTo>
                  <a:cubicBezTo>
                    <a:pt x="2144" y="3883"/>
                    <a:pt x="2334" y="3443"/>
                    <a:pt x="2370" y="3062"/>
                  </a:cubicBezTo>
                  <a:cubicBezTo>
                    <a:pt x="2417" y="2514"/>
                    <a:pt x="2596" y="2407"/>
                    <a:pt x="2965" y="2181"/>
                  </a:cubicBezTo>
                  <a:cubicBezTo>
                    <a:pt x="3025" y="2157"/>
                    <a:pt x="3084" y="2121"/>
                    <a:pt x="3156" y="2073"/>
                  </a:cubicBezTo>
                  <a:cubicBezTo>
                    <a:pt x="3429" y="1907"/>
                    <a:pt x="3882" y="1502"/>
                    <a:pt x="4275" y="1133"/>
                  </a:cubicBezTo>
                  <a:cubicBezTo>
                    <a:pt x="4596" y="859"/>
                    <a:pt x="4894" y="585"/>
                    <a:pt x="5037" y="502"/>
                  </a:cubicBezTo>
                  <a:cubicBezTo>
                    <a:pt x="5222" y="381"/>
                    <a:pt x="5499" y="277"/>
                    <a:pt x="5792" y="277"/>
                  </a:cubicBezTo>
                  <a:cubicBezTo>
                    <a:pt x="5932" y="277"/>
                    <a:pt x="6076" y="301"/>
                    <a:pt x="6215" y="359"/>
                  </a:cubicBezTo>
                  <a:cubicBezTo>
                    <a:pt x="6299" y="395"/>
                    <a:pt x="6382" y="442"/>
                    <a:pt x="6466" y="478"/>
                  </a:cubicBezTo>
                  <a:cubicBezTo>
                    <a:pt x="6823" y="633"/>
                    <a:pt x="7156" y="788"/>
                    <a:pt x="7656" y="788"/>
                  </a:cubicBezTo>
                  <a:cubicBezTo>
                    <a:pt x="7835" y="788"/>
                    <a:pt x="8001" y="752"/>
                    <a:pt x="8156" y="728"/>
                  </a:cubicBezTo>
                  <a:cubicBezTo>
                    <a:pt x="8270" y="707"/>
                    <a:pt x="8381" y="690"/>
                    <a:pt x="8466" y="690"/>
                  </a:cubicBezTo>
                  <a:cubicBezTo>
                    <a:pt x="8522" y="690"/>
                    <a:pt x="8568" y="697"/>
                    <a:pt x="8597" y="716"/>
                  </a:cubicBezTo>
                  <a:cubicBezTo>
                    <a:pt x="8632" y="752"/>
                    <a:pt x="8656" y="835"/>
                    <a:pt x="8656" y="954"/>
                  </a:cubicBezTo>
                  <a:cubicBezTo>
                    <a:pt x="8668" y="1514"/>
                    <a:pt x="7990" y="1764"/>
                    <a:pt x="7990" y="1764"/>
                  </a:cubicBezTo>
                  <a:lnTo>
                    <a:pt x="7216" y="2038"/>
                  </a:lnTo>
                  <a:lnTo>
                    <a:pt x="8918" y="2038"/>
                  </a:lnTo>
                  <a:cubicBezTo>
                    <a:pt x="9394" y="2216"/>
                    <a:pt x="9680" y="2466"/>
                    <a:pt x="9752" y="2752"/>
                  </a:cubicBezTo>
                  <a:cubicBezTo>
                    <a:pt x="9859" y="3205"/>
                    <a:pt x="9466" y="3645"/>
                    <a:pt x="9466" y="3657"/>
                  </a:cubicBezTo>
                  <a:lnTo>
                    <a:pt x="9347" y="3776"/>
                  </a:lnTo>
                  <a:lnTo>
                    <a:pt x="9490" y="3871"/>
                  </a:lnTo>
                  <a:cubicBezTo>
                    <a:pt x="9823" y="4074"/>
                    <a:pt x="10025" y="4324"/>
                    <a:pt x="10073" y="4586"/>
                  </a:cubicBezTo>
                  <a:cubicBezTo>
                    <a:pt x="10156" y="4943"/>
                    <a:pt x="9954" y="5241"/>
                    <a:pt x="9942" y="5252"/>
                  </a:cubicBezTo>
                  <a:lnTo>
                    <a:pt x="9847" y="5383"/>
                  </a:lnTo>
                  <a:lnTo>
                    <a:pt x="10002" y="5455"/>
                  </a:lnTo>
                  <a:cubicBezTo>
                    <a:pt x="11014" y="5931"/>
                    <a:pt x="10585" y="6991"/>
                    <a:pt x="10573" y="7038"/>
                  </a:cubicBezTo>
                  <a:lnTo>
                    <a:pt x="10514" y="7181"/>
                  </a:lnTo>
                  <a:lnTo>
                    <a:pt x="10668" y="7229"/>
                  </a:lnTo>
                  <a:cubicBezTo>
                    <a:pt x="10668" y="7229"/>
                    <a:pt x="11085" y="7336"/>
                    <a:pt x="11204" y="7598"/>
                  </a:cubicBezTo>
                  <a:cubicBezTo>
                    <a:pt x="11252" y="7705"/>
                    <a:pt x="11252" y="7824"/>
                    <a:pt x="11180" y="7967"/>
                  </a:cubicBezTo>
                  <a:cubicBezTo>
                    <a:pt x="10907" y="8539"/>
                    <a:pt x="10561" y="8931"/>
                    <a:pt x="10466" y="9039"/>
                  </a:cubicBezTo>
                  <a:cubicBezTo>
                    <a:pt x="10311" y="9074"/>
                    <a:pt x="9775" y="9205"/>
                    <a:pt x="9454" y="9360"/>
                  </a:cubicBezTo>
                  <a:cubicBezTo>
                    <a:pt x="9192" y="9491"/>
                    <a:pt x="8799" y="9920"/>
                    <a:pt x="8263" y="10515"/>
                  </a:cubicBezTo>
                  <a:cubicBezTo>
                    <a:pt x="8001" y="10789"/>
                    <a:pt x="7716" y="11110"/>
                    <a:pt x="7406" y="11420"/>
                  </a:cubicBezTo>
                  <a:cubicBezTo>
                    <a:pt x="6847" y="12015"/>
                    <a:pt x="5906" y="12218"/>
                    <a:pt x="4906" y="12432"/>
                  </a:cubicBezTo>
                  <a:cubicBezTo>
                    <a:pt x="4382" y="12551"/>
                    <a:pt x="3846" y="12670"/>
                    <a:pt x="3334" y="12849"/>
                  </a:cubicBezTo>
                  <a:cubicBezTo>
                    <a:pt x="1905" y="13361"/>
                    <a:pt x="24" y="13694"/>
                    <a:pt x="0" y="13694"/>
                  </a:cubicBezTo>
                  <a:lnTo>
                    <a:pt x="48" y="13968"/>
                  </a:lnTo>
                  <a:cubicBezTo>
                    <a:pt x="72" y="13968"/>
                    <a:pt x="1977" y="13634"/>
                    <a:pt x="3429" y="13111"/>
                  </a:cubicBezTo>
                  <a:cubicBezTo>
                    <a:pt x="3918" y="12944"/>
                    <a:pt x="4453" y="12825"/>
                    <a:pt x="4965" y="12706"/>
                  </a:cubicBezTo>
                  <a:cubicBezTo>
                    <a:pt x="6001" y="12480"/>
                    <a:pt x="6977" y="12265"/>
                    <a:pt x="7609" y="11622"/>
                  </a:cubicBezTo>
                  <a:cubicBezTo>
                    <a:pt x="7918" y="11301"/>
                    <a:pt x="8216" y="10979"/>
                    <a:pt x="8466" y="10706"/>
                  </a:cubicBezTo>
                  <a:cubicBezTo>
                    <a:pt x="8942" y="10170"/>
                    <a:pt x="9359" y="9717"/>
                    <a:pt x="9573" y="9610"/>
                  </a:cubicBezTo>
                  <a:cubicBezTo>
                    <a:pt x="9918" y="9443"/>
                    <a:pt x="10561" y="9301"/>
                    <a:pt x="10561" y="9301"/>
                  </a:cubicBezTo>
                  <a:lnTo>
                    <a:pt x="10609" y="9301"/>
                  </a:lnTo>
                  <a:lnTo>
                    <a:pt x="10633" y="9265"/>
                  </a:lnTo>
                  <a:cubicBezTo>
                    <a:pt x="10657" y="9241"/>
                    <a:pt x="11085" y="8801"/>
                    <a:pt x="11430" y="8086"/>
                  </a:cubicBezTo>
                  <a:cubicBezTo>
                    <a:pt x="11538" y="7872"/>
                    <a:pt x="11549" y="7669"/>
                    <a:pt x="11454" y="7479"/>
                  </a:cubicBezTo>
                  <a:cubicBezTo>
                    <a:pt x="11335" y="7217"/>
                    <a:pt x="11049" y="7074"/>
                    <a:pt x="10883" y="7003"/>
                  </a:cubicBezTo>
                  <a:cubicBezTo>
                    <a:pt x="10978" y="6657"/>
                    <a:pt x="11121" y="5764"/>
                    <a:pt x="10252" y="5264"/>
                  </a:cubicBezTo>
                  <a:cubicBezTo>
                    <a:pt x="10323" y="5110"/>
                    <a:pt x="10418" y="4848"/>
                    <a:pt x="10359" y="4538"/>
                  </a:cubicBezTo>
                  <a:cubicBezTo>
                    <a:pt x="10287" y="4229"/>
                    <a:pt x="10097" y="3955"/>
                    <a:pt x="9775" y="3717"/>
                  </a:cubicBezTo>
                  <a:cubicBezTo>
                    <a:pt x="9906" y="3514"/>
                    <a:pt x="10133" y="3121"/>
                    <a:pt x="10025" y="2693"/>
                  </a:cubicBezTo>
                  <a:cubicBezTo>
                    <a:pt x="9930" y="2300"/>
                    <a:pt x="9573" y="1978"/>
                    <a:pt x="8990" y="1764"/>
                  </a:cubicBezTo>
                  <a:lnTo>
                    <a:pt x="8966" y="1752"/>
                  </a:lnTo>
                  <a:lnTo>
                    <a:pt x="8537" y="1752"/>
                  </a:lnTo>
                  <a:cubicBezTo>
                    <a:pt x="8752" y="1585"/>
                    <a:pt x="8942" y="1323"/>
                    <a:pt x="8930" y="954"/>
                  </a:cubicBezTo>
                  <a:cubicBezTo>
                    <a:pt x="8930" y="740"/>
                    <a:pt x="8882" y="597"/>
                    <a:pt x="8775" y="502"/>
                  </a:cubicBezTo>
                  <a:cubicBezTo>
                    <a:pt x="8689" y="434"/>
                    <a:pt x="8581" y="411"/>
                    <a:pt x="8462" y="411"/>
                  </a:cubicBezTo>
                  <a:cubicBezTo>
                    <a:pt x="8350" y="411"/>
                    <a:pt x="8229" y="431"/>
                    <a:pt x="8109" y="454"/>
                  </a:cubicBezTo>
                  <a:cubicBezTo>
                    <a:pt x="7966" y="478"/>
                    <a:pt x="7811" y="502"/>
                    <a:pt x="7656" y="502"/>
                  </a:cubicBezTo>
                  <a:cubicBezTo>
                    <a:pt x="7216" y="502"/>
                    <a:pt x="6918" y="371"/>
                    <a:pt x="6585" y="216"/>
                  </a:cubicBezTo>
                  <a:cubicBezTo>
                    <a:pt x="6501" y="180"/>
                    <a:pt x="6406" y="145"/>
                    <a:pt x="6323" y="109"/>
                  </a:cubicBezTo>
                  <a:cubicBezTo>
                    <a:pt x="6141" y="32"/>
                    <a:pt x="5956" y="1"/>
                    <a:pt x="57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42"/>
            <p:cNvSpPr/>
            <p:nvPr/>
          </p:nvSpPr>
          <p:spPr>
            <a:xfrm>
              <a:off x="4407375" y="2563250"/>
              <a:ext cx="19675" cy="130100"/>
            </a:xfrm>
            <a:custGeom>
              <a:avLst/>
              <a:gdLst/>
              <a:ahLst/>
              <a:cxnLst/>
              <a:rect l="l" t="t" r="r" b="b"/>
              <a:pathLst>
                <a:path w="787" h="5204" extrusionOk="0">
                  <a:moveTo>
                    <a:pt x="275" y="0"/>
                  </a:moveTo>
                  <a:lnTo>
                    <a:pt x="1" y="48"/>
                  </a:lnTo>
                  <a:cubicBezTo>
                    <a:pt x="1" y="72"/>
                    <a:pt x="358" y="3132"/>
                    <a:pt x="215" y="5203"/>
                  </a:cubicBezTo>
                  <a:lnTo>
                    <a:pt x="644" y="5203"/>
                  </a:lnTo>
                  <a:cubicBezTo>
                    <a:pt x="787" y="3096"/>
                    <a:pt x="275" y="36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42"/>
            <p:cNvSpPr/>
            <p:nvPr/>
          </p:nvSpPr>
          <p:spPr>
            <a:xfrm>
              <a:off x="4663075" y="1905025"/>
              <a:ext cx="87825" cy="9950"/>
            </a:xfrm>
            <a:custGeom>
              <a:avLst/>
              <a:gdLst/>
              <a:ahLst/>
              <a:cxnLst/>
              <a:rect l="l" t="t" r="r" b="b"/>
              <a:pathLst>
                <a:path w="3513" h="398" extrusionOk="0">
                  <a:moveTo>
                    <a:pt x="2331" y="1"/>
                  </a:moveTo>
                  <a:cubicBezTo>
                    <a:pt x="2145" y="1"/>
                    <a:pt x="1945" y="8"/>
                    <a:pt x="1739" y="28"/>
                  </a:cubicBezTo>
                  <a:cubicBezTo>
                    <a:pt x="1250" y="64"/>
                    <a:pt x="810" y="159"/>
                    <a:pt x="500" y="243"/>
                  </a:cubicBezTo>
                  <a:cubicBezTo>
                    <a:pt x="191" y="338"/>
                    <a:pt x="0" y="397"/>
                    <a:pt x="0" y="397"/>
                  </a:cubicBezTo>
                  <a:cubicBezTo>
                    <a:pt x="0" y="397"/>
                    <a:pt x="191" y="386"/>
                    <a:pt x="512" y="350"/>
                  </a:cubicBezTo>
                  <a:cubicBezTo>
                    <a:pt x="834" y="314"/>
                    <a:pt x="1274" y="278"/>
                    <a:pt x="1762" y="231"/>
                  </a:cubicBezTo>
                  <a:cubicBezTo>
                    <a:pt x="2239" y="195"/>
                    <a:pt x="2679" y="159"/>
                    <a:pt x="3001" y="136"/>
                  </a:cubicBezTo>
                  <a:cubicBezTo>
                    <a:pt x="3322" y="112"/>
                    <a:pt x="3513" y="100"/>
                    <a:pt x="3513" y="100"/>
                  </a:cubicBezTo>
                  <a:cubicBezTo>
                    <a:pt x="3513" y="100"/>
                    <a:pt x="3322" y="52"/>
                    <a:pt x="3001" y="28"/>
                  </a:cubicBezTo>
                  <a:cubicBezTo>
                    <a:pt x="2815" y="15"/>
                    <a:pt x="2586" y="1"/>
                    <a:pt x="23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42"/>
            <p:cNvSpPr/>
            <p:nvPr/>
          </p:nvSpPr>
          <p:spPr>
            <a:xfrm>
              <a:off x="4683300" y="1908550"/>
              <a:ext cx="75950" cy="10600"/>
            </a:xfrm>
            <a:custGeom>
              <a:avLst/>
              <a:gdLst/>
              <a:ahLst/>
              <a:cxnLst/>
              <a:rect l="l" t="t" r="r" b="b"/>
              <a:pathLst>
                <a:path w="3038" h="424" extrusionOk="0">
                  <a:moveTo>
                    <a:pt x="1111" y="1"/>
                  </a:moveTo>
                  <a:cubicBezTo>
                    <a:pt x="854" y="1"/>
                    <a:pt x="628" y="19"/>
                    <a:pt x="441" y="42"/>
                  </a:cubicBezTo>
                  <a:cubicBezTo>
                    <a:pt x="168" y="90"/>
                    <a:pt x="1" y="137"/>
                    <a:pt x="1" y="137"/>
                  </a:cubicBezTo>
                  <a:cubicBezTo>
                    <a:pt x="1" y="137"/>
                    <a:pt x="168" y="137"/>
                    <a:pt x="453" y="149"/>
                  </a:cubicBezTo>
                  <a:cubicBezTo>
                    <a:pt x="727" y="161"/>
                    <a:pt x="1108" y="185"/>
                    <a:pt x="1525" y="233"/>
                  </a:cubicBezTo>
                  <a:cubicBezTo>
                    <a:pt x="1942" y="268"/>
                    <a:pt x="2323" y="316"/>
                    <a:pt x="2597" y="352"/>
                  </a:cubicBezTo>
                  <a:cubicBezTo>
                    <a:pt x="2870" y="399"/>
                    <a:pt x="3037" y="423"/>
                    <a:pt x="3037" y="423"/>
                  </a:cubicBezTo>
                  <a:cubicBezTo>
                    <a:pt x="3037" y="423"/>
                    <a:pt x="2882" y="340"/>
                    <a:pt x="2620" y="256"/>
                  </a:cubicBezTo>
                  <a:cubicBezTo>
                    <a:pt x="2358" y="161"/>
                    <a:pt x="1977" y="54"/>
                    <a:pt x="1549" y="18"/>
                  </a:cubicBezTo>
                  <a:cubicBezTo>
                    <a:pt x="1395" y="6"/>
                    <a:pt x="1249" y="1"/>
                    <a:pt x="1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42"/>
            <p:cNvSpPr/>
            <p:nvPr/>
          </p:nvSpPr>
          <p:spPr>
            <a:xfrm>
              <a:off x="4666950" y="1927050"/>
              <a:ext cx="81275" cy="14425"/>
            </a:xfrm>
            <a:custGeom>
              <a:avLst/>
              <a:gdLst/>
              <a:ahLst/>
              <a:cxnLst/>
              <a:rect l="l" t="t" r="r" b="b"/>
              <a:pathLst>
                <a:path w="3251" h="577" extrusionOk="0">
                  <a:moveTo>
                    <a:pt x="2554" y="1"/>
                  </a:moveTo>
                  <a:cubicBezTo>
                    <a:pt x="2283" y="1"/>
                    <a:pt x="1948" y="20"/>
                    <a:pt x="1584" y="76"/>
                  </a:cubicBezTo>
                  <a:cubicBezTo>
                    <a:pt x="1131" y="147"/>
                    <a:pt x="726" y="278"/>
                    <a:pt x="453" y="386"/>
                  </a:cubicBezTo>
                  <a:cubicBezTo>
                    <a:pt x="167" y="481"/>
                    <a:pt x="0" y="576"/>
                    <a:pt x="0" y="576"/>
                  </a:cubicBezTo>
                  <a:cubicBezTo>
                    <a:pt x="0" y="576"/>
                    <a:pt x="179" y="540"/>
                    <a:pt x="476" y="481"/>
                  </a:cubicBezTo>
                  <a:cubicBezTo>
                    <a:pt x="774" y="421"/>
                    <a:pt x="1179" y="350"/>
                    <a:pt x="1619" y="278"/>
                  </a:cubicBezTo>
                  <a:cubicBezTo>
                    <a:pt x="2072" y="207"/>
                    <a:pt x="2477" y="147"/>
                    <a:pt x="2774" y="100"/>
                  </a:cubicBezTo>
                  <a:cubicBezTo>
                    <a:pt x="3072" y="64"/>
                    <a:pt x="3251" y="40"/>
                    <a:pt x="3251" y="40"/>
                  </a:cubicBezTo>
                  <a:cubicBezTo>
                    <a:pt x="3251" y="40"/>
                    <a:pt x="3072" y="5"/>
                    <a:pt x="2762" y="5"/>
                  </a:cubicBezTo>
                  <a:cubicBezTo>
                    <a:pt x="2698" y="2"/>
                    <a:pt x="2629" y="1"/>
                    <a:pt x="25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42"/>
            <p:cNvSpPr/>
            <p:nvPr/>
          </p:nvSpPr>
          <p:spPr>
            <a:xfrm>
              <a:off x="4666950" y="1940200"/>
              <a:ext cx="51500" cy="9600"/>
            </a:xfrm>
            <a:custGeom>
              <a:avLst/>
              <a:gdLst/>
              <a:ahLst/>
              <a:cxnLst/>
              <a:rect l="l" t="t" r="r" b="b"/>
              <a:pathLst>
                <a:path w="2060" h="384" extrusionOk="0">
                  <a:moveTo>
                    <a:pt x="1936" y="0"/>
                  </a:moveTo>
                  <a:cubicBezTo>
                    <a:pt x="1758" y="0"/>
                    <a:pt x="1408" y="12"/>
                    <a:pt x="1012" y="86"/>
                  </a:cubicBezTo>
                  <a:cubicBezTo>
                    <a:pt x="441" y="193"/>
                    <a:pt x="0" y="383"/>
                    <a:pt x="0" y="383"/>
                  </a:cubicBezTo>
                  <a:cubicBezTo>
                    <a:pt x="0" y="383"/>
                    <a:pt x="16" y="384"/>
                    <a:pt x="45" y="384"/>
                  </a:cubicBezTo>
                  <a:cubicBezTo>
                    <a:pt x="176" y="384"/>
                    <a:pt x="580" y="376"/>
                    <a:pt x="1048" y="288"/>
                  </a:cubicBezTo>
                  <a:cubicBezTo>
                    <a:pt x="1619" y="193"/>
                    <a:pt x="2060" y="2"/>
                    <a:pt x="2060" y="2"/>
                  </a:cubicBezTo>
                  <a:cubicBezTo>
                    <a:pt x="2060" y="2"/>
                    <a:pt x="2015" y="0"/>
                    <a:pt x="19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42"/>
            <p:cNvSpPr/>
            <p:nvPr/>
          </p:nvSpPr>
          <p:spPr>
            <a:xfrm>
              <a:off x="4668125" y="1955100"/>
              <a:ext cx="35450" cy="6425"/>
            </a:xfrm>
            <a:custGeom>
              <a:avLst/>
              <a:gdLst/>
              <a:ahLst/>
              <a:cxnLst/>
              <a:rect l="l" t="t" r="r" b="b"/>
              <a:pathLst>
                <a:path w="1418" h="257" extrusionOk="0">
                  <a:moveTo>
                    <a:pt x="1119" y="1"/>
                  </a:moveTo>
                  <a:cubicBezTo>
                    <a:pt x="1000" y="1"/>
                    <a:pt x="856" y="7"/>
                    <a:pt x="703" y="26"/>
                  </a:cubicBezTo>
                  <a:cubicBezTo>
                    <a:pt x="310" y="85"/>
                    <a:pt x="1" y="216"/>
                    <a:pt x="1" y="216"/>
                  </a:cubicBezTo>
                  <a:cubicBezTo>
                    <a:pt x="1" y="216"/>
                    <a:pt x="188" y="256"/>
                    <a:pt x="448" y="256"/>
                  </a:cubicBezTo>
                  <a:cubicBezTo>
                    <a:pt x="534" y="256"/>
                    <a:pt x="629" y="252"/>
                    <a:pt x="727" y="240"/>
                  </a:cubicBezTo>
                  <a:cubicBezTo>
                    <a:pt x="1120" y="180"/>
                    <a:pt x="1418" y="14"/>
                    <a:pt x="1418" y="14"/>
                  </a:cubicBezTo>
                  <a:cubicBezTo>
                    <a:pt x="1418" y="14"/>
                    <a:pt x="1298" y="1"/>
                    <a:pt x="1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42"/>
            <p:cNvSpPr/>
            <p:nvPr/>
          </p:nvSpPr>
          <p:spPr>
            <a:xfrm>
              <a:off x="4664250" y="1968400"/>
              <a:ext cx="28325" cy="5625"/>
            </a:xfrm>
            <a:custGeom>
              <a:avLst/>
              <a:gdLst/>
              <a:ahLst/>
              <a:cxnLst/>
              <a:rect l="l" t="t" r="r" b="b"/>
              <a:pathLst>
                <a:path w="1133" h="225" extrusionOk="0">
                  <a:moveTo>
                    <a:pt x="690" y="1"/>
                  </a:moveTo>
                  <a:cubicBezTo>
                    <a:pt x="648" y="1"/>
                    <a:pt x="605" y="2"/>
                    <a:pt x="561" y="6"/>
                  </a:cubicBezTo>
                  <a:cubicBezTo>
                    <a:pt x="239" y="41"/>
                    <a:pt x="1" y="172"/>
                    <a:pt x="1" y="172"/>
                  </a:cubicBezTo>
                  <a:cubicBezTo>
                    <a:pt x="1" y="172"/>
                    <a:pt x="193" y="225"/>
                    <a:pt x="443" y="225"/>
                  </a:cubicBezTo>
                  <a:cubicBezTo>
                    <a:pt x="485" y="225"/>
                    <a:pt x="528" y="223"/>
                    <a:pt x="572" y="220"/>
                  </a:cubicBezTo>
                  <a:cubicBezTo>
                    <a:pt x="894" y="184"/>
                    <a:pt x="1132" y="53"/>
                    <a:pt x="1132" y="53"/>
                  </a:cubicBezTo>
                  <a:cubicBezTo>
                    <a:pt x="1132" y="53"/>
                    <a:pt x="940" y="1"/>
                    <a:pt x="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42"/>
            <p:cNvSpPr/>
            <p:nvPr/>
          </p:nvSpPr>
          <p:spPr>
            <a:xfrm>
              <a:off x="4657725" y="1998300"/>
              <a:ext cx="163725" cy="30975"/>
            </a:xfrm>
            <a:custGeom>
              <a:avLst/>
              <a:gdLst/>
              <a:ahLst/>
              <a:cxnLst/>
              <a:rect l="l" t="t" r="r" b="b"/>
              <a:pathLst>
                <a:path w="6549" h="1239" extrusionOk="0">
                  <a:moveTo>
                    <a:pt x="6287" y="0"/>
                  </a:moveTo>
                  <a:cubicBezTo>
                    <a:pt x="6120" y="0"/>
                    <a:pt x="5870" y="0"/>
                    <a:pt x="5572" y="12"/>
                  </a:cubicBezTo>
                  <a:cubicBezTo>
                    <a:pt x="4965" y="36"/>
                    <a:pt x="4131" y="119"/>
                    <a:pt x="3215" y="286"/>
                  </a:cubicBezTo>
                  <a:cubicBezTo>
                    <a:pt x="2298" y="453"/>
                    <a:pt x="1488" y="691"/>
                    <a:pt x="917" y="893"/>
                  </a:cubicBezTo>
                  <a:cubicBezTo>
                    <a:pt x="631" y="988"/>
                    <a:pt x="405" y="1072"/>
                    <a:pt x="250" y="1131"/>
                  </a:cubicBezTo>
                  <a:cubicBezTo>
                    <a:pt x="83" y="1203"/>
                    <a:pt x="0" y="1238"/>
                    <a:pt x="0" y="1238"/>
                  </a:cubicBezTo>
                  <a:cubicBezTo>
                    <a:pt x="0" y="1238"/>
                    <a:pt x="95" y="1215"/>
                    <a:pt x="250" y="1167"/>
                  </a:cubicBezTo>
                  <a:cubicBezTo>
                    <a:pt x="417" y="1119"/>
                    <a:pt x="655" y="1060"/>
                    <a:pt x="953" y="988"/>
                  </a:cubicBezTo>
                  <a:cubicBezTo>
                    <a:pt x="1536" y="846"/>
                    <a:pt x="2346" y="667"/>
                    <a:pt x="3250" y="488"/>
                  </a:cubicBezTo>
                  <a:cubicBezTo>
                    <a:pt x="4155" y="322"/>
                    <a:pt x="4977" y="191"/>
                    <a:pt x="5584" y="119"/>
                  </a:cubicBezTo>
                  <a:cubicBezTo>
                    <a:pt x="5882" y="84"/>
                    <a:pt x="6120" y="48"/>
                    <a:pt x="6287" y="36"/>
                  </a:cubicBezTo>
                  <a:cubicBezTo>
                    <a:pt x="6465" y="12"/>
                    <a:pt x="6548" y="0"/>
                    <a:pt x="6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42"/>
            <p:cNvSpPr/>
            <p:nvPr/>
          </p:nvSpPr>
          <p:spPr>
            <a:xfrm>
              <a:off x="4646700" y="2026275"/>
              <a:ext cx="96175" cy="14300"/>
            </a:xfrm>
            <a:custGeom>
              <a:avLst/>
              <a:gdLst/>
              <a:ahLst/>
              <a:cxnLst/>
              <a:rect l="l" t="t" r="r" b="b"/>
              <a:pathLst>
                <a:path w="3847" h="572" extrusionOk="0">
                  <a:moveTo>
                    <a:pt x="3275" y="0"/>
                  </a:moveTo>
                  <a:cubicBezTo>
                    <a:pt x="2918" y="12"/>
                    <a:pt x="2429" y="36"/>
                    <a:pt x="1894" y="108"/>
                  </a:cubicBezTo>
                  <a:cubicBezTo>
                    <a:pt x="1358" y="191"/>
                    <a:pt x="882" y="310"/>
                    <a:pt x="548" y="405"/>
                  </a:cubicBezTo>
                  <a:cubicBezTo>
                    <a:pt x="203" y="500"/>
                    <a:pt x="0" y="572"/>
                    <a:pt x="0" y="572"/>
                  </a:cubicBezTo>
                  <a:cubicBezTo>
                    <a:pt x="0" y="572"/>
                    <a:pt x="215" y="548"/>
                    <a:pt x="560" y="500"/>
                  </a:cubicBezTo>
                  <a:cubicBezTo>
                    <a:pt x="917" y="465"/>
                    <a:pt x="1394" y="393"/>
                    <a:pt x="1929" y="322"/>
                  </a:cubicBezTo>
                  <a:cubicBezTo>
                    <a:pt x="2453" y="238"/>
                    <a:pt x="2929" y="167"/>
                    <a:pt x="3287" y="108"/>
                  </a:cubicBezTo>
                  <a:cubicBezTo>
                    <a:pt x="3632" y="48"/>
                    <a:pt x="3846" y="12"/>
                    <a:pt x="3846" y="12"/>
                  </a:cubicBezTo>
                  <a:cubicBezTo>
                    <a:pt x="3846" y="12"/>
                    <a:pt x="3632" y="0"/>
                    <a:pt x="3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42"/>
            <p:cNvSpPr/>
            <p:nvPr/>
          </p:nvSpPr>
          <p:spPr>
            <a:xfrm>
              <a:off x="4650575" y="2036900"/>
              <a:ext cx="78600" cy="5200"/>
            </a:xfrm>
            <a:custGeom>
              <a:avLst/>
              <a:gdLst/>
              <a:ahLst/>
              <a:cxnLst/>
              <a:rect l="l" t="t" r="r" b="b"/>
              <a:pathLst>
                <a:path w="3144" h="208" extrusionOk="0">
                  <a:moveTo>
                    <a:pt x="1855" y="0"/>
                  </a:moveTo>
                  <a:cubicBezTo>
                    <a:pt x="1763" y="0"/>
                    <a:pt x="1668" y="1"/>
                    <a:pt x="1572" y="4"/>
                  </a:cubicBezTo>
                  <a:cubicBezTo>
                    <a:pt x="703" y="16"/>
                    <a:pt x="0" y="135"/>
                    <a:pt x="0" y="135"/>
                  </a:cubicBezTo>
                  <a:cubicBezTo>
                    <a:pt x="0" y="135"/>
                    <a:pt x="612" y="208"/>
                    <a:pt x="1400" y="208"/>
                  </a:cubicBezTo>
                  <a:cubicBezTo>
                    <a:pt x="1457" y="208"/>
                    <a:pt x="1514" y="207"/>
                    <a:pt x="1572" y="206"/>
                  </a:cubicBezTo>
                  <a:cubicBezTo>
                    <a:pt x="2441" y="194"/>
                    <a:pt x="3144" y="75"/>
                    <a:pt x="3144" y="75"/>
                  </a:cubicBezTo>
                  <a:cubicBezTo>
                    <a:pt x="3144" y="75"/>
                    <a:pt x="2588" y="0"/>
                    <a:pt x="18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42"/>
            <p:cNvSpPr/>
            <p:nvPr/>
          </p:nvSpPr>
          <p:spPr>
            <a:xfrm>
              <a:off x="4652050" y="2053650"/>
              <a:ext cx="147675" cy="29200"/>
            </a:xfrm>
            <a:custGeom>
              <a:avLst/>
              <a:gdLst/>
              <a:ahLst/>
              <a:cxnLst/>
              <a:rect l="l" t="t" r="r" b="b"/>
              <a:pathLst>
                <a:path w="5907" h="1168" extrusionOk="0">
                  <a:moveTo>
                    <a:pt x="5025" y="1"/>
                  </a:moveTo>
                  <a:cubicBezTo>
                    <a:pt x="4478" y="25"/>
                    <a:pt x="3716" y="84"/>
                    <a:pt x="2894" y="251"/>
                  </a:cubicBezTo>
                  <a:cubicBezTo>
                    <a:pt x="2061" y="406"/>
                    <a:pt x="1334" y="644"/>
                    <a:pt x="822" y="834"/>
                  </a:cubicBezTo>
                  <a:cubicBezTo>
                    <a:pt x="572" y="929"/>
                    <a:pt x="358" y="1013"/>
                    <a:pt x="227" y="1072"/>
                  </a:cubicBezTo>
                  <a:cubicBezTo>
                    <a:pt x="84" y="1144"/>
                    <a:pt x="1" y="1168"/>
                    <a:pt x="1" y="1168"/>
                  </a:cubicBezTo>
                  <a:cubicBezTo>
                    <a:pt x="1" y="1168"/>
                    <a:pt x="84" y="1156"/>
                    <a:pt x="239" y="1108"/>
                  </a:cubicBezTo>
                  <a:cubicBezTo>
                    <a:pt x="382" y="1060"/>
                    <a:pt x="596" y="1001"/>
                    <a:pt x="858" y="929"/>
                  </a:cubicBezTo>
                  <a:cubicBezTo>
                    <a:pt x="1382" y="787"/>
                    <a:pt x="2120" y="620"/>
                    <a:pt x="2930" y="453"/>
                  </a:cubicBezTo>
                  <a:cubicBezTo>
                    <a:pt x="3751" y="298"/>
                    <a:pt x="4489" y="179"/>
                    <a:pt x="5037" y="108"/>
                  </a:cubicBezTo>
                  <a:cubicBezTo>
                    <a:pt x="5299" y="72"/>
                    <a:pt x="5525" y="48"/>
                    <a:pt x="5680" y="36"/>
                  </a:cubicBezTo>
                  <a:cubicBezTo>
                    <a:pt x="5823" y="13"/>
                    <a:pt x="5906" y="13"/>
                    <a:pt x="5906" y="13"/>
                  </a:cubicBezTo>
                  <a:cubicBezTo>
                    <a:pt x="5906" y="13"/>
                    <a:pt x="5823" y="1"/>
                    <a:pt x="56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42"/>
            <p:cNvSpPr/>
            <p:nvPr/>
          </p:nvSpPr>
          <p:spPr>
            <a:xfrm>
              <a:off x="4654725" y="2073350"/>
              <a:ext cx="116725" cy="7725"/>
            </a:xfrm>
            <a:custGeom>
              <a:avLst/>
              <a:gdLst/>
              <a:ahLst/>
              <a:cxnLst/>
              <a:rect l="l" t="t" r="r" b="b"/>
              <a:pathLst>
                <a:path w="4669" h="309" extrusionOk="0">
                  <a:moveTo>
                    <a:pt x="2872" y="1"/>
                  </a:moveTo>
                  <a:cubicBezTo>
                    <a:pt x="2695" y="1"/>
                    <a:pt x="2511" y="3"/>
                    <a:pt x="2323" y="10"/>
                  </a:cubicBezTo>
                  <a:cubicBezTo>
                    <a:pt x="1680" y="46"/>
                    <a:pt x="1096" y="118"/>
                    <a:pt x="680" y="177"/>
                  </a:cubicBezTo>
                  <a:cubicBezTo>
                    <a:pt x="251" y="249"/>
                    <a:pt x="1" y="308"/>
                    <a:pt x="1" y="308"/>
                  </a:cubicBezTo>
                  <a:cubicBezTo>
                    <a:pt x="1" y="308"/>
                    <a:pt x="263" y="296"/>
                    <a:pt x="680" y="284"/>
                  </a:cubicBezTo>
                  <a:cubicBezTo>
                    <a:pt x="1108" y="272"/>
                    <a:pt x="1692" y="249"/>
                    <a:pt x="2335" y="225"/>
                  </a:cubicBezTo>
                  <a:cubicBezTo>
                    <a:pt x="2978" y="201"/>
                    <a:pt x="3561" y="165"/>
                    <a:pt x="3978" y="141"/>
                  </a:cubicBezTo>
                  <a:cubicBezTo>
                    <a:pt x="4406" y="118"/>
                    <a:pt x="4668" y="94"/>
                    <a:pt x="4668" y="94"/>
                  </a:cubicBezTo>
                  <a:cubicBezTo>
                    <a:pt x="4668" y="94"/>
                    <a:pt x="4406" y="58"/>
                    <a:pt x="3978" y="34"/>
                  </a:cubicBezTo>
                  <a:cubicBezTo>
                    <a:pt x="3683" y="17"/>
                    <a:pt x="3299" y="1"/>
                    <a:pt x="28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42"/>
            <p:cNvSpPr/>
            <p:nvPr/>
          </p:nvSpPr>
          <p:spPr>
            <a:xfrm>
              <a:off x="4965200" y="2012875"/>
              <a:ext cx="163125" cy="37825"/>
            </a:xfrm>
            <a:custGeom>
              <a:avLst/>
              <a:gdLst/>
              <a:ahLst/>
              <a:cxnLst/>
              <a:rect l="l" t="t" r="r" b="b"/>
              <a:pathLst>
                <a:path w="6525" h="1513" extrusionOk="0">
                  <a:moveTo>
                    <a:pt x="0" y="1"/>
                  </a:moveTo>
                  <a:cubicBezTo>
                    <a:pt x="0" y="1"/>
                    <a:pt x="95" y="12"/>
                    <a:pt x="262" y="48"/>
                  </a:cubicBezTo>
                  <a:cubicBezTo>
                    <a:pt x="441" y="72"/>
                    <a:pt x="679" y="108"/>
                    <a:pt x="976" y="155"/>
                  </a:cubicBezTo>
                  <a:cubicBezTo>
                    <a:pt x="1572" y="263"/>
                    <a:pt x="2393" y="417"/>
                    <a:pt x="3298" y="632"/>
                  </a:cubicBezTo>
                  <a:cubicBezTo>
                    <a:pt x="4191" y="834"/>
                    <a:pt x="5001" y="1048"/>
                    <a:pt x="5584" y="1227"/>
                  </a:cubicBezTo>
                  <a:cubicBezTo>
                    <a:pt x="5882" y="1310"/>
                    <a:pt x="6108" y="1382"/>
                    <a:pt x="6275" y="1429"/>
                  </a:cubicBezTo>
                  <a:cubicBezTo>
                    <a:pt x="6441" y="1477"/>
                    <a:pt x="6525" y="1513"/>
                    <a:pt x="6525" y="1513"/>
                  </a:cubicBezTo>
                  <a:cubicBezTo>
                    <a:pt x="6525" y="1513"/>
                    <a:pt x="6441" y="1465"/>
                    <a:pt x="6287" y="1394"/>
                  </a:cubicBezTo>
                  <a:cubicBezTo>
                    <a:pt x="6132" y="1334"/>
                    <a:pt x="5906" y="1239"/>
                    <a:pt x="5620" y="1120"/>
                  </a:cubicBezTo>
                  <a:cubicBezTo>
                    <a:pt x="5048" y="905"/>
                    <a:pt x="4251" y="632"/>
                    <a:pt x="3346" y="417"/>
                  </a:cubicBezTo>
                  <a:cubicBezTo>
                    <a:pt x="2441" y="215"/>
                    <a:pt x="1596" y="108"/>
                    <a:pt x="988" y="60"/>
                  </a:cubicBezTo>
                  <a:cubicBezTo>
                    <a:pt x="691" y="36"/>
                    <a:pt x="441" y="12"/>
                    <a:pt x="274" y="12"/>
                  </a:cubicBezTo>
                  <a:cubicBezTo>
                    <a:pt x="95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42"/>
            <p:cNvSpPr/>
            <p:nvPr/>
          </p:nvSpPr>
          <p:spPr>
            <a:xfrm>
              <a:off x="5000625" y="2041475"/>
              <a:ext cx="124725" cy="10425"/>
            </a:xfrm>
            <a:custGeom>
              <a:avLst/>
              <a:gdLst/>
              <a:ahLst/>
              <a:cxnLst/>
              <a:rect l="l" t="t" r="r" b="b"/>
              <a:pathLst>
                <a:path w="4989" h="417" extrusionOk="0">
                  <a:moveTo>
                    <a:pt x="1436" y="1"/>
                  </a:moveTo>
                  <a:cubicBezTo>
                    <a:pt x="1173" y="1"/>
                    <a:pt x="934" y="6"/>
                    <a:pt x="726" y="11"/>
                  </a:cubicBezTo>
                  <a:cubicBezTo>
                    <a:pt x="274" y="35"/>
                    <a:pt x="0" y="71"/>
                    <a:pt x="0" y="71"/>
                  </a:cubicBezTo>
                  <a:cubicBezTo>
                    <a:pt x="0" y="71"/>
                    <a:pt x="1119" y="142"/>
                    <a:pt x="2488" y="250"/>
                  </a:cubicBezTo>
                  <a:cubicBezTo>
                    <a:pt x="3870" y="333"/>
                    <a:pt x="4989" y="416"/>
                    <a:pt x="4989" y="416"/>
                  </a:cubicBezTo>
                  <a:cubicBezTo>
                    <a:pt x="4989" y="416"/>
                    <a:pt x="4715" y="345"/>
                    <a:pt x="4262" y="262"/>
                  </a:cubicBezTo>
                  <a:cubicBezTo>
                    <a:pt x="3822" y="178"/>
                    <a:pt x="3203" y="83"/>
                    <a:pt x="2512" y="35"/>
                  </a:cubicBezTo>
                  <a:cubicBezTo>
                    <a:pt x="2124" y="9"/>
                    <a:pt x="1761" y="1"/>
                    <a:pt x="14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42"/>
            <p:cNvSpPr/>
            <p:nvPr/>
          </p:nvSpPr>
          <p:spPr>
            <a:xfrm>
              <a:off x="5068475" y="2052650"/>
              <a:ext cx="48850" cy="6825"/>
            </a:xfrm>
            <a:custGeom>
              <a:avLst/>
              <a:gdLst/>
              <a:ahLst/>
              <a:cxnLst/>
              <a:rect l="l" t="t" r="r" b="b"/>
              <a:pathLst>
                <a:path w="1954" h="273" extrusionOk="0">
                  <a:moveTo>
                    <a:pt x="1718" y="0"/>
                  </a:moveTo>
                  <a:cubicBezTo>
                    <a:pt x="1535" y="0"/>
                    <a:pt x="1263" y="8"/>
                    <a:pt x="965" y="41"/>
                  </a:cubicBezTo>
                  <a:cubicBezTo>
                    <a:pt x="429" y="100"/>
                    <a:pt x="1" y="219"/>
                    <a:pt x="1" y="219"/>
                  </a:cubicBezTo>
                  <a:cubicBezTo>
                    <a:pt x="1" y="219"/>
                    <a:pt x="108" y="243"/>
                    <a:pt x="286" y="255"/>
                  </a:cubicBezTo>
                  <a:cubicBezTo>
                    <a:pt x="376" y="267"/>
                    <a:pt x="483" y="273"/>
                    <a:pt x="602" y="273"/>
                  </a:cubicBezTo>
                  <a:cubicBezTo>
                    <a:pt x="721" y="273"/>
                    <a:pt x="852" y="267"/>
                    <a:pt x="989" y="255"/>
                  </a:cubicBezTo>
                  <a:cubicBezTo>
                    <a:pt x="1263" y="219"/>
                    <a:pt x="1501" y="160"/>
                    <a:pt x="1679" y="100"/>
                  </a:cubicBezTo>
                  <a:cubicBezTo>
                    <a:pt x="1846" y="53"/>
                    <a:pt x="1953" y="5"/>
                    <a:pt x="1953" y="5"/>
                  </a:cubicBezTo>
                  <a:cubicBezTo>
                    <a:pt x="1953" y="5"/>
                    <a:pt x="1864" y="0"/>
                    <a:pt x="1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42"/>
            <p:cNvSpPr/>
            <p:nvPr/>
          </p:nvSpPr>
          <p:spPr>
            <a:xfrm>
              <a:off x="4852975" y="2166575"/>
              <a:ext cx="243800" cy="61525"/>
            </a:xfrm>
            <a:custGeom>
              <a:avLst/>
              <a:gdLst/>
              <a:ahLst/>
              <a:cxnLst/>
              <a:rect l="l" t="t" r="r" b="b"/>
              <a:pathLst>
                <a:path w="9752" h="2461" extrusionOk="0">
                  <a:moveTo>
                    <a:pt x="8582" y="0"/>
                  </a:moveTo>
                  <a:cubicBezTo>
                    <a:pt x="8481" y="0"/>
                    <a:pt x="8375" y="2"/>
                    <a:pt x="8263" y="8"/>
                  </a:cubicBezTo>
                  <a:cubicBezTo>
                    <a:pt x="7799" y="20"/>
                    <a:pt x="7228" y="91"/>
                    <a:pt x="6656" y="353"/>
                  </a:cubicBezTo>
                  <a:cubicBezTo>
                    <a:pt x="6085" y="615"/>
                    <a:pt x="5549" y="1020"/>
                    <a:pt x="4918" y="1306"/>
                  </a:cubicBezTo>
                  <a:cubicBezTo>
                    <a:pt x="3656" y="1889"/>
                    <a:pt x="2382" y="2092"/>
                    <a:pt x="1477" y="2246"/>
                  </a:cubicBezTo>
                  <a:cubicBezTo>
                    <a:pt x="1024" y="2318"/>
                    <a:pt x="655" y="2366"/>
                    <a:pt x="393" y="2401"/>
                  </a:cubicBezTo>
                  <a:cubicBezTo>
                    <a:pt x="143" y="2449"/>
                    <a:pt x="1" y="2461"/>
                    <a:pt x="1" y="2461"/>
                  </a:cubicBezTo>
                  <a:cubicBezTo>
                    <a:pt x="1" y="2461"/>
                    <a:pt x="143" y="2461"/>
                    <a:pt x="393" y="2437"/>
                  </a:cubicBezTo>
                  <a:cubicBezTo>
                    <a:pt x="655" y="2425"/>
                    <a:pt x="1024" y="2401"/>
                    <a:pt x="1489" y="2354"/>
                  </a:cubicBezTo>
                  <a:cubicBezTo>
                    <a:pt x="1953" y="2306"/>
                    <a:pt x="2501" y="2235"/>
                    <a:pt x="3096" y="2104"/>
                  </a:cubicBezTo>
                  <a:cubicBezTo>
                    <a:pt x="3406" y="2044"/>
                    <a:pt x="3715" y="1973"/>
                    <a:pt x="4037" y="1865"/>
                  </a:cubicBezTo>
                  <a:cubicBezTo>
                    <a:pt x="4358" y="1770"/>
                    <a:pt x="4680" y="1651"/>
                    <a:pt x="5001" y="1496"/>
                  </a:cubicBezTo>
                  <a:cubicBezTo>
                    <a:pt x="5668" y="1199"/>
                    <a:pt x="6204" y="782"/>
                    <a:pt x="6739" y="520"/>
                  </a:cubicBezTo>
                  <a:cubicBezTo>
                    <a:pt x="7263" y="246"/>
                    <a:pt x="7811" y="151"/>
                    <a:pt x="8263" y="103"/>
                  </a:cubicBezTo>
                  <a:cubicBezTo>
                    <a:pt x="8728" y="68"/>
                    <a:pt x="9097" y="68"/>
                    <a:pt x="9359" y="68"/>
                  </a:cubicBezTo>
                  <a:lnTo>
                    <a:pt x="9752" y="68"/>
                  </a:lnTo>
                  <a:cubicBezTo>
                    <a:pt x="9752" y="68"/>
                    <a:pt x="9609" y="56"/>
                    <a:pt x="9359" y="32"/>
                  </a:cubicBezTo>
                  <a:cubicBezTo>
                    <a:pt x="9160" y="23"/>
                    <a:pt x="8899" y="0"/>
                    <a:pt x="85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42"/>
            <p:cNvSpPr/>
            <p:nvPr/>
          </p:nvSpPr>
          <p:spPr>
            <a:xfrm>
              <a:off x="4984550" y="2181550"/>
              <a:ext cx="97350" cy="17100"/>
            </a:xfrm>
            <a:custGeom>
              <a:avLst/>
              <a:gdLst/>
              <a:ahLst/>
              <a:cxnLst/>
              <a:rect l="l" t="t" r="r" b="b"/>
              <a:pathLst>
                <a:path w="3894" h="684" extrusionOk="0">
                  <a:moveTo>
                    <a:pt x="2754" y="1"/>
                  </a:moveTo>
                  <a:cubicBezTo>
                    <a:pt x="2495" y="1"/>
                    <a:pt x="2207" y="18"/>
                    <a:pt x="1905" y="64"/>
                  </a:cubicBezTo>
                  <a:cubicBezTo>
                    <a:pt x="1345" y="135"/>
                    <a:pt x="869" y="290"/>
                    <a:pt x="536" y="433"/>
                  </a:cubicBezTo>
                  <a:cubicBezTo>
                    <a:pt x="369" y="504"/>
                    <a:pt x="238" y="564"/>
                    <a:pt x="143" y="612"/>
                  </a:cubicBezTo>
                  <a:cubicBezTo>
                    <a:pt x="48" y="659"/>
                    <a:pt x="0" y="683"/>
                    <a:pt x="0" y="683"/>
                  </a:cubicBezTo>
                  <a:cubicBezTo>
                    <a:pt x="0" y="683"/>
                    <a:pt x="60" y="671"/>
                    <a:pt x="155" y="635"/>
                  </a:cubicBezTo>
                  <a:cubicBezTo>
                    <a:pt x="250" y="612"/>
                    <a:pt x="393" y="576"/>
                    <a:pt x="572" y="528"/>
                  </a:cubicBezTo>
                  <a:cubicBezTo>
                    <a:pt x="917" y="445"/>
                    <a:pt x="1393" y="350"/>
                    <a:pt x="1929" y="266"/>
                  </a:cubicBezTo>
                  <a:cubicBezTo>
                    <a:pt x="2465" y="195"/>
                    <a:pt x="2953" y="147"/>
                    <a:pt x="3310" y="135"/>
                  </a:cubicBezTo>
                  <a:cubicBezTo>
                    <a:pt x="3489" y="135"/>
                    <a:pt x="3631" y="123"/>
                    <a:pt x="3739" y="123"/>
                  </a:cubicBezTo>
                  <a:lnTo>
                    <a:pt x="3893" y="123"/>
                  </a:lnTo>
                  <a:cubicBezTo>
                    <a:pt x="3893" y="123"/>
                    <a:pt x="3846" y="112"/>
                    <a:pt x="3739" y="100"/>
                  </a:cubicBezTo>
                  <a:cubicBezTo>
                    <a:pt x="3643" y="76"/>
                    <a:pt x="3501" y="52"/>
                    <a:pt x="3322" y="28"/>
                  </a:cubicBezTo>
                  <a:cubicBezTo>
                    <a:pt x="3156" y="12"/>
                    <a:pt x="2965" y="1"/>
                    <a:pt x="27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42"/>
            <p:cNvSpPr/>
            <p:nvPr/>
          </p:nvSpPr>
          <p:spPr>
            <a:xfrm>
              <a:off x="4953000" y="2214850"/>
              <a:ext cx="135750" cy="10700"/>
            </a:xfrm>
            <a:custGeom>
              <a:avLst/>
              <a:gdLst/>
              <a:ahLst/>
              <a:cxnLst/>
              <a:rect l="l" t="t" r="r" b="b"/>
              <a:pathLst>
                <a:path w="5430" h="428" extrusionOk="0">
                  <a:moveTo>
                    <a:pt x="1867" y="0"/>
                  </a:moveTo>
                  <a:cubicBezTo>
                    <a:pt x="1456" y="0"/>
                    <a:pt x="1091" y="34"/>
                    <a:pt x="798" y="77"/>
                  </a:cubicBezTo>
                  <a:cubicBezTo>
                    <a:pt x="548" y="113"/>
                    <a:pt x="345" y="161"/>
                    <a:pt x="214" y="185"/>
                  </a:cubicBezTo>
                  <a:cubicBezTo>
                    <a:pt x="83" y="220"/>
                    <a:pt x="0" y="244"/>
                    <a:pt x="0" y="244"/>
                  </a:cubicBezTo>
                  <a:cubicBezTo>
                    <a:pt x="0" y="244"/>
                    <a:pt x="83" y="232"/>
                    <a:pt x="214" y="220"/>
                  </a:cubicBezTo>
                  <a:cubicBezTo>
                    <a:pt x="357" y="208"/>
                    <a:pt x="560" y="196"/>
                    <a:pt x="798" y="185"/>
                  </a:cubicBezTo>
                  <a:cubicBezTo>
                    <a:pt x="943" y="178"/>
                    <a:pt x="1104" y="174"/>
                    <a:pt x="1277" y="174"/>
                  </a:cubicBezTo>
                  <a:cubicBezTo>
                    <a:pt x="1698" y="174"/>
                    <a:pt x="2191" y="197"/>
                    <a:pt x="2715" y="256"/>
                  </a:cubicBezTo>
                  <a:cubicBezTo>
                    <a:pt x="3084" y="304"/>
                    <a:pt x="3441" y="375"/>
                    <a:pt x="3774" y="399"/>
                  </a:cubicBezTo>
                  <a:cubicBezTo>
                    <a:pt x="3951" y="418"/>
                    <a:pt x="4125" y="427"/>
                    <a:pt x="4286" y="427"/>
                  </a:cubicBezTo>
                  <a:cubicBezTo>
                    <a:pt x="4419" y="427"/>
                    <a:pt x="4543" y="421"/>
                    <a:pt x="4655" y="411"/>
                  </a:cubicBezTo>
                  <a:cubicBezTo>
                    <a:pt x="4905" y="387"/>
                    <a:pt x="5096" y="327"/>
                    <a:pt x="5227" y="268"/>
                  </a:cubicBezTo>
                  <a:cubicBezTo>
                    <a:pt x="5298" y="244"/>
                    <a:pt x="5346" y="208"/>
                    <a:pt x="5370" y="196"/>
                  </a:cubicBezTo>
                  <a:cubicBezTo>
                    <a:pt x="5405" y="185"/>
                    <a:pt x="5429" y="173"/>
                    <a:pt x="5429" y="173"/>
                  </a:cubicBezTo>
                  <a:lnTo>
                    <a:pt x="5429" y="173"/>
                  </a:lnTo>
                  <a:cubicBezTo>
                    <a:pt x="5429" y="173"/>
                    <a:pt x="5405" y="185"/>
                    <a:pt x="5370" y="185"/>
                  </a:cubicBezTo>
                  <a:cubicBezTo>
                    <a:pt x="5334" y="196"/>
                    <a:pt x="5286" y="220"/>
                    <a:pt x="5215" y="232"/>
                  </a:cubicBezTo>
                  <a:cubicBezTo>
                    <a:pt x="5084" y="268"/>
                    <a:pt x="4893" y="304"/>
                    <a:pt x="4643" y="304"/>
                  </a:cubicBezTo>
                  <a:cubicBezTo>
                    <a:pt x="4405" y="304"/>
                    <a:pt x="4108" y="280"/>
                    <a:pt x="3798" y="232"/>
                  </a:cubicBezTo>
                  <a:cubicBezTo>
                    <a:pt x="3477" y="173"/>
                    <a:pt x="3119" y="101"/>
                    <a:pt x="2738" y="54"/>
                  </a:cubicBezTo>
                  <a:cubicBezTo>
                    <a:pt x="2434" y="15"/>
                    <a:pt x="2140" y="0"/>
                    <a:pt x="18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42"/>
            <p:cNvSpPr/>
            <p:nvPr/>
          </p:nvSpPr>
          <p:spPr>
            <a:xfrm>
              <a:off x="5032175" y="2220350"/>
              <a:ext cx="62225" cy="16250"/>
            </a:xfrm>
            <a:custGeom>
              <a:avLst/>
              <a:gdLst/>
              <a:ahLst/>
              <a:cxnLst/>
              <a:rect l="l" t="t" r="r" b="b"/>
              <a:pathLst>
                <a:path w="2489" h="650" extrusionOk="0">
                  <a:moveTo>
                    <a:pt x="0" y="0"/>
                  </a:moveTo>
                  <a:cubicBezTo>
                    <a:pt x="0" y="0"/>
                    <a:pt x="24" y="24"/>
                    <a:pt x="72" y="72"/>
                  </a:cubicBezTo>
                  <a:cubicBezTo>
                    <a:pt x="131" y="107"/>
                    <a:pt x="202" y="167"/>
                    <a:pt x="310" y="238"/>
                  </a:cubicBezTo>
                  <a:cubicBezTo>
                    <a:pt x="500" y="369"/>
                    <a:pt x="810" y="512"/>
                    <a:pt x="1167" y="596"/>
                  </a:cubicBezTo>
                  <a:cubicBezTo>
                    <a:pt x="1376" y="636"/>
                    <a:pt x="1573" y="650"/>
                    <a:pt x="1748" y="650"/>
                  </a:cubicBezTo>
                  <a:cubicBezTo>
                    <a:pt x="1883" y="650"/>
                    <a:pt x="2004" y="642"/>
                    <a:pt x="2107" y="631"/>
                  </a:cubicBezTo>
                  <a:cubicBezTo>
                    <a:pt x="2227" y="607"/>
                    <a:pt x="2322" y="584"/>
                    <a:pt x="2381" y="572"/>
                  </a:cubicBezTo>
                  <a:cubicBezTo>
                    <a:pt x="2453" y="548"/>
                    <a:pt x="2488" y="536"/>
                    <a:pt x="2488" y="536"/>
                  </a:cubicBezTo>
                  <a:lnTo>
                    <a:pt x="2381" y="536"/>
                  </a:lnTo>
                  <a:cubicBezTo>
                    <a:pt x="2310" y="536"/>
                    <a:pt x="2215" y="524"/>
                    <a:pt x="2107" y="524"/>
                  </a:cubicBezTo>
                  <a:cubicBezTo>
                    <a:pt x="1869" y="500"/>
                    <a:pt x="1560" y="465"/>
                    <a:pt x="1215" y="393"/>
                  </a:cubicBezTo>
                  <a:cubicBezTo>
                    <a:pt x="869" y="310"/>
                    <a:pt x="572" y="226"/>
                    <a:pt x="357" y="143"/>
                  </a:cubicBezTo>
                  <a:cubicBezTo>
                    <a:pt x="238" y="95"/>
                    <a:pt x="155" y="72"/>
                    <a:pt x="95" y="36"/>
                  </a:cubicBezTo>
                  <a:cubicBezTo>
                    <a:pt x="36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42"/>
            <p:cNvSpPr/>
            <p:nvPr/>
          </p:nvSpPr>
          <p:spPr>
            <a:xfrm>
              <a:off x="4795525" y="2102225"/>
              <a:ext cx="131900" cy="8000"/>
            </a:xfrm>
            <a:custGeom>
              <a:avLst/>
              <a:gdLst/>
              <a:ahLst/>
              <a:cxnLst/>
              <a:rect l="l" t="t" r="r" b="b"/>
              <a:pathLst>
                <a:path w="5276" h="320" extrusionOk="0">
                  <a:moveTo>
                    <a:pt x="3224" y="1"/>
                  </a:moveTo>
                  <a:cubicBezTo>
                    <a:pt x="3033" y="1"/>
                    <a:pt x="2835" y="4"/>
                    <a:pt x="2632" y="10"/>
                  </a:cubicBezTo>
                  <a:cubicBezTo>
                    <a:pt x="1906" y="34"/>
                    <a:pt x="1239" y="118"/>
                    <a:pt x="775" y="189"/>
                  </a:cubicBezTo>
                  <a:cubicBezTo>
                    <a:pt x="298" y="260"/>
                    <a:pt x="1" y="320"/>
                    <a:pt x="1" y="320"/>
                  </a:cubicBezTo>
                  <a:cubicBezTo>
                    <a:pt x="1" y="320"/>
                    <a:pt x="1191" y="272"/>
                    <a:pt x="2644" y="225"/>
                  </a:cubicBezTo>
                  <a:cubicBezTo>
                    <a:pt x="4096" y="165"/>
                    <a:pt x="5275" y="129"/>
                    <a:pt x="5275" y="129"/>
                  </a:cubicBezTo>
                  <a:cubicBezTo>
                    <a:pt x="5275" y="129"/>
                    <a:pt x="4977" y="94"/>
                    <a:pt x="4501" y="46"/>
                  </a:cubicBezTo>
                  <a:cubicBezTo>
                    <a:pt x="4158" y="20"/>
                    <a:pt x="3716" y="1"/>
                    <a:pt x="32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42"/>
            <p:cNvSpPr/>
            <p:nvPr/>
          </p:nvSpPr>
          <p:spPr>
            <a:xfrm>
              <a:off x="4840475" y="2094100"/>
              <a:ext cx="62525" cy="5450"/>
            </a:xfrm>
            <a:custGeom>
              <a:avLst/>
              <a:gdLst/>
              <a:ahLst/>
              <a:cxnLst/>
              <a:rect l="l" t="t" r="r" b="b"/>
              <a:pathLst>
                <a:path w="2501" h="218" extrusionOk="0">
                  <a:moveTo>
                    <a:pt x="1130" y="1"/>
                  </a:moveTo>
                  <a:cubicBezTo>
                    <a:pt x="496" y="1"/>
                    <a:pt x="0" y="85"/>
                    <a:pt x="0" y="85"/>
                  </a:cubicBezTo>
                  <a:cubicBezTo>
                    <a:pt x="0" y="85"/>
                    <a:pt x="560" y="192"/>
                    <a:pt x="1251" y="216"/>
                  </a:cubicBezTo>
                  <a:cubicBezTo>
                    <a:pt x="1291" y="217"/>
                    <a:pt x="1331" y="217"/>
                    <a:pt x="1371" y="217"/>
                  </a:cubicBezTo>
                  <a:cubicBezTo>
                    <a:pt x="2005" y="217"/>
                    <a:pt x="2501" y="133"/>
                    <a:pt x="2501" y="133"/>
                  </a:cubicBezTo>
                  <a:cubicBezTo>
                    <a:pt x="2501" y="133"/>
                    <a:pt x="1941" y="14"/>
                    <a:pt x="1251" y="2"/>
                  </a:cubicBezTo>
                  <a:cubicBezTo>
                    <a:pt x="1210" y="1"/>
                    <a:pt x="1170" y="1"/>
                    <a:pt x="1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42"/>
            <p:cNvSpPr/>
            <p:nvPr/>
          </p:nvSpPr>
          <p:spPr>
            <a:xfrm>
              <a:off x="4861000" y="2082525"/>
              <a:ext cx="27125" cy="5375"/>
            </a:xfrm>
            <a:custGeom>
              <a:avLst/>
              <a:gdLst/>
              <a:ahLst/>
              <a:cxnLst/>
              <a:rect l="l" t="t" r="r" b="b"/>
              <a:pathLst>
                <a:path w="1085" h="215" extrusionOk="0">
                  <a:moveTo>
                    <a:pt x="537" y="1"/>
                  </a:moveTo>
                  <a:cubicBezTo>
                    <a:pt x="239" y="1"/>
                    <a:pt x="1" y="108"/>
                    <a:pt x="1" y="108"/>
                  </a:cubicBezTo>
                  <a:cubicBezTo>
                    <a:pt x="1" y="108"/>
                    <a:pt x="239" y="215"/>
                    <a:pt x="537" y="215"/>
                  </a:cubicBezTo>
                  <a:cubicBezTo>
                    <a:pt x="834" y="215"/>
                    <a:pt x="1084" y="108"/>
                    <a:pt x="1084" y="108"/>
                  </a:cubicBezTo>
                  <a:cubicBezTo>
                    <a:pt x="1084" y="108"/>
                    <a:pt x="834" y="1"/>
                    <a:pt x="5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42"/>
            <p:cNvSpPr/>
            <p:nvPr/>
          </p:nvSpPr>
          <p:spPr>
            <a:xfrm>
              <a:off x="4869050" y="2070325"/>
              <a:ext cx="17575" cy="5375"/>
            </a:xfrm>
            <a:custGeom>
              <a:avLst/>
              <a:gdLst/>
              <a:ahLst/>
              <a:cxnLst/>
              <a:rect l="l" t="t" r="r" b="b"/>
              <a:pathLst>
                <a:path w="703" h="215" extrusionOk="0">
                  <a:moveTo>
                    <a:pt x="346" y="0"/>
                  </a:moveTo>
                  <a:cubicBezTo>
                    <a:pt x="155" y="0"/>
                    <a:pt x="0" y="108"/>
                    <a:pt x="0" y="108"/>
                  </a:cubicBezTo>
                  <a:cubicBezTo>
                    <a:pt x="0" y="108"/>
                    <a:pt x="155" y="215"/>
                    <a:pt x="346" y="215"/>
                  </a:cubicBezTo>
                  <a:cubicBezTo>
                    <a:pt x="548" y="215"/>
                    <a:pt x="703" y="108"/>
                    <a:pt x="703" y="108"/>
                  </a:cubicBezTo>
                  <a:cubicBezTo>
                    <a:pt x="703" y="108"/>
                    <a:pt x="548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42"/>
            <p:cNvSpPr/>
            <p:nvPr/>
          </p:nvSpPr>
          <p:spPr>
            <a:xfrm>
              <a:off x="4867550" y="2056250"/>
              <a:ext cx="16400" cy="5275"/>
            </a:xfrm>
            <a:custGeom>
              <a:avLst/>
              <a:gdLst/>
              <a:ahLst/>
              <a:cxnLst/>
              <a:rect l="l" t="t" r="r" b="b"/>
              <a:pathLst>
                <a:path w="656" h="211" extrusionOk="0">
                  <a:moveTo>
                    <a:pt x="381" y="0"/>
                  </a:moveTo>
                  <a:cubicBezTo>
                    <a:pt x="362" y="0"/>
                    <a:pt x="342" y="1"/>
                    <a:pt x="322" y="4"/>
                  </a:cubicBezTo>
                  <a:cubicBezTo>
                    <a:pt x="144" y="16"/>
                    <a:pt x="1" y="135"/>
                    <a:pt x="1" y="135"/>
                  </a:cubicBezTo>
                  <a:cubicBezTo>
                    <a:pt x="1" y="135"/>
                    <a:pt x="123" y="210"/>
                    <a:pt x="276" y="210"/>
                  </a:cubicBezTo>
                  <a:cubicBezTo>
                    <a:pt x="295" y="210"/>
                    <a:pt x="314" y="209"/>
                    <a:pt x="334" y="206"/>
                  </a:cubicBezTo>
                  <a:cubicBezTo>
                    <a:pt x="513" y="194"/>
                    <a:pt x="656" y="75"/>
                    <a:pt x="656" y="75"/>
                  </a:cubicBezTo>
                  <a:cubicBezTo>
                    <a:pt x="656" y="75"/>
                    <a:pt x="533" y="0"/>
                    <a:pt x="3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42"/>
            <p:cNvSpPr/>
            <p:nvPr/>
          </p:nvSpPr>
          <p:spPr>
            <a:xfrm>
              <a:off x="4864875" y="2043125"/>
              <a:ext cx="9550" cy="5425"/>
            </a:xfrm>
            <a:custGeom>
              <a:avLst/>
              <a:gdLst/>
              <a:ahLst/>
              <a:cxnLst/>
              <a:rect l="l" t="t" r="r" b="b"/>
              <a:pathLst>
                <a:path w="382" h="217" extrusionOk="0">
                  <a:moveTo>
                    <a:pt x="213" y="0"/>
                  </a:moveTo>
                  <a:cubicBezTo>
                    <a:pt x="198" y="0"/>
                    <a:pt x="183" y="2"/>
                    <a:pt x="167" y="5"/>
                  </a:cubicBezTo>
                  <a:cubicBezTo>
                    <a:pt x="60" y="41"/>
                    <a:pt x="1" y="160"/>
                    <a:pt x="1" y="160"/>
                  </a:cubicBezTo>
                  <a:cubicBezTo>
                    <a:pt x="1" y="160"/>
                    <a:pt x="82" y="216"/>
                    <a:pt x="170" y="216"/>
                  </a:cubicBezTo>
                  <a:cubicBezTo>
                    <a:pt x="189" y="216"/>
                    <a:pt x="208" y="214"/>
                    <a:pt x="227" y="207"/>
                  </a:cubicBezTo>
                  <a:cubicBezTo>
                    <a:pt x="322" y="184"/>
                    <a:pt x="382" y="53"/>
                    <a:pt x="382" y="53"/>
                  </a:cubicBezTo>
                  <a:cubicBezTo>
                    <a:pt x="382" y="53"/>
                    <a:pt x="303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42"/>
            <p:cNvSpPr/>
            <p:nvPr/>
          </p:nvSpPr>
          <p:spPr>
            <a:xfrm>
              <a:off x="4863700" y="2028425"/>
              <a:ext cx="8050" cy="5425"/>
            </a:xfrm>
            <a:custGeom>
              <a:avLst/>
              <a:gdLst/>
              <a:ahLst/>
              <a:cxnLst/>
              <a:rect l="l" t="t" r="r" b="b"/>
              <a:pathLst>
                <a:path w="322" h="217" extrusionOk="0">
                  <a:moveTo>
                    <a:pt x="177" y="1"/>
                  </a:moveTo>
                  <a:cubicBezTo>
                    <a:pt x="161" y="1"/>
                    <a:pt x="146" y="3"/>
                    <a:pt x="131" y="10"/>
                  </a:cubicBezTo>
                  <a:cubicBezTo>
                    <a:pt x="36" y="33"/>
                    <a:pt x="0" y="164"/>
                    <a:pt x="0" y="164"/>
                  </a:cubicBezTo>
                  <a:cubicBezTo>
                    <a:pt x="0" y="164"/>
                    <a:pt x="79" y="217"/>
                    <a:pt x="154" y="217"/>
                  </a:cubicBezTo>
                  <a:cubicBezTo>
                    <a:pt x="166" y="217"/>
                    <a:pt x="179" y="215"/>
                    <a:pt x="191" y="212"/>
                  </a:cubicBezTo>
                  <a:cubicBezTo>
                    <a:pt x="286" y="176"/>
                    <a:pt x="322" y="57"/>
                    <a:pt x="322" y="57"/>
                  </a:cubicBezTo>
                  <a:cubicBezTo>
                    <a:pt x="322" y="57"/>
                    <a:pt x="249" y="1"/>
                    <a:pt x="1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42"/>
            <p:cNvSpPr/>
            <p:nvPr/>
          </p:nvSpPr>
          <p:spPr>
            <a:xfrm>
              <a:off x="4856850" y="2013475"/>
              <a:ext cx="20250" cy="5075"/>
            </a:xfrm>
            <a:custGeom>
              <a:avLst/>
              <a:gdLst/>
              <a:ahLst/>
              <a:cxnLst/>
              <a:rect l="l" t="t" r="r" b="b"/>
              <a:pathLst>
                <a:path w="810" h="203" extrusionOk="0">
                  <a:moveTo>
                    <a:pt x="405" y="0"/>
                  </a:moveTo>
                  <a:cubicBezTo>
                    <a:pt x="179" y="0"/>
                    <a:pt x="0" y="108"/>
                    <a:pt x="0" y="108"/>
                  </a:cubicBezTo>
                  <a:cubicBezTo>
                    <a:pt x="0" y="108"/>
                    <a:pt x="179" y="203"/>
                    <a:pt x="405" y="203"/>
                  </a:cubicBezTo>
                  <a:cubicBezTo>
                    <a:pt x="631" y="203"/>
                    <a:pt x="810" y="108"/>
                    <a:pt x="810" y="108"/>
                  </a:cubicBezTo>
                  <a:cubicBezTo>
                    <a:pt x="810" y="108"/>
                    <a:pt x="631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42"/>
            <p:cNvSpPr/>
            <p:nvPr/>
          </p:nvSpPr>
          <p:spPr>
            <a:xfrm>
              <a:off x="4840475" y="2003250"/>
              <a:ext cx="35450" cy="5275"/>
            </a:xfrm>
            <a:custGeom>
              <a:avLst/>
              <a:gdLst/>
              <a:ahLst/>
              <a:cxnLst/>
              <a:rect l="l" t="t" r="r" b="b"/>
              <a:pathLst>
                <a:path w="1418" h="211" extrusionOk="0">
                  <a:moveTo>
                    <a:pt x="587" y="1"/>
                  </a:moveTo>
                  <a:cubicBezTo>
                    <a:pt x="254" y="1"/>
                    <a:pt x="0" y="76"/>
                    <a:pt x="0" y="76"/>
                  </a:cubicBezTo>
                  <a:cubicBezTo>
                    <a:pt x="0" y="76"/>
                    <a:pt x="310" y="195"/>
                    <a:pt x="703" y="207"/>
                  </a:cubicBezTo>
                  <a:cubicBezTo>
                    <a:pt x="747" y="210"/>
                    <a:pt x="789" y="211"/>
                    <a:pt x="831" y="211"/>
                  </a:cubicBezTo>
                  <a:cubicBezTo>
                    <a:pt x="1163" y="211"/>
                    <a:pt x="1417" y="136"/>
                    <a:pt x="1417" y="136"/>
                  </a:cubicBezTo>
                  <a:cubicBezTo>
                    <a:pt x="1417" y="136"/>
                    <a:pt x="1096" y="16"/>
                    <a:pt x="715" y="5"/>
                  </a:cubicBezTo>
                  <a:cubicBezTo>
                    <a:pt x="671" y="2"/>
                    <a:pt x="628" y="1"/>
                    <a:pt x="5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42"/>
            <p:cNvSpPr/>
            <p:nvPr/>
          </p:nvSpPr>
          <p:spPr>
            <a:xfrm>
              <a:off x="4818750" y="1985475"/>
              <a:ext cx="51525" cy="5425"/>
            </a:xfrm>
            <a:custGeom>
              <a:avLst/>
              <a:gdLst/>
              <a:ahLst/>
              <a:cxnLst/>
              <a:rect l="l" t="t" r="r" b="b"/>
              <a:pathLst>
                <a:path w="2061" h="217" extrusionOk="0">
                  <a:moveTo>
                    <a:pt x="936" y="0"/>
                  </a:moveTo>
                  <a:cubicBezTo>
                    <a:pt x="412" y="0"/>
                    <a:pt x="0" y="85"/>
                    <a:pt x="0" y="85"/>
                  </a:cubicBezTo>
                  <a:cubicBezTo>
                    <a:pt x="0" y="85"/>
                    <a:pt x="465" y="204"/>
                    <a:pt x="1036" y="216"/>
                  </a:cubicBezTo>
                  <a:cubicBezTo>
                    <a:pt x="1069" y="216"/>
                    <a:pt x="1102" y="217"/>
                    <a:pt x="1134" y="217"/>
                  </a:cubicBezTo>
                  <a:cubicBezTo>
                    <a:pt x="1649" y="217"/>
                    <a:pt x="2060" y="132"/>
                    <a:pt x="2060" y="132"/>
                  </a:cubicBezTo>
                  <a:cubicBezTo>
                    <a:pt x="2060" y="132"/>
                    <a:pt x="1608" y="25"/>
                    <a:pt x="1036" y="1"/>
                  </a:cubicBezTo>
                  <a:cubicBezTo>
                    <a:pt x="1003" y="1"/>
                    <a:pt x="969" y="0"/>
                    <a:pt x="9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42"/>
            <p:cNvSpPr/>
            <p:nvPr/>
          </p:nvSpPr>
          <p:spPr>
            <a:xfrm>
              <a:off x="4811900" y="1971275"/>
              <a:ext cx="64025" cy="5525"/>
            </a:xfrm>
            <a:custGeom>
              <a:avLst/>
              <a:gdLst/>
              <a:ahLst/>
              <a:cxnLst/>
              <a:rect l="l" t="t" r="r" b="b"/>
              <a:pathLst>
                <a:path w="2561" h="221" extrusionOk="0">
                  <a:moveTo>
                    <a:pt x="928" y="1"/>
                  </a:moveTo>
                  <a:cubicBezTo>
                    <a:pt x="396" y="1"/>
                    <a:pt x="0" y="57"/>
                    <a:pt x="0" y="57"/>
                  </a:cubicBezTo>
                  <a:cubicBezTo>
                    <a:pt x="0" y="57"/>
                    <a:pt x="572" y="188"/>
                    <a:pt x="1274" y="212"/>
                  </a:cubicBezTo>
                  <a:cubicBezTo>
                    <a:pt x="1398" y="218"/>
                    <a:pt x="1519" y="221"/>
                    <a:pt x="1633" y="221"/>
                  </a:cubicBezTo>
                  <a:cubicBezTo>
                    <a:pt x="2165" y="221"/>
                    <a:pt x="2560" y="164"/>
                    <a:pt x="2560" y="164"/>
                  </a:cubicBezTo>
                  <a:cubicBezTo>
                    <a:pt x="2560" y="164"/>
                    <a:pt x="1989" y="33"/>
                    <a:pt x="1286" y="10"/>
                  </a:cubicBezTo>
                  <a:cubicBezTo>
                    <a:pt x="1162" y="3"/>
                    <a:pt x="1042" y="1"/>
                    <a:pt x="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42"/>
            <p:cNvSpPr/>
            <p:nvPr/>
          </p:nvSpPr>
          <p:spPr>
            <a:xfrm>
              <a:off x="4880050" y="1961600"/>
              <a:ext cx="83975" cy="14100"/>
            </a:xfrm>
            <a:custGeom>
              <a:avLst/>
              <a:gdLst/>
              <a:ahLst/>
              <a:cxnLst/>
              <a:rect l="l" t="t" r="r" b="b"/>
              <a:pathLst>
                <a:path w="3359" h="564" extrusionOk="0">
                  <a:moveTo>
                    <a:pt x="3029" y="0"/>
                  </a:moveTo>
                  <a:cubicBezTo>
                    <a:pt x="2978" y="0"/>
                    <a:pt x="2920" y="1"/>
                    <a:pt x="2858" y="4"/>
                  </a:cubicBezTo>
                  <a:cubicBezTo>
                    <a:pt x="2549" y="4"/>
                    <a:pt x="2108" y="28"/>
                    <a:pt x="1644" y="99"/>
                  </a:cubicBezTo>
                  <a:cubicBezTo>
                    <a:pt x="1180" y="182"/>
                    <a:pt x="763" y="301"/>
                    <a:pt x="465" y="397"/>
                  </a:cubicBezTo>
                  <a:cubicBezTo>
                    <a:pt x="180" y="492"/>
                    <a:pt x="1" y="563"/>
                    <a:pt x="1" y="563"/>
                  </a:cubicBezTo>
                  <a:cubicBezTo>
                    <a:pt x="1" y="563"/>
                    <a:pt x="191" y="540"/>
                    <a:pt x="489" y="492"/>
                  </a:cubicBezTo>
                  <a:cubicBezTo>
                    <a:pt x="799" y="456"/>
                    <a:pt x="1215" y="385"/>
                    <a:pt x="1680" y="313"/>
                  </a:cubicBezTo>
                  <a:cubicBezTo>
                    <a:pt x="2144" y="230"/>
                    <a:pt x="2561" y="159"/>
                    <a:pt x="2858" y="99"/>
                  </a:cubicBezTo>
                  <a:cubicBezTo>
                    <a:pt x="3168" y="51"/>
                    <a:pt x="3359" y="16"/>
                    <a:pt x="3359" y="16"/>
                  </a:cubicBezTo>
                  <a:cubicBezTo>
                    <a:pt x="3359" y="16"/>
                    <a:pt x="3237" y="0"/>
                    <a:pt x="30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42"/>
            <p:cNvSpPr/>
            <p:nvPr/>
          </p:nvSpPr>
          <p:spPr>
            <a:xfrm>
              <a:off x="4889300" y="1980650"/>
              <a:ext cx="44950" cy="7350"/>
            </a:xfrm>
            <a:custGeom>
              <a:avLst/>
              <a:gdLst/>
              <a:ahLst/>
              <a:cxnLst/>
              <a:rect l="l" t="t" r="r" b="b"/>
              <a:pathLst>
                <a:path w="1798" h="294" extrusionOk="0">
                  <a:moveTo>
                    <a:pt x="1452" y="0"/>
                  </a:moveTo>
                  <a:cubicBezTo>
                    <a:pt x="1294" y="0"/>
                    <a:pt x="1095" y="9"/>
                    <a:pt x="881" y="39"/>
                  </a:cubicBezTo>
                  <a:cubicBezTo>
                    <a:pt x="393" y="111"/>
                    <a:pt x="0" y="278"/>
                    <a:pt x="0" y="278"/>
                  </a:cubicBezTo>
                  <a:cubicBezTo>
                    <a:pt x="0" y="278"/>
                    <a:pt x="136" y="293"/>
                    <a:pt x="346" y="293"/>
                  </a:cubicBezTo>
                  <a:cubicBezTo>
                    <a:pt x="504" y="293"/>
                    <a:pt x="703" y="284"/>
                    <a:pt x="917" y="254"/>
                  </a:cubicBezTo>
                  <a:cubicBezTo>
                    <a:pt x="1405" y="182"/>
                    <a:pt x="1798" y="16"/>
                    <a:pt x="1798" y="16"/>
                  </a:cubicBezTo>
                  <a:cubicBezTo>
                    <a:pt x="1798" y="16"/>
                    <a:pt x="1662" y="0"/>
                    <a:pt x="1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42"/>
            <p:cNvSpPr/>
            <p:nvPr/>
          </p:nvSpPr>
          <p:spPr>
            <a:xfrm>
              <a:off x="4897625" y="1997050"/>
              <a:ext cx="24425" cy="5425"/>
            </a:xfrm>
            <a:custGeom>
              <a:avLst/>
              <a:gdLst/>
              <a:ahLst/>
              <a:cxnLst/>
              <a:rect l="l" t="t" r="r" b="b"/>
              <a:pathLst>
                <a:path w="977" h="217" extrusionOk="0">
                  <a:moveTo>
                    <a:pt x="431" y="0"/>
                  </a:moveTo>
                  <a:cubicBezTo>
                    <a:pt x="314" y="0"/>
                    <a:pt x="214" y="30"/>
                    <a:pt x="131" y="50"/>
                  </a:cubicBezTo>
                  <a:cubicBezTo>
                    <a:pt x="48" y="74"/>
                    <a:pt x="0" y="110"/>
                    <a:pt x="0" y="110"/>
                  </a:cubicBezTo>
                  <a:cubicBezTo>
                    <a:pt x="0" y="110"/>
                    <a:pt x="48" y="134"/>
                    <a:pt x="143" y="157"/>
                  </a:cubicBezTo>
                  <a:cubicBezTo>
                    <a:pt x="227" y="181"/>
                    <a:pt x="346" y="205"/>
                    <a:pt x="477" y="217"/>
                  </a:cubicBezTo>
                  <a:cubicBezTo>
                    <a:pt x="608" y="217"/>
                    <a:pt x="727" y="205"/>
                    <a:pt x="822" y="193"/>
                  </a:cubicBezTo>
                  <a:cubicBezTo>
                    <a:pt x="917" y="181"/>
                    <a:pt x="977" y="157"/>
                    <a:pt x="977" y="157"/>
                  </a:cubicBezTo>
                  <a:cubicBezTo>
                    <a:pt x="977" y="157"/>
                    <a:pt x="917" y="122"/>
                    <a:pt x="834" y="86"/>
                  </a:cubicBezTo>
                  <a:cubicBezTo>
                    <a:pt x="751" y="50"/>
                    <a:pt x="631" y="14"/>
                    <a:pt x="489" y="3"/>
                  </a:cubicBezTo>
                  <a:cubicBezTo>
                    <a:pt x="469" y="1"/>
                    <a:pt x="450" y="0"/>
                    <a:pt x="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42"/>
            <p:cNvSpPr/>
            <p:nvPr/>
          </p:nvSpPr>
          <p:spPr>
            <a:xfrm>
              <a:off x="4897625" y="2013175"/>
              <a:ext cx="14900" cy="5375"/>
            </a:xfrm>
            <a:custGeom>
              <a:avLst/>
              <a:gdLst/>
              <a:ahLst/>
              <a:cxnLst/>
              <a:rect l="l" t="t" r="r" b="b"/>
              <a:pathLst>
                <a:path w="596" h="215" extrusionOk="0">
                  <a:moveTo>
                    <a:pt x="298" y="0"/>
                  </a:moveTo>
                  <a:cubicBezTo>
                    <a:pt x="215" y="0"/>
                    <a:pt x="131" y="24"/>
                    <a:pt x="84" y="60"/>
                  </a:cubicBezTo>
                  <a:cubicBezTo>
                    <a:pt x="24" y="84"/>
                    <a:pt x="0" y="120"/>
                    <a:pt x="0" y="120"/>
                  </a:cubicBezTo>
                  <a:cubicBezTo>
                    <a:pt x="0" y="120"/>
                    <a:pt x="36" y="143"/>
                    <a:pt x="84" y="167"/>
                  </a:cubicBezTo>
                  <a:cubicBezTo>
                    <a:pt x="143" y="179"/>
                    <a:pt x="215" y="203"/>
                    <a:pt x="286" y="215"/>
                  </a:cubicBezTo>
                  <a:cubicBezTo>
                    <a:pt x="370" y="215"/>
                    <a:pt x="441" y="203"/>
                    <a:pt x="501" y="191"/>
                  </a:cubicBezTo>
                  <a:cubicBezTo>
                    <a:pt x="560" y="167"/>
                    <a:pt x="596" y="155"/>
                    <a:pt x="596" y="155"/>
                  </a:cubicBezTo>
                  <a:cubicBezTo>
                    <a:pt x="596" y="155"/>
                    <a:pt x="572" y="120"/>
                    <a:pt x="524" y="84"/>
                  </a:cubicBezTo>
                  <a:cubicBezTo>
                    <a:pt x="465" y="48"/>
                    <a:pt x="393" y="12"/>
                    <a:pt x="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42"/>
            <p:cNvSpPr/>
            <p:nvPr/>
          </p:nvSpPr>
          <p:spPr>
            <a:xfrm>
              <a:off x="4682125" y="2272125"/>
              <a:ext cx="226825" cy="166125"/>
            </a:xfrm>
            <a:custGeom>
              <a:avLst/>
              <a:gdLst/>
              <a:ahLst/>
              <a:cxnLst/>
              <a:rect l="l" t="t" r="r" b="b"/>
              <a:pathLst>
                <a:path w="9073" h="6645" extrusionOk="0">
                  <a:moveTo>
                    <a:pt x="0" y="1"/>
                  </a:moveTo>
                  <a:cubicBezTo>
                    <a:pt x="0" y="1"/>
                    <a:pt x="12" y="37"/>
                    <a:pt x="60" y="96"/>
                  </a:cubicBezTo>
                  <a:cubicBezTo>
                    <a:pt x="107" y="156"/>
                    <a:pt x="167" y="251"/>
                    <a:pt x="250" y="370"/>
                  </a:cubicBezTo>
                  <a:cubicBezTo>
                    <a:pt x="417" y="608"/>
                    <a:pt x="679" y="942"/>
                    <a:pt x="1036" y="1311"/>
                  </a:cubicBezTo>
                  <a:cubicBezTo>
                    <a:pt x="1393" y="1692"/>
                    <a:pt x="1846" y="2120"/>
                    <a:pt x="2405" y="2537"/>
                  </a:cubicBezTo>
                  <a:cubicBezTo>
                    <a:pt x="2953" y="2942"/>
                    <a:pt x="3608" y="3335"/>
                    <a:pt x="4346" y="3656"/>
                  </a:cubicBezTo>
                  <a:cubicBezTo>
                    <a:pt x="5060" y="3989"/>
                    <a:pt x="5775" y="4251"/>
                    <a:pt x="6394" y="4525"/>
                  </a:cubicBezTo>
                  <a:cubicBezTo>
                    <a:pt x="7013" y="4811"/>
                    <a:pt x="7537" y="5121"/>
                    <a:pt x="7954" y="5430"/>
                  </a:cubicBezTo>
                  <a:cubicBezTo>
                    <a:pt x="8359" y="5740"/>
                    <a:pt x="8644" y="6049"/>
                    <a:pt x="8823" y="6275"/>
                  </a:cubicBezTo>
                  <a:cubicBezTo>
                    <a:pt x="8906" y="6395"/>
                    <a:pt x="8978" y="6478"/>
                    <a:pt x="9013" y="6549"/>
                  </a:cubicBezTo>
                  <a:cubicBezTo>
                    <a:pt x="9061" y="6609"/>
                    <a:pt x="9073" y="6645"/>
                    <a:pt x="9073" y="6645"/>
                  </a:cubicBezTo>
                  <a:cubicBezTo>
                    <a:pt x="9073" y="6645"/>
                    <a:pt x="9061" y="6609"/>
                    <a:pt x="9025" y="6537"/>
                  </a:cubicBezTo>
                  <a:cubicBezTo>
                    <a:pt x="8990" y="6478"/>
                    <a:pt x="8930" y="6371"/>
                    <a:pt x="8847" y="6252"/>
                  </a:cubicBezTo>
                  <a:cubicBezTo>
                    <a:pt x="8680" y="6014"/>
                    <a:pt x="8418" y="5680"/>
                    <a:pt x="8013" y="5347"/>
                  </a:cubicBezTo>
                  <a:cubicBezTo>
                    <a:pt x="7620" y="5013"/>
                    <a:pt x="7085" y="4668"/>
                    <a:pt x="6465" y="4370"/>
                  </a:cubicBezTo>
                  <a:cubicBezTo>
                    <a:pt x="5846" y="4061"/>
                    <a:pt x="5144" y="3787"/>
                    <a:pt x="4429" y="3466"/>
                  </a:cubicBezTo>
                  <a:cubicBezTo>
                    <a:pt x="3715" y="3156"/>
                    <a:pt x="3060" y="2775"/>
                    <a:pt x="2501" y="2394"/>
                  </a:cubicBezTo>
                  <a:cubicBezTo>
                    <a:pt x="1953" y="2001"/>
                    <a:pt x="1477" y="1596"/>
                    <a:pt x="1108" y="1239"/>
                  </a:cubicBezTo>
                  <a:cubicBezTo>
                    <a:pt x="739" y="882"/>
                    <a:pt x="465" y="572"/>
                    <a:pt x="274" y="346"/>
                  </a:cubicBezTo>
                  <a:cubicBezTo>
                    <a:pt x="179" y="239"/>
                    <a:pt x="119" y="144"/>
                    <a:pt x="72" y="84"/>
                  </a:cubicBezTo>
                  <a:cubicBezTo>
                    <a:pt x="24" y="25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42"/>
            <p:cNvSpPr/>
            <p:nvPr/>
          </p:nvSpPr>
          <p:spPr>
            <a:xfrm>
              <a:off x="4774400" y="2288800"/>
              <a:ext cx="144075" cy="127425"/>
            </a:xfrm>
            <a:custGeom>
              <a:avLst/>
              <a:gdLst/>
              <a:ahLst/>
              <a:cxnLst/>
              <a:rect l="l" t="t" r="r" b="b"/>
              <a:pathLst>
                <a:path w="5763" h="5097" extrusionOk="0">
                  <a:moveTo>
                    <a:pt x="0" y="1"/>
                  </a:moveTo>
                  <a:cubicBezTo>
                    <a:pt x="0" y="1"/>
                    <a:pt x="72" y="72"/>
                    <a:pt x="215" y="215"/>
                  </a:cubicBezTo>
                  <a:cubicBezTo>
                    <a:pt x="357" y="358"/>
                    <a:pt x="560" y="560"/>
                    <a:pt x="834" y="798"/>
                  </a:cubicBezTo>
                  <a:cubicBezTo>
                    <a:pt x="1358" y="1275"/>
                    <a:pt x="2131" y="1906"/>
                    <a:pt x="3060" y="2489"/>
                  </a:cubicBezTo>
                  <a:cubicBezTo>
                    <a:pt x="3513" y="2787"/>
                    <a:pt x="3977" y="3037"/>
                    <a:pt x="4370" y="3275"/>
                  </a:cubicBezTo>
                  <a:cubicBezTo>
                    <a:pt x="4763" y="3525"/>
                    <a:pt x="5096" y="3787"/>
                    <a:pt x="5310" y="4073"/>
                  </a:cubicBezTo>
                  <a:cubicBezTo>
                    <a:pt x="5537" y="4335"/>
                    <a:pt x="5644" y="4608"/>
                    <a:pt x="5703" y="4799"/>
                  </a:cubicBezTo>
                  <a:cubicBezTo>
                    <a:pt x="5727" y="4894"/>
                    <a:pt x="5739" y="4966"/>
                    <a:pt x="5751" y="5013"/>
                  </a:cubicBezTo>
                  <a:cubicBezTo>
                    <a:pt x="5751" y="5073"/>
                    <a:pt x="5763" y="5097"/>
                    <a:pt x="5763" y="5097"/>
                  </a:cubicBezTo>
                  <a:cubicBezTo>
                    <a:pt x="5763" y="5097"/>
                    <a:pt x="5763" y="5073"/>
                    <a:pt x="5763" y="5013"/>
                  </a:cubicBezTo>
                  <a:cubicBezTo>
                    <a:pt x="5751" y="4966"/>
                    <a:pt x="5751" y="4882"/>
                    <a:pt x="5739" y="4787"/>
                  </a:cubicBezTo>
                  <a:cubicBezTo>
                    <a:pt x="5691" y="4585"/>
                    <a:pt x="5608" y="4299"/>
                    <a:pt x="5394" y="4001"/>
                  </a:cubicBezTo>
                  <a:cubicBezTo>
                    <a:pt x="5191" y="3703"/>
                    <a:pt x="4870" y="3394"/>
                    <a:pt x="4465" y="3132"/>
                  </a:cubicBezTo>
                  <a:cubicBezTo>
                    <a:pt x="4072" y="2858"/>
                    <a:pt x="3620" y="2608"/>
                    <a:pt x="3167" y="2322"/>
                  </a:cubicBezTo>
                  <a:cubicBezTo>
                    <a:pt x="2251" y="1739"/>
                    <a:pt x="1465" y="1156"/>
                    <a:pt x="893" y="727"/>
                  </a:cubicBezTo>
                  <a:cubicBezTo>
                    <a:pt x="619" y="501"/>
                    <a:pt x="393" y="322"/>
                    <a:pt x="238" y="191"/>
                  </a:cubicBezTo>
                  <a:cubicBezTo>
                    <a:pt x="84" y="7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42"/>
            <p:cNvSpPr/>
            <p:nvPr/>
          </p:nvSpPr>
          <p:spPr>
            <a:xfrm>
              <a:off x="4844650" y="2344775"/>
              <a:ext cx="54200" cy="61925"/>
            </a:xfrm>
            <a:custGeom>
              <a:avLst/>
              <a:gdLst/>
              <a:ahLst/>
              <a:cxnLst/>
              <a:rect l="l" t="t" r="r" b="b"/>
              <a:pathLst>
                <a:path w="2168" h="2477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" y="48"/>
                    <a:pt x="60" y="119"/>
                  </a:cubicBezTo>
                  <a:cubicBezTo>
                    <a:pt x="107" y="191"/>
                    <a:pt x="191" y="286"/>
                    <a:pt x="298" y="393"/>
                  </a:cubicBezTo>
                  <a:cubicBezTo>
                    <a:pt x="417" y="500"/>
                    <a:pt x="560" y="607"/>
                    <a:pt x="715" y="726"/>
                  </a:cubicBezTo>
                  <a:cubicBezTo>
                    <a:pt x="857" y="857"/>
                    <a:pt x="1012" y="1012"/>
                    <a:pt x="1167" y="1167"/>
                  </a:cubicBezTo>
                  <a:cubicBezTo>
                    <a:pt x="1488" y="1488"/>
                    <a:pt x="1738" y="1822"/>
                    <a:pt x="1905" y="2060"/>
                  </a:cubicBezTo>
                  <a:cubicBezTo>
                    <a:pt x="1988" y="2191"/>
                    <a:pt x="2060" y="2286"/>
                    <a:pt x="2096" y="2357"/>
                  </a:cubicBezTo>
                  <a:cubicBezTo>
                    <a:pt x="2143" y="2429"/>
                    <a:pt x="2167" y="2477"/>
                    <a:pt x="2167" y="2477"/>
                  </a:cubicBezTo>
                  <a:cubicBezTo>
                    <a:pt x="2167" y="2477"/>
                    <a:pt x="2155" y="2429"/>
                    <a:pt x="2131" y="2346"/>
                  </a:cubicBezTo>
                  <a:cubicBezTo>
                    <a:pt x="2096" y="2262"/>
                    <a:pt x="2060" y="2155"/>
                    <a:pt x="2000" y="2012"/>
                  </a:cubicBezTo>
                  <a:cubicBezTo>
                    <a:pt x="1869" y="1738"/>
                    <a:pt x="1655" y="1357"/>
                    <a:pt x="1322" y="1024"/>
                  </a:cubicBezTo>
                  <a:cubicBezTo>
                    <a:pt x="1155" y="857"/>
                    <a:pt x="988" y="714"/>
                    <a:pt x="822" y="595"/>
                  </a:cubicBezTo>
                  <a:cubicBezTo>
                    <a:pt x="655" y="476"/>
                    <a:pt x="488" y="381"/>
                    <a:pt x="369" y="310"/>
                  </a:cubicBezTo>
                  <a:cubicBezTo>
                    <a:pt x="107" y="155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42"/>
            <p:cNvSpPr/>
            <p:nvPr/>
          </p:nvSpPr>
          <p:spPr>
            <a:xfrm>
              <a:off x="4658600" y="2212425"/>
              <a:ext cx="55700" cy="13675"/>
            </a:xfrm>
            <a:custGeom>
              <a:avLst/>
              <a:gdLst/>
              <a:ahLst/>
              <a:cxnLst/>
              <a:rect l="l" t="t" r="r" b="b"/>
              <a:pathLst>
                <a:path w="2228" h="547" extrusionOk="0">
                  <a:moveTo>
                    <a:pt x="1753" y="1"/>
                  </a:moveTo>
                  <a:cubicBezTo>
                    <a:pt x="1550" y="1"/>
                    <a:pt x="1309" y="41"/>
                    <a:pt x="1060" y="127"/>
                  </a:cubicBezTo>
                  <a:cubicBezTo>
                    <a:pt x="763" y="222"/>
                    <a:pt x="501" y="353"/>
                    <a:pt x="310" y="424"/>
                  </a:cubicBezTo>
                  <a:cubicBezTo>
                    <a:pt x="120" y="508"/>
                    <a:pt x="1" y="543"/>
                    <a:pt x="1" y="543"/>
                  </a:cubicBezTo>
                  <a:cubicBezTo>
                    <a:pt x="1" y="543"/>
                    <a:pt x="33" y="546"/>
                    <a:pt x="92" y="546"/>
                  </a:cubicBezTo>
                  <a:cubicBezTo>
                    <a:pt x="150" y="546"/>
                    <a:pt x="233" y="543"/>
                    <a:pt x="334" y="532"/>
                  </a:cubicBezTo>
                  <a:cubicBezTo>
                    <a:pt x="548" y="508"/>
                    <a:pt x="834" y="424"/>
                    <a:pt x="1132" y="317"/>
                  </a:cubicBezTo>
                  <a:cubicBezTo>
                    <a:pt x="1418" y="222"/>
                    <a:pt x="1691" y="139"/>
                    <a:pt x="1894" y="115"/>
                  </a:cubicBezTo>
                  <a:cubicBezTo>
                    <a:pt x="1989" y="103"/>
                    <a:pt x="2072" y="103"/>
                    <a:pt x="2132" y="103"/>
                  </a:cubicBezTo>
                  <a:lnTo>
                    <a:pt x="2227" y="103"/>
                  </a:lnTo>
                  <a:cubicBezTo>
                    <a:pt x="2227" y="103"/>
                    <a:pt x="2191" y="91"/>
                    <a:pt x="2132" y="67"/>
                  </a:cubicBezTo>
                  <a:cubicBezTo>
                    <a:pt x="2084" y="43"/>
                    <a:pt x="2001" y="20"/>
                    <a:pt x="1894" y="8"/>
                  </a:cubicBezTo>
                  <a:cubicBezTo>
                    <a:pt x="1849" y="3"/>
                    <a:pt x="1802" y="1"/>
                    <a:pt x="17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42"/>
            <p:cNvSpPr/>
            <p:nvPr/>
          </p:nvSpPr>
          <p:spPr>
            <a:xfrm>
              <a:off x="4652050" y="2169450"/>
              <a:ext cx="46475" cy="8425"/>
            </a:xfrm>
            <a:custGeom>
              <a:avLst/>
              <a:gdLst/>
              <a:ahLst/>
              <a:cxnLst/>
              <a:rect l="l" t="t" r="r" b="b"/>
              <a:pathLst>
                <a:path w="1859" h="337" extrusionOk="0">
                  <a:moveTo>
                    <a:pt x="1407" y="1"/>
                  </a:moveTo>
                  <a:cubicBezTo>
                    <a:pt x="1259" y="1"/>
                    <a:pt x="1088" y="19"/>
                    <a:pt x="918" y="60"/>
                  </a:cubicBezTo>
                  <a:cubicBezTo>
                    <a:pt x="656" y="119"/>
                    <a:pt x="441" y="191"/>
                    <a:pt x="275" y="226"/>
                  </a:cubicBezTo>
                  <a:cubicBezTo>
                    <a:pt x="191" y="250"/>
                    <a:pt x="120" y="262"/>
                    <a:pt x="72" y="262"/>
                  </a:cubicBezTo>
                  <a:cubicBezTo>
                    <a:pt x="25" y="274"/>
                    <a:pt x="1" y="286"/>
                    <a:pt x="1" y="286"/>
                  </a:cubicBezTo>
                  <a:cubicBezTo>
                    <a:pt x="1" y="286"/>
                    <a:pt x="25" y="286"/>
                    <a:pt x="72" y="298"/>
                  </a:cubicBezTo>
                  <a:cubicBezTo>
                    <a:pt x="120" y="310"/>
                    <a:pt x="191" y="322"/>
                    <a:pt x="275" y="334"/>
                  </a:cubicBezTo>
                  <a:cubicBezTo>
                    <a:pt x="304" y="336"/>
                    <a:pt x="336" y="337"/>
                    <a:pt x="370" y="337"/>
                  </a:cubicBezTo>
                  <a:cubicBezTo>
                    <a:pt x="537" y="337"/>
                    <a:pt x="747" y="312"/>
                    <a:pt x="965" y="262"/>
                  </a:cubicBezTo>
                  <a:cubicBezTo>
                    <a:pt x="1215" y="203"/>
                    <a:pt x="1430" y="143"/>
                    <a:pt x="1608" y="119"/>
                  </a:cubicBezTo>
                  <a:cubicBezTo>
                    <a:pt x="1680" y="107"/>
                    <a:pt x="1763" y="96"/>
                    <a:pt x="1799" y="96"/>
                  </a:cubicBezTo>
                  <a:cubicBezTo>
                    <a:pt x="1846" y="96"/>
                    <a:pt x="1858" y="131"/>
                    <a:pt x="1858" y="131"/>
                  </a:cubicBezTo>
                  <a:cubicBezTo>
                    <a:pt x="1858" y="131"/>
                    <a:pt x="1858" y="96"/>
                    <a:pt x="1811" y="60"/>
                  </a:cubicBezTo>
                  <a:cubicBezTo>
                    <a:pt x="1787" y="48"/>
                    <a:pt x="1751" y="48"/>
                    <a:pt x="1715" y="36"/>
                  </a:cubicBezTo>
                  <a:cubicBezTo>
                    <a:pt x="1680" y="24"/>
                    <a:pt x="1644" y="24"/>
                    <a:pt x="1596" y="12"/>
                  </a:cubicBezTo>
                  <a:cubicBezTo>
                    <a:pt x="1540" y="5"/>
                    <a:pt x="1476" y="1"/>
                    <a:pt x="14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42"/>
            <p:cNvSpPr/>
            <p:nvPr/>
          </p:nvSpPr>
          <p:spPr>
            <a:xfrm>
              <a:off x="4630925" y="2124600"/>
              <a:ext cx="53900" cy="8550"/>
            </a:xfrm>
            <a:custGeom>
              <a:avLst/>
              <a:gdLst/>
              <a:ahLst/>
              <a:cxnLst/>
              <a:rect l="l" t="t" r="r" b="b"/>
              <a:pathLst>
                <a:path w="2156" h="342" extrusionOk="0">
                  <a:moveTo>
                    <a:pt x="1275" y="1"/>
                  </a:moveTo>
                  <a:cubicBezTo>
                    <a:pt x="1212" y="1"/>
                    <a:pt x="1148" y="3"/>
                    <a:pt x="1084" y="8"/>
                  </a:cubicBezTo>
                  <a:cubicBezTo>
                    <a:pt x="762" y="56"/>
                    <a:pt x="512" y="115"/>
                    <a:pt x="322" y="115"/>
                  </a:cubicBezTo>
                  <a:cubicBezTo>
                    <a:pt x="227" y="115"/>
                    <a:pt x="143" y="104"/>
                    <a:pt x="84" y="92"/>
                  </a:cubicBezTo>
                  <a:cubicBezTo>
                    <a:pt x="36" y="92"/>
                    <a:pt x="0" y="80"/>
                    <a:pt x="0" y="80"/>
                  </a:cubicBezTo>
                  <a:lnTo>
                    <a:pt x="0" y="80"/>
                  </a:lnTo>
                  <a:cubicBezTo>
                    <a:pt x="0" y="80"/>
                    <a:pt x="24" y="92"/>
                    <a:pt x="72" y="127"/>
                  </a:cubicBezTo>
                  <a:cubicBezTo>
                    <a:pt x="120" y="163"/>
                    <a:pt x="203" y="199"/>
                    <a:pt x="310" y="223"/>
                  </a:cubicBezTo>
                  <a:cubicBezTo>
                    <a:pt x="405" y="246"/>
                    <a:pt x="536" y="258"/>
                    <a:pt x="667" y="258"/>
                  </a:cubicBezTo>
                  <a:cubicBezTo>
                    <a:pt x="810" y="258"/>
                    <a:pt x="953" y="235"/>
                    <a:pt x="1108" y="223"/>
                  </a:cubicBezTo>
                  <a:cubicBezTo>
                    <a:pt x="1217" y="204"/>
                    <a:pt x="1323" y="197"/>
                    <a:pt x="1422" y="197"/>
                  </a:cubicBezTo>
                  <a:cubicBezTo>
                    <a:pt x="1583" y="197"/>
                    <a:pt x="1728" y="217"/>
                    <a:pt x="1846" y="246"/>
                  </a:cubicBezTo>
                  <a:cubicBezTo>
                    <a:pt x="1941" y="270"/>
                    <a:pt x="2025" y="294"/>
                    <a:pt x="2072" y="306"/>
                  </a:cubicBezTo>
                  <a:cubicBezTo>
                    <a:pt x="2132" y="330"/>
                    <a:pt x="2155" y="342"/>
                    <a:pt x="2155" y="342"/>
                  </a:cubicBezTo>
                  <a:cubicBezTo>
                    <a:pt x="2155" y="342"/>
                    <a:pt x="2132" y="318"/>
                    <a:pt x="2096" y="282"/>
                  </a:cubicBezTo>
                  <a:cubicBezTo>
                    <a:pt x="2048" y="246"/>
                    <a:pt x="1977" y="199"/>
                    <a:pt x="1882" y="151"/>
                  </a:cubicBezTo>
                  <a:cubicBezTo>
                    <a:pt x="1798" y="104"/>
                    <a:pt x="1679" y="56"/>
                    <a:pt x="1536" y="20"/>
                  </a:cubicBezTo>
                  <a:cubicBezTo>
                    <a:pt x="1453" y="6"/>
                    <a:pt x="1365" y="1"/>
                    <a:pt x="1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42"/>
            <p:cNvSpPr/>
            <p:nvPr/>
          </p:nvSpPr>
          <p:spPr>
            <a:xfrm>
              <a:off x="4523475" y="2083725"/>
              <a:ext cx="122350" cy="28000"/>
            </a:xfrm>
            <a:custGeom>
              <a:avLst/>
              <a:gdLst/>
              <a:ahLst/>
              <a:cxnLst/>
              <a:rect l="l" t="t" r="r" b="b"/>
              <a:pathLst>
                <a:path w="4894" h="1120" extrusionOk="0">
                  <a:moveTo>
                    <a:pt x="4894" y="0"/>
                  </a:moveTo>
                  <a:cubicBezTo>
                    <a:pt x="4894" y="0"/>
                    <a:pt x="4822" y="12"/>
                    <a:pt x="4691" y="36"/>
                  </a:cubicBezTo>
                  <a:cubicBezTo>
                    <a:pt x="4572" y="60"/>
                    <a:pt x="4382" y="84"/>
                    <a:pt x="4156" y="96"/>
                  </a:cubicBezTo>
                  <a:cubicBezTo>
                    <a:pt x="3929" y="107"/>
                    <a:pt x="3667" y="119"/>
                    <a:pt x="3358" y="131"/>
                  </a:cubicBezTo>
                  <a:cubicBezTo>
                    <a:pt x="3060" y="143"/>
                    <a:pt x="2727" y="155"/>
                    <a:pt x="2370" y="215"/>
                  </a:cubicBezTo>
                  <a:cubicBezTo>
                    <a:pt x="2024" y="262"/>
                    <a:pt x="1691" y="381"/>
                    <a:pt x="1417" y="500"/>
                  </a:cubicBezTo>
                  <a:cubicBezTo>
                    <a:pt x="1131" y="619"/>
                    <a:pt x="893" y="738"/>
                    <a:pt x="691" y="834"/>
                  </a:cubicBezTo>
                  <a:cubicBezTo>
                    <a:pt x="477" y="929"/>
                    <a:pt x="310" y="1000"/>
                    <a:pt x="191" y="1048"/>
                  </a:cubicBezTo>
                  <a:cubicBezTo>
                    <a:pt x="72" y="1096"/>
                    <a:pt x="0" y="1119"/>
                    <a:pt x="0" y="1119"/>
                  </a:cubicBezTo>
                  <a:cubicBezTo>
                    <a:pt x="0" y="1119"/>
                    <a:pt x="72" y="1108"/>
                    <a:pt x="203" y="1084"/>
                  </a:cubicBezTo>
                  <a:cubicBezTo>
                    <a:pt x="322" y="1048"/>
                    <a:pt x="500" y="1000"/>
                    <a:pt x="727" y="929"/>
                  </a:cubicBezTo>
                  <a:cubicBezTo>
                    <a:pt x="1167" y="798"/>
                    <a:pt x="1739" y="524"/>
                    <a:pt x="2405" y="417"/>
                  </a:cubicBezTo>
                  <a:cubicBezTo>
                    <a:pt x="2751" y="369"/>
                    <a:pt x="3072" y="334"/>
                    <a:pt x="3370" y="310"/>
                  </a:cubicBezTo>
                  <a:cubicBezTo>
                    <a:pt x="3679" y="274"/>
                    <a:pt x="3941" y="238"/>
                    <a:pt x="4179" y="203"/>
                  </a:cubicBezTo>
                  <a:cubicBezTo>
                    <a:pt x="4406" y="155"/>
                    <a:pt x="4584" y="107"/>
                    <a:pt x="4703" y="72"/>
                  </a:cubicBezTo>
                  <a:cubicBezTo>
                    <a:pt x="4822" y="24"/>
                    <a:pt x="4894" y="0"/>
                    <a:pt x="48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42"/>
            <p:cNvSpPr/>
            <p:nvPr/>
          </p:nvSpPr>
          <p:spPr>
            <a:xfrm>
              <a:off x="4522275" y="2099800"/>
              <a:ext cx="34250" cy="7400"/>
            </a:xfrm>
            <a:custGeom>
              <a:avLst/>
              <a:gdLst/>
              <a:ahLst/>
              <a:cxnLst/>
              <a:rect l="l" t="t" r="r" b="b"/>
              <a:pathLst>
                <a:path w="1370" h="296" extrusionOk="0">
                  <a:moveTo>
                    <a:pt x="1370" y="0"/>
                  </a:moveTo>
                  <a:cubicBezTo>
                    <a:pt x="1370" y="0"/>
                    <a:pt x="1298" y="12"/>
                    <a:pt x="1167" y="24"/>
                  </a:cubicBezTo>
                  <a:cubicBezTo>
                    <a:pt x="1037" y="36"/>
                    <a:pt x="870" y="60"/>
                    <a:pt x="679" y="72"/>
                  </a:cubicBezTo>
                  <a:cubicBezTo>
                    <a:pt x="501" y="95"/>
                    <a:pt x="334" y="119"/>
                    <a:pt x="203" y="143"/>
                  </a:cubicBezTo>
                  <a:cubicBezTo>
                    <a:pt x="84" y="155"/>
                    <a:pt x="1" y="167"/>
                    <a:pt x="1" y="167"/>
                  </a:cubicBezTo>
                  <a:cubicBezTo>
                    <a:pt x="1" y="167"/>
                    <a:pt x="72" y="215"/>
                    <a:pt x="203" y="250"/>
                  </a:cubicBezTo>
                  <a:cubicBezTo>
                    <a:pt x="289" y="276"/>
                    <a:pt x="412" y="296"/>
                    <a:pt x="550" y="296"/>
                  </a:cubicBezTo>
                  <a:cubicBezTo>
                    <a:pt x="603" y="296"/>
                    <a:pt x="659" y="293"/>
                    <a:pt x="715" y="286"/>
                  </a:cubicBezTo>
                  <a:cubicBezTo>
                    <a:pt x="906" y="262"/>
                    <a:pt x="1084" y="191"/>
                    <a:pt x="1203" y="119"/>
                  </a:cubicBezTo>
                  <a:cubicBezTo>
                    <a:pt x="1310" y="60"/>
                    <a:pt x="1370" y="0"/>
                    <a:pt x="1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42"/>
            <p:cNvSpPr/>
            <p:nvPr/>
          </p:nvSpPr>
          <p:spPr>
            <a:xfrm>
              <a:off x="4576750" y="2067950"/>
              <a:ext cx="17575" cy="21450"/>
            </a:xfrm>
            <a:custGeom>
              <a:avLst/>
              <a:gdLst/>
              <a:ahLst/>
              <a:cxnLst/>
              <a:rect l="l" t="t" r="r" b="b"/>
              <a:pathLst>
                <a:path w="703" h="858" extrusionOk="0">
                  <a:moveTo>
                    <a:pt x="24" y="0"/>
                  </a:moveTo>
                  <a:cubicBezTo>
                    <a:pt x="24" y="0"/>
                    <a:pt x="24" y="12"/>
                    <a:pt x="12" y="48"/>
                  </a:cubicBezTo>
                  <a:cubicBezTo>
                    <a:pt x="12" y="72"/>
                    <a:pt x="1" y="119"/>
                    <a:pt x="1" y="179"/>
                  </a:cubicBezTo>
                  <a:cubicBezTo>
                    <a:pt x="1" y="298"/>
                    <a:pt x="48" y="453"/>
                    <a:pt x="155" y="596"/>
                  </a:cubicBezTo>
                  <a:cubicBezTo>
                    <a:pt x="262" y="738"/>
                    <a:pt x="417" y="810"/>
                    <a:pt x="524" y="834"/>
                  </a:cubicBezTo>
                  <a:cubicBezTo>
                    <a:pt x="572" y="846"/>
                    <a:pt x="620" y="857"/>
                    <a:pt x="655" y="857"/>
                  </a:cubicBezTo>
                  <a:lnTo>
                    <a:pt x="703" y="857"/>
                  </a:lnTo>
                  <a:cubicBezTo>
                    <a:pt x="703" y="857"/>
                    <a:pt x="643" y="810"/>
                    <a:pt x="572" y="738"/>
                  </a:cubicBezTo>
                  <a:cubicBezTo>
                    <a:pt x="501" y="667"/>
                    <a:pt x="405" y="572"/>
                    <a:pt x="322" y="465"/>
                  </a:cubicBezTo>
                  <a:cubicBezTo>
                    <a:pt x="227" y="357"/>
                    <a:pt x="155" y="238"/>
                    <a:pt x="108" y="155"/>
                  </a:cubicBezTo>
                  <a:cubicBezTo>
                    <a:pt x="60" y="60"/>
                    <a:pt x="24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42"/>
            <p:cNvSpPr/>
            <p:nvPr/>
          </p:nvSpPr>
          <p:spPr>
            <a:xfrm>
              <a:off x="4348150" y="2096525"/>
              <a:ext cx="9850" cy="106575"/>
            </a:xfrm>
            <a:custGeom>
              <a:avLst/>
              <a:gdLst/>
              <a:ahLst/>
              <a:cxnLst/>
              <a:rect l="l" t="t" r="r" b="b"/>
              <a:pathLst>
                <a:path w="394" h="4263" extrusionOk="0">
                  <a:moveTo>
                    <a:pt x="1" y="0"/>
                  </a:moveTo>
                  <a:cubicBezTo>
                    <a:pt x="1" y="1"/>
                    <a:pt x="12" y="965"/>
                    <a:pt x="96" y="2131"/>
                  </a:cubicBezTo>
                  <a:cubicBezTo>
                    <a:pt x="179" y="3310"/>
                    <a:pt x="322" y="4263"/>
                    <a:pt x="322" y="4263"/>
                  </a:cubicBezTo>
                  <a:cubicBezTo>
                    <a:pt x="322" y="4263"/>
                    <a:pt x="393" y="3298"/>
                    <a:pt x="310" y="2120"/>
                  </a:cubicBezTo>
                  <a:cubicBezTo>
                    <a:pt x="215" y="94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42"/>
            <p:cNvSpPr/>
            <p:nvPr/>
          </p:nvSpPr>
          <p:spPr>
            <a:xfrm>
              <a:off x="4353200" y="2105150"/>
              <a:ext cx="6000" cy="78000"/>
            </a:xfrm>
            <a:custGeom>
              <a:avLst/>
              <a:gdLst/>
              <a:ahLst/>
              <a:cxnLst/>
              <a:rect l="l" t="t" r="r" b="b"/>
              <a:pathLst>
                <a:path w="240" h="3120" extrusionOk="0">
                  <a:moveTo>
                    <a:pt x="37" y="1"/>
                  </a:moveTo>
                  <a:cubicBezTo>
                    <a:pt x="37" y="1"/>
                    <a:pt x="1" y="703"/>
                    <a:pt x="13" y="1560"/>
                  </a:cubicBezTo>
                  <a:cubicBezTo>
                    <a:pt x="37" y="2417"/>
                    <a:pt x="108" y="3120"/>
                    <a:pt x="108" y="3120"/>
                  </a:cubicBezTo>
                  <a:cubicBezTo>
                    <a:pt x="108" y="3120"/>
                    <a:pt x="239" y="2429"/>
                    <a:pt x="227" y="1560"/>
                  </a:cubicBezTo>
                  <a:cubicBezTo>
                    <a:pt x="203" y="691"/>
                    <a:pt x="37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42"/>
            <p:cNvSpPr/>
            <p:nvPr/>
          </p:nvSpPr>
          <p:spPr>
            <a:xfrm>
              <a:off x="5298575" y="1950075"/>
              <a:ext cx="7150" cy="88125"/>
            </a:xfrm>
            <a:custGeom>
              <a:avLst/>
              <a:gdLst/>
              <a:ahLst/>
              <a:cxnLst/>
              <a:rect l="l" t="t" r="r" b="b"/>
              <a:pathLst>
                <a:path w="286" h="3525" extrusionOk="0">
                  <a:moveTo>
                    <a:pt x="12" y="0"/>
                  </a:moveTo>
                  <a:cubicBezTo>
                    <a:pt x="12" y="1"/>
                    <a:pt x="0" y="798"/>
                    <a:pt x="48" y="1762"/>
                  </a:cubicBezTo>
                  <a:cubicBezTo>
                    <a:pt x="95" y="2739"/>
                    <a:pt x="191" y="3525"/>
                    <a:pt x="191" y="3525"/>
                  </a:cubicBezTo>
                  <a:cubicBezTo>
                    <a:pt x="191" y="3525"/>
                    <a:pt x="214" y="3322"/>
                    <a:pt x="238" y="3001"/>
                  </a:cubicBezTo>
                  <a:cubicBezTo>
                    <a:pt x="262" y="2691"/>
                    <a:pt x="286" y="2239"/>
                    <a:pt x="262" y="1751"/>
                  </a:cubicBezTo>
                  <a:cubicBezTo>
                    <a:pt x="238" y="1262"/>
                    <a:pt x="167" y="822"/>
                    <a:pt x="119" y="512"/>
                  </a:cubicBezTo>
                  <a:cubicBezTo>
                    <a:pt x="60" y="191"/>
                    <a:pt x="12" y="1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42"/>
            <p:cNvSpPr/>
            <p:nvPr/>
          </p:nvSpPr>
          <p:spPr>
            <a:xfrm>
              <a:off x="5295900" y="1952750"/>
              <a:ext cx="8350" cy="74725"/>
            </a:xfrm>
            <a:custGeom>
              <a:avLst/>
              <a:gdLst/>
              <a:ahLst/>
              <a:cxnLst/>
              <a:rect l="l" t="t" r="r" b="b"/>
              <a:pathLst>
                <a:path w="334" h="2989" extrusionOk="0">
                  <a:moveTo>
                    <a:pt x="83" y="1"/>
                  </a:moveTo>
                  <a:cubicBezTo>
                    <a:pt x="83" y="1"/>
                    <a:pt x="60" y="167"/>
                    <a:pt x="36" y="441"/>
                  </a:cubicBezTo>
                  <a:cubicBezTo>
                    <a:pt x="12" y="715"/>
                    <a:pt x="0" y="1096"/>
                    <a:pt x="36" y="1513"/>
                  </a:cubicBezTo>
                  <a:cubicBezTo>
                    <a:pt x="71" y="1929"/>
                    <a:pt x="143" y="2298"/>
                    <a:pt x="214" y="2560"/>
                  </a:cubicBezTo>
                  <a:cubicBezTo>
                    <a:pt x="286" y="2834"/>
                    <a:pt x="333" y="2989"/>
                    <a:pt x="333" y="2989"/>
                  </a:cubicBezTo>
                  <a:cubicBezTo>
                    <a:pt x="333" y="2989"/>
                    <a:pt x="333" y="2822"/>
                    <a:pt x="321" y="2548"/>
                  </a:cubicBezTo>
                  <a:cubicBezTo>
                    <a:pt x="310" y="2275"/>
                    <a:pt x="286" y="1906"/>
                    <a:pt x="250" y="1489"/>
                  </a:cubicBezTo>
                  <a:cubicBezTo>
                    <a:pt x="214" y="1084"/>
                    <a:pt x="167" y="715"/>
                    <a:pt x="143" y="441"/>
                  </a:cubicBezTo>
                  <a:cubicBezTo>
                    <a:pt x="107" y="167"/>
                    <a:pt x="83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42"/>
            <p:cNvSpPr/>
            <p:nvPr/>
          </p:nvSpPr>
          <p:spPr>
            <a:xfrm>
              <a:off x="5355425" y="2108425"/>
              <a:ext cx="25025" cy="54800"/>
            </a:xfrm>
            <a:custGeom>
              <a:avLst/>
              <a:gdLst/>
              <a:ahLst/>
              <a:cxnLst/>
              <a:rect l="l" t="t" r="r" b="b"/>
              <a:pathLst>
                <a:path w="1001" h="2192" extrusionOk="0">
                  <a:moveTo>
                    <a:pt x="1000" y="0"/>
                  </a:moveTo>
                  <a:cubicBezTo>
                    <a:pt x="1000" y="1"/>
                    <a:pt x="893" y="84"/>
                    <a:pt x="738" y="251"/>
                  </a:cubicBezTo>
                  <a:cubicBezTo>
                    <a:pt x="596" y="417"/>
                    <a:pt x="405" y="679"/>
                    <a:pt x="262" y="989"/>
                  </a:cubicBezTo>
                  <a:cubicBezTo>
                    <a:pt x="119" y="1298"/>
                    <a:pt x="48" y="1608"/>
                    <a:pt x="24" y="1834"/>
                  </a:cubicBezTo>
                  <a:cubicBezTo>
                    <a:pt x="0" y="2060"/>
                    <a:pt x="0" y="2191"/>
                    <a:pt x="0" y="2191"/>
                  </a:cubicBezTo>
                  <a:cubicBezTo>
                    <a:pt x="0" y="2191"/>
                    <a:pt x="48" y="2060"/>
                    <a:pt x="131" y="1858"/>
                  </a:cubicBezTo>
                  <a:cubicBezTo>
                    <a:pt x="203" y="1655"/>
                    <a:pt x="322" y="1370"/>
                    <a:pt x="453" y="1072"/>
                  </a:cubicBezTo>
                  <a:cubicBezTo>
                    <a:pt x="596" y="774"/>
                    <a:pt x="727" y="512"/>
                    <a:pt x="834" y="322"/>
                  </a:cubicBezTo>
                  <a:cubicBezTo>
                    <a:pt x="929" y="120"/>
                    <a:pt x="1000" y="1"/>
                    <a:pt x="10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42"/>
            <p:cNvSpPr/>
            <p:nvPr/>
          </p:nvSpPr>
          <p:spPr>
            <a:xfrm>
              <a:off x="5359875" y="2119450"/>
              <a:ext cx="17600" cy="25900"/>
            </a:xfrm>
            <a:custGeom>
              <a:avLst/>
              <a:gdLst/>
              <a:ahLst/>
              <a:cxnLst/>
              <a:rect l="l" t="t" r="r" b="b"/>
              <a:pathLst>
                <a:path w="704" h="1036" extrusionOk="0">
                  <a:moveTo>
                    <a:pt x="703" y="0"/>
                  </a:moveTo>
                  <a:cubicBezTo>
                    <a:pt x="703" y="0"/>
                    <a:pt x="632" y="36"/>
                    <a:pt x="537" y="95"/>
                  </a:cubicBezTo>
                  <a:cubicBezTo>
                    <a:pt x="441" y="167"/>
                    <a:pt x="310" y="274"/>
                    <a:pt x="203" y="417"/>
                  </a:cubicBezTo>
                  <a:cubicBezTo>
                    <a:pt x="108" y="572"/>
                    <a:pt x="48" y="726"/>
                    <a:pt x="25" y="845"/>
                  </a:cubicBezTo>
                  <a:cubicBezTo>
                    <a:pt x="1" y="964"/>
                    <a:pt x="1" y="1036"/>
                    <a:pt x="1" y="1036"/>
                  </a:cubicBezTo>
                  <a:cubicBezTo>
                    <a:pt x="1" y="1036"/>
                    <a:pt x="48" y="988"/>
                    <a:pt x="120" y="893"/>
                  </a:cubicBezTo>
                  <a:cubicBezTo>
                    <a:pt x="191" y="798"/>
                    <a:pt x="287" y="679"/>
                    <a:pt x="382" y="536"/>
                  </a:cubicBezTo>
                  <a:cubicBezTo>
                    <a:pt x="477" y="405"/>
                    <a:pt x="549" y="274"/>
                    <a:pt x="608" y="167"/>
                  </a:cubicBezTo>
                  <a:cubicBezTo>
                    <a:pt x="668" y="71"/>
                    <a:pt x="703" y="0"/>
                    <a:pt x="7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42"/>
            <p:cNvSpPr/>
            <p:nvPr/>
          </p:nvSpPr>
          <p:spPr>
            <a:xfrm>
              <a:off x="5376850" y="2182850"/>
              <a:ext cx="184875" cy="136050"/>
            </a:xfrm>
            <a:custGeom>
              <a:avLst/>
              <a:gdLst/>
              <a:ahLst/>
              <a:cxnLst/>
              <a:rect l="l" t="t" r="r" b="b"/>
              <a:pathLst>
                <a:path w="7395" h="5442" extrusionOk="0">
                  <a:moveTo>
                    <a:pt x="1" y="0"/>
                  </a:moveTo>
                  <a:cubicBezTo>
                    <a:pt x="1" y="0"/>
                    <a:pt x="36" y="12"/>
                    <a:pt x="96" y="24"/>
                  </a:cubicBezTo>
                  <a:cubicBezTo>
                    <a:pt x="155" y="36"/>
                    <a:pt x="251" y="60"/>
                    <a:pt x="358" y="107"/>
                  </a:cubicBezTo>
                  <a:cubicBezTo>
                    <a:pt x="572" y="179"/>
                    <a:pt x="870" y="357"/>
                    <a:pt x="1227" y="572"/>
                  </a:cubicBezTo>
                  <a:cubicBezTo>
                    <a:pt x="1941" y="1012"/>
                    <a:pt x="2894" y="1679"/>
                    <a:pt x="3846" y="2524"/>
                  </a:cubicBezTo>
                  <a:cubicBezTo>
                    <a:pt x="3977" y="2631"/>
                    <a:pt x="4084" y="2738"/>
                    <a:pt x="4227" y="2834"/>
                  </a:cubicBezTo>
                  <a:cubicBezTo>
                    <a:pt x="4358" y="2929"/>
                    <a:pt x="4525" y="3000"/>
                    <a:pt x="4668" y="3048"/>
                  </a:cubicBezTo>
                  <a:cubicBezTo>
                    <a:pt x="4942" y="3143"/>
                    <a:pt x="5204" y="3274"/>
                    <a:pt x="5418" y="3429"/>
                  </a:cubicBezTo>
                  <a:cubicBezTo>
                    <a:pt x="5858" y="3739"/>
                    <a:pt x="6168" y="4132"/>
                    <a:pt x="6466" y="4441"/>
                  </a:cubicBezTo>
                  <a:cubicBezTo>
                    <a:pt x="7025" y="5060"/>
                    <a:pt x="7394" y="5441"/>
                    <a:pt x="7394" y="5441"/>
                  </a:cubicBezTo>
                  <a:cubicBezTo>
                    <a:pt x="7394" y="5441"/>
                    <a:pt x="7073" y="5036"/>
                    <a:pt x="6537" y="4370"/>
                  </a:cubicBezTo>
                  <a:cubicBezTo>
                    <a:pt x="6406" y="4215"/>
                    <a:pt x="6263" y="4024"/>
                    <a:pt x="6108" y="3834"/>
                  </a:cubicBezTo>
                  <a:cubicBezTo>
                    <a:pt x="5942" y="3655"/>
                    <a:pt x="5751" y="3453"/>
                    <a:pt x="5525" y="3274"/>
                  </a:cubicBezTo>
                  <a:cubicBezTo>
                    <a:pt x="5299" y="3108"/>
                    <a:pt x="5025" y="2965"/>
                    <a:pt x="4727" y="2858"/>
                  </a:cubicBezTo>
                  <a:cubicBezTo>
                    <a:pt x="4596" y="2810"/>
                    <a:pt x="4465" y="2750"/>
                    <a:pt x="4346" y="2667"/>
                  </a:cubicBezTo>
                  <a:cubicBezTo>
                    <a:pt x="4227" y="2584"/>
                    <a:pt x="4108" y="2477"/>
                    <a:pt x="3989" y="2369"/>
                  </a:cubicBezTo>
                  <a:cubicBezTo>
                    <a:pt x="3025" y="1512"/>
                    <a:pt x="2025" y="881"/>
                    <a:pt x="1274" y="488"/>
                  </a:cubicBezTo>
                  <a:cubicBezTo>
                    <a:pt x="905" y="286"/>
                    <a:pt x="596" y="131"/>
                    <a:pt x="370" y="71"/>
                  </a:cubicBezTo>
                  <a:cubicBezTo>
                    <a:pt x="251" y="36"/>
                    <a:pt x="155" y="24"/>
                    <a:pt x="96" y="12"/>
                  </a:cubicBezTo>
                  <a:cubicBezTo>
                    <a:pt x="36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42"/>
            <p:cNvSpPr/>
            <p:nvPr/>
          </p:nvSpPr>
          <p:spPr>
            <a:xfrm>
              <a:off x="5515250" y="2267375"/>
              <a:ext cx="80100" cy="51825"/>
            </a:xfrm>
            <a:custGeom>
              <a:avLst/>
              <a:gdLst/>
              <a:ahLst/>
              <a:cxnLst/>
              <a:rect l="l" t="t" r="r" b="b"/>
              <a:pathLst>
                <a:path w="3204" h="2073" extrusionOk="0">
                  <a:moveTo>
                    <a:pt x="1" y="0"/>
                  </a:moveTo>
                  <a:cubicBezTo>
                    <a:pt x="1" y="0"/>
                    <a:pt x="49" y="24"/>
                    <a:pt x="144" y="60"/>
                  </a:cubicBezTo>
                  <a:cubicBezTo>
                    <a:pt x="227" y="96"/>
                    <a:pt x="358" y="143"/>
                    <a:pt x="525" y="215"/>
                  </a:cubicBezTo>
                  <a:cubicBezTo>
                    <a:pt x="846" y="358"/>
                    <a:pt x="1263" y="584"/>
                    <a:pt x="1715" y="870"/>
                  </a:cubicBezTo>
                  <a:cubicBezTo>
                    <a:pt x="2156" y="1155"/>
                    <a:pt x="2525" y="1453"/>
                    <a:pt x="2787" y="1679"/>
                  </a:cubicBezTo>
                  <a:cubicBezTo>
                    <a:pt x="2918" y="1798"/>
                    <a:pt x="3025" y="1894"/>
                    <a:pt x="3097" y="1965"/>
                  </a:cubicBezTo>
                  <a:cubicBezTo>
                    <a:pt x="3168" y="2036"/>
                    <a:pt x="3204" y="2072"/>
                    <a:pt x="3204" y="2072"/>
                  </a:cubicBezTo>
                  <a:cubicBezTo>
                    <a:pt x="3204" y="2072"/>
                    <a:pt x="3180" y="2024"/>
                    <a:pt x="3120" y="1941"/>
                  </a:cubicBezTo>
                  <a:cubicBezTo>
                    <a:pt x="3061" y="1858"/>
                    <a:pt x="2977" y="1739"/>
                    <a:pt x="2870" y="1608"/>
                  </a:cubicBezTo>
                  <a:cubicBezTo>
                    <a:pt x="2644" y="1334"/>
                    <a:pt x="2287" y="989"/>
                    <a:pt x="1823" y="691"/>
                  </a:cubicBezTo>
                  <a:cubicBezTo>
                    <a:pt x="1370" y="393"/>
                    <a:pt x="906" y="215"/>
                    <a:pt x="561" y="119"/>
                  </a:cubicBezTo>
                  <a:cubicBezTo>
                    <a:pt x="382" y="72"/>
                    <a:pt x="251" y="36"/>
                    <a:pt x="144" y="24"/>
                  </a:cubicBezTo>
                  <a:cubicBezTo>
                    <a:pt x="49" y="12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42"/>
            <p:cNvSpPr/>
            <p:nvPr/>
          </p:nvSpPr>
          <p:spPr>
            <a:xfrm>
              <a:off x="5480125" y="2249525"/>
              <a:ext cx="87250" cy="177125"/>
            </a:xfrm>
            <a:custGeom>
              <a:avLst/>
              <a:gdLst/>
              <a:ahLst/>
              <a:cxnLst/>
              <a:rect l="l" t="t" r="r" b="b"/>
              <a:pathLst>
                <a:path w="3490" h="7085" extrusionOk="0">
                  <a:moveTo>
                    <a:pt x="1" y="0"/>
                  </a:moveTo>
                  <a:cubicBezTo>
                    <a:pt x="1" y="0"/>
                    <a:pt x="72" y="83"/>
                    <a:pt x="215" y="226"/>
                  </a:cubicBezTo>
                  <a:cubicBezTo>
                    <a:pt x="358" y="381"/>
                    <a:pt x="537" y="595"/>
                    <a:pt x="751" y="893"/>
                  </a:cubicBezTo>
                  <a:cubicBezTo>
                    <a:pt x="1192" y="1465"/>
                    <a:pt x="1668" y="2346"/>
                    <a:pt x="2120" y="3346"/>
                  </a:cubicBezTo>
                  <a:cubicBezTo>
                    <a:pt x="2227" y="3608"/>
                    <a:pt x="2335" y="3846"/>
                    <a:pt x="2382" y="4084"/>
                  </a:cubicBezTo>
                  <a:cubicBezTo>
                    <a:pt x="2442" y="4334"/>
                    <a:pt x="2454" y="4584"/>
                    <a:pt x="2513" y="4822"/>
                  </a:cubicBezTo>
                  <a:cubicBezTo>
                    <a:pt x="2608" y="5310"/>
                    <a:pt x="2787" y="5715"/>
                    <a:pt x="2942" y="6048"/>
                  </a:cubicBezTo>
                  <a:cubicBezTo>
                    <a:pt x="3097" y="6370"/>
                    <a:pt x="3239" y="6632"/>
                    <a:pt x="3335" y="6810"/>
                  </a:cubicBezTo>
                  <a:cubicBezTo>
                    <a:pt x="3430" y="6989"/>
                    <a:pt x="3490" y="7084"/>
                    <a:pt x="3490" y="7084"/>
                  </a:cubicBezTo>
                  <a:cubicBezTo>
                    <a:pt x="3490" y="7084"/>
                    <a:pt x="3442" y="6977"/>
                    <a:pt x="3359" y="6798"/>
                  </a:cubicBezTo>
                  <a:cubicBezTo>
                    <a:pt x="3287" y="6608"/>
                    <a:pt x="3168" y="6334"/>
                    <a:pt x="3037" y="6001"/>
                  </a:cubicBezTo>
                  <a:cubicBezTo>
                    <a:pt x="2906" y="5667"/>
                    <a:pt x="2763" y="5263"/>
                    <a:pt x="2680" y="4798"/>
                  </a:cubicBezTo>
                  <a:cubicBezTo>
                    <a:pt x="2644" y="4560"/>
                    <a:pt x="2632" y="4310"/>
                    <a:pt x="2585" y="4048"/>
                  </a:cubicBezTo>
                  <a:cubicBezTo>
                    <a:pt x="2537" y="3774"/>
                    <a:pt x="2418" y="3512"/>
                    <a:pt x="2311" y="3262"/>
                  </a:cubicBezTo>
                  <a:cubicBezTo>
                    <a:pt x="1858" y="2250"/>
                    <a:pt x="1323" y="1381"/>
                    <a:pt x="834" y="822"/>
                  </a:cubicBezTo>
                  <a:cubicBezTo>
                    <a:pt x="596" y="548"/>
                    <a:pt x="394" y="345"/>
                    <a:pt x="239" y="202"/>
                  </a:cubicBezTo>
                  <a:cubicBezTo>
                    <a:pt x="84" y="72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42"/>
            <p:cNvSpPr/>
            <p:nvPr/>
          </p:nvSpPr>
          <p:spPr>
            <a:xfrm>
              <a:off x="4982150" y="2352500"/>
              <a:ext cx="183100" cy="71175"/>
            </a:xfrm>
            <a:custGeom>
              <a:avLst/>
              <a:gdLst/>
              <a:ahLst/>
              <a:cxnLst/>
              <a:rect l="l" t="t" r="r" b="b"/>
              <a:pathLst>
                <a:path w="7324" h="2847" extrusionOk="0">
                  <a:moveTo>
                    <a:pt x="7323" y="1"/>
                  </a:moveTo>
                  <a:cubicBezTo>
                    <a:pt x="7323" y="1"/>
                    <a:pt x="7323" y="37"/>
                    <a:pt x="7299" y="84"/>
                  </a:cubicBezTo>
                  <a:cubicBezTo>
                    <a:pt x="7287" y="143"/>
                    <a:pt x="7264" y="215"/>
                    <a:pt x="7204" y="298"/>
                  </a:cubicBezTo>
                  <a:cubicBezTo>
                    <a:pt x="7133" y="382"/>
                    <a:pt x="7049" y="465"/>
                    <a:pt x="6918" y="536"/>
                  </a:cubicBezTo>
                  <a:cubicBezTo>
                    <a:pt x="6787" y="596"/>
                    <a:pt x="6633" y="644"/>
                    <a:pt x="6454" y="679"/>
                  </a:cubicBezTo>
                  <a:cubicBezTo>
                    <a:pt x="5716" y="786"/>
                    <a:pt x="4692" y="929"/>
                    <a:pt x="3573" y="1120"/>
                  </a:cubicBezTo>
                  <a:cubicBezTo>
                    <a:pt x="3013" y="1215"/>
                    <a:pt x="2477" y="1275"/>
                    <a:pt x="1989" y="1394"/>
                  </a:cubicBezTo>
                  <a:cubicBezTo>
                    <a:pt x="1501" y="1513"/>
                    <a:pt x="1072" y="1691"/>
                    <a:pt x="763" y="1906"/>
                  </a:cubicBezTo>
                  <a:cubicBezTo>
                    <a:pt x="453" y="2132"/>
                    <a:pt x="251" y="2370"/>
                    <a:pt x="144" y="2549"/>
                  </a:cubicBezTo>
                  <a:cubicBezTo>
                    <a:pt x="96" y="2644"/>
                    <a:pt x="60" y="2715"/>
                    <a:pt x="37" y="2763"/>
                  </a:cubicBezTo>
                  <a:cubicBezTo>
                    <a:pt x="13" y="2810"/>
                    <a:pt x="1" y="2846"/>
                    <a:pt x="1" y="2846"/>
                  </a:cubicBezTo>
                  <a:cubicBezTo>
                    <a:pt x="1" y="2846"/>
                    <a:pt x="13" y="2822"/>
                    <a:pt x="48" y="2763"/>
                  </a:cubicBezTo>
                  <a:cubicBezTo>
                    <a:pt x="72" y="2715"/>
                    <a:pt x="108" y="2656"/>
                    <a:pt x="179" y="2572"/>
                  </a:cubicBezTo>
                  <a:cubicBezTo>
                    <a:pt x="298" y="2406"/>
                    <a:pt x="513" y="2179"/>
                    <a:pt x="822" y="2001"/>
                  </a:cubicBezTo>
                  <a:cubicBezTo>
                    <a:pt x="1132" y="1810"/>
                    <a:pt x="1549" y="1656"/>
                    <a:pt x="2025" y="1572"/>
                  </a:cubicBezTo>
                  <a:cubicBezTo>
                    <a:pt x="2501" y="1477"/>
                    <a:pt x="3049" y="1429"/>
                    <a:pt x="3608" y="1322"/>
                  </a:cubicBezTo>
                  <a:cubicBezTo>
                    <a:pt x="4728" y="1132"/>
                    <a:pt x="5740" y="953"/>
                    <a:pt x="6478" y="786"/>
                  </a:cubicBezTo>
                  <a:cubicBezTo>
                    <a:pt x="6656" y="739"/>
                    <a:pt x="6823" y="667"/>
                    <a:pt x="6954" y="596"/>
                  </a:cubicBezTo>
                  <a:cubicBezTo>
                    <a:pt x="7085" y="513"/>
                    <a:pt x="7168" y="405"/>
                    <a:pt x="7228" y="310"/>
                  </a:cubicBezTo>
                  <a:cubicBezTo>
                    <a:pt x="7287" y="227"/>
                    <a:pt x="7299" y="143"/>
                    <a:pt x="7311" y="84"/>
                  </a:cubicBezTo>
                  <a:cubicBezTo>
                    <a:pt x="7323" y="37"/>
                    <a:pt x="7323" y="1"/>
                    <a:pt x="73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42"/>
            <p:cNvSpPr/>
            <p:nvPr/>
          </p:nvSpPr>
          <p:spPr>
            <a:xfrm>
              <a:off x="5042275" y="2377500"/>
              <a:ext cx="122975" cy="18175"/>
            </a:xfrm>
            <a:custGeom>
              <a:avLst/>
              <a:gdLst/>
              <a:ahLst/>
              <a:cxnLst/>
              <a:rect l="l" t="t" r="r" b="b"/>
              <a:pathLst>
                <a:path w="4919" h="727" extrusionOk="0">
                  <a:moveTo>
                    <a:pt x="2406" y="1"/>
                  </a:moveTo>
                  <a:cubicBezTo>
                    <a:pt x="1692" y="1"/>
                    <a:pt x="1061" y="144"/>
                    <a:pt x="632" y="334"/>
                  </a:cubicBezTo>
                  <a:cubicBezTo>
                    <a:pt x="430" y="441"/>
                    <a:pt x="263" y="536"/>
                    <a:pt x="156" y="608"/>
                  </a:cubicBezTo>
                  <a:cubicBezTo>
                    <a:pt x="60" y="691"/>
                    <a:pt x="1" y="727"/>
                    <a:pt x="1" y="727"/>
                  </a:cubicBezTo>
                  <a:cubicBezTo>
                    <a:pt x="1" y="727"/>
                    <a:pt x="60" y="691"/>
                    <a:pt x="179" y="644"/>
                  </a:cubicBezTo>
                  <a:cubicBezTo>
                    <a:pt x="287" y="584"/>
                    <a:pt x="453" y="501"/>
                    <a:pt x="668" y="441"/>
                  </a:cubicBezTo>
                  <a:cubicBezTo>
                    <a:pt x="1096" y="298"/>
                    <a:pt x="1715" y="203"/>
                    <a:pt x="2406" y="203"/>
                  </a:cubicBezTo>
                  <a:cubicBezTo>
                    <a:pt x="2988" y="203"/>
                    <a:pt x="3534" y="229"/>
                    <a:pt x="3971" y="229"/>
                  </a:cubicBezTo>
                  <a:cubicBezTo>
                    <a:pt x="4044" y="229"/>
                    <a:pt x="4114" y="229"/>
                    <a:pt x="4180" y="227"/>
                  </a:cubicBezTo>
                  <a:cubicBezTo>
                    <a:pt x="4632" y="215"/>
                    <a:pt x="4918" y="179"/>
                    <a:pt x="4918" y="179"/>
                  </a:cubicBezTo>
                  <a:cubicBezTo>
                    <a:pt x="4918" y="179"/>
                    <a:pt x="4632" y="167"/>
                    <a:pt x="4180" y="120"/>
                  </a:cubicBezTo>
                  <a:cubicBezTo>
                    <a:pt x="3728" y="84"/>
                    <a:pt x="3108" y="1"/>
                    <a:pt x="2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42"/>
            <p:cNvSpPr/>
            <p:nvPr/>
          </p:nvSpPr>
          <p:spPr>
            <a:xfrm>
              <a:off x="4971150" y="2393875"/>
              <a:ext cx="140800" cy="94375"/>
            </a:xfrm>
            <a:custGeom>
              <a:avLst/>
              <a:gdLst/>
              <a:ahLst/>
              <a:cxnLst/>
              <a:rect l="l" t="t" r="r" b="b"/>
              <a:pathLst>
                <a:path w="5632" h="3775" extrusionOk="0">
                  <a:moveTo>
                    <a:pt x="5346" y="1"/>
                  </a:moveTo>
                  <a:cubicBezTo>
                    <a:pt x="5168" y="12"/>
                    <a:pt x="4906" y="24"/>
                    <a:pt x="4572" y="48"/>
                  </a:cubicBezTo>
                  <a:cubicBezTo>
                    <a:pt x="4251" y="84"/>
                    <a:pt x="3858" y="132"/>
                    <a:pt x="3429" y="239"/>
                  </a:cubicBezTo>
                  <a:cubicBezTo>
                    <a:pt x="3001" y="346"/>
                    <a:pt x="2536" y="524"/>
                    <a:pt x="2108" y="822"/>
                  </a:cubicBezTo>
                  <a:cubicBezTo>
                    <a:pt x="1905" y="965"/>
                    <a:pt x="1703" y="1132"/>
                    <a:pt x="1548" y="1310"/>
                  </a:cubicBezTo>
                  <a:cubicBezTo>
                    <a:pt x="1381" y="1489"/>
                    <a:pt x="1250" y="1679"/>
                    <a:pt x="1131" y="1870"/>
                  </a:cubicBezTo>
                  <a:cubicBezTo>
                    <a:pt x="893" y="2239"/>
                    <a:pt x="703" y="2572"/>
                    <a:pt x="524" y="2858"/>
                  </a:cubicBezTo>
                  <a:cubicBezTo>
                    <a:pt x="191" y="3418"/>
                    <a:pt x="0" y="3775"/>
                    <a:pt x="0" y="3775"/>
                  </a:cubicBezTo>
                  <a:cubicBezTo>
                    <a:pt x="0" y="3775"/>
                    <a:pt x="238" y="3441"/>
                    <a:pt x="619" y="2906"/>
                  </a:cubicBezTo>
                  <a:cubicBezTo>
                    <a:pt x="810" y="2644"/>
                    <a:pt x="1024" y="2322"/>
                    <a:pt x="1274" y="1965"/>
                  </a:cubicBezTo>
                  <a:cubicBezTo>
                    <a:pt x="1405" y="1786"/>
                    <a:pt x="1536" y="1608"/>
                    <a:pt x="1691" y="1453"/>
                  </a:cubicBezTo>
                  <a:cubicBezTo>
                    <a:pt x="1846" y="1286"/>
                    <a:pt x="2036" y="1132"/>
                    <a:pt x="2227" y="989"/>
                  </a:cubicBezTo>
                  <a:cubicBezTo>
                    <a:pt x="2632" y="715"/>
                    <a:pt x="3072" y="536"/>
                    <a:pt x="3477" y="405"/>
                  </a:cubicBezTo>
                  <a:cubicBezTo>
                    <a:pt x="3882" y="286"/>
                    <a:pt x="4263" y="215"/>
                    <a:pt x="4584" y="155"/>
                  </a:cubicBezTo>
                  <a:cubicBezTo>
                    <a:pt x="4906" y="96"/>
                    <a:pt x="5168" y="60"/>
                    <a:pt x="5358" y="36"/>
                  </a:cubicBezTo>
                  <a:cubicBezTo>
                    <a:pt x="5537" y="12"/>
                    <a:pt x="5632" y="1"/>
                    <a:pt x="5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42"/>
            <p:cNvSpPr/>
            <p:nvPr/>
          </p:nvSpPr>
          <p:spPr>
            <a:xfrm>
              <a:off x="4953000" y="2421550"/>
              <a:ext cx="70550" cy="115825"/>
            </a:xfrm>
            <a:custGeom>
              <a:avLst/>
              <a:gdLst/>
              <a:ahLst/>
              <a:cxnLst/>
              <a:rect l="l" t="t" r="r" b="b"/>
              <a:pathLst>
                <a:path w="2822" h="4633" extrusionOk="0">
                  <a:moveTo>
                    <a:pt x="2822" y="1"/>
                  </a:moveTo>
                  <a:lnTo>
                    <a:pt x="2822" y="1"/>
                  </a:lnTo>
                  <a:cubicBezTo>
                    <a:pt x="2822" y="1"/>
                    <a:pt x="2798" y="1"/>
                    <a:pt x="2762" y="13"/>
                  </a:cubicBezTo>
                  <a:cubicBezTo>
                    <a:pt x="2727" y="25"/>
                    <a:pt x="2679" y="37"/>
                    <a:pt x="2607" y="72"/>
                  </a:cubicBezTo>
                  <a:cubicBezTo>
                    <a:pt x="2477" y="120"/>
                    <a:pt x="2298" y="227"/>
                    <a:pt x="2119" y="418"/>
                  </a:cubicBezTo>
                  <a:cubicBezTo>
                    <a:pt x="1929" y="596"/>
                    <a:pt x="1750" y="846"/>
                    <a:pt x="1595" y="1156"/>
                  </a:cubicBezTo>
                  <a:cubicBezTo>
                    <a:pt x="1453" y="1465"/>
                    <a:pt x="1345" y="1822"/>
                    <a:pt x="1226" y="2180"/>
                  </a:cubicBezTo>
                  <a:cubicBezTo>
                    <a:pt x="1119" y="2549"/>
                    <a:pt x="1012" y="2894"/>
                    <a:pt x="857" y="3180"/>
                  </a:cubicBezTo>
                  <a:cubicBezTo>
                    <a:pt x="714" y="3466"/>
                    <a:pt x="536" y="3704"/>
                    <a:pt x="405" y="3918"/>
                  </a:cubicBezTo>
                  <a:cubicBezTo>
                    <a:pt x="262" y="4132"/>
                    <a:pt x="155" y="4299"/>
                    <a:pt x="95" y="4430"/>
                  </a:cubicBezTo>
                  <a:cubicBezTo>
                    <a:pt x="24" y="4561"/>
                    <a:pt x="0" y="4632"/>
                    <a:pt x="0" y="4632"/>
                  </a:cubicBezTo>
                  <a:cubicBezTo>
                    <a:pt x="0" y="4632"/>
                    <a:pt x="36" y="4561"/>
                    <a:pt x="119" y="4454"/>
                  </a:cubicBezTo>
                  <a:cubicBezTo>
                    <a:pt x="202" y="4335"/>
                    <a:pt x="321" y="4168"/>
                    <a:pt x="488" y="3978"/>
                  </a:cubicBezTo>
                  <a:cubicBezTo>
                    <a:pt x="643" y="3787"/>
                    <a:pt x="845" y="3561"/>
                    <a:pt x="1024" y="3263"/>
                  </a:cubicBezTo>
                  <a:cubicBezTo>
                    <a:pt x="1191" y="2965"/>
                    <a:pt x="1322" y="2608"/>
                    <a:pt x="1429" y="2239"/>
                  </a:cubicBezTo>
                  <a:cubicBezTo>
                    <a:pt x="1548" y="1882"/>
                    <a:pt x="1631" y="1525"/>
                    <a:pt x="1762" y="1227"/>
                  </a:cubicBezTo>
                  <a:cubicBezTo>
                    <a:pt x="1881" y="930"/>
                    <a:pt x="2036" y="679"/>
                    <a:pt x="2191" y="489"/>
                  </a:cubicBezTo>
                  <a:cubicBezTo>
                    <a:pt x="2346" y="298"/>
                    <a:pt x="2512" y="168"/>
                    <a:pt x="2631" y="96"/>
                  </a:cubicBezTo>
                  <a:cubicBezTo>
                    <a:pt x="2691" y="60"/>
                    <a:pt x="2738" y="37"/>
                    <a:pt x="2774" y="25"/>
                  </a:cubicBezTo>
                  <a:cubicBezTo>
                    <a:pt x="2798" y="1"/>
                    <a:pt x="2822" y="1"/>
                    <a:pt x="28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42"/>
            <p:cNvSpPr/>
            <p:nvPr/>
          </p:nvSpPr>
          <p:spPr>
            <a:xfrm>
              <a:off x="4102000" y="2320650"/>
              <a:ext cx="149725" cy="219400"/>
            </a:xfrm>
            <a:custGeom>
              <a:avLst/>
              <a:gdLst/>
              <a:ahLst/>
              <a:cxnLst/>
              <a:rect l="l" t="t" r="r" b="b"/>
              <a:pathLst>
                <a:path w="5989" h="8776" extrusionOk="0">
                  <a:moveTo>
                    <a:pt x="5989" y="1"/>
                  </a:moveTo>
                  <a:cubicBezTo>
                    <a:pt x="5989" y="1"/>
                    <a:pt x="5524" y="382"/>
                    <a:pt x="4786" y="1013"/>
                  </a:cubicBezTo>
                  <a:cubicBezTo>
                    <a:pt x="4596" y="1167"/>
                    <a:pt x="4393" y="1334"/>
                    <a:pt x="4179" y="1537"/>
                  </a:cubicBezTo>
                  <a:cubicBezTo>
                    <a:pt x="3977" y="1739"/>
                    <a:pt x="3774" y="1977"/>
                    <a:pt x="3596" y="2263"/>
                  </a:cubicBezTo>
                  <a:cubicBezTo>
                    <a:pt x="3429" y="2549"/>
                    <a:pt x="3298" y="2858"/>
                    <a:pt x="3155" y="3180"/>
                  </a:cubicBezTo>
                  <a:cubicBezTo>
                    <a:pt x="3012" y="3489"/>
                    <a:pt x="2846" y="3811"/>
                    <a:pt x="2655" y="4120"/>
                  </a:cubicBezTo>
                  <a:cubicBezTo>
                    <a:pt x="2465" y="4430"/>
                    <a:pt x="2274" y="4739"/>
                    <a:pt x="2084" y="5037"/>
                  </a:cubicBezTo>
                  <a:cubicBezTo>
                    <a:pt x="1893" y="5323"/>
                    <a:pt x="1715" y="5608"/>
                    <a:pt x="1548" y="5894"/>
                  </a:cubicBezTo>
                  <a:cubicBezTo>
                    <a:pt x="1214" y="6442"/>
                    <a:pt x="941" y="6942"/>
                    <a:pt x="703" y="7371"/>
                  </a:cubicBezTo>
                  <a:cubicBezTo>
                    <a:pt x="250" y="8240"/>
                    <a:pt x="0" y="8776"/>
                    <a:pt x="0" y="8776"/>
                  </a:cubicBezTo>
                  <a:cubicBezTo>
                    <a:pt x="0" y="8776"/>
                    <a:pt x="298" y="8264"/>
                    <a:pt x="798" y="7430"/>
                  </a:cubicBezTo>
                  <a:cubicBezTo>
                    <a:pt x="1048" y="7013"/>
                    <a:pt x="1357" y="6525"/>
                    <a:pt x="1703" y="5989"/>
                  </a:cubicBezTo>
                  <a:cubicBezTo>
                    <a:pt x="1869" y="5716"/>
                    <a:pt x="2060" y="5430"/>
                    <a:pt x="2250" y="5144"/>
                  </a:cubicBezTo>
                  <a:cubicBezTo>
                    <a:pt x="2441" y="4846"/>
                    <a:pt x="2643" y="4549"/>
                    <a:pt x="2834" y="4227"/>
                  </a:cubicBezTo>
                  <a:cubicBezTo>
                    <a:pt x="3024" y="3906"/>
                    <a:pt x="3203" y="3584"/>
                    <a:pt x="3334" y="3263"/>
                  </a:cubicBezTo>
                  <a:cubicBezTo>
                    <a:pt x="3477" y="2930"/>
                    <a:pt x="3596" y="2620"/>
                    <a:pt x="3751" y="2346"/>
                  </a:cubicBezTo>
                  <a:cubicBezTo>
                    <a:pt x="4060" y="1810"/>
                    <a:pt x="4501" y="1417"/>
                    <a:pt x="4846" y="1084"/>
                  </a:cubicBezTo>
                  <a:cubicBezTo>
                    <a:pt x="5560" y="418"/>
                    <a:pt x="5989" y="1"/>
                    <a:pt x="59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42"/>
            <p:cNvSpPr/>
            <p:nvPr/>
          </p:nvSpPr>
          <p:spPr>
            <a:xfrm>
              <a:off x="4228200" y="2326750"/>
              <a:ext cx="67575" cy="183525"/>
            </a:xfrm>
            <a:custGeom>
              <a:avLst/>
              <a:gdLst/>
              <a:ahLst/>
              <a:cxnLst/>
              <a:rect l="l" t="t" r="r" b="b"/>
              <a:pathLst>
                <a:path w="2703" h="7341" extrusionOk="0">
                  <a:moveTo>
                    <a:pt x="1464" y="0"/>
                  </a:moveTo>
                  <a:cubicBezTo>
                    <a:pt x="1421" y="0"/>
                    <a:pt x="1381" y="3"/>
                    <a:pt x="1346" y="7"/>
                  </a:cubicBezTo>
                  <a:cubicBezTo>
                    <a:pt x="1227" y="19"/>
                    <a:pt x="1143" y="54"/>
                    <a:pt x="1096" y="78"/>
                  </a:cubicBezTo>
                  <a:cubicBezTo>
                    <a:pt x="1036" y="102"/>
                    <a:pt x="1012" y="126"/>
                    <a:pt x="1012" y="126"/>
                  </a:cubicBezTo>
                  <a:cubicBezTo>
                    <a:pt x="1012" y="126"/>
                    <a:pt x="1036" y="102"/>
                    <a:pt x="1096" y="90"/>
                  </a:cubicBezTo>
                  <a:cubicBezTo>
                    <a:pt x="1155" y="66"/>
                    <a:pt x="1239" y="42"/>
                    <a:pt x="1346" y="42"/>
                  </a:cubicBezTo>
                  <a:cubicBezTo>
                    <a:pt x="1359" y="42"/>
                    <a:pt x="1372" y="41"/>
                    <a:pt x="1386" y="41"/>
                  </a:cubicBezTo>
                  <a:cubicBezTo>
                    <a:pt x="1601" y="41"/>
                    <a:pt x="1920" y="132"/>
                    <a:pt x="2155" y="411"/>
                  </a:cubicBezTo>
                  <a:cubicBezTo>
                    <a:pt x="2417" y="697"/>
                    <a:pt x="2536" y="1185"/>
                    <a:pt x="2453" y="1697"/>
                  </a:cubicBezTo>
                  <a:cubicBezTo>
                    <a:pt x="2370" y="2197"/>
                    <a:pt x="2132" y="2745"/>
                    <a:pt x="1870" y="3293"/>
                  </a:cubicBezTo>
                  <a:cubicBezTo>
                    <a:pt x="1608" y="3852"/>
                    <a:pt x="1334" y="4364"/>
                    <a:pt x="1084" y="4829"/>
                  </a:cubicBezTo>
                  <a:cubicBezTo>
                    <a:pt x="834" y="5305"/>
                    <a:pt x="619" y="5734"/>
                    <a:pt x="453" y="6115"/>
                  </a:cubicBezTo>
                  <a:cubicBezTo>
                    <a:pt x="286" y="6484"/>
                    <a:pt x="179" y="6793"/>
                    <a:pt x="96" y="7008"/>
                  </a:cubicBezTo>
                  <a:cubicBezTo>
                    <a:pt x="36" y="7222"/>
                    <a:pt x="0" y="7341"/>
                    <a:pt x="0" y="7341"/>
                  </a:cubicBezTo>
                  <a:cubicBezTo>
                    <a:pt x="0" y="7341"/>
                    <a:pt x="48" y="7222"/>
                    <a:pt x="131" y="7019"/>
                  </a:cubicBezTo>
                  <a:cubicBezTo>
                    <a:pt x="227" y="6805"/>
                    <a:pt x="357" y="6507"/>
                    <a:pt x="548" y="6150"/>
                  </a:cubicBezTo>
                  <a:cubicBezTo>
                    <a:pt x="727" y="5793"/>
                    <a:pt x="965" y="5388"/>
                    <a:pt x="1239" y="4924"/>
                  </a:cubicBezTo>
                  <a:cubicBezTo>
                    <a:pt x="1500" y="4460"/>
                    <a:pt x="1798" y="3948"/>
                    <a:pt x="2060" y="3388"/>
                  </a:cubicBezTo>
                  <a:cubicBezTo>
                    <a:pt x="2203" y="3102"/>
                    <a:pt x="2310" y="2828"/>
                    <a:pt x="2417" y="2543"/>
                  </a:cubicBezTo>
                  <a:cubicBezTo>
                    <a:pt x="2513" y="2269"/>
                    <a:pt x="2596" y="1995"/>
                    <a:pt x="2632" y="1721"/>
                  </a:cubicBezTo>
                  <a:cubicBezTo>
                    <a:pt x="2703" y="1162"/>
                    <a:pt x="2536" y="638"/>
                    <a:pt x="2239" y="340"/>
                  </a:cubicBezTo>
                  <a:cubicBezTo>
                    <a:pt x="2096" y="185"/>
                    <a:pt x="1917" y="90"/>
                    <a:pt x="1762" y="42"/>
                  </a:cubicBezTo>
                  <a:cubicBezTo>
                    <a:pt x="1651" y="11"/>
                    <a:pt x="1551" y="0"/>
                    <a:pt x="14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42"/>
            <p:cNvSpPr/>
            <p:nvPr/>
          </p:nvSpPr>
          <p:spPr>
            <a:xfrm>
              <a:off x="4277000" y="2280025"/>
              <a:ext cx="126550" cy="154350"/>
            </a:xfrm>
            <a:custGeom>
              <a:avLst/>
              <a:gdLst/>
              <a:ahLst/>
              <a:cxnLst/>
              <a:rect l="l" t="t" r="r" b="b"/>
              <a:pathLst>
                <a:path w="5062" h="6174" extrusionOk="0">
                  <a:moveTo>
                    <a:pt x="5013" y="316"/>
                  </a:moveTo>
                  <a:cubicBezTo>
                    <a:pt x="5049" y="364"/>
                    <a:pt x="5061" y="387"/>
                    <a:pt x="5061" y="387"/>
                  </a:cubicBezTo>
                  <a:cubicBezTo>
                    <a:pt x="5061" y="387"/>
                    <a:pt x="5049" y="352"/>
                    <a:pt x="5013" y="316"/>
                  </a:cubicBezTo>
                  <a:close/>
                  <a:moveTo>
                    <a:pt x="4379" y="0"/>
                  </a:moveTo>
                  <a:cubicBezTo>
                    <a:pt x="4235" y="0"/>
                    <a:pt x="4080" y="48"/>
                    <a:pt x="3942" y="137"/>
                  </a:cubicBezTo>
                  <a:cubicBezTo>
                    <a:pt x="3609" y="340"/>
                    <a:pt x="3251" y="649"/>
                    <a:pt x="2918" y="1042"/>
                  </a:cubicBezTo>
                  <a:cubicBezTo>
                    <a:pt x="2573" y="1423"/>
                    <a:pt x="2263" y="1899"/>
                    <a:pt x="1977" y="2423"/>
                  </a:cubicBezTo>
                  <a:cubicBezTo>
                    <a:pt x="1692" y="2935"/>
                    <a:pt x="1453" y="3447"/>
                    <a:pt x="1239" y="3900"/>
                  </a:cubicBezTo>
                  <a:cubicBezTo>
                    <a:pt x="1025" y="4364"/>
                    <a:pt x="822" y="4781"/>
                    <a:pt x="644" y="5114"/>
                  </a:cubicBezTo>
                  <a:cubicBezTo>
                    <a:pt x="465" y="5459"/>
                    <a:pt x="299" y="5721"/>
                    <a:pt x="191" y="5900"/>
                  </a:cubicBezTo>
                  <a:cubicBezTo>
                    <a:pt x="132" y="5995"/>
                    <a:pt x="84" y="6055"/>
                    <a:pt x="49" y="6102"/>
                  </a:cubicBezTo>
                  <a:cubicBezTo>
                    <a:pt x="13" y="6150"/>
                    <a:pt x="1" y="6174"/>
                    <a:pt x="1" y="6174"/>
                  </a:cubicBezTo>
                  <a:cubicBezTo>
                    <a:pt x="1" y="6174"/>
                    <a:pt x="25" y="6162"/>
                    <a:pt x="60" y="6114"/>
                  </a:cubicBezTo>
                  <a:cubicBezTo>
                    <a:pt x="96" y="6067"/>
                    <a:pt x="144" y="6007"/>
                    <a:pt x="215" y="5924"/>
                  </a:cubicBezTo>
                  <a:cubicBezTo>
                    <a:pt x="346" y="5745"/>
                    <a:pt x="537" y="5495"/>
                    <a:pt x="739" y="5174"/>
                  </a:cubicBezTo>
                  <a:cubicBezTo>
                    <a:pt x="942" y="4840"/>
                    <a:pt x="1168" y="4435"/>
                    <a:pt x="1394" y="3983"/>
                  </a:cubicBezTo>
                  <a:cubicBezTo>
                    <a:pt x="1632" y="3531"/>
                    <a:pt x="1870" y="3031"/>
                    <a:pt x="2156" y="2519"/>
                  </a:cubicBezTo>
                  <a:cubicBezTo>
                    <a:pt x="2442" y="2007"/>
                    <a:pt x="2739" y="1542"/>
                    <a:pt x="3049" y="1149"/>
                  </a:cubicBezTo>
                  <a:cubicBezTo>
                    <a:pt x="3370" y="768"/>
                    <a:pt x="3692" y="435"/>
                    <a:pt x="4001" y="221"/>
                  </a:cubicBezTo>
                  <a:cubicBezTo>
                    <a:pt x="4144" y="114"/>
                    <a:pt x="4311" y="66"/>
                    <a:pt x="4454" y="66"/>
                  </a:cubicBezTo>
                  <a:cubicBezTo>
                    <a:pt x="4609" y="66"/>
                    <a:pt x="4728" y="114"/>
                    <a:pt x="4823" y="161"/>
                  </a:cubicBezTo>
                  <a:cubicBezTo>
                    <a:pt x="4906" y="221"/>
                    <a:pt x="4978" y="280"/>
                    <a:pt x="5013" y="316"/>
                  </a:cubicBezTo>
                  <a:cubicBezTo>
                    <a:pt x="4978" y="268"/>
                    <a:pt x="4930" y="197"/>
                    <a:pt x="4835" y="137"/>
                  </a:cubicBezTo>
                  <a:cubicBezTo>
                    <a:pt x="4752" y="78"/>
                    <a:pt x="4621" y="18"/>
                    <a:pt x="4466" y="6"/>
                  </a:cubicBezTo>
                  <a:cubicBezTo>
                    <a:pt x="4438" y="2"/>
                    <a:pt x="4409" y="0"/>
                    <a:pt x="43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42"/>
            <p:cNvSpPr/>
            <p:nvPr/>
          </p:nvSpPr>
          <p:spPr>
            <a:xfrm>
              <a:off x="4304400" y="2315300"/>
              <a:ext cx="53300" cy="103300"/>
            </a:xfrm>
            <a:custGeom>
              <a:avLst/>
              <a:gdLst/>
              <a:ahLst/>
              <a:cxnLst/>
              <a:rect l="l" t="t" r="r" b="b"/>
              <a:pathLst>
                <a:path w="2132" h="4132" extrusionOk="0">
                  <a:moveTo>
                    <a:pt x="2132" y="0"/>
                  </a:moveTo>
                  <a:cubicBezTo>
                    <a:pt x="2131" y="0"/>
                    <a:pt x="1965" y="203"/>
                    <a:pt x="1727" y="548"/>
                  </a:cubicBezTo>
                  <a:cubicBezTo>
                    <a:pt x="1489" y="905"/>
                    <a:pt x="1179" y="1393"/>
                    <a:pt x="881" y="1965"/>
                  </a:cubicBezTo>
                  <a:cubicBezTo>
                    <a:pt x="584" y="2548"/>
                    <a:pt x="369" y="3084"/>
                    <a:pt x="215" y="3489"/>
                  </a:cubicBezTo>
                  <a:cubicBezTo>
                    <a:pt x="72" y="3882"/>
                    <a:pt x="0" y="4132"/>
                    <a:pt x="0" y="4132"/>
                  </a:cubicBezTo>
                  <a:cubicBezTo>
                    <a:pt x="0" y="4132"/>
                    <a:pt x="477" y="3203"/>
                    <a:pt x="1072" y="2060"/>
                  </a:cubicBezTo>
                  <a:cubicBezTo>
                    <a:pt x="1655" y="929"/>
                    <a:pt x="2131" y="1"/>
                    <a:pt x="2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42"/>
            <p:cNvSpPr/>
            <p:nvPr/>
          </p:nvSpPr>
          <p:spPr>
            <a:xfrm>
              <a:off x="4328200" y="2342675"/>
              <a:ext cx="21175" cy="47050"/>
            </a:xfrm>
            <a:custGeom>
              <a:avLst/>
              <a:gdLst/>
              <a:ahLst/>
              <a:cxnLst/>
              <a:rect l="l" t="t" r="r" b="b"/>
              <a:pathLst>
                <a:path w="847" h="1882" extrusionOk="0">
                  <a:moveTo>
                    <a:pt x="846" y="1"/>
                  </a:moveTo>
                  <a:cubicBezTo>
                    <a:pt x="846" y="1"/>
                    <a:pt x="596" y="406"/>
                    <a:pt x="370" y="917"/>
                  </a:cubicBezTo>
                  <a:cubicBezTo>
                    <a:pt x="144" y="1429"/>
                    <a:pt x="1" y="1882"/>
                    <a:pt x="1" y="1882"/>
                  </a:cubicBezTo>
                  <a:cubicBezTo>
                    <a:pt x="1" y="1882"/>
                    <a:pt x="84" y="1799"/>
                    <a:pt x="191" y="1644"/>
                  </a:cubicBezTo>
                  <a:cubicBezTo>
                    <a:pt x="298" y="1489"/>
                    <a:pt x="441" y="1263"/>
                    <a:pt x="560" y="1001"/>
                  </a:cubicBezTo>
                  <a:cubicBezTo>
                    <a:pt x="679" y="739"/>
                    <a:pt x="751" y="489"/>
                    <a:pt x="787" y="310"/>
                  </a:cubicBezTo>
                  <a:cubicBezTo>
                    <a:pt x="834" y="120"/>
                    <a:pt x="846" y="1"/>
                    <a:pt x="8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42"/>
            <p:cNvSpPr/>
            <p:nvPr/>
          </p:nvSpPr>
          <p:spPr>
            <a:xfrm>
              <a:off x="4342500" y="2343875"/>
              <a:ext cx="16100" cy="37225"/>
            </a:xfrm>
            <a:custGeom>
              <a:avLst/>
              <a:gdLst/>
              <a:ahLst/>
              <a:cxnLst/>
              <a:rect l="l" t="t" r="r" b="b"/>
              <a:pathLst>
                <a:path w="644" h="1489" extrusionOk="0">
                  <a:moveTo>
                    <a:pt x="643" y="0"/>
                  </a:moveTo>
                  <a:cubicBezTo>
                    <a:pt x="643" y="0"/>
                    <a:pt x="405" y="298"/>
                    <a:pt x="227" y="703"/>
                  </a:cubicBezTo>
                  <a:cubicBezTo>
                    <a:pt x="48" y="1119"/>
                    <a:pt x="0" y="1489"/>
                    <a:pt x="0" y="1489"/>
                  </a:cubicBezTo>
                  <a:cubicBezTo>
                    <a:pt x="0" y="1489"/>
                    <a:pt x="238" y="1203"/>
                    <a:pt x="417" y="786"/>
                  </a:cubicBezTo>
                  <a:cubicBezTo>
                    <a:pt x="596" y="381"/>
                    <a:pt x="643" y="0"/>
                    <a:pt x="6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42"/>
            <p:cNvSpPr/>
            <p:nvPr/>
          </p:nvSpPr>
          <p:spPr>
            <a:xfrm>
              <a:off x="4351425" y="2357275"/>
              <a:ext cx="8050" cy="19350"/>
            </a:xfrm>
            <a:custGeom>
              <a:avLst/>
              <a:gdLst/>
              <a:ahLst/>
              <a:cxnLst/>
              <a:rect l="l" t="t" r="r" b="b"/>
              <a:pathLst>
                <a:path w="322" h="774" extrusionOk="0">
                  <a:moveTo>
                    <a:pt x="286" y="0"/>
                  </a:moveTo>
                  <a:cubicBezTo>
                    <a:pt x="286" y="0"/>
                    <a:pt x="120" y="131"/>
                    <a:pt x="60" y="357"/>
                  </a:cubicBezTo>
                  <a:cubicBezTo>
                    <a:pt x="0" y="572"/>
                    <a:pt x="72" y="774"/>
                    <a:pt x="72" y="774"/>
                  </a:cubicBezTo>
                  <a:cubicBezTo>
                    <a:pt x="72" y="774"/>
                    <a:pt x="215" y="619"/>
                    <a:pt x="262" y="405"/>
                  </a:cubicBezTo>
                  <a:cubicBezTo>
                    <a:pt x="322" y="203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42"/>
            <p:cNvSpPr/>
            <p:nvPr/>
          </p:nvSpPr>
          <p:spPr>
            <a:xfrm>
              <a:off x="4362450" y="2358750"/>
              <a:ext cx="9525" cy="20575"/>
            </a:xfrm>
            <a:custGeom>
              <a:avLst/>
              <a:gdLst/>
              <a:ahLst/>
              <a:cxnLst/>
              <a:rect l="l" t="t" r="r" b="b"/>
              <a:pathLst>
                <a:path w="381" h="823" extrusionOk="0">
                  <a:moveTo>
                    <a:pt x="345" y="1"/>
                  </a:moveTo>
                  <a:cubicBezTo>
                    <a:pt x="345" y="1"/>
                    <a:pt x="179" y="144"/>
                    <a:pt x="95" y="370"/>
                  </a:cubicBezTo>
                  <a:cubicBezTo>
                    <a:pt x="0" y="596"/>
                    <a:pt x="36" y="822"/>
                    <a:pt x="36" y="822"/>
                  </a:cubicBezTo>
                  <a:cubicBezTo>
                    <a:pt x="36" y="822"/>
                    <a:pt x="202" y="667"/>
                    <a:pt x="286" y="441"/>
                  </a:cubicBezTo>
                  <a:cubicBezTo>
                    <a:pt x="381" y="215"/>
                    <a:pt x="345" y="1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42"/>
            <p:cNvSpPr/>
            <p:nvPr/>
          </p:nvSpPr>
          <p:spPr>
            <a:xfrm>
              <a:off x="4365700" y="2366500"/>
              <a:ext cx="7175" cy="24725"/>
            </a:xfrm>
            <a:custGeom>
              <a:avLst/>
              <a:gdLst/>
              <a:ahLst/>
              <a:cxnLst/>
              <a:rect l="l" t="t" r="r" b="b"/>
              <a:pathLst>
                <a:path w="287" h="989" extrusionOk="0">
                  <a:moveTo>
                    <a:pt x="239" y="0"/>
                  </a:moveTo>
                  <a:cubicBezTo>
                    <a:pt x="239" y="0"/>
                    <a:pt x="84" y="203"/>
                    <a:pt x="49" y="476"/>
                  </a:cubicBezTo>
                  <a:cubicBezTo>
                    <a:pt x="1" y="750"/>
                    <a:pt x="84" y="988"/>
                    <a:pt x="84" y="988"/>
                  </a:cubicBezTo>
                  <a:cubicBezTo>
                    <a:pt x="84" y="988"/>
                    <a:pt x="215" y="774"/>
                    <a:pt x="251" y="512"/>
                  </a:cubicBezTo>
                  <a:cubicBezTo>
                    <a:pt x="287" y="238"/>
                    <a:pt x="239" y="0"/>
                    <a:pt x="2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42"/>
            <p:cNvSpPr/>
            <p:nvPr/>
          </p:nvSpPr>
          <p:spPr>
            <a:xfrm>
              <a:off x="4466625" y="2319175"/>
              <a:ext cx="152425" cy="48825"/>
            </a:xfrm>
            <a:custGeom>
              <a:avLst/>
              <a:gdLst/>
              <a:ahLst/>
              <a:cxnLst/>
              <a:rect l="l" t="t" r="r" b="b"/>
              <a:pathLst>
                <a:path w="6097" h="1953" extrusionOk="0">
                  <a:moveTo>
                    <a:pt x="6096" y="0"/>
                  </a:moveTo>
                  <a:lnTo>
                    <a:pt x="6096" y="0"/>
                  </a:lnTo>
                  <a:cubicBezTo>
                    <a:pt x="6096" y="0"/>
                    <a:pt x="6084" y="12"/>
                    <a:pt x="6049" y="36"/>
                  </a:cubicBezTo>
                  <a:cubicBezTo>
                    <a:pt x="6013" y="60"/>
                    <a:pt x="5965" y="107"/>
                    <a:pt x="5894" y="155"/>
                  </a:cubicBezTo>
                  <a:cubicBezTo>
                    <a:pt x="5763" y="238"/>
                    <a:pt x="5560" y="369"/>
                    <a:pt x="5298" y="488"/>
                  </a:cubicBezTo>
                  <a:cubicBezTo>
                    <a:pt x="5025" y="607"/>
                    <a:pt x="4703" y="726"/>
                    <a:pt x="4334" y="834"/>
                  </a:cubicBezTo>
                  <a:cubicBezTo>
                    <a:pt x="3965" y="953"/>
                    <a:pt x="3560" y="1060"/>
                    <a:pt x="3132" y="1167"/>
                  </a:cubicBezTo>
                  <a:cubicBezTo>
                    <a:pt x="2691" y="1286"/>
                    <a:pt x="2286" y="1381"/>
                    <a:pt x="1905" y="1465"/>
                  </a:cubicBezTo>
                  <a:cubicBezTo>
                    <a:pt x="1524" y="1536"/>
                    <a:pt x="1191" y="1596"/>
                    <a:pt x="893" y="1631"/>
                  </a:cubicBezTo>
                  <a:cubicBezTo>
                    <a:pt x="607" y="1679"/>
                    <a:pt x="369" y="1750"/>
                    <a:pt x="226" y="1822"/>
                  </a:cubicBezTo>
                  <a:cubicBezTo>
                    <a:pt x="143" y="1857"/>
                    <a:pt x="95" y="1893"/>
                    <a:pt x="60" y="1917"/>
                  </a:cubicBezTo>
                  <a:cubicBezTo>
                    <a:pt x="95" y="1905"/>
                    <a:pt x="155" y="1881"/>
                    <a:pt x="238" y="1857"/>
                  </a:cubicBezTo>
                  <a:cubicBezTo>
                    <a:pt x="381" y="1798"/>
                    <a:pt x="619" y="1762"/>
                    <a:pt x="905" y="1738"/>
                  </a:cubicBezTo>
                  <a:cubicBezTo>
                    <a:pt x="1203" y="1726"/>
                    <a:pt x="1548" y="1703"/>
                    <a:pt x="1941" y="1631"/>
                  </a:cubicBezTo>
                  <a:cubicBezTo>
                    <a:pt x="2322" y="1572"/>
                    <a:pt x="2751" y="1488"/>
                    <a:pt x="3179" y="1369"/>
                  </a:cubicBezTo>
                  <a:cubicBezTo>
                    <a:pt x="3608" y="1262"/>
                    <a:pt x="4025" y="1143"/>
                    <a:pt x="4394" y="1012"/>
                  </a:cubicBezTo>
                  <a:cubicBezTo>
                    <a:pt x="4763" y="881"/>
                    <a:pt x="5084" y="726"/>
                    <a:pt x="5346" y="584"/>
                  </a:cubicBezTo>
                  <a:cubicBezTo>
                    <a:pt x="5596" y="429"/>
                    <a:pt x="5787" y="286"/>
                    <a:pt x="5918" y="179"/>
                  </a:cubicBezTo>
                  <a:cubicBezTo>
                    <a:pt x="5977" y="119"/>
                    <a:pt x="6025" y="72"/>
                    <a:pt x="6049" y="48"/>
                  </a:cubicBezTo>
                  <a:cubicBezTo>
                    <a:pt x="6084" y="12"/>
                    <a:pt x="6096" y="0"/>
                    <a:pt x="6096" y="0"/>
                  </a:cubicBezTo>
                  <a:close/>
                  <a:moveTo>
                    <a:pt x="60" y="1917"/>
                  </a:moveTo>
                  <a:lnTo>
                    <a:pt x="0" y="1953"/>
                  </a:lnTo>
                  <a:cubicBezTo>
                    <a:pt x="0" y="1953"/>
                    <a:pt x="24" y="1941"/>
                    <a:pt x="60" y="19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42"/>
            <p:cNvSpPr/>
            <p:nvPr/>
          </p:nvSpPr>
          <p:spPr>
            <a:xfrm>
              <a:off x="4620800" y="2292375"/>
              <a:ext cx="18175" cy="19075"/>
            </a:xfrm>
            <a:custGeom>
              <a:avLst/>
              <a:gdLst/>
              <a:ahLst/>
              <a:cxnLst/>
              <a:rect l="l" t="t" r="r" b="b"/>
              <a:pathLst>
                <a:path w="727" h="763" extrusionOk="0">
                  <a:moveTo>
                    <a:pt x="727" y="1"/>
                  </a:moveTo>
                  <a:cubicBezTo>
                    <a:pt x="727" y="1"/>
                    <a:pt x="667" y="36"/>
                    <a:pt x="596" y="96"/>
                  </a:cubicBezTo>
                  <a:cubicBezTo>
                    <a:pt x="513" y="167"/>
                    <a:pt x="417" y="239"/>
                    <a:pt x="322" y="346"/>
                  </a:cubicBezTo>
                  <a:cubicBezTo>
                    <a:pt x="215" y="453"/>
                    <a:pt x="144" y="548"/>
                    <a:pt x="84" y="632"/>
                  </a:cubicBezTo>
                  <a:cubicBezTo>
                    <a:pt x="36" y="715"/>
                    <a:pt x="1" y="763"/>
                    <a:pt x="1" y="763"/>
                  </a:cubicBezTo>
                  <a:cubicBezTo>
                    <a:pt x="1" y="763"/>
                    <a:pt x="60" y="751"/>
                    <a:pt x="155" y="715"/>
                  </a:cubicBezTo>
                  <a:cubicBezTo>
                    <a:pt x="251" y="667"/>
                    <a:pt x="370" y="596"/>
                    <a:pt x="465" y="489"/>
                  </a:cubicBezTo>
                  <a:cubicBezTo>
                    <a:pt x="572" y="382"/>
                    <a:pt x="644" y="262"/>
                    <a:pt x="679" y="167"/>
                  </a:cubicBezTo>
                  <a:cubicBezTo>
                    <a:pt x="715" y="72"/>
                    <a:pt x="727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42"/>
            <p:cNvSpPr/>
            <p:nvPr/>
          </p:nvSpPr>
          <p:spPr>
            <a:xfrm>
              <a:off x="4644625" y="2271850"/>
              <a:ext cx="23825" cy="13100"/>
            </a:xfrm>
            <a:custGeom>
              <a:avLst/>
              <a:gdLst/>
              <a:ahLst/>
              <a:cxnLst/>
              <a:rect l="l" t="t" r="r" b="b"/>
              <a:pathLst>
                <a:path w="953" h="524" extrusionOk="0">
                  <a:moveTo>
                    <a:pt x="953" y="0"/>
                  </a:moveTo>
                  <a:cubicBezTo>
                    <a:pt x="953" y="0"/>
                    <a:pt x="893" y="0"/>
                    <a:pt x="786" y="12"/>
                  </a:cubicBezTo>
                  <a:cubicBezTo>
                    <a:pt x="679" y="24"/>
                    <a:pt x="548" y="60"/>
                    <a:pt x="405" y="143"/>
                  </a:cubicBezTo>
                  <a:cubicBezTo>
                    <a:pt x="274" y="214"/>
                    <a:pt x="167" y="310"/>
                    <a:pt x="95" y="393"/>
                  </a:cubicBezTo>
                  <a:cubicBezTo>
                    <a:pt x="36" y="476"/>
                    <a:pt x="0" y="524"/>
                    <a:pt x="0" y="524"/>
                  </a:cubicBezTo>
                  <a:cubicBezTo>
                    <a:pt x="0" y="524"/>
                    <a:pt x="60" y="512"/>
                    <a:pt x="155" y="476"/>
                  </a:cubicBezTo>
                  <a:cubicBezTo>
                    <a:pt x="250" y="441"/>
                    <a:pt x="381" y="393"/>
                    <a:pt x="512" y="321"/>
                  </a:cubicBezTo>
                  <a:cubicBezTo>
                    <a:pt x="631" y="250"/>
                    <a:pt x="750" y="179"/>
                    <a:pt x="822" y="107"/>
                  </a:cubicBezTo>
                  <a:cubicBezTo>
                    <a:pt x="905" y="48"/>
                    <a:pt x="953" y="0"/>
                    <a:pt x="9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42"/>
            <p:cNvSpPr/>
            <p:nvPr/>
          </p:nvSpPr>
          <p:spPr>
            <a:xfrm>
              <a:off x="4516925" y="2329875"/>
              <a:ext cx="54500" cy="17125"/>
            </a:xfrm>
            <a:custGeom>
              <a:avLst/>
              <a:gdLst/>
              <a:ahLst/>
              <a:cxnLst/>
              <a:rect l="l" t="t" r="r" b="b"/>
              <a:pathLst>
                <a:path w="2180" h="685" extrusionOk="0">
                  <a:moveTo>
                    <a:pt x="2179" y="1"/>
                  </a:moveTo>
                  <a:cubicBezTo>
                    <a:pt x="2179" y="1"/>
                    <a:pt x="2048" y="36"/>
                    <a:pt x="1858" y="96"/>
                  </a:cubicBezTo>
                  <a:cubicBezTo>
                    <a:pt x="1655" y="156"/>
                    <a:pt x="1381" y="239"/>
                    <a:pt x="1084" y="334"/>
                  </a:cubicBezTo>
                  <a:cubicBezTo>
                    <a:pt x="786" y="429"/>
                    <a:pt x="512" y="513"/>
                    <a:pt x="322" y="572"/>
                  </a:cubicBezTo>
                  <a:cubicBezTo>
                    <a:pt x="119" y="644"/>
                    <a:pt x="0" y="679"/>
                    <a:pt x="0" y="679"/>
                  </a:cubicBezTo>
                  <a:cubicBezTo>
                    <a:pt x="0" y="679"/>
                    <a:pt x="59" y="685"/>
                    <a:pt x="157" y="685"/>
                  </a:cubicBezTo>
                  <a:cubicBezTo>
                    <a:pt x="207" y="685"/>
                    <a:pt x="266" y="683"/>
                    <a:pt x="334" y="679"/>
                  </a:cubicBezTo>
                  <a:cubicBezTo>
                    <a:pt x="548" y="667"/>
                    <a:pt x="834" y="632"/>
                    <a:pt x="1143" y="537"/>
                  </a:cubicBezTo>
                  <a:cubicBezTo>
                    <a:pt x="1453" y="441"/>
                    <a:pt x="1715" y="298"/>
                    <a:pt x="1893" y="191"/>
                  </a:cubicBezTo>
                  <a:cubicBezTo>
                    <a:pt x="2072" y="84"/>
                    <a:pt x="2179" y="1"/>
                    <a:pt x="21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42"/>
            <p:cNvSpPr/>
            <p:nvPr/>
          </p:nvSpPr>
          <p:spPr>
            <a:xfrm>
              <a:off x="4539250" y="2323175"/>
              <a:ext cx="18775" cy="6825"/>
            </a:xfrm>
            <a:custGeom>
              <a:avLst/>
              <a:gdLst/>
              <a:ahLst/>
              <a:cxnLst/>
              <a:rect l="l" t="t" r="r" b="b"/>
              <a:pathLst>
                <a:path w="751" h="273" extrusionOk="0">
                  <a:moveTo>
                    <a:pt x="568" y="1"/>
                  </a:moveTo>
                  <a:cubicBezTo>
                    <a:pt x="501" y="1"/>
                    <a:pt x="423" y="8"/>
                    <a:pt x="346" y="31"/>
                  </a:cubicBezTo>
                  <a:cubicBezTo>
                    <a:pt x="143" y="102"/>
                    <a:pt x="0" y="257"/>
                    <a:pt x="0" y="257"/>
                  </a:cubicBezTo>
                  <a:cubicBezTo>
                    <a:pt x="0" y="257"/>
                    <a:pt x="66" y="272"/>
                    <a:pt x="161" y="272"/>
                  </a:cubicBezTo>
                  <a:cubicBezTo>
                    <a:pt x="232" y="272"/>
                    <a:pt x="318" y="264"/>
                    <a:pt x="405" y="233"/>
                  </a:cubicBezTo>
                  <a:cubicBezTo>
                    <a:pt x="608" y="173"/>
                    <a:pt x="750" y="19"/>
                    <a:pt x="750" y="19"/>
                  </a:cubicBezTo>
                  <a:cubicBezTo>
                    <a:pt x="750" y="19"/>
                    <a:pt x="674" y="1"/>
                    <a:pt x="5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42"/>
            <p:cNvSpPr/>
            <p:nvPr/>
          </p:nvSpPr>
          <p:spPr>
            <a:xfrm>
              <a:off x="4541925" y="2316275"/>
              <a:ext cx="14600" cy="5550"/>
            </a:xfrm>
            <a:custGeom>
              <a:avLst/>
              <a:gdLst/>
              <a:ahLst/>
              <a:cxnLst/>
              <a:rect l="l" t="t" r="r" b="b"/>
              <a:pathLst>
                <a:path w="584" h="222" extrusionOk="0">
                  <a:moveTo>
                    <a:pt x="360" y="0"/>
                  </a:moveTo>
                  <a:cubicBezTo>
                    <a:pt x="332" y="0"/>
                    <a:pt x="304" y="3"/>
                    <a:pt x="274" y="9"/>
                  </a:cubicBezTo>
                  <a:cubicBezTo>
                    <a:pt x="108" y="45"/>
                    <a:pt x="0" y="176"/>
                    <a:pt x="0" y="176"/>
                  </a:cubicBezTo>
                  <a:cubicBezTo>
                    <a:pt x="0" y="176"/>
                    <a:pt x="100" y="221"/>
                    <a:pt x="218" y="221"/>
                  </a:cubicBezTo>
                  <a:cubicBezTo>
                    <a:pt x="248" y="221"/>
                    <a:pt x="279" y="218"/>
                    <a:pt x="310" y="211"/>
                  </a:cubicBezTo>
                  <a:cubicBezTo>
                    <a:pt x="477" y="176"/>
                    <a:pt x="584" y="57"/>
                    <a:pt x="584" y="57"/>
                  </a:cubicBezTo>
                  <a:cubicBezTo>
                    <a:pt x="584" y="57"/>
                    <a:pt x="487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42"/>
            <p:cNvSpPr/>
            <p:nvPr/>
          </p:nvSpPr>
          <p:spPr>
            <a:xfrm>
              <a:off x="4628250" y="1518175"/>
              <a:ext cx="7450" cy="24125"/>
            </a:xfrm>
            <a:custGeom>
              <a:avLst/>
              <a:gdLst/>
              <a:ahLst/>
              <a:cxnLst/>
              <a:rect l="l" t="t" r="r" b="b"/>
              <a:pathLst>
                <a:path w="298" h="965" extrusionOk="0">
                  <a:moveTo>
                    <a:pt x="12" y="0"/>
                  </a:moveTo>
                  <a:cubicBezTo>
                    <a:pt x="12" y="0"/>
                    <a:pt x="0" y="60"/>
                    <a:pt x="0" y="155"/>
                  </a:cubicBezTo>
                  <a:cubicBezTo>
                    <a:pt x="0" y="250"/>
                    <a:pt x="12" y="381"/>
                    <a:pt x="48" y="512"/>
                  </a:cubicBezTo>
                  <a:cubicBezTo>
                    <a:pt x="96" y="655"/>
                    <a:pt x="155" y="762"/>
                    <a:pt x="215" y="846"/>
                  </a:cubicBezTo>
                  <a:cubicBezTo>
                    <a:pt x="262" y="917"/>
                    <a:pt x="298" y="965"/>
                    <a:pt x="298" y="965"/>
                  </a:cubicBezTo>
                  <a:cubicBezTo>
                    <a:pt x="298" y="965"/>
                    <a:pt x="274" y="905"/>
                    <a:pt x="227" y="834"/>
                  </a:cubicBezTo>
                  <a:cubicBezTo>
                    <a:pt x="191" y="751"/>
                    <a:pt x="143" y="631"/>
                    <a:pt x="96" y="501"/>
                  </a:cubicBezTo>
                  <a:cubicBezTo>
                    <a:pt x="60" y="370"/>
                    <a:pt x="36" y="239"/>
                    <a:pt x="24" y="155"/>
                  </a:cubicBezTo>
                  <a:cubicBezTo>
                    <a:pt x="12" y="60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42"/>
            <p:cNvSpPr/>
            <p:nvPr/>
          </p:nvSpPr>
          <p:spPr>
            <a:xfrm>
              <a:off x="4632125" y="1527400"/>
              <a:ext cx="3875" cy="8350"/>
            </a:xfrm>
            <a:custGeom>
              <a:avLst/>
              <a:gdLst/>
              <a:ahLst/>
              <a:cxnLst/>
              <a:rect l="l" t="t" r="r" b="b"/>
              <a:pathLst>
                <a:path w="155" h="334" extrusionOk="0">
                  <a:moveTo>
                    <a:pt x="0" y="1"/>
                  </a:moveTo>
                  <a:cubicBezTo>
                    <a:pt x="0" y="1"/>
                    <a:pt x="12" y="84"/>
                    <a:pt x="60" y="179"/>
                  </a:cubicBezTo>
                  <a:cubicBezTo>
                    <a:pt x="95" y="262"/>
                    <a:pt x="155" y="334"/>
                    <a:pt x="155" y="334"/>
                  </a:cubicBezTo>
                  <a:cubicBezTo>
                    <a:pt x="155" y="334"/>
                    <a:pt x="143" y="251"/>
                    <a:pt x="107" y="155"/>
                  </a:cubicBezTo>
                  <a:cubicBezTo>
                    <a:pt x="60" y="7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42"/>
            <p:cNvSpPr/>
            <p:nvPr/>
          </p:nvSpPr>
          <p:spPr>
            <a:xfrm>
              <a:off x="4635100" y="1526800"/>
              <a:ext cx="3000" cy="7175"/>
            </a:xfrm>
            <a:custGeom>
              <a:avLst/>
              <a:gdLst/>
              <a:ahLst/>
              <a:cxnLst/>
              <a:rect l="l" t="t" r="r" b="b"/>
              <a:pathLst>
                <a:path w="120" h="287" extrusionOk="0">
                  <a:moveTo>
                    <a:pt x="0" y="1"/>
                  </a:moveTo>
                  <a:cubicBezTo>
                    <a:pt x="0" y="1"/>
                    <a:pt x="0" y="84"/>
                    <a:pt x="36" y="156"/>
                  </a:cubicBezTo>
                  <a:cubicBezTo>
                    <a:pt x="60" y="239"/>
                    <a:pt x="119" y="286"/>
                    <a:pt x="119" y="286"/>
                  </a:cubicBezTo>
                  <a:cubicBezTo>
                    <a:pt x="119" y="286"/>
                    <a:pt x="107" y="215"/>
                    <a:pt x="83" y="132"/>
                  </a:cubicBezTo>
                  <a:cubicBezTo>
                    <a:pt x="48" y="6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42"/>
            <p:cNvSpPr/>
            <p:nvPr/>
          </p:nvSpPr>
          <p:spPr>
            <a:xfrm>
              <a:off x="4685400" y="1520850"/>
              <a:ext cx="5375" cy="50925"/>
            </a:xfrm>
            <a:custGeom>
              <a:avLst/>
              <a:gdLst/>
              <a:ahLst/>
              <a:cxnLst/>
              <a:rect l="l" t="t" r="r" b="b"/>
              <a:pathLst>
                <a:path w="215" h="2037" extrusionOk="0">
                  <a:moveTo>
                    <a:pt x="0" y="1"/>
                  </a:moveTo>
                  <a:cubicBezTo>
                    <a:pt x="0" y="1"/>
                    <a:pt x="12" y="120"/>
                    <a:pt x="36" y="298"/>
                  </a:cubicBezTo>
                  <a:cubicBezTo>
                    <a:pt x="60" y="489"/>
                    <a:pt x="84" y="739"/>
                    <a:pt x="96" y="1013"/>
                  </a:cubicBezTo>
                  <a:cubicBezTo>
                    <a:pt x="119" y="1298"/>
                    <a:pt x="119" y="1548"/>
                    <a:pt x="107" y="1739"/>
                  </a:cubicBezTo>
                  <a:cubicBezTo>
                    <a:pt x="107" y="1918"/>
                    <a:pt x="96" y="2037"/>
                    <a:pt x="96" y="2037"/>
                  </a:cubicBezTo>
                  <a:cubicBezTo>
                    <a:pt x="96" y="2037"/>
                    <a:pt x="131" y="1929"/>
                    <a:pt x="167" y="1739"/>
                  </a:cubicBezTo>
                  <a:cubicBezTo>
                    <a:pt x="191" y="1560"/>
                    <a:pt x="215" y="1298"/>
                    <a:pt x="203" y="1013"/>
                  </a:cubicBezTo>
                  <a:cubicBezTo>
                    <a:pt x="191" y="727"/>
                    <a:pt x="143" y="477"/>
                    <a:pt x="96" y="286"/>
                  </a:cubicBezTo>
                  <a:cubicBezTo>
                    <a:pt x="36" y="108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42"/>
            <p:cNvSpPr/>
            <p:nvPr/>
          </p:nvSpPr>
          <p:spPr>
            <a:xfrm>
              <a:off x="4733625" y="1808400"/>
              <a:ext cx="17275" cy="24125"/>
            </a:xfrm>
            <a:custGeom>
              <a:avLst/>
              <a:gdLst/>
              <a:ahLst/>
              <a:cxnLst/>
              <a:rect l="l" t="t" r="r" b="b"/>
              <a:pathLst>
                <a:path w="691" h="965" extrusionOk="0">
                  <a:moveTo>
                    <a:pt x="0" y="0"/>
                  </a:moveTo>
                  <a:cubicBezTo>
                    <a:pt x="0" y="0"/>
                    <a:pt x="83" y="262"/>
                    <a:pt x="274" y="524"/>
                  </a:cubicBezTo>
                  <a:cubicBezTo>
                    <a:pt x="476" y="798"/>
                    <a:pt x="691" y="964"/>
                    <a:pt x="691" y="964"/>
                  </a:cubicBezTo>
                  <a:cubicBezTo>
                    <a:pt x="691" y="964"/>
                    <a:pt x="560" y="726"/>
                    <a:pt x="369" y="464"/>
                  </a:cubicBezTo>
                  <a:cubicBezTo>
                    <a:pt x="179" y="20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42"/>
            <p:cNvSpPr/>
            <p:nvPr/>
          </p:nvSpPr>
          <p:spPr>
            <a:xfrm>
              <a:off x="4727650" y="1821175"/>
              <a:ext cx="13125" cy="16700"/>
            </a:xfrm>
            <a:custGeom>
              <a:avLst/>
              <a:gdLst/>
              <a:ahLst/>
              <a:cxnLst/>
              <a:rect l="l" t="t" r="r" b="b"/>
              <a:pathLst>
                <a:path w="525" h="668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84" y="192"/>
                    <a:pt x="227" y="370"/>
                  </a:cubicBezTo>
                  <a:cubicBezTo>
                    <a:pt x="370" y="561"/>
                    <a:pt x="525" y="668"/>
                    <a:pt x="525" y="668"/>
                  </a:cubicBezTo>
                  <a:cubicBezTo>
                    <a:pt x="525" y="668"/>
                    <a:pt x="453" y="489"/>
                    <a:pt x="311" y="311"/>
                  </a:cubicBezTo>
                  <a:cubicBezTo>
                    <a:pt x="168" y="12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42"/>
            <p:cNvSpPr/>
            <p:nvPr/>
          </p:nvSpPr>
          <p:spPr>
            <a:xfrm>
              <a:off x="4659800" y="1767900"/>
              <a:ext cx="22350" cy="83675"/>
            </a:xfrm>
            <a:custGeom>
              <a:avLst/>
              <a:gdLst/>
              <a:ahLst/>
              <a:cxnLst/>
              <a:rect l="l" t="t" r="r" b="b"/>
              <a:pathLst>
                <a:path w="894" h="3347" extrusionOk="0">
                  <a:moveTo>
                    <a:pt x="881" y="1"/>
                  </a:moveTo>
                  <a:cubicBezTo>
                    <a:pt x="881" y="1"/>
                    <a:pt x="870" y="191"/>
                    <a:pt x="846" y="513"/>
                  </a:cubicBezTo>
                  <a:cubicBezTo>
                    <a:pt x="810" y="834"/>
                    <a:pt x="774" y="1275"/>
                    <a:pt x="679" y="1739"/>
                  </a:cubicBezTo>
                  <a:cubicBezTo>
                    <a:pt x="584" y="2215"/>
                    <a:pt x="429" y="2632"/>
                    <a:pt x="274" y="2906"/>
                  </a:cubicBezTo>
                  <a:cubicBezTo>
                    <a:pt x="203" y="3049"/>
                    <a:pt x="131" y="3168"/>
                    <a:pt x="84" y="3239"/>
                  </a:cubicBezTo>
                  <a:cubicBezTo>
                    <a:pt x="36" y="3311"/>
                    <a:pt x="0" y="3346"/>
                    <a:pt x="0" y="3346"/>
                  </a:cubicBezTo>
                  <a:cubicBezTo>
                    <a:pt x="0" y="3346"/>
                    <a:pt x="36" y="3311"/>
                    <a:pt x="96" y="3251"/>
                  </a:cubicBezTo>
                  <a:cubicBezTo>
                    <a:pt x="155" y="3180"/>
                    <a:pt x="238" y="3073"/>
                    <a:pt x="322" y="2942"/>
                  </a:cubicBezTo>
                  <a:cubicBezTo>
                    <a:pt x="500" y="2668"/>
                    <a:pt x="679" y="2251"/>
                    <a:pt x="774" y="1763"/>
                  </a:cubicBezTo>
                  <a:cubicBezTo>
                    <a:pt x="881" y="1287"/>
                    <a:pt x="893" y="834"/>
                    <a:pt x="893" y="513"/>
                  </a:cubicBezTo>
                  <a:cubicBezTo>
                    <a:pt x="893" y="191"/>
                    <a:pt x="881" y="1"/>
                    <a:pt x="8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42"/>
            <p:cNvSpPr/>
            <p:nvPr/>
          </p:nvSpPr>
          <p:spPr>
            <a:xfrm>
              <a:off x="4663975" y="1783675"/>
              <a:ext cx="10725" cy="41100"/>
            </a:xfrm>
            <a:custGeom>
              <a:avLst/>
              <a:gdLst/>
              <a:ahLst/>
              <a:cxnLst/>
              <a:rect l="l" t="t" r="r" b="b"/>
              <a:pathLst>
                <a:path w="429" h="1644" extrusionOk="0">
                  <a:moveTo>
                    <a:pt x="417" y="1"/>
                  </a:moveTo>
                  <a:cubicBezTo>
                    <a:pt x="417" y="1"/>
                    <a:pt x="393" y="96"/>
                    <a:pt x="369" y="251"/>
                  </a:cubicBezTo>
                  <a:cubicBezTo>
                    <a:pt x="345" y="394"/>
                    <a:pt x="310" y="608"/>
                    <a:pt x="250" y="834"/>
                  </a:cubicBezTo>
                  <a:cubicBezTo>
                    <a:pt x="191" y="1060"/>
                    <a:pt x="131" y="1263"/>
                    <a:pt x="83" y="1406"/>
                  </a:cubicBezTo>
                  <a:cubicBezTo>
                    <a:pt x="36" y="1561"/>
                    <a:pt x="0" y="1644"/>
                    <a:pt x="0" y="1644"/>
                  </a:cubicBezTo>
                  <a:cubicBezTo>
                    <a:pt x="0" y="1644"/>
                    <a:pt x="60" y="1572"/>
                    <a:pt x="131" y="1430"/>
                  </a:cubicBezTo>
                  <a:cubicBezTo>
                    <a:pt x="202" y="1299"/>
                    <a:pt x="298" y="1096"/>
                    <a:pt x="357" y="858"/>
                  </a:cubicBezTo>
                  <a:cubicBezTo>
                    <a:pt x="417" y="620"/>
                    <a:pt x="429" y="406"/>
                    <a:pt x="429" y="251"/>
                  </a:cubicBezTo>
                  <a:cubicBezTo>
                    <a:pt x="429" y="96"/>
                    <a:pt x="417" y="1"/>
                    <a:pt x="4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42"/>
            <p:cNvSpPr/>
            <p:nvPr/>
          </p:nvSpPr>
          <p:spPr>
            <a:xfrm>
              <a:off x="4663075" y="1792325"/>
              <a:ext cx="4475" cy="19350"/>
            </a:xfrm>
            <a:custGeom>
              <a:avLst/>
              <a:gdLst/>
              <a:ahLst/>
              <a:cxnLst/>
              <a:rect l="l" t="t" r="r" b="b"/>
              <a:pathLst>
                <a:path w="179" h="774" extrusionOk="0">
                  <a:moveTo>
                    <a:pt x="131" y="0"/>
                  </a:moveTo>
                  <a:cubicBezTo>
                    <a:pt x="131" y="0"/>
                    <a:pt x="72" y="167"/>
                    <a:pt x="36" y="381"/>
                  </a:cubicBezTo>
                  <a:cubicBezTo>
                    <a:pt x="0" y="595"/>
                    <a:pt x="0" y="774"/>
                    <a:pt x="0" y="774"/>
                  </a:cubicBezTo>
                  <a:cubicBezTo>
                    <a:pt x="0" y="774"/>
                    <a:pt x="96" y="619"/>
                    <a:pt x="143" y="405"/>
                  </a:cubicBezTo>
                  <a:cubicBezTo>
                    <a:pt x="179" y="179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42"/>
            <p:cNvSpPr/>
            <p:nvPr/>
          </p:nvSpPr>
          <p:spPr>
            <a:xfrm>
              <a:off x="4654725" y="1800050"/>
              <a:ext cx="4800" cy="11625"/>
            </a:xfrm>
            <a:custGeom>
              <a:avLst/>
              <a:gdLst/>
              <a:ahLst/>
              <a:cxnLst/>
              <a:rect l="l" t="t" r="r" b="b"/>
              <a:pathLst>
                <a:path w="192" h="465" extrusionOk="0">
                  <a:moveTo>
                    <a:pt x="180" y="1"/>
                  </a:moveTo>
                  <a:cubicBezTo>
                    <a:pt x="179" y="1"/>
                    <a:pt x="96" y="84"/>
                    <a:pt x="49" y="215"/>
                  </a:cubicBezTo>
                  <a:cubicBezTo>
                    <a:pt x="1" y="346"/>
                    <a:pt x="13" y="465"/>
                    <a:pt x="13" y="465"/>
                  </a:cubicBezTo>
                  <a:cubicBezTo>
                    <a:pt x="13" y="465"/>
                    <a:pt x="96" y="382"/>
                    <a:pt x="144" y="251"/>
                  </a:cubicBezTo>
                  <a:cubicBezTo>
                    <a:pt x="191" y="132"/>
                    <a:pt x="180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42"/>
            <p:cNvSpPr/>
            <p:nvPr/>
          </p:nvSpPr>
          <p:spPr>
            <a:xfrm>
              <a:off x="4631225" y="1756600"/>
              <a:ext cx="50025" cy="64325"/>
            </a:xfrm>
            <a:custGeom>
              <a:avLst/>
              <a:gdLst/>
              <a:ahLst/>
              <a:cxnLst/>
              <a:rect l="l" t="t" r="r" b="b"/>
              <a:pathLst>
                <a:path w="2001" h="2573" extrusionOk="0">
                  <a:moveTo>
                    <a:pt x="2001" y="0"/>
                  </a:moveTo>
                  <a:cubicBezTo>
                    <a:pt x="2001" y="0"/>
                    <a:pt x="1858" y="119"/>
                    <a:pt x="1643" y="322"/>
                  </a:cubicBezTo>
                  <a:cubicBezTo>
                    <a:pt x="1429" y="536"/>
                    <a:pt x="1155" y="834"/>
                    <a:pt x="870" y="1191"/>
                  </a:cubicBezTo>
                  <a:cubicBezTo>
                    <a:pt x="596" y="1548"/>
                    <a:pt x="381" y="1893"/>
                    <a:pt x="227" y="2143"/>
                  </a:cubicBezTo>
                  <a:cubicBezTo>
                    <a:pt x="84" y="2405"/>
                    <a:pt x="0" y="2572"/>
                    <a:pt x="0" y="2572"/>
                  </a:cubicBezTo>
                  <a:cubicBezTo>
                    <a:pt x="0" y="2572"/>
                    <a:pt x="453" y="1989"/>
                    <a:pt x="1000" y="1286"/>
                  </a:cubicBezTo>
                  <a:cubicBezTo>
                    <a:pt x="1548" y="584"/>
                    <a:pt x="2000" y="1"/>
                    <a:pt x="20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42"/>
            <p:cNvSpPr/>
            <p:nvPr/>
          </p:nvSpPr>
          <p:spPr>
            <a:xfrm>
              <a:off x="4599075" y="1841400"/>
              <a:ext cx="40500" cy="70900"/>
            </a:xfrm>
            <a:custGeom>
              <a:avLst/>
              <a:gdLst/>
              <a:ahLst/>
              <a:cxnLst/>
              <a:rect l="l" t="t" r="r" b="b"/>
              <a:pathLst>
                <a:path w="1620" h="2836" extrusionOk="0">
                  <a:moveTo>
                    <a:pt x="1611" y="443"/>
                  </a:moveTo>
                  <a:cubicBezTo>
                    <a:pt x="1616" y="450"/>
                    <a:pt x="1620" y="454"/>
                    <a:pt x="1620" y="454"/>
                  </a:cubicBezTo>
                  <a:cubicBezTo>
                    <a:pt x="1620" y="454"/>
                    <a:pt x="1617" y="450"/>
                    <a:pt x="1611" y="443"/>
                  </a:cubicBezTo>
                  <a:close/>
                  <a:moveTo>
                    <a:pt x="861" y="0"/>
                  </a:moveTo>
                  <a:cubicBezTo>
                    <a:pt x="711" y="0"/>
                    <a:pt x="548" y="37"/>
                    <a:pt x="393" y="133"/>
                  </a:cubicBezTo>
                  <a:cubicBezTo>
                    <a:pt x="274" y="204"/>
                    <a:pt x="155" y="311"/>
                    <a:pt x="84" y="454"/>
                  </a:cubicBezTo>
                  <a:cubicBezTo>
                    <a:pt x="36" y="525"/>
                    <a:pt x="0" y="597"/>
                    <a:pt x="0" y="692"/>
                  </a:cubicBezTo>
                  <a:cubicBezTo>
                    <a:pt x="0" y="740"/>
                    <a:pt x="0" y="787"/>
                    <a:pt x="24" y="835"/>
                  </a:cubicBezTo>
                  <a:cubicBezTo>
                    <a:pt x="36" y="883"/>
                    <a:pt x="60" y="918"/>
                    <a:pt x="72" y="942"/>
                  </a:cubicBezTo>
                  <a:cubicBezTo>
                    <a:pt x="96" y="1002"/>
                    <a:pt x="96" y="1061"/>
                    <a:pt x="96" y="1145"/>
                  </a:cubicBezTo>
                  <a:cubicBezTo>
                    <a:pt x="96" y="1180"/>
                    <a:pt x="108" y="1228"/>
                    <a:pt x="120" y="1264"/>
                  </a:cubicBezTo>
                  <a:cubicBezTo>
                    <a:pt x="131" y="1311"/>
                    <a:pt x="155" y="1359"/>
                    <a:pt x="179" y="1383"/>
                  </a:cubicBezTo>
                  <a:cubicBezTo>
                    <a:pt x="227" y="1454"/>
                    <a:pt x="262" y="1490"/>
                    <a:pt x="286" y="1549"/>
                  </a:cubicBezTo>
                  <a:cubicBezTo>
                    <a:pt x="310" y="1609"/>
                    <a:pt x="334" y="1680"/>
                    <a:pt x="358" y="1740"/>
                  </a:cubicBezTo>
                  <a:cubicBezTo>
                    <a:pt x="453" y="1990"/>
                    <a:pt x="584" y="2204"/>
                    <a:pt x="703" y="2371"/>
                  </a:cubicBezTo>
                  <a:cubicBezTo>
                    <a:pt x="834" y="2538"/>
                    <a:pt x="941" y="2645"/>
                    <a:pt x="1036" y="2728"/>
                  </a:cubicBezTo>
                  <a:cubicBezTo>
                    <a:pt x="1120" y="2800"/>
                    <a:pt x="1167" y="2835"/>
                    <a:pt x="1167" y="2835"/>
                  </a:cubicBezTo>
                  <a:cubicBezTo>
                    <a:pt x="1167" y="2835"/>
                    <a:pt x="1120" y="2788"/>
                    <a:pt x="1048" y="2704"/>
                  </a:cubicBezTo>
                  <a:cubicBezTo>
                    <a:pt x="977" y="2621"/>
                    <a:pt x="870" y="2490"/>
                    <a:pt x="774" y="2323"/>
                  </a:cubicBezTo>
                  <a:cubicBezTo>
                    <a:pt x="667" y="2157"/>
                    <a:pt x="560" y="1942"/>
                    <a:pt x="489" y="1692"/>
                  </a:cubicBezTo>
                  <a:cubicBezTo>
                    <a:pt x="465" y="1633"/>
                    <a:pt x="441" y="1573"/>
                    <a:pt x="417" y="1502"/>
                  </a:cubicBezTo>
                  <a:cubicBezTo>
                    <a:pt x="393" y="1430"/>
                    <a:pt x="346" y="1347"/>
                    <a:pt x="310" y="1299"/>
                  </a:cubicBezTo>
                  <a:cubicBezTo>
                    <a:pt x="262" y="1240"/>
                    <a:pt x="251" y="1204"/>
                    <a:pt x="251" y="1133"/>
                  </a:cubicBezTo>
                  <a:cubicBezTo>
                    <a:pt x="251" y="1061"/>
                    <a:pt x="251" y="966"/>
                    <a:pt x="215" y="883"/>
                  </a:cubicBezTo>
                  <a:cubicBezTo>
                    <a:pt x="179" y="799"/>
                    <a:pt x="155" y="764"/>
                    <a:pt x="155" y="704"/>
                  </a:cubicBezTo>
                  <a:cubicBezTo>
                    <a:pt x="155" y="645"/>
                    <a:pt x="179" y="585"/>
                    <a:pt x="215" y="525"/>
                  </a:cubicBezTo>
                  <a:cubicBezTo>
                    <a:pt x="274" y="406"/>
                    <a:pt x="370" y="311"/>
                    <a:pt x="465" y="240"/>
                  </a:cubicBezTo>
                  <a:cubicBezTo>
                    <a:pt x="606" y="140"/>
                    <a:pt x="764" y="98"/>
                    <a:pt x="912" y="98"/>
                  </a:cubicBezTo>
                  <a:cubicBezTo>
                    <a:pt x="976" y="98"/>
                    <a:pt x="1038" y="106"/>
                    <a:pt x="1096" y="121"/>
                  </a:cubicBezTo>
                  <a:cubicBezTo>
                    <a:pt x="1286" y="156"/>
                    <a:pt x="1417" y="252"/>
                    <a:pt x="1501" y="335"/>
                  </a:cubicBezTo>
                  <a:cubicBezTo>
                    <a:pt x="1560" y="386"/>
                    <a:pt x="1595" y="425"/>
                    <a:pt x="1611" y="443"/>
                  </a:cubicBezTo>
                  <a:lnTo>
                    <a:pt x="1611" y="443"/>
                  </a:lnTo>
                  <a:cubicBezTo>
                    <a:pt x="1606" y="437"/>
                    <a:pt x="1601" y="429"/>
                    <a:pt x="1596" y="418"/>
                  </a:cubicBezTo>
                  <a:cubicBezTo>
                    <a:pt x="1584" y="395"/>
                    <a:pt x="1560" y="359"/>
                    <a:pt x="1524" y="311"/>
                  </a:cubicBezTo>
                  <a:cubicBezTo>
                    <a:pt x="1453" y="228"/>
                    <a:pt x="1322" y="109"/>
                    <a:pt x="1120" y="37"/>
                  </a:cubicBezTo>
                  <a:cubicBezTo>
                    <a:pt x="1042" y="15"/>
                    <a:pt x="954" y="0"/>
                    <a:pt x="8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42"/>
            <p:cNvSpPr/>
            <p:nvPr/>
          </p:nvSpPr>
          <p:spPr>
            <a:xfrm>
              <a:off x="4614850" y="1841625"/>
              <a:ext cx="22950" cy="12325"/>
            </a:xfrm>
            <a:custGeom>
              <a:avLst/>
              <a:gdLst/>
              <a:ahLst/>
              <a:cxnLst/>
              <a:rect l="l" t="t" r="r" b="b"/>
              <a:pathLst>
                <a:path w="918" h="493" extrusionOk="0">
                  <a:moveTo>
                    <a:pt x="242" y="0"/>
                  </a:moveTo>
                  <a:cubicBezTo>
                    <a:pt x="216" y="0"/>
                    <a:pt x="190" y="2"/>
                    <a:pt x="167" y="5"/>
                  </a:cubicBezTo>
                  <a:cubicBezTo>
                    <a:pt x="60" y="16"/>
                    <a:pt x="1" y="40"/>
                    <a:pt x="1" y="40"/>
                  </a:cubicBezTo>
                  <a:cubicBezTo>
                    <a:pt x="1" y="40"/>
                    <a:pt x="72" y="52"/>
                    <a:pt x="167" y="88"/>
                  </a:cubicBezTo>
                  <a:cubicBezTo>
                    <a:pt x="251" y="112"/>
                    <a:pt x="382" y="159"/>
                    <a:pt x="512" y="219"/>
                  </a:cubicBezTo>
                  <a:cubicBezTo>
                    <a:pt x="632" y="278"/>
                    <a:pt x="739" y="326"/>
                    <a:pt x="798" y="374"/>
                  </a:cubicBezTo>
                  <a:cubicBezTo>
                    <a:pt x="870" y="421"/>
                    <a:pt x="858" y="481"/>
                    <a:pt x="870" y="481"/>
                  </a:cubicBezTo>
                  <a:lnTo>
                    <a:pt x="870" y="493"/>
                  </a:lnTo>
                  <a:lnTo>
                    <a:pt x="917" y="493"/>
                  </a:lnTo>
                  <a:cubicBezTo>
                    <a:pt x="917" y="493"/>
                    <a:pt x="917" y="493"/>
                    <a:pt x="876" y="482"/>
                  </a:cubicBezTo>
                  <a:lnTo>
                    <a:pt x="876" y="482"/>
                  </a:lnTo>
                  <a:cubicBezTo>
                    <a:pt x="880" y="477"/>
                    <a:pt x="887" y="465"/>
                    <a:pt x="893" y="445"/>
                  </a:cubicBezTo>
                  <a:cubicBezTo>
                    <a:pt x="905" y="421"/>
                    <a:pt x="893" y="374"/>
                    <a:pt x="870" y="326"/>
                  </a:cubicBezTo>
                  <a:cubicBezTo>
                    <a:pt x="822" y="219"/>
                    <a:pt x="703" y="135"/>
                    <a:pt x="572" y="76"/>
                  </a:cubicBezTo>
                  <a:cubicBezTo>
                    <a:pt x="460" y="20"/>
                    <a:pt x="340" y="0"/>
                    <a:pt x="2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42"/>
            <p:cNvSpPr/>
            <p:nvPr/>
          </p:nvSpPr>
          <p:spPr>
            <a:xfrm>
              <a:off x="4621100" y="1840500"/>
              <a:ext cx="16100" cy="7200"/>
            </a:xfrm>
            <a:custGeom>
              <a:avLst/>
              <a:gdLst/>
              <a:ahLst/>
              <a:cxnLst/>
              <a:rect l="l" t="t" r="r" b="b"/>
              <a:pathLst>
                <a:path w="644" h="288" extrusionOk="0">
                  <a:moveTo>
                    <a:pt x="253" y="1"/>
                  </a:moveTo>
                  <a:cubicBezTo>
                    <a:pt x="195" y="1"/>
                    <a:pt x="144" y="11"/>
                    <a:pt x="108" y="26"/>
                  </a:cubicBezTo>
                  <a:cubicBezTo>
                    <a:pt x="36" y="50"/>
                    <a:pt x="1" y="73"/>
                    <a:pt x="1" y="73"/>
                  </a:cubicBezTo>
                  <a:cubicBezTo>
                    <a:pt x="1" y="73"/>
                    <a:pt x="48" y="85"/>
                    <a:pt x="108" y="97"/>
                  </a:cubicBezTo>
                  <a:cubicBezTo>
                    <a:pt x="167" y="121"/>
                    <a:pt x="251" y="145"/>
                    <a:pt x="334" y="169"/>
                  </a:cubicBezTo>
                  <a:cubicBezTo>
                    <a:pt x="417" y="192"/>
                    <a:pt x="489" y="192"/>
                    <a:pt x="536" y="216"/>
                  </a:cubicBezTo>
                  <a:cubicBezTo>
                    <a:pt x="596" y="240"/>
                    <a:pt x="608" y="288"/>
                    <a:pt x="608" y="288"/>
                  </a:cubicBezTo>
                  <a:cubicBezTo>
                    <a:pt x="608" y="288"/>
                    <a:pt x="643" y="240"/>
                    <a:pt x="596" y="169"/>
                  </a:cubicBezTo>
                  <a:cubicBezTo>
                    <a:pt x="560" y="97"/>
                    <a:pt x="465" y="38"/>
                    <a:pt x="370" y="14"/>
                  </a:cubicBezTo>
                  <a:cubicBezTo>
                    <a:pt x="329" y="5"/>
                    <a:pt x="290" y="1"/>
                    <a:pt x="2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42"/>
            <p:cNvSpPr/>
            <p:nvPr/>
          </p:nvSpPr>
          <p:spPr>
            <a:xfrm>
              <a:off x="4638375" y="1837250"/>
              <a:ext cx="16975" cy="53025"/>
            </a:xfrm>
            <a:custGeom>
              <a:avLst/>
              <a:gdLst/>
              <a:ahLst/>
              <a:cxnLst/>
              <a:rect l="l" t="t" r="r" b="b"/>
              <a:pathLst>
                <a:path w="679" h="2121" extrusionOk="0">
                  <a:moveTo>
                    <a:pt x="0" y="1"/>
                  </a:moveTo>
                  <a:cubicBezTo>
                    <a:pt x="0" y="1"/>
                    <a:pt x="24" y="25"/>
                    <a:pt x="48" y="72"/>
                  </a:cubicBezTo>
                  <a:cubicBezTo>
                    <a:pt x="83" y="120"/>
                    <a:pt x="131" y="191"/>
                    <a:pt x="179" y="275"/>
                  </a:cubicBezTo>
                  <a:cubicBezTo>
                    <a:pt x="274" y="453"/>
                    <a:pt x="381" y="715"/>
                    <a:pt x="453" y="1013"/>
                  </a:cubicBezTo>
                  <a:cubicBezTo>
                    <a:pt x="524" y="1311"/>
                    <a:pt x="560" y="1584"/>
                    <a:pt x="595" y="1787"/>
                  </a:cubicBezTo>
                  <a:cubicBezTo>
                    <a:pt x="631" y="1989"/>
                    <a:pt x="655" y="2120"/>
                    <a:pt x="655" y="2120"/>
                  </a:cubicBezTo>
                  <a:cubicBezTo>
                    <a:pt x="655" y="2120"/>
                    <a:pt x="667" y="1989"/>
                    <a:pt x="679" y="1787"/>
                  </a:cubicBezTo>
                  <a:cubicBezTo>
                    <a:pt x="679" y="1573"/>
                    <a:pt x="679" y="1287"/>
                    <a:pt x="607" y="977"/>
                  </a:cubicBezTo>
                  <a:cubicBezTo>
                    <a:pt x="524" y="656"/>
                    <a:pt x="381" y="394"/>
                    <a:pt x="250" y="239"/>
                  </a:cubicBezTo>
                  <a:cubicBezTo>
                    <a:pt x="179" y="156"/>
                    <a:pt x="119" y="96"/>
                    <a:pt x="72" y="60"/>
                  </a:cubicBezTo>
                  <a:cubicBezTo>
                    <a:pt x="24" y="25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42"/>
            <p:cNvSpPr/>
            <p:nvPr/>
          </p:nvSpPr>
          <p:spPr>
            <a:xfrm>
              <a:off x="4653550" y="1886675"/>
              <a:ext cx="4775" cy="18475"/>
            </a:xfrm>
            <a:custGeom>
              <a:avLst/>
              <a:gdLst/>
              <a:ahLst/>
              <a:cxnLst/>
              <a:rect l="l" t="t" r="r" b="b"/>
              <a:pathLst>
                <a:path w="191" h="739" extrusionOk="0">
                  <a:moveTo>
                    <a:pt x="60" y="0"/>
                  </a:moveTo>
                  <a:cubicBezTo>
                    <a:pt x="60" y="0"/>
                    <a:pt x="0" y="167"/>
                    <a:pt x="12" y="381"/>
                  </a:cubicBezTo>
                  <a:cubicBezTo>
                    <a:pt x="24" y="584"/>
                    <a:pt x="119" y="739"/>
                    <a:pt x="119" y="739"/>
                  </a:cubicBezTo>
                  <a:cubicBezTo>
                    <a:pt x="119" y="739"/>
                    <a:pt x="191" y="572"/>
                    <a:pt x="167" y="369"/>
                  </a:cubicBezTo>
                  <a:cubicBezTo>
                    <a:pt x="155" y="167"/>
                    <a:pt x="60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42"/>
            <p:cNvSpPr/>
            <p:nvPr/>
          </p:nvSpPr>
          <p:spPr>
            <a:xfrm>
              <a:off x="4658900" y="1861075"/>
              <a:ext cx="4500" cy="20550"/>
            </a:xfrm>
            <a:custGeom>
              <a:avLst/>
              <a:gdLst/>
              <a:ahLst/>
              <a:cxnLst/>
              <a:rect l="l" t="t" r="r" b="b"/>
              <a:pathLst>
                <a:path w="180" h="822" extrusionOk="0">
                  <a:moveTo>
                    <a:pt x="60" y="0"/>
                  </a:moveTo>
                  <a:cubicBezTo>
                    <a:pt x="60" y="0"/>
                    <a:pt x="1" y="191"/>
                    <a:pt x="13" y="417"/>
                  </a:cubicBezTo>
                  <a:cubicBezTo>
                    <a:pt x="24" y="643"/>
                    <a:pt x="108" y="822"/>
                    <a:pt x="108" y="822"/>
                  </a:cubicBezTo>
                  <a:cubicBezTo>
                    <a:pt x="108" y="822"/>
                    <a:pt x="179" y="631"/>
                    <a:pt x="167" y="405"/>
                  </a:cubicBezTo>
                  <a:cubicBezTo>
                    <a:pt x="155" y="179"/>
                    <a:pt x="60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42"/>
            <p:cNvSpPr/>
            <p:nvPr/>
          </p:nvSpPr>
          <p:spPr>
            <a:xfrm>
              <a:off x="4663075" y="1856600"/>
              <a:ext cx="4475" cy="16100"/>
            </a:xfrm>
            <a:custGeom>
              <a:avLst/>
              <a:gdLst/>
              <a:ahLst/>
              <a:cxnLst/>
              <a:rect l="l" t="t" r="r" b="b"/>
              <a:pathLst>
                <a:path w="179" h="644" extrusionOk="0">
                  <a:moveTo>
                    <a:pt x="72" y="1"/>
                  </a:moveTo>
                  <a:cubicBezTo>
                    <a:pt x="72" y="1"/>
                    <a:pt x="0" y="144"/>
                    <a:pt x="12" y="322"/>
                  </a:cubicBezTo>
                  <a:cubicBezTo>
                    <a:pt x="24" y="513"/>
                    <a:pt x="119" y="644"/>
                    <a:pt x="119" y="644"/>
                  </a:cubicBezTo>
                  <a:cubicBezTo>
                    <a:pt x="119" y="644"/>
                    <a:pt x="179" y="501"/>
                    <a:pt x="167" y="322"/>
                  </a:cubicBezTo>
                  <a:cubicBezTo>
                    <a:pt x="155" y="132"/>
                    <a:pt x="72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42"/>
            <p:cNvSpPr/>
            <p:nvPr/>
          </p:nvSpPr>
          <p:spPr>
            <a:xfrm>
              <a:off x="4592825" y="2103375"/>
              <a:ext cx="16400" cy="28875"/>
            </a:xfrm>
            <a:custGeom>
              <a:avLst/>
              <a:gdLst/>
              <a:ahLst/>
              <a:cxnLst/>
              <a:rect l="l" t="t" r="r" b="b"/>
              <a:pathLst>
                <a:path w="656" h="1155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24" y="12"/>
                    <a:pt x="48" y="36"/>
                  </a:cubicBezTo>
                  <a:cubicBezTo>
                    <a:pt x="84" y="48"/>
                    <a:pt x="131" y="72"/>
                    <a:pt x="179" y="107"/>
                  </a:cubicBezTo>
                  <a:cubicBezTo>
                    <a:pt x="274" y="191"/>
                    <a:pt x="381" y="322"/>
                    <a:pt x="453" y="476"/>
                  </a:cubicBezTo>
                  <a:cubicBezTo>
                    <a:pt x="489" y="560"/>
                    <a:pt x="501" y="643"/>
                    <a:pt x="512" y="726"/>
                  </a:cubicBezTo>
                  <a:cubicBezTo>
                    <a:pt x="512" y="798"/>
                    <a:pt x="512" y="881"/>
                    <a:pt x="524" y="953"/>
                  </a:cubicBezTo>
                  <a:cubicBezTo>
                    <a:pt x="524" y="1024"/>
                    <a:pt x="548" y="1072"/>
                    <a:pt x="560" y="1107"/>
                  </a:cubicBezTo>
                  <a:cubicBezTo>
                    <a:pt x="584" y="1143"/>
                    <a:pt x="596" y="1155"/>
                    <a:pt x="596" y="1155"/>
                  </a:cubicBezTo>
                  <a:cubicBezTo>
                    <a:pt x="596" y="1155"/>
                    <a:pt x="572" y="1072"/>
                    <a:pt x="596" y="953"/>
                  </a:cubicBezTo>
                  <a:cubicBezTo>
                    <a:pt x="608" y="893"/>
                    <a:pt x="631" y="822"/>
                    <a:pt x="643" y="726"/>
                  </a:cubicBezTo>
                  <a:cubicBezTo>
                    <a:pt x="655" y="631"/>
                    <a:pt x="643" y="524"/>
                    <a:pt x="596" y="417"/>
                  </a:cubicBezTo>
                  <a:cubicBezTo>
                    <a:pt x="512" y="214"/>
                    <a:pt x="346" y="83"/>
                    <a:pt x="215" y="48"/>
                  </a:cubicBezTo>
                  <a:cubicBezTo>
                    <a:pt x="155" y="12"/>
                    <a:pt x="96" y="12"/>
                    <a:pt x="60" y="12"/>
                  </a:cubicBezTo>
                  <a:cubicBezTo>
                    <a:pt x="24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42"/>
            <p:cNvSpPr/>
            <p:nvPr/>
          </p:nvSpPr>
          <p:spPr>
            <a:xfrm>
              <a:off x="4611875" y="2150100"/>
              <a:ext cx="7750" cy="20550"/>
            </a:xfrm>
            <a:custGeom>
              <a:avLst/>
              <a:gdLst/>
              <a:ahLst/>
              <a:cxnLst/>
              <a:rect l="l" t="t" r="r" b="b"/>
              <a:pathLst>
                <a:path w="310" h="822" extrusionOk="0">
                  <a:moveTo>
                    <a:pt x="0" y="0"/>
                  </a:moveTo>
                  <a:cubicBezTo>
                    <a:pt x="0" y="0"/>
                    <a:pt x="60" y="191"/>
                    <a:pt x="120" y="417"/>
                  </a:cubicBezTo>
                  <a:cubicBezTo>
                    <a:pt x="191" y="631"/>
                    <a:pt x="250" y="822"/>
                    <a:pt x="250" y="822"/>
                  </a:cubicBezTo>
                  <a:cubicBezTo>
                    <a:pt x="250" y="822"/>
                    <a:pt x="274" y="774"/>
                    <a:pt x="286" y="691"/>
                  </a:cubicBezTo>
                  <a:cubicBezTo>
                    <a:pt x="298" y="608"/>
                    <a:pt x="310" y="489"/>
                    <a:pt x="274" y="369"/>
                  </a:cubicBezTo>
                  <a:cubicBezTo>
                    <a:pt x="239" y="238"/>
                    <a:pt x="167" y="143"/>
                    <a:pt x="108" y="84"/>
                  </a:cubicBezTo>
                  <a:cubicBezTo>
                    <a:pt x="48" y="24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42"/>
            <p:cNvSpPr/>
            <p:nvPr/>
          </p:nvSpPr>
          <p:spPr>
            <a:xfrm>
              <a:off x="4625275" y="2186400"/>
              <a:ext cx="11025" cy="19375"/>
            </a:xfrm>
            <a:custGeom>
              <a:avLst/>
              <a:gdLst/>
              <a:ahLst/>
              <a:cxnLst/>
              <a:rect l="l" t="t" r="r" b="b"/>
              <a:pathLst>
                <a:path w="441" h="77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48" y="37"/>
                    <a:pt x="95" y="108"/>
                  </a:cubicBezTo>
                  <a:cubicBezTo>
                    <a:pt x="143" y="168"/>
                    <a:pt x="191" y="263"/>
                    <a:pt x="238" y="358"/>
                  </a:cubicBezTo>
                  <a:cubicBezTo>
                    <a:pt x="286" y="465"/>
                    <a:pt x="334" y="561"/>
                    <a:pt x="346" y="644"/>
                  </a:cubicBezTo>
                  <a:cubicBezTo>
                    <a:pt x="369" y="715"/>
                    <a:pt x="381" y="775"/>
                    <a:pt x="381" y="775"/>
                  </a:cubicBezTo>
                  <a:cubicBezTo>
                    <a:pt x="381" y="775"/>
                    <a:pt x="405" y="727"/>
                    <a:pt x="429" y="644"/>
                  </a:cubicBezTo>
                  <a:cubicBezTo>
                    <a:pt x="441" y="549"/>
                    <a:pt x="441" y="418"/>
                    <a:pt x="381" y="299"/>
                  </a:cubicBezTo>
                  <a:cubicBezTo>
                    <a:pt x="322" y="168"/>
                    <a:pt x="226" y="84"/>
                    <a:pt x="143" y="49"/>
                  </a:cubicBezTo>
                  <a:cubicBezTo>
                    <a:pt x="6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42"/>
            <p:cNvSpPr/>
            <p:nvPr/>
          </p:nvSpPr>
          <p:spPr>
            <a:xfrm>
              <a:off x="4643125" y="2227475"/>
              <a:ext cx="8950" cy="19375"/>
            </a:xfrm>
            <a:custGeom>
              <a:avLst/>
              <a:gdLst/>
              <a:ahLst/>
              <a:cxnLst/>
              <a:rect l="l" t="t" r="r" b="b"/>
              <a:pathLst>
                <a:path w="358" h="775" extrusionOk="0">
                  <a:moveTo>
                    <a:pt x="1" y="1"/>
                  </a:moveTo>
                  <a:cubicBezTo>
                    <a:pt x="1" y="1"/>
                    <a:pt x="24" y="203"/>
                    <a:pt x="120" y="418"/>
                  </a:cubicBezTo>
                  <a:cubicBezTo>
                    <a:pt x="215" y="620"/>
                    <a:pt x="346" y="775"/>
                    <a:pt x="346" y="775"/>
                  </a:cubicBezTo>
                  <a:cubicBezTo>
                    <a:pt x="346" y="775"/>
                    <a:pt x="358" y="572"/>
                    <a:pt x="263" y="346"/>
                  </a:cubicBezTo>
                  <a:cubicBezTo>
                    <a:pt x="167" y="13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42"/>
            <p:cNvSpPr/>
            <p:nvPr/>
          </p:nvSpPr>
          <p:spPr>
            <a:xfrm>
              <a:off x="5119375" y="2090625"/>
              <a:ext cx="78600" cy="11575"/>
            </a:xfrm>
            <a:custGeom>
              <a:avLst/>
              <a:gdLst/>
              <a:ahLst/>
              <a:cxnLst/>
              <a:rect l="l" t="t" r="r" b="b"/>
              <a:pathLst>
                <a:path w="3144" h="463" extrusionOk="0">
                  <a:moveTo>
                    <a:pt x="1067" y="0"/>
                  </a:moveTo>
                  <a:cubicBezTo>
                    <a:pt x="837" y="0"/>
                    <a:pt x="631" y="13"/>
                    <a:pt x="465" y="34"/>
                  </a:cubicBezTo>
                  <a:cubicBezTo>
                    <a:pt x="179" y="58"/>
                    <a:pt x="1" y="93"/>
                    <a:pt x="1" y="93"/>
                  </a:cubicBezTo>
                  <a:cubicBezTo>
                    <a:pt x="1" y="93"/>
                    <a:pt x="715" y="153"/>
                    <a:pt x="1584" y="236"/>
                  </a:cubicBezTo>
                  <a:cubicBezTo>
                    <a:pt x="2013" y="272"/>
                    <a:pt x="2406" y="308"/>
                    <a:pt x="2691" y="355"/>
                  </a:cubicBezTo>
                  <a:cubicBezTo>
                    <a:pt x="2834" y="379"/>
                    <a:pt x="2941" y="403"/>
                    <a:pt x="3025" y="427"/>
                  </a:cubicBezTo>
                  <a:cubicBezTo>
                    <a:pt x="3096" y="451"/>
                    <a:pt x="3144" y="462"/>
                    <a:pt x="3144" y="462"/>
                  </a:cubicBezTo>
                  <a:cubicBezTo>
                    <a:pt x="3144" y="462"/>
                    <a:pt x="3108" y="439"/>
                    <a:pt x="3037" y="391"/>
                  </a:cubicBezTo>
                  <a:cubicBezTo>
                    <a:pt x="2965" y="355"/>
                    <a:pt x="2858" y="308"/>
                    <a:pt x="2715" y="260"/>
                  </a:cubicBezTo>
                  <a:cubicBezTo>
                    <a:pt x="2441" y="153"/>
                    <a:pt x="2037" y="70"/>
                    <a:pt x="1596" y="22"/>
                  </a:cubicBezTo>
                  <a:cubicBezTo>
                    <a:pt x="1412" y="7"/>
                    <a:pt x="1233" y="0"/>
                    <a:pt x="10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42"/>
            <p:cNvSpPr/>
            <p:nvPr/>
          </p:nvSpPr>
          <p:spPr>
            <a:xfrm>
              <a:off x="5116700" y="2131650"/>
              <a:ext cx="57475" cy="12825"/>
            </a:xfrm>
            <a:custGeom>
              <a:avLst/>
              <a:gdLst/>
              <a:ahLst/>
              <a:cxnLst/>
              <a:rect l="l" t="t" r="r" b="b"/>
              <a:pathLst>
                <a:path w="2299" h="513" extrusionOk="0">
                  <a:moveTo>
                    <a:pt x="0" y="0"/>
                  </a:moveTo>
                  <a:cubicBezTo>
                    <a:pt x="0" y="0"/>
                    <a:pt x="501" y="214"/>
                    <a:pt x="1132" y="345"/>
                  </a:cubicBezTo>
                  <a:cubicBezTo>
                    <a:pt x="1453" y="405"/>
                    <a:pt x="1739" y="441"/>
                    <a:pt x="1953" y="465"/>
                  </a:cubicBezTo>
                  <a:cubicBezTo>
                    <a:pt x="2167" y="488"/>
                    <a:pt x="2298" y="512"/>
                    <a:pt x="2298" y="512"/>
                  </a:cubicBezTo>
                  <a:cubicBezTo>
                    <a:pt x="2298" y="512"/>
                    <a:pt x="2179" y="441"/>
                    <a:pt x="1977" y="357"/>
                  </a:cubicBezTo>
                  <a:cubicBezTo>
                    <a:pt x="1774" y="286"/>
                    <a:pt x="1489" y="203"/>
                    <a:pt x="1179" y="131"/>
                  </a:cubicBezTo>
                  <a:cubicBezTo>
                    <a:pt x="536" y="12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42"/>
            <p:cNvSpPr/>
            <p:nvPr/>
          </p:nvSpPr>
          <p:spPr>
            <a:xfrm>
              <a:off x="5114025" y="2179300"/>
              <a:ext cx="54500" cy="18525"/>
            </a:xfrm>
            <a:custGeom>
              <a:avLst/>
              <a:gdLst/>
              <a:ahLst/>
              <a:cxnLst/>
              <a:rect l="l" t="t" r="r" b="b"/>
              <a:pathLst>
                <a:path w="2180" h="741" extrusionOk="0">
                  <a:moveTo>
                    <a:pt x="565" y="0"/>
                  </a:moveTo>
                  <a:cubicBezTo>
                    <a:pt x="489" y="0"/>
                    <a:pt x="420" y="4"/>
                    <a:pt x="357" y="11"/>
                  </a:cubicBezTo>
                  <a:cubicBezTo>
                    <a:pt x="131" y="23"/>
                    <a:pt x="0" y="59"/>
                    <a:pt x="0" y="59"/>
                  </a:cubicBezTo>
                  <a:cubicBezTo>
                    <a:pt x="0" y="59"/>
                    <a:pt x="143" y="71"/>
                    <a:pt x="346" y="106"/>
                  </a:cubicBezTo>
                  <a:cubicBezTo>
                    <a:pt x="560" y="154"/>
                    <a:pt x="846" y="202"/>
                    <a:pt x="1143" y="285"/>
                  </a:cubicBezTo>
                  <a:cubicBezTo>
                    <a:pt x="1298" y="321"/>
                    <a:pt x="1453" y="368"/>
                    <a:pt x="1584" y="404"/>
                  </a:cubicBezTo>
                  <a:cubicBezTo>
                    <a:pt x="1643" y="416"/>
                    <a:pt x="1703" y="440"/>
                    <a:pt x="1751" y="464"/>
                  </a:cubicBezTo>
                  <a:cubicBezTo>
                    <a:pt x="1786" y="487"/>
                    <a:pt x="1834" y="535"/>
                    <a:pt x="1870" y="571"/>
                  </a:cubicBezTo>
                  <a:cubicBezTo>
                    <a:pt x="1941" y="654"/>
                    <a:pt x="2012" y="714"/>
                    <a:pt x="2084" y="737"/>
                  </a:cubicBezTo>
                  <a:cubicBezTo>
                    <a:pt x="2096" y="740"/>
                    <a:pt x="2108" y="741"/>
                    <a:pt x="2118" y="741"/>
                  </a:cubicBezTo>
                  <a:cubicBezTo>
                    <a:pt x="2138" y="741"/>
                    <a:pt x="2154" y="737"/>
                    <a:pt x="2165" y="735"/>
                  </a:cubicBezTo>
                  <a:lnTo>
                    <a:pt x="2165" y="735"/>
                  </a:lnTo>
                  <a:cubicBezTo>
                    <a:pt x="2174" y="737"/>
                    <a:pt x="2179" y="737"/>
                    <a:pt x="2179" y="737"/>
                  </a:cubicBezTo>
                  <a:cubicBezTo>
                    <a:pt x="2179" y="735"/>
                    <a:pt x="2178" y="734"/>
                    <a:pt x="2174" y="734"/>
                  </a:cubicBezTo>
                  <a:cubicBezTo>
                    <a:pt x="2172" y="734"/>
                    <a:pt x="2169" y="734"/>
                    <a:pt x="2165" y="735"/>
                  </a:cubicBezTo>
                  <a:lnTo>
                    <a:pt x="2165" y="735"/>
                  </a:lnTo>
                  <a:cubicBezTo>
                    <a:pt x="2150" y="732"/>
                    <a:pt x="2125" y="724"/>
                    <a:pt x="2096" y="702"/>
                  </a:cubicBezTo>
                  <a:cubicBezTo>
                    <a:pt x="2048" y="666"/>
                    <a:pt x="2001" y="606"/>
                    <a:pt x="1953" y="511"/>
                  </a:cubicBezTo>
                  <a:cubicBezTo>
                    <a:pt x="1917" y="464"/>
                    <a:pt x="1893" y="404"/>
                    <a:pt x="1834" y="356"/>
                  </a:cubicBezTo>
                  <a:cubicBezTo>
                    <a:pt x="1786" y="297"/>
                    <a:pt x="1715" y="261"/>
                    <a:pt x="1643" y="237"/>
                  </a:cubicBezTo>
                  <a:cubicBezTo>
                    <a:pt x="1512" y="178"/>
                    <a:pt x="1358" y="118"/>
                    <a:pt x="1203" y="83"/>
                  </a:cubicBezTo>
                  <a:cubicBezTo>
                    <a:pt x="966" y="23"/>
                    <a:pt x="748" y="0"/>
                    <a:pt x="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42"/>
            <p:cNvSpPr/>
            <p:nvPr/>
          </p:nvSpPr>
          <p:spPr>
            <a:xfrm>
              <a:off x="5221175" y="2076875"/>
              <a:ext cx="9250" cy="28300"/>
            </a:xfrm>
            <a:custGeom>
              <a:avLst/>
              <a:gdLst/>
              <a:ahLst/>
              <a:cxnLst/>
              <a:rect l="l" t="t" r="r" b="b"/>
              <a:pathLst>
                <a:path w="370" h="1132" extrusionOk="0">
                  <a:moveTo>
                    <a:pt x="370" y="0"/>
                  </a:moveTo>
                  <a:lnTo>
                    <a:pt x="370" y="0"/>
                  </a:lnTo>
                  <a:cubicBezTo>
                    <a:pt x="370" y="0"/>
                    <a:pt x="310" y="36"/>
                    <a:pt x="239" y="119"/>
                  </a:cubicBezTo>
                  <a:cubicBezTo>
                    <a:pt x="155" y="203"/>
                    <a:pt x="72" y="346"/>
                    <a:pt x="36" y="524"/>
                  </a:cubicBezTo>
                  <a:cubicBezTo>
                    <a:pt x="1" y="691"/>
                    <a:pt x="24" y="858"/>
                    <a:pt x="60" y="965"/>
                  </a:cubicBezTo>
                  <a:cubicBezTo>
                    <a:pt x="96" y="1072"/>
                    <a:pt x="143" y="1132"/>
                    <a:pt x="143" y="1132"/>
                  </a:cubicBezTo>
                  <a:cubicBezTo>
                    <a:pt x="143" y="1132"/>
                    <a:pt x="155" y="1060"/>
                    <a:pt x="167" y="953"/>
                  </a:cubicBezTo>
                  <a:cubicBezTo>
                    <a:pt x="179" y="846"/>
                    <a:pt x="215" y="715"/>
                    <a:pt x="239" y="560"/>
                  </a:cubicBezTo>
                  <a:cubicBezTo>
                    <a:pt x="274" y="417"/>
                    <a:pt x="298" y="274"/>
                    <a:pt x="322" y="179"/>
                  </a:cubicBezTo>
                  <a:cubicBezTo>
                    <a:pt x="358" y="72"/>
                    <a:pt x="370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42"/>
            <p:cNvSpPr/>
            <p:nvPr/>
          </p:nvSpPr>
          <p:spPr>
            <a:xfrm>
              <a:off x="5201825" y="2133125"/>
              <a:ext cx="8650" cy="16700"/>
            </a:xfrm>
            <a:custGeom>
              <a:avLst/>
              <a:gdLst/>
              <a:ahLst/>
              <a:cxnLst/>
              <a:rect l="l" t="t" r="r" b="b"/>
              <a:pathLst>
                <a:path w="346" h="668" extrusionOk="0">
                  <a:moveTo>
                    <a:pt x="346" y="1"/>
                  </a:moveTo>
                  <a:cubicBezTo>
                    <a:pt x="346" y="1"/>
                    <a:pt x="298" y="13"/>
                    <a:pt x="239" y="60"/>
                  </a:cubicBezTo>
                  <a:cubicBezTo>
                    <a:pt x="179" y="96"/>
                    <a:pt x="96" y="167"/>
                    <a:pt x="48" y="263"/>
                  </a:cubicBezTo>
                  <a:cubicBezTo>
                    <a:pt x="1" y="370"/>
                    <a:pt x="1" y="477"/>
                    <a:pt x="1" y="548"/>
                  </a:cubicBezTo>
                  <a:cubicBezTo>
                    <a:pt x="13" y="620"/>
                    <a:pt x="24" y="667"/>
                    <a:pt x="24" y="667"/>
                  </a:cubicBezTo>
                  <a:cubicBezTo>
                    <a:pt x="24" y="667"/>
                    <a:pt x="60" y="632"/>
                    <a:pt x="108" y="572"/>
                  </a:cubicBezTo>
                  <a:cubicBezTo>
                    <a:pt x="144" y="513"/>
                    <a:pt x="203" y="441"/>
                    <a:pt x="239" y="358"/>
                  </a:cubicBezTo>
                  <a:cubicBezTo>
                    <a:pt x="286" y="275"/>
                    <a:pt x="310" y="191"/>
                    <a:pt x="322" y="120"/>
                  </a:cubicBezTo>
                  <a:cubicBezTo>
                    <a:pt x="346" y="48"/>
                    <a:pt x="346" y="1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42"/>
            <p:cNvSpPr/>
            <p:nvPr/>
          </p:nvSpPr>
          <p:spPr>
            <a:xfrm>
              <a:off x="5188125" y="2183125"/>
              <a:ext cx="10150" cy="19975"/>
            </a:xfrm>
            <a:custGeom>
              <a:avLst/>
              <a:gdLst/>
              <a:ahLst/>
              <a:cxnLst/>
              <a:rect l="l" t="t" r="r" b="b"/>
              <a:pathLst>
                <a:path w="406" h="799" extrusionOk="0">
                  <a:moveTo>
                    <a:pt x="406" y="1"/>
                  </a:moveTo>
                  <a:cubicBezTo>
                    <a:pt x="406" y="1"/>
                    <a:pt x="346" y="13"/>
                    <a:pt x="275" y="60"/>
                  </a:cubicBezTo>
                  <a:cubicBezTo>
                    <a:pt x="203" y="108"/>
                    <a:pt x="108" y="203"/>
                    <a:pt x="60" y="322"/>
                  </a:cubicBezTo>
                  <a:cubicBezTo>
                    <a:pt x="1" y="453"/>
                    <a:pt x="1" y="572"/>
                    <a:pt x="13" y="668"/>
                  </a:cubicBezTo>
                  <a:cubicBezTo>
                    <a:pt x="25" y="751"/>
                    <a:pt x="49" y="799"/>
                    <a:pt x="49" y="799"/>
                  </a:cubicBezTo>
                  <a:cubicBezTo>
                    <a:pt x="49" y="799"/>
                    <a:pt x="84" y="751"/>
                    <a:pt x="120" y="680"/>
                  </a:cubicBezTo>
                  <a:cubicBezTo>
                    <a:pt x="156" y="608"/>
                    <a:pt x="203" y="513"/>
                    <a:pt x="251" y="406"/>
                  </a:cubicBezTo>
                  <a:cubicBezTo>
                    <a:pt x="299" y="311"/>
                    <a:pt x="334" y="203"/>
                    <a:pt x="358" y="132"/>
                  </a:cubicBezTo>
                  <a:cubicBezTo>
                    <a:pt x="382" y="49"/>
                    <a:pt x="406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42"/>
            <p:cNvSpPr/>
            <p:nvPr/>
          </p:nvSpPr>
          <p:spPr>
            <a:xfrm>
              <a:off x="5181600" y="2219750"/>
              <a:ext cx="8650" cy="12225"/>
            </a:xfrm>
            <a:custGeom>
              <a:avLst/>
              <a:gdLst/>
              <a:ahLst/>
              <a:cxnLst/>
              <a:rect l="l" t="t" r="r" b="b"/>
              <a:pathLst>
                <a:path w="346" h="489" extrusionOk="0">
                  <a:moveTo>
                    <a:pt x="345" y="0"/>
                  </a:moveTo>
                  <a:cubicBezTo>
                    <a:pt x="345" y="0"/>
                    <a:pt x="310" y="0"/>
                    <a:pt x="250" y="24"/>
                  </a:cubicBezTo>
                  <a:cubicBezTo>
                    <a:pt x="191" y="36"/>
                    <a:pt x="107" y="84"/>
                    <a:pt x="60" y="167"/>
                  </a:cubicBezTo>
                  <a:cubicBezTo>
                    <a:pt x="12" y="239"/>
                    <a:pt x="0" y="334"/>
                    <a:pt x="0" y="393"/>
                  </a:cubicBezTo>
                  <a:cubicBezTo>
                    <a:pt x="12" y="453"/>
                    <a:pt x="36" y="489"/>
                    <a:pt x="36" y="489"/>
                  </a:cubicBezTo>
                  <a:cubicBezTo>
                    <a:pt x="36" y="489"/>
                    <a:pt x="60" y="465"/>
                    <a:pt x="107" y="429"/>
                  </a:cubicBezTo>
                  <a:cubicBezTo>
                    <a:pt x="143" y="381"/>
                    <a:pt x="191" y="334"/>
                    <a:pt x="238" y="274"/>
                  </a:cubicBezTo>
                  <a:cubicBezTo>
                    <a:pt x="274" y="215"/>
                    <a:pt x="298" y="155"/>
                    <a:pt x="321" y="96"/>
                  </a:cubicBezTo>
                  <a:cubicBezTo>
                    <a:pt x="333" y="48"/>
                    <a:pt x="345" y="0"/>
                    <a:pt x="3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42"/>
            <p:cNvSpPr/>
            <p:nvPr/>
          </p:nvSpPr>
          <p:spPr>
            <a:xfrm>
              <a:off x="5213425" y="2258750"/>
              <a:ext cx="119100" cy="47050"/>
            </a:xfrm>
            <a:custGeom>
              <a:avLst/>
              <a:gdLst/>
              <a:ahLst/>
              <a:cxnLst/>
              <a:rect l="l" t="t" r="r" b="b"/>
              <a:pathLst>
                <a:path w="4764" h="1882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49" y="60"/>
                    <a:pt x="144" y="143"/>
                  </a:cubicBezTo>
                  <a:cubicBezTo>
                    <a:pt x="251" y="238"/>
                    <a:pt x="394" y="357"/>
                    <a:pt x="584" y="500"/>
                  </a:cubicBezTo>
                  <a:cubicBezTo>
                    <a:pt x="965" y="774"/>
                    <a:pt x="1573" y="1084"/>
                    <a:pt x="2287" y="1226"/>
                  </a:cubicBezTo>
                  <a:cubicBezTo>
                    <a:pt x="2644" y="1298"/>
                    <a:pt x="2989" y="1322"/>
                    <a:pt x="3287" y="1369"/>
                  </a:cubicBezTo>
                  <a:cubicBezTo>
                    <a:pt x="3585" y="1429"/>
                    <a:pt x="3847" y="1512"/>
                    <a:pt x="4061" y="1596"/>
                  </a:cubicBezTo>
                  <a:cubicBezTo>
                    <a:pt x="4275" y="1679"/>
                    <a:pt x="4454" y="1750"/>
                    <a:pt x="4573" y="1810"/>
                  </a:cubicBezTo>
                  <a:cubicBezTo>
                    <a:pt x="4692" y="1858"/>
                    <a:pt x="4763" y="1881"/>
                    <a:pt x="4763" y="1881"/>
                  </a:cubicBezTo>
                  <a:cubicBezTo>
                    <a:pt x="4763" y="1881"/>
                    <a:pt x="4704" y="1846"/>
                    <a:pt x="4585" y="1774"/>
                  </a:cubicBezTo>
                  <a:cubicBezTo>
                    <a:pt x="4478" y="1703"/>
                    <a:pt x="4311" y="1607"/>
                    <a:pt x="4109" y="1500"/>
                  </a:cubicBezTo>
                  <a:cubicBezTo>
                    <a:pt x="3894" y="1393"/>
                    <a:pt x="3632" y="1274"/>
                    <a:pt x="3323" y="1203"/>
                  </a:cubicBezTo>
                  <a:cubicBezTo>
                    <a:pt x="3013" y="1119"/>
                    <a:pt x="2668" y="1084"/>
                    <a:pt x="2335" y="1024"/>
                  </a:cubicBezTo>
                  <a:cubicBezTo>
                    <a:pt x="1644" y="881"/>
                    <a:pt x="1049" y="631"/>
                    <a:pt x="644" y="405"/>
                  </a:cubicBezTo>
                  <a:cubicBezTo>
                    <a:pt x="442" y="298"/>
                    <a:pt x="275" y="191"/>
                    <a:pt x="168" y="119"/>
                  </a:cubicBezTo>
                  <a:cubicBezTo>
                    <a:pt x="61" y="4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42"/>
            <p:cNvSpPr/>
            <p:nvPr/>
          </p:nvSpPr>
          <p:spPr>
            <a:xfrm>
              <a:off x="5340250" y="2306450"/>
              <a:ext cx="7750" cy="6300"/>
            </a:xfrm>
            <a:custGeom>
              <a:avLst/>
              <a:gdLst/>
              <a:ahLst/>
              <a:cxnLst/>
              <a:rect l="l" t="t" r="r" b="b"/>
              <a:pathLst>
                <a:path w="310" h="252" extrusionOk="0">
                  <a:moveTo>
                    <a:pt x="76" y="0"/>
                  </a:moveTo>
                  <a:cubicBezTo>
                    <a:pt x="33" y="0"/>
                    <a:pt x="0" y="9"/>
                    <a:pt x="0" y="9"/>
                  </a:cubicBezTo>
                  <a:cubicBezTo>
                    <a:pt x="0" y="9"/>
                    <a:pt x="0" y="140"/>
                    <a:pt x="95" y="211"/>
                  </a:cubicBezTo>
                  <a:cubicBezTo>
                    <a:pt x="142" y="245"/>
                    <a:pt x="203" y="252"/>
                    <a:pt x="248" y="252"/>
                  </a:cubicBezTo>
                  <a:cubicBezTo>
                    <a:pt x="284" y="252"/>
                    <a:pt x="310" y="247"/>
                    <a:pt x="310" y="247"/>
                  </a:cubicBezTo>
                  <a:cubicBezTo>
                    <a:pt x="310" y="247"/>
                    <a:pt x="310" y="104"/>
                    <a:pt x="214" y="45"/>
                  </a:cubicBezTo>
                  <a:cubicBezTo>
                    <a:pt x="173" y="9"/>
                    <a:pt x="119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42"/>
            <p:cNvSpPr/>
            <p:nvPr/>
          </p:nvSpPr>
          <p:spPr>
            <a:xfrm>
              <a:off x="5354825" y="2313050"/>
              <a:ext cx="11625" cy="6300"/>
            </a:xfrm>
            <a:custGeom>
              <a:avLst/>
              <a:gdLst/>
              <a:ahLst/>
              <a:cxnLst/>
              <a:rect l="l" t="t" r="r" b="b"/>
              <a:pathLst>
                <a:path w="465" h="252" extrusionOk="0">
                  <a:moveTo>
                    <a:pt x="132" y="1"/>
                  </a:moveTo>
                  <a:cubicBezTo>
                    <a:pt x="59" y="1"/>
                    <a:pt x="0" y="19"/>
                    <a:pt x="0" y="19"/>
                  </a:cubicBezTo>
                  <a:cubicBezTo>
                    <a:pt x="0" y="19"/>
                    <a:pt x="60" y="162"/>
                    <a:pt x="191" y="221"/>
                  </a:cubicBezTo>
                  <a:cubicBezTo>
                    <a:pt x="241" y="244"/>
                    <a:pt x="293" y="251"/>
                    <a:pt x="339" y="251"/>
                  </a:cubicBezTo>
                  <a:cubicBezTo>
                    <a:pt x="411" y="251"/>
                    <a:pt x="465" y="233"/>
                    <a:pt x="465" y="233"/>
                  </a:cubicBezTo>
                  <a:cubicBezTo>
                    <a:pt x="465" y="233"/>
                    <a:pt x="405" y="90"/>
                    <a:pt x="274" y="31"/>
                  </a:cubicBezTo>
                  <a:cubicBezTo>
                    <a:pt x="228" y="8"/>
                    <a:pt x="177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42"/>
            <p:cNvSpPr/>
            <p:nvPr/>
          </p:nvSpPr>
          <p:spPr>
            <a:xfrm>
              <a:off x="4822325" y="1883700"/>
              <a:ext cx="60150" cy="40200"/>
            </a:xfrm>
            <a:custGeom>
              <a:avLst/>
              <a:gdLst/>
              <a:ahLst/>
              <a:cxnLst/>
              <a:rect l="l" t="t" r="r" b="b"/>
              <a:pathLst>
                <a:path w="2406" h="1608" extrusionOk="0">
                  <a:moveTo>
                    <a:pt x="2405" y="0"/>
                  </a:moveTo>
                  <a:lnTo>
                    <a:pt x="2405" y="0"/>
                  </a:lnTo>
                  <a:cubicBezTo>
                    <a:pt x="2405" y="0"/>
                    <a:pt x="2250" y="72"/>
                    <a:pt x="2024" y="191"/>
                  </a:cubicBezTo>
                  <a:cubicBezTo>
                    <a:pt x="1786" y="322"/>
                    <a:pt x="1465" y="488"/>
                    <a:pt x="1131" y="727"/>
                  </a:cubicBezTo>
                  <a:cubicBezTo>
                    <a:pt x="965" y="846"/>
                    <a:pt x="822" y="977"/>
                    <a:pt x="703" y="1108"/>
                  </a:cubicBezTo>
                  <a:cubicBezTo>
                    <a:pt x="584" y="1227"/>
                    <a:pt x="476" y="1334"/>
                    <a:pt x="369" y="1417"/>
                  </a:cubicBezTo>
                  <a:cubicBezTo>
                    <a:pt x="274" y="1500"/>
                    <a:pt x="179" y="1548"/>
                    <a:pt x="119" y="1572"/>
                  </a:cubicBezTo>
                  <a:cubicBezTo>
                    <a:pt x="84" y="1584"/>
                    <a:pt x="48" y="1596"/>
                    <a:pt x="36" y="1596"/>
                  </a:cubicBezTo>
                  <a:cubicBezTo>
                    <a:pt x="12" y="1596"/>
                    <a:pt x="0" y="1608"/>
                    <a:pt x="0" y="1608"/>
                  </a:cubicBezTo>
                  <a:lnTo>
                    <a:pt x="36" y="1608"/>
                  </a:lnTo>
                  <a:cubicBezTo>
                    <a:pt x="60" y="1608"/>
                    <a:pt x="84" y="1608"/>
                    <a:pt x="119" y="1596"/>
                  </a:cubicBezTo>
                  <a:cubicBezTo>
                    <a:pt x="203" y="1596"/>
                    <a:pt x="310" y="1572"/>
                    <a:pt x="429" y="1500"/>
                  </a:cubicBezTo>
                  <a:cubicBezTo>
                    <a:pt x="548" y="1441"/>
                    <a:pt x="691" y="1346"/>
                    <a:pt x="822" y="1239"/>
                  </a:cubicBezTo>
                  <a:cubicBezTo>
                    <a:pt x="953" y="1119"/>
                    <a:pt x="1096" y="1012"/>
                    <a:pt x="1250" y="893"/>
                  </a:cubicBezTo>
                  <a:cubicBezTo>
                    <a:pt x="1584" y="667"/>
                    <a:pt x="1881" y="453"/>
                    <a:pt x="2084" y="286"/>
                  </a:cubicBezTo>
                  <a:cubicBezTo>
                    <a:pt x="2286" y="119"/>
                    <a:pt x="2405" y="0"/>
                    <a:pt x="2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42"/>
            <p:cNvSpPr/>
            <p:nvPr/>
          </p:nvSpPr>
          <p:spPr>
            <a:xfrm>
              <a:off x="5041400" y="1825950"/>
              <a:ext cx="167300" cy="39625"/>
            </a:xfrm>
            <a:custGeom>
              <a:avLst/>
              <a:gdLst/>
              <a:ahLst/>
              <a:cxnLst/>
              <a:rect l="l" t="t" r="r" b="b"/>
              <a:pathLst>
                <a:path w="6692" h="1585" extrusionOk="0">
                  <a:moveTo>
                    <a:pt x="0" y="0"/>
                  </a:moveTo>
                  <a:cubicBezTo>
                    <a:pt x="0" y="1"/>
                    <a:pt x="357" y="131"/>
                    <a:pt x="953" y="334"/>
                  </a:cubicBezTo>
                  <a:cubicBezTo>
                    <a:pt x="1536" y="536"/>
                    <a:pt x="2370" y="786"/>
                    <a:pt x="3298" y="1013"/>
                  </a:cubicBezTo>
                  <a:cubicBezTo>
                    <a:pt x="4215" y="1227"/>
                    <a:pt x="5072" y="1370"/>
                    <a:pt x="5691" y="1465"/>
                  </a:cubicBezTo>
                  <a:cubicBezTo>
                    <a:pt x="6310" y="1548"/>
                    <a:pt x="6691" y="1584"/>
                    <a:pt x="6691" y="1584"/>
                  </a:cubicBezTo>
                  <a:cubicBezTo>
                    <a:pt x="6691" y="1584"/>
                    <a:pt x="6310" y="1501"/>
                    <a:pt x="5703" y="1358"/>
                  </a:cubicBezTo>
                  <a:cubicBezTo>
                    <a:pt x="5096" y="1215"/>
                    <a:pt x="4263" y="1024"/>
                    <a:pt x="3346" y="798"/>
                  </a:cubicBezTo>
                  <a:cubicBezTo>
                    <a:pt x="2417" y="584"/>
                    <a:pt x="1584" y="381"/>
                    <a:pt x="976" y="239"/>
                  </a:cubicBezTo>
                  <a:cubicBezTo>
                    <a:pt x="369" y="84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42"/>
            <p:cNvSpPr/>
            <p:nvPr/>
          </p:nvSpPr>
          <p:spPr>
            <a:xfrm>
              <a:off x="5090800" y="1851850"/>
              <a:ext cx="94675" cy="17725"/>
            </a:xfrm>
            <a:custGeom>
              <a:avLst/>
              <a:gdLst/>
              <a:ahLst/>
              <a:cxnLst/>
              <a:rect l="l" t="t" r="r" b="b"/>
              <a:pathLst>
                <a:path w="3787" h="709" extrusionOk="0">
                  <a:moveTo>
                    <a:pt x="1" y="0"/>
                  </a:moveTo>
                  <a:cubicBezTo>
                    <a:pt x="1" y="0"/>
                    <a:pt x="191" y="84"/>
                    <a:pt x="524" y="203"/>
                  </a:cubicBezTo>
                  <a:cubicBezTo>
                    <a:pt x="858" y="322"/>
                    <a:pt x="1322" y="465"/>
                    <a:pt x="1858" y="560"/>
                  </a:cubicBezTo>
                  <a:cubicBezTo>
                    <a:pt x="2382" y="655"/>
                    <a:pt x="2870" y="691"/>
                    <a:pt x="3215" y="703"/>
                  </a:cubicBezTo>
                  <a:cubicBezTo>
                    <a:pt x="3334" y="707"/>
                    <a:pt x="3438" y="708"/>
                    <a:pt x="3522" y="708"/>
                  </a:cubicBezTo>
                  <a:cubicBezTo>
                    <a:pt x="3692" y="708"/>
                    <a:pt x="3787" y="703"/>
                    <a:pt x="3787" y="703"/>
                  </a:cubicBezTo>
                  <a:cubicBezTo>
                    <a:pt x="3787" y="703"/>
                    <a:pt x="2930" y="548"/>
                    <a:pt x="1894" y="346"/>
                  </a:cubicBezTo>
                  <a:cubicBezTo>
                    <a:pt x="846" y="155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42"/>
            <p:cNvSpPr/>
            <p:nvPr/>
          </p:nvSpPr>
          <p:spPr>
            <a:xfrm>
              <a:off x="5114025" y="1871100"/>
              <a:ext cx="47950" cy="7050"/>
            </a:xfrm>
            <a:custGeom>
              <a:avLst/>
              <a:gdLst/>
              <a:ahLst/>
              <a:cxnLst/>
              <a:rect l="l" t="t" r="r" b="b"/>
              <a:pathLst>
                <a:path w="1918" h="282" extrusionOk="0">
                  <a:moveTo>
                    <a:pt x="367" y="1"/>
                  </a:moveTo>
                  <a:cubicBezTo>
                    <a:pt x="144" y="1"/>
                    <a:pt x="0" y="16"/>
                    <a:pt x="0" y="16"/>
                  </a:cubicBezTo>
                  <a:cubicBezTo>
                    <a:pt x="0" y="16"/>
                    <a:pt x="417" y="171"/>
                    <a:pt x="953" y="242"/>
                  </a:cubicBezTo>
                  <a:cubicBezTo>
                    <a:pt x="1177" y="273"/>
                    <a:pt x="1387" y="282"/>
                    <a:pt x="1552" y="282"/>
                  </a:cubicBezTo>
                  <a:cubicBezTo>
                    <a:pt x="1773" y="282"/>
                    <a:pt x="1917" y="266"/>
                    <a:pt x="1917" y="266"/>
                  </a:cubicBezTo>
                  <a:cubicBezTo>
                    <a:pt x="1917" y="266"/>
                    <a:pt x="1500" y="99"/>
                    <a:pt x="977" y="40"/>
                  </a:cubicBezTo>
                  <a:cubicBezTo>
                    <a:pt x="747" y="9"/>
                    <a:pt x="535" y="1"/>
                    <a:pt x="3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42"/>
            <p:cNvSpPr/>
            <p:nvPr/>
          </p:nvSpPr>
          <p:spPr>
            <a:xfrm>
              <a:off x="5126525" y="1883875"/>
              <a:ext cx="25925" cy="6200"/>
            </a:xfrm>
            <a:custGeom>
              <a:avLst/>
              <a:gdLst/>
              <a:ahLst/>
              <a:cxnLst/>
              <a:rect l="l" t="t" r="r" b="b"/>
              <a:pathLst>
                <a:path w="1037" h="248" extrusionOk="0">
                  <a:moveTo>
                    <a:pt x="332" y="1"/>
                  </a:moveTo>
                  <a:cubicBezTo>
                    <a:pt x="141" y="1"/>
                    <a:pt x="0" y="41"/>
                    <a:pt x="0" y="41"/>
                  </a:cubicBezTo>
                  <a:cubicBezTo>
                    <a:pt x="0" y="41"/>
                    <a:pt x="215" y="184"/>
                    <a:pt x="500" y="231"/>
                  </a:cubicBezTo>
                  <a:cubicBezTo>
                    <a:pt x="572" y="243"/>
                    <a:pt x="641" y="248"/>
                    <a:pt x="705" y="248"/>
                  </a:cubicBezTo>
                  <a:cubicBezTo>
                    <a:pt x="896" y="248"/>
                    <a:pt x="1036" y="208"/>
                    <a:pt x="1036" y="208"/>
                  </a:cubicBezTo>
                  <a:cubicBezTo>
                    <a:pt x="1036" y="208"/>
                    <a:pt x="822" y="65"/>
                    <a:pt x="536" y="17"/>
                  </a:cubicBezTo>
                  <a:cubicBezTo>
                    <a:pt x="465" y="5"/>
                    <a:pt x="395" y="1"/>
                    <a:pt x="3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42"/>
            <p:cNvSpPr/>
            <p:nvPr/>
          </p:nvSpPr>
          <p:spPr>
            <a:xfrm>
              <a:off x="5129200" y="1893975"/>
              <a:ext cx="27400" cy="5600"/>
            </a:xfrm>
            <a:custGeom>
              <a:avLst/>
              <a:gdLst/>
              <a:ahLst/>
              <a:cxnLst/>
              <a:rect l="l" t="t" r="r" b="b"/>
              <a:pathLst>
                <a:path w="1096" h="224" extrusionOk="0">
                  <a:moveTo>
                    <a:pt x="407" y="1"/>
                  </a:moveTo>
                  <a:cubicBezTo>
                    <a:pt x="315" y="1"/>
                    <a:pt x="231" y="6"/>
                    <a:pt x="167" y="6"/>
                  </a:cubicBezTo>
                  <a:cubicBezTo>
                    <a:pt x="60" y="18"/>
                    <a:pt x="1" y="30"/>
                    <a:pt x="1" y="30"/>
                  </a:cubicBezTo>
                  <a:cubicBezTo>
                    <a:pt x="1" y="30"/>
                    <a:pt x="48" y="66"/>
                    <a:pt x="143" y="113"/>
                  </a:cubicBezTo>
                  <a:cubicBezTo>
                    <a:pt x="239" y="161"/>
                    <a:pt x="382" y="208"/>
                    <a:pt x="536" y="220"/>
                  </a:cubicBezTo>
                  <a:cubicBezTo>
                    <a:pt x="565" y="223"/>
                    <a:pt x="593" y="223"/>
                    <a:pt x="620" y="223"/>
                  </a:cubicBezTo>
                  <a:cubicBezTo>
                    <a:pt x="742" y="223"/>
                    <a:pt x="851" y="204"/>
                    <a:pt x="929" y="185"/>
                  </a:cubicBezTo>
                  <a:cubicBezTo>
                    <a:pt x="1036" y="149"/>
                    <a:pt x="1096" y="125"/>
                    <a:pt x="1096" y="125"/>
                  </a:cubicBezTo>
                  <a:cubicBezTo>
                    <a:pt x="1096" y="125"/>
                    <a:pt x="1036" y="101"/>
                    <a:pt x="929" y="77"/>
                  </a:cubicBezTo>
                  <a:cubicBezTo>
                    <a:pt x="834" y="54"/>
                    <a:pt x="703" y="18"/>
                    <a:pt x="548" y="6"/>
                  </a:cubicBezTo>
                  <a:cubicBezTo>
                    <a:pt x="501" y="2"/>
                    <a:pt x="453" y="1"/>
                    <a:pt x="4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42"/>
            <p:cNvSpPr/>
            <p:nvPr/>
          </p:nvSpPr>
          <p:spPr>
            <a:xfrm>
              <a:off x="4366600" y="1871800"/>
              <a:ext cx="166125" cy="19650"/>
            </a:xfrm>
            <a:custGeom>
              <a:avLst/>
              <a:gdLst/>
              <a:ahLst/>
              <a:cxnLst/>
              <a:rect l="l" t="t" r="r" b="b"/>
              <a:pathLst>
                <a:path w="6645" h="786" extrusionOk="0">
                  <a:moveTo>
                    <a:pt x="6644" y="0"/>
                  </a:moveTo>
                  <a:cubicBezTo>
                    <a:pt x="6644" y="0"/>
                    <a:pt x="5144" y="71"/>
                    <a:pt x="3311" y="286"/>
                  </a:cubicBezTo>
                  <a:cubicBezTo>
                    <a:pt x="1477" y="500"/>
                    <a:pt x="1" y="786"/>
                    <a:pt x="1" y="786"/>
                  </a:cubicBezTo>
                  <a:cubicBezTo>
                    <a:pt x="1" y="786"/>
                    <a:pt x="1501" y="714"/>
                    <a:pt x="3334" y="500"/>
                  </a:cubicBezTo>
                  <a:cubicBezTo>
                    <a:pt x="5168" y="274"/>
                    <a:pt x="6644" y="0"/>
                    <a:pt x="66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42"/>
            <p:cNvSpPr/>
            <p:nvPr/>
          </p:nvSpPr>
          <p:spPr>
            <a:xfrm>
              <a:off x="4427025" y="1892225"/>
              <a:ext cx="60450" cy="5900"/>
            </a:xfrm>
            <a:custGeom>
              <a:avLst/>
              <a:gdLst/>
              <a:ahLst/>
              <a:cxnLst/>
              <a:rect l="l" t="t" r="r" b="b"/>
              <a:pathLst>
                <a:path w="2418" h="236" extrusionOk="0">
                  <a:moveTo>
                    <a:pt x="1674" y="0"/>
                  </a:moveTo>
                  <a:cubicBezTo>
                    <a:pt x="1529" y="0"/>
                    <a:pt x="1370" y="5"/>
                    <a:pt x="1203" y="16"/>
                  </a:cubicBezTo>
                  <a:cubicBezTo>
                    <a:pt x="536" y="52"/>
                    <a:pt x="1" y="195"/>
                    <a:pt x="1" y="195"/>
                  </a:cubicBezTo>
                  <a:cubicBezTo>
                    <a:pt x="1" y="195"/>
                    <a:pt x="309" y="235"/>
                    <a:pt x="744" y="235"/>
                  </a:cubicBezTo>
                  <a:cubicBezTo>
                    <a:pt x="889" y="235"/>
                    <a:pt x="1048" y="231"/>
                    <a:pt x="1215" y="219"/>
                  </a:cubicBezTo>
                  <a:cubicBezTo>
                    <a:pt x="1882" y="171"/>
                    <a:pt x="2418" y="40"/>
                    <a:pt x="2418" y="40"/>
                  </a:cubicBezTo>
                  <a:cubicBezTo>
                    <a:pt x="2418" y="40"/>
                    <a:pt x="2110" y="0"/>
                    <a:pt x="16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42"/>
            <p:cNvSpPr/>
            <p:nvPr/>
          </p:nvSpPr>
          <p:spPr>
            <a:xfrm>
              <a:off x="4440725" y="1904800"/>
              <a:ext cx="30075" cy="5200"/>
            </a:xfrm>
            <a:custGeom>
              <a:avLst/>
              <a:gdLst/>
              <a:ahLst/>
              <a:cxnLst/>
              <a:rect l="l" t="t" r="r" b="b"/>
              <a:pathLst>
                <a:path w="1203" h="208" extrusionOk="0">
                  <a:moveTo>
                    <a:pt x="661" y="0"/>
                  </a:moveTo>
                  <a:cubicBezTo>
                    <a:pt x="640" y="0"/>
                    <a:pt x="618" y="1"/>
                    <a:pt x="596" y="2"/>
                  </a:cubicBezTo>
                  <a:cubicBezTo>
                    <a:pt x="262" y="14"/>
                    <a:pt x="0" y="133"/>
                    <a:pt x="0" y="133"/>
                  </a:cubicBezTo>
                  <a:cubicBezTo>
                    <a:pt x="0" y="133"/>
                    <a:pt x="217" y="208"/>
                    <a:pt x="499" y="208"/>
                  </a:cubicBezTo>
                  <a:cubicBezTo>
                    <a:pt x="534" y="208"/>
                    <a:pt x="571" y="207"/>
                    <a:pt x="608" y="204"/>
                  </a:cubicBezTo>
                  <a:cubicBezTo>
                    <a:pt x="941" y="192"/>
                    <a:pt x="1203" y="73"/>
                    <a:pt x="1203" y="73"/>
                  </a:cubicBezTo>
                  <a:cubicBezTo>
                    <a:pt x="1203" y="73"/>
                    <a:pt x="964" y="0"/>
                    <a:pt x="6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42"/>
            <p:cNvSpPr/>
            <p:nvPr/>
          </p:nvSpPr>
          <p:spPr>
            <a:xfrm>
              <a:off x="4444900" y="1918500"/>
              <a:ext cx="21750" cy="5425"/>
            </a:xfrm>
            <a:custGeom>
              <a:avLst/>
              <a:gdLst/>
              <a:ahLst/>
              <a:cxnLst/>
              <a:rect l="l" t="t" r="r" b="b"/>
              <a:pathLst>
                <a:path w="870" h="217" extrusionOk="0">
                  <a:moveTo>
                    <a:pt x="399" y="0"/>
                  </a:moveTo>
                  <a:cubicBezTo>
                    <a:pt x="179" y="0"/>
                    <a:pt x="0" y="85"/>
                    <a:pt x="0" y="85"/>
                  </a:cubicBezTo>
                  <a:cubicBezTo>
                    <a:pt x="0" y="85"/>
                    <a:pt x="191" y="204"/>
                    <a:pt x="429" y="216"/>
                  </a:cubicBezTo>
                  <a:cubicBezTo>
                    <a:pt x="443" y="216"/>
                    <a:pt x="457" y="217"/>
                    <a:pt x="470" y="217"/>
                  </a:cubicBezTo>
                  <a:cubicBezTo>
                    <a:pt x="690" y="217"/>
                    <a:pt x="869" y="132"/>
                    <a:pt x="869" y="132"/>
                  </a:cubicBezTo>
                  <a:cubicBezTo>
                    <a:pt x="869" y="132"/>
                    <a:pt x="679" y="25"/>
                    <a:pt x="441" y="1"/>
                  </a:cubicBezTo>
                  <a:cubicBezTo>
                    <a:pt x="427" y="1"/>
                    <a:pt x="413" y="0"/>
                    <a:pt x="3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42"/>
            <p:cNvSpPr/>
            <p:nvPr/>
          </p:nvSpPr>
          <p:spPr>
            <a:xfrm>
              <a:off x="4236225" y="1979250"/>
              <a:ext cx="56000" cy="254475"/>
            </a:xfrm>
            <a:custGeom>
              <a:avLst/>
              <a:gdLst/>
              <a:ahLst/>
              <a:cxnLst/>
              <a:rect l="l" t="t" r="r" b="b"/>
              <a:pathLst>
                <a:path w="2240" h="10179" extrusionOk="0">
                  <a:moveTo>
                    <a:pt x="2239" y="0"/>
                  </a:moveTo>
                  <a:lnTo>
                    <a:pt x="2239" y="0"/>
                  </a:lnTo>
                  <a:cubicBezTo>
                    <a:pt x="2239" y="0"/>
                    <a:pt x="2180" y="155"/>
                    <a:pt x="2061" y="429"/>
                  </a:cubicBezTo>
                  <a:cubicBezTo>
                    <a:pt x="1989" y="572"/>
                    <a:pt x="1930" y="738"/>
                    <a:pt x="1858" y="941"/>
                  </a:cubicBezTo>
                  <a:cubicBezTo>
                    <a:pt x="1822" y="1048"/>
                    <a:pt x="1787" y="1155"/>
                    <a:pt x="1751" y="1274"/>
                  </a:cubicBezTo>
                  <a:cubicBezTo>
                    <a:pt x="1715" y="1393"/>
                    <a:pt x="1680" y="1512"/>
                    <a:pt x="1644" y="1643"/>
                  </a:cubicBezTo>
                  <a:cubicBezTo>
                    <a:pt x="1501" y="2167"/>
                    <a:pt x="1382" y="2798"/>
                    <a:pt x="1299" y="3513"/>
                  </a:cubicBezTo>
                  <a:cubicBezTo>
                    <a:pt x="1227" y="4227"/>
                    <a:pt x="1203" y="5013"/>
                    <a:pt x="1227" y="5834"/>
                  </a:cubicBezTo>
                  <a:cubicBezTo>
                    <a:pt x="1263" y="6668"/>
                    <a:pt x="1334" y="7442"/>
                    <a:pt x="1418" y="8156"/>
                  </a:cubicBezTo>
                  <a:cubicBezTo>
                    <a:pt x="1441" y="8335"/>
                    <a:pt x="1453" y="8501"/>
                    <a:pt x="1477" y="8668"/>
                  </a:cubicBezTo>
                  <a:cubicBezTo>
                    <a:pt x="1501" y="8835"/>
                    <a:pt x="1525" y="9001"/>
                    <a:pt x="1513" y="9144"/>
                  </a:cubicBezTo>
                  <a:cubicBezTo>
                    <a:pt x="1513" y="9299"/>
                    <a:pt x="1489" y="9442"/>
                    <a:pt x="1441" y="9573"/>
                  </a:cubicBezTo>
                  <a:cubicBezTo>
                    <a:pt x="1394" y="9692"/>
                    <a:pt x="1310" y="9811"/>
                    <a:pt x="1215" y="9894"/>
                  </a:cubicBezTo>
                  <a:cubicBezTo>
                    <a:pt x="1057" y="10033"/>
                    <a:pt x="857" y="10106"/>
                    <a:pt x="685" y="10106"/>
                  </a:cubicBezTo>
                  <a:cubicBezTo>
                    <a:pt x="650" y="10106"/>
                    <a:pt x="616" y="10103"/>
                    <a:pt x="584" y="10097"/>
                  </a:cubicBezTo>
                  <a:cubicBezTo>
                    <a:pt x="382" y="10061"/>
                    <a:pt x="227" y="9942"/>
                    <a:pt x="144" y="9823"/>
                  </a:cubicBezTo>
                  <a:cubicBezTo>
                    <a:pt x="48" y="9704"/>
                    <a:pt x="13" y="9585"/>
                    <a:pt x="1" y="9513"/>
                  </a:cubicBezTo>
                  <a:lnTo>
                    <a:pt x="1" y="9513"/>
                  </a:lnTo>
                  <a:cubicBezTo>
                    <a:pt x="1" y="9597"/>
                    <a:pt x="25" y="9716"/>
                    <a:pt x="108" y="9847"/>
                  </a:cubicBezTo>
                  <a:cubicBezTo>
                    <a:pt x="203" y="9966"/>
                    <a:pt x="346" y="10109"/>
                    <a:pt x="572" y="10156"/>
                  </a:cubicBezTo>
                  <a:cubicBezTo>
                    <a:pt x="625" y="10171"/>
                    <a:pt x="682" y="10178"/>
                    <a:pt x="740" y="10178"/>
                  </a:cubicBezTo>
                  <a:cubicBezTo>
                    <a:pt x="919" y="10178"/>
                    <a:pt x="1116" y="10109"/>
                    <a:pt x="1287" y="9966"/>
                  </a:cubicBezTo>
                  <a:cubicBezTo>
                    <a:pt x="1394" y="9882"/>
                    <a:pt x="1489" y="9763"/>
                    <a:pt x="1560" y="9620"/>
                  </a:cubicBezTo>
                  <a:cubicBezTo>
                    <a:pt x="1620" y="9478"/>
                    <a:pt x="1656" y="9311"/>
                    <a:pt x="1668" y="9156"/>
                  </a:cubicBezTo>
                  <a:cubicBezTo>
                    <a:pt x="1668" y="8989"/>
                    <a:pt x="1656" y="8823"/>
                    <a:pt x="1644" y="8656"/>
                  </a:cubicBezTo>
                  <a:cubicBezTo>
                    <a:pt x="1620" y="8489"/>
                    <a:pt x="1608" y="8311"/>
                    <a:pt x="1596" y="8132"/>
                  </a:cubicBezTo>
                  <a:cubicBezTo>
                    <a:pt x="1525" y="7430"/>
                    <a:pt x="1465" y="6644"/>
                    <a:pt x="1441" y="5834"/>
                  </a:cubicBezTo>
                  <a:cubicBezTo>
                    <a:pt x="1418" y="5013"/>
                    <a:pt x="1430" y="4239"/>
                    <a:pt x="1477" y="3524"/>
                  </a:cubicBezTo>
                  <a:cubicBezTo>
                    <a:pt x="1537" y="2822"/>
                    <a:pt x="1632" y="2191"/>
                    <a:pt x="1751" y="1667"/>
                  </a:cubicBezTo>
                  <a:cubicBezTo>
                    <a:pt x="1775" y="1536"/>
                    <a:pt x="1811" y="1417"/>
                    <a:pt x="1834" y="1298"/>
                  </a:cubicBezTo>
                  <a:cubicBezTo>
                    <a:pt x="1870" y="1179"/>
                    <a:pt x="1894" y="1072"/>
                    <a:pt x="1918" y="965"/>
                  </a:cubicBezTo>
                  <a:cubicBezTo>
                    <a:pt x="1989" y="762"/>
                    <a:pt x="2037" y="584"/>
                    <a:pt x="2084" y="441"/>
                  </a:cubicBezTo>
                  <a:cubicBezTo>
                    <a:pt x="2191" y="155"/>
                    <a:pt x="2239" y="0"/>
                    <a:pt x="22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42"/>
            <p:cNvSpPr/>
            <p:nvPr/>
          </p:nvSpPr>
          <p:spPr>
            <a:xfrm>
              <a:off x="4274025" y="2071225"/>
              <a:ext cx="10150" cy="93175"/>
            </a:xfrm>
            <a:custGeom>
              <a:avLst/>
              <a:gdLst/>
              <a:ahLst/>
              <a:cxnLst/>
              <a:rect l="l" t="t" r="r" b="b"/>
              <a:pathLst>
                <a:path w="406" h="3727" extrusionOk="0">
                  <a:moveTo>
                    <a:pt x="227" y="0"/>
                  </a:moveTo>
                  <a:lnTo>
                    <a:pt x="227" y="0"/>
                  </a:lnTo>
                  <a:cubicBezTo>
                    <a:pt x="227" y="0"/>
                    <a:pt x="215" y="48"/>
                    <a:pt x="191" y="143"/>
                  </a:cubicBezTo>
                  <a:cubicBezTo>
                    <a:pt x="168" y="238"/>
                    <a:pt x="132" y="369"/>
                    <a:pt x="108" y="536"/>
                  </a:cubicBezTo>
                  <a:cubicBezTo>
                    <a:pt x="48" y="881"/>
                    <a:pt x="1" y="1358"/>
                    <a:pt x="25" y="1881"/>
                  </a:cubicBezTo>
                  <a:cubicBezTo>
                    <a:pt x="48" y="2405"/>
                    <a:pt x="144" y="2870"/>
                    <a:pt x="239" y="3203"/>
                  </a:cubicBezTo>
                  <a:cubicBezTo>
                    <a:pt x="287" y="3370"/>
                    <a:pt x="322" y="3501"/>
                    <a:pt x="358" y="3596"/>
                  </a:cubicBezTo>
                  <a:cubicBezTo>
                    <a:pt x="394" y="3679"/>
                    <a:pt x="406" y="3727"/>
                    <a:pt x="406" y="3727"/>
                  </a:cubicBezTo>
                  <a:cubicBezTo>
                    <a:pt x="406" y="3727"/>
                    <a:pt x="382" y="3524"/>
                    <a:pt x="346" y="3179"/>
                  </a:cubicBezTo>
                  <a:cubicBezTo>
                    <a:pt x="299" y="2846"/>
                    <a:pt x="263" y="2381"/>
                    <a:pt x="239" y="1869"/>
                  </a:cubicBezTo>
                  <a:cubicBezTo>
                    <a:pt x="203" y="1358"/>
                    <a:pt x="203" y="893"/>
                    <a:pt x="215" y="548"/>
                  </a:cubicBezTo>
                  <a:cubicBezTo>
                    <a:pt x="227" y="203"/>
                    <a:pt x="227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42"/>
            <p:cNvSpPr/>
            <p:nvPr/>
          </p:nvSpPr>
          <p:spPr>
            <a:xfrm>
              <a:off x="4282375" y="2083725"/>
              <a:ext cx="9850" cy="64325"/>
            </a:xfrm>
            <a:custGeom>
              <a:avLst/>
              <a:gdLst/>
              <a:ahLst/>
              <a:cxnLst/>
              <a:rect l="l" t="t" r="r" b="b"/>
              <a:pathLst>
                <a:path w="394" h="2573" extrusionOk="0">
                  <a:moveTo>
                    <a:pt x="143" y="0"/>
                  </a:moveTo>
                  <a:cubicBezTo>
                    <a:pt x="143" y="0"/>
                    <a:pt x="95" y="131"/>
                    <a:pt x="60" y="369"/>
                  </a:cubicBezTo>
                  <a:cubicBezTo>
                    <a:pt x="24" y="607"/>
                    <a:pt x="0" y="941"/>
                    <a:pt x="36" y="1310"/>
                  </a:cubicBezTo>
                  <a:cubicBezTo>
                    <a:pt x="72" y="1667"/>
                    <a:pt x="167" y="1989"/>
                    <a:pt x="250" y="2215"/>
                  </a:cubicBezTo>
                  <a:cubicBezTo>
                    <a:pt x="322" y="2441"/>
                    <a:pt x="393" y="2572"/>
                    <a:pt x="393" y="2572"/>
                  </a:cubicBezTo>
                  <a:cubicBezTo>
                    <a:pt x="393" y="2572"/>
                    <a:pt x="381" y="2429"/>
                    <a:pt x="346" y="2191"/>
                  </a:cubicBezTo>
                  <a:cubicBezTo>
                    <a:pt x="322" y="1965"/>
                    <a:pt x="286" y="1643"/>
                    <a:pt x="250" y="1286"/>
                  </a:cubicBezTo>
                  <a:cubicBezTo>
                    <a:pt x="215" y="929"/>
                    <a:pt x="191" y="607"/>
                    <a:pt x="167" y="381"/>
                  </a:cubicBezTo>
                  <a:cubicBezTo>
                    <a:pt x="155" y="143"/>
                    <a:pt x="143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42"/>
            <p:cNvSpPr/>
            <p:nvPr/>
          </p:nvSpPr>
          <p:spPr>
            <a:xfrm>
              <a:off x="4293375" y="2091750"/>
              <a:ext cx="8075" cy="37250"/>
            </a:xfrm>
            <a:custGeom>
              <a:avLst/>
              <a:gdLst/>
              <a:ahLst/>
              <a:cxnLst/>
              <a:rect l="l" t="t" r="r" b="b"/>
              <a:pathLst>
                <a:path w="323" h="1490" extrusionOk="0">
                  <a:moveTo>
                    <a:pt x="84" y="1"/>
                  </a:moveTo>
                  <a:cubicBezTo>
                    <a:pt x="84" y="1"/>
                    <a:pt x="1" y="346"/>
                    <a:pt x="60" y="763"/>
                  </a:cubicBezTo>
                  <a:cubicBezTo>
                    <a:pt x="108" y="1179"/>
                    <a:pt x="287" y="1489"/>
                    <a:pt x="287" y="1489"/>
                  </a:cubicBezTo>
                  <a:cubicBezTo>
                    <a:pt x="287" y="1489"/>
                    <a:pt x="322" y="1132"/>
                    <a:pt x="263" y="727"/>
                  </a:cubicBezTo>
                  <a:cubicBezTo>
                    <a:pt x="203" y="322"/>
                    <a:pt x="84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42"/>
            <p:cNvSpPr/>
            <p:nvPr/>
          </p:nvSpPr>
          <p:spPr>
            <a:xfrm>
              <a:off x="4305000" y="2091750"/>
              <a:ext cx="8950" cy="30400"/>
            </a:xfrm>
            <a:custGeom>
              <a:avLst/>
              <a:gdLst/>
              <a:ahLst/>
              <a:cxnLst/>
              <a:rect l="l" t="t" r="r" b="b"/>
              <a:pathLst>
                <a:path w="358" h="1216" extrusionOk="0">
                  <a:moveTo>
                    <a:pt x="48" y="1"/>
                  </a:moveTo>
                  <a:cubicBezTo>
                    <a:pt x="48" y="1"/>
                    <a:pt x="0" y="298"/>
                    <a:pt x="83" y="632"/>
                  </a:cubicBezTo>
                  <a:cubicBezTo>
                    <a:pt x="155" y="965"/>
                    <a:pt x="322" y="1215"/>
                    <a:pt x="322" y="1215"/>
                  </a:cubicBezTo>
                  <a:cubicBezTo>
                    <a:pt x="322" y="1215"/>
                    <a:pt x="357" y="918"/>
                    <a:pt x="286" y="584"/>
                  </a:cubicBezTo>
                  <a:cubicBezTo>
                    <a:pt x="214" y="251"/>
                    <a:pt x="48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42"/>
            <p:cNvSpPr/>
            <p:nvPr/>
          </p:nvSpPr>
          <p:spPr>
            <a:xfrm>
              <a:off x="4066275" y="2257250"/>
              <a:ext cx="93775" cy="108675"/>
            </a:xfrm>
            <a:custGeom>
              <a:avLst/>
              <a:gdLst/>
              <a:ahLst/>
              <a:cxnLst/>
              <a:rect l="l" t="t" r="r" b="b"/>
              <a:pathLst>
                <a:path w="3751" h="4347" extrusionOk="0">
                  <a:moveTo>
                    <a:pt x="3751" y="1"/>
                  </a:moveTo>
                  <a:lnTo>
                    <a:pt x="3751" y="1"/>
                  </a:lnTo>
                  <a:cubicBezTo>
                    <a:pt x="3751" y="1"/>
                    <a:pt x="3703" y="60"/>
                    <a:pt x="3620" y="191"/>
                  </a:cubicBezTo>
                  <a:cubicBezTo>
                    <a:pt x="3536" y="310"/>
                    <a:pt x="3417" y="489"/>
                    <a:pt x="3251" y="691"/>
                  </a:cubicBezTo>
                  <a:cubicBezTo>
                    <a:pt x="2929" y="1108"/>
                    <a:pt x="2441" y="1644"/>
                    <a:pt x="1810" y="2132"/>
                  </a:cubicBezTo>
                  <a:cubicBezTo>
                    <a:pt x="1500" y="2382"/>
                    <a:pt x="1191" y="2608"/>
                    <a:pt x="917" y="2834"/>
                  </a:cubicBezTo>
                  <a:cubicBezTo>
                    <a:pt x="655" y="3072"/>
                    <a:pt x="441" y="3311"/>
                    <a:pt x="298" y="3549"/>
                  </a:cubicBezTo>
                  <a:cubicBezTo>
                    <a:pt x="143" y="3775"/>
                    <a:pt x="72" y="3977"/>
                    <a:pt x="36" y="4120"/>
                  </a:cubicBezTo>
                  <a:cubicBezTo>
                    <a:pt x="24" y="4192"/>
                    <a:pt x="12" y="4251"/>
                    <a:pt x="0" y="4287"/>
                  </a:cubicBezTo>
                  <a:cubicBezTo>
                    <a:pt x="0" y="4334"/>
                    <a:pt x="0" y="4346"/>
                    <a:pt x="0" y="4346"/>
                  </a:cubicBezTo>
                  <a:cubicBezTo>
                    <a:pt x="0" y="4346"/>
                    <a:pt x="0" y="4334"/>
                    <a:pt x="12" y="4299"/>
                  </a:cubicBezTo>
                  <a:cubicBezTo>
                    <a:pt x="24" y="4251"/>
                    <a:pt x="36" y="4203"/>
                    <a:pt x="72" y="4132"/>
                  </a:cubicBezTo>
                  <a:cubicBezTo>
                    <a:pt x="119" y="4001"/>
                    <a:pt x="215" y="3811"/>
                    <a:pt x="381" y="3608"/>
                  </a:cubicBezTo>
                  <a:cubicBezTo>
                    <a:pt x="536" y="3394"/>
                    <a:pt x="762" y="3180"/>
                    <a:pt x="1036" y="2977"/>
                  </a:cubicBezTo>
                  <a:cubicBezTo>
                    <a:pt x="1298" y="2763"/>
                    <a:pt x="1620" y="2549"/>
                    <a:pt x="1941" y="2299"/>
                  </a:cubicBezTo>
                  <a:cubicBezTo>
                    <a:pt x="2584" y="1787"/>
                    <a:pt x="3048" y="1203"/>
                    <a:pt x="3334" y="751"/>
                  </a:cubicBezTo>
                  <a:cubicBezTo>
                    <a:pt x="3477" y="524"/>
                    <a:pt x="3584" y="334"/>
                    <a:pt x="3644" y="203"/>
                  </a:cubicBezTo>
                  <a:cubicBezTo>
                    <a:pt x="3715" y="72"/>
                    <a:pt x="3751" y="1"/>
                    <a:pt x="3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42"/>
            <p:cNvSpPr/>
            <p:nvPr/>
          </p:nvSpPr>
          <p:spPr>
            <a:xfrm>
              <a:off x="4098725" y="2307250"/>
              <a:ext cx="39000" cy="33975"/>
            </a:xfrm>
            <a:custGeom>
              <a:avLst/>
              <a:gdLst/>
              <a:ahLst/>
              <a:cxnLst/>
              <a:rect l="l" t="t" r="r" b="b"/>
              <a:pathLst>
                <a:path w="1560" h="1359" extrusionOk="0">
                  <a:moveTo>
                    <a:pt x="1560" y="1"/>
                  </a:moveTo>
                  <a:cubicBezTo>
                    <a:pt x="1560" y="1"/>
                    <a:pt x="1453" y="48"/>
                    <a:pt x="1286" y="132"/>
                  </a:cubicBezTo>
                  <a:cubicBezTo>
                    <a:pt x="1107" y="215"/>
                    <a:pt x="893" y="358"/>
                    <a:pt x="667" y="549"/>
                  </a:cubicBezTo>
                  <a:cubicBezTo>
                    <a:pt x="453" y="739"/>
                    <a:pt x="286" y="941"/>
                    <a:pt x="167" y="1096"/>
                  </a:cubicBezTo>
                  <a:cubicBezTo>
                    <a:pt x="60" y="1251"/>
                    <a:pt x="0" y="1358"/>
                    <a:pt x="0" y="1358"/>
                  </a:cubicBezTo>
                  <a:cubicBezTo>
                    <a:pt x="0" y="1358"/>
                    <a:pt x="95" y="1287"/>
                    <a:pt x="250" y="1168"/>
                  </a:cubicBezTo>
                  <a:cubicBezTo>
                    <a:pt x="393" y="1049"/>
                    <a:pt x="595" y="894"/>
                    <a:pt x="810" y="703"/>
                  </a:cubicBezTo>
                  <a:cubicBezTo>
                    <a:pt x="1024" y="525"/>
                    <a:pt x="1203" y="346"/>
                    <a:pt x="1345" y="215"/>
                  </a:cubicBezTo>
                  <a:cubicBezTo>
                    <a:pt x="1476" y="96"/>
                    <a:pt x="1560" y="1"/>
                    <a:pt x="1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42"/>
            <p:cNvSpPr/>
            <p:nvPr/>
          </p:nvSpPr>
          <p:spPr>
            <a:xfrm>
              <a:off x="4110025" y="2320650"/>
              <a:ext cx="22050" cy="23550"/>
            </a:xfrm>
            <a:custGeom>
              <a:avLst/>
              <a:gdLst/>
              <a:ahLst/>
              <a:cxnLst/>
              <a:rect l="l" t="t" r="r" b="b"/>
              <a:pathLst>
                <a:path w="882" h="942" extrusionOk="0">
                  <a:moveTo>
                    <a:pt x="882" y="1"/>
                  </a:moveTo>
                  <a:cubicBezTo>
                    <a:pt x="882" y="1"/>
                    <a:pt x="810" y="24"/>
                    <a:pt x="703" y="84"/>
                  </a:cubicBezTo>
                  <a:cubicBezTo>
                    <a:pt x="596" y="144"/>
                    <a:pt x="453" y="239"/>
                    <a:pt x="334" y="370"/>
                  </a:cubicBezTo>
                  <a:cubicBezTo>
                    <a:pt x="203" y="501"/>
                    <a:pt x="120" y="644"/>
                    <a:pt x="72" y="751"/>
                  </a:cubicBezTo>
                  <a:cubicBezTo>
                    <a:pt x="24" y="870"/>
                    <a:pt x="1" y="941"/>
                    <a:pt x="1" y="941"/>
                  </a:cubicBezTo>
                  <a:cubicBezTo>
                    <a:pt x="1" y="941"/>
                    <a:pt x="72" y="894"/>
                    <a:pt x="155" y="822"/>
                  </a:cubicBezTo>
                  <a:cubicBezTo>
                    <a:pt x="251" y="739"/>
                    <a:pt x="370" y="632"/>
                    <a:pt x="489" y="513"/>
                  </a:cubicBezTo>
                  <a:cubicBezTo>
                    <a:pt x="608" y="382"/>
                    <a:pt x="703" y="263"/>
                    <a:pt x="774" y="167"/>
                  </a:cubicBezTo>
                  <a:cubicBezTo>
                    <a:pt x="846" y="72"/>
                    <a:pt x="882" y="1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42"/>
            <p:cNvSpPr/>
            <p:nvPr/>
          </p:nvSpPr>
          <p:spPr>
            <a:xfrm>
              <a:off x="4079375" y="2369475"/>
              <a:ext cx="77700" cy="97950"/>
            </a:xfrm>
            <a:custGeom>
              <a:avLst/>
              <a:gdLst/>
              <a:ahLst/>
              <a:cxnLst/>
              <a:rect l="l" t="t" r="r" b="b"/>
              <a:pathLst>
                <a:path w="3108" h="3918" extrusionOk="0">
                  <a:moveTo>
                    <a:pt x="3108" y="0"/>
                  </a:moveTo>
                  <a:cubicBezTo>
                    <a:pt x="3108" y="0"/>
                    <a:pt x="3048" y="36"/>
                    <a:pt x="2929" y="84"/>
                  </a:cubicBezTo>
                  <a:cubicBezTo>
                    <a:pt x="2870" y="119"/>
                    <a:pt x="2798" y="155"/>
                    <a:pt x="2715" y="191"/>
                  </a:cubicBezTo>
                  <a:cubicBezTo>
                    <a:pt x="2631" y="238"/>
                    <a:pt x="2536" y="286"/>
                    <a:pt x="2441" y="357"/>
                  </a:cubicBezTo>
                  <a:cubicBezTo>
                    <a:pt x="2239" y="476"/>
                    <a:pt x="2012" y="643"/>
                    <a:pt x="1774" y="834"/>
                  </a:cubicBezTo>
                  <a:cubicBezTo>
                    <a:pt x="1536" y="1048"/>
                    <a:pt x="1298" y="1286"/>
                    <a:pt x="1072" y="1572"/>
                  </a:cubicBezTo>
                  <a:cubicBezTo>
                    <a:pt x="846" y="1858"/>
                    <a:pt x="655" y="2143"/>
                    <a:pt x="512" y="2417"/>
                  </a:cubicBezTo>
                  <a:cubicBezTo>
                    <a:pt x="369" y="2703"/>
                    <a:pt x="262" y="2965"/>
                    <a:pt x="191" y="3179"/>
                  </a:cubicBezTo>
                  <a:cubicBezTo>
                    <a:pt x="155" y="3298"/>
                    <a:pt x="131" y="3394"/>
                    <a:pt x="95" y="3489"/>
                  </a:cubicBezTo>
                  <a:cubicBezTo>
                    <a:pt x="72" y="3572"/>
                    <a:pt x="60" y="3655"/>
                    <a:pt x="48" y="3715"/>
                  </a:cubicBezTo>
                  <a:cubicBezTo>
                    <a:pt x="24" y="3846"/>
                    <a:pt x="0" y="3917"/>
                    <a:pt x="0" y="3917"/>
                  </a:cubicBezTo>
                  <a:cubicBezTo>
                    <a:pt x="0" y="3917"/>
                    <a:pt x="36" y="3846"/>
                    <a:pt x="72" y="3727"/>
                  </a:cubicBezTo>
                  <a:cubicBezTo>
                    <a:pt x="95" y="3667"/>
                    <a:pt x="131" y="3596"/>
                    <a:pt x="167" y="3513"/>
                  </a:cubicBezTo>
                  <a:cubicBezTo>
                    <a:pt x="203" y="3429"/>
                    <a:pt x="238" y="3322"/>
                    <a:pt x="286" y="3227"/>
                  </a:cubicBezTo>
                  <a:cubicBezTo>
                    <a:pt x="381" y="3013"/>
                    <a:pt x="512" y="2774"/>
                    <a:pt x="667" y="2512"/>
                  </a:cubicBezTo>
                  <a:cubicBezTo>
                    <a:pt x="822" y="2251"/>
                    <a:pt x="1012" y="1977"/>
                    <a:pt x="1227" y="1703"/>
                  </a:cubicBezTo>
                  <a:cubicBezTo>
                    <a:pt x="1453" y="1429"/>
                    <a:pt x="1679" y="1179"/>
                    <a:pt x="1893" y="965"/>
                  </a:cubicBezTo>
                  <a:cubicBezTo>
                    <a:pt x="2108" y="762"/>
                    <a:pt x="2322" y="584"/>
                    <a:pt x="2500" y="441"/>
                  </a:cubicBezTo>
                  <a:cubicBezTo>
                    <a:pt x="2584" y="369"/>
                    <a:pt x="2679" y="310"/>
                    <a:pt x="2751" y="250"/>
                  </a:cubicBezTo>
                  <a:cubicBezTo>
                    <a:pt x="2822" y="191"/>
                    <a:pt x="2893" y="155"/>
                    <a:pt x="2941" y="119"/>
                  </a:cubicBezTo>
                  <a:cubicBezTo>
                    <a:pt x="3048" y="48"/>
                    <a:pt x="3108" y="0"/>
                    <a:pt x="3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42"/>
            <p:cNvSpPr/>
            <p:nvPr/>
          </p:nvSpPr>
          <p:spPr>
            <a:xfrm>
              <a:off x="4090975" y="2374225"/>
              <a:ext cx="58950" cy="58975"/>
            </a:xfrm>
            <a:custGeom>
              <a:avLst/>
              <a:gdLst/>
              <a:ahLst/>
              <a:cxnLst/>
              <a:rect l="l" t="t" r="r" b="b"/>
              <a:pathLst>
                <a:path w="2358" h="2359" extrusionOk="0">
                  <a:moveTo>
                    <a:pt x="2358" y="1"/>
                  </a:moveTo>
                  <a:cubicBezTo>
                    <a:pt x="2358" y="1"/>
                    <a:pt x="2191" y="84"/>
                    <a:pt x="1941" y="263"/>
                  </a:cubicBezTo>
                  <a:cubicBezTo>
                    <a:pt x="1679" y="429"/>
                    <a:pt x="1346" y="691"/>
                    <a:pt x="1013" y="1025"/>
                  </a:cubicBezTo>
                  <a:cubicBezTo>
                    <a:pt x="691" y="1346"/>
                    <a:pt x="429" y="1691"/>
                    <a:pt x="262" y="1941"/>
                  </a:cubicBezTo>
                  <a:cubicBezTo>
                    <a:pt x="84" y="2191"/>
                    <a:pt x="1" y="2358"/>
                    <a:pt x="1" y="2358"/>
                  </a:cubicBezTo>
                  <a:cubicBezTo>
                    <a:pt x="1" y="2358"/>
                    <a:pt x="131" y="2227"/>
                    <a:pt x="334" y="2001"/>
                  </a:cubicBezTo>
                  <a:cubicBezTo>
                    <a:pt x="548" y="1787"/>
                    <a:pt x="846" y="1489"/>
                    <a:pt x="1167" y="1168"/>
                  </a:cubicBezTo>
                  <a:cubicBezTo>
                    <a:pt x="1489" y="846"/>
                    <a:pt x="1786" y="548"/>
                    <a:pt x="2001" y="346"/>
                  </a:cubicBezTo>
                  <a:cubicBezTo>
                    <a:pt x="2215" y="132"/>
                    <a:pt x="2358" y="1"/>
                    <a:pt x="2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42"/>
            <p:cNvSpPr/>
            <p:nvPr/>
          </p:nvSpPr>
          <p:spPr>
            <a:xfrm>
              <a:off x="4072225" y="2371550"/>
              <a:ext cx="78000" cy="63425"/>
            </a:xfrm>
            <a:custGeom>
              <a:avLst/>
              <a:gdLst/>
              <a:ahLst/>
              <a:cxnLst/>
              <a:rect l="l" t="t" r="r" b="b"/>
              <a:pathLst>
                <a:path w="3120" h="2537" extrusionOk="0">
                  <a:moveTo>
                    <a:pt x="3120" y="1"/>
                  </a:moveTo>
                  <a:cubicBezTo>
                    <a:pt x="3120" y="1"/>
                    <a:pt x="3072" y="36"/>
                    <a:pt x="2989" y="108"/>
                  </a:cubicBezTo>
                  <a:cubicBezTo>
                    <a:pt x="2917" y="167"/>
                    <a:pt x="2798" y="263"/>
                    <a:pt x="2644" y="358"/>
                  </a:cubicBezTo>
                  <a:cubicBezTo>
                    <a:pt x="2334" y="560"/>
                    <a:pt x="1894" y="786"/>
                    <a:pt x="1405" y="1072"/>
                  </a:cubicBezTo>
                  <a:cubicBezTo>
                    <a:pt x="917" y="1370"/>
                    <a:pt x="524" y="1715"/>
                    <a:pt x="298" y="2013"/>
                  </a:cubicBezTo>
                  <a:cubicBezTo>
                    <a:pt x="191" y="2168"/>
                    <a:pt x="108" y="2298"/>
                    <a:pt x="72" y="2394"/>
                  </a:cubicBezTo>
                  <a:cubicBezTo>
                    <a:pt x="24" y="2489"/>
                    <a:pt x="0" y="2537"/>
                    <a:pt x="0" y="2537"/>
                  </a:cubicBezTo>
                  <a:cubicBezTo>
                    <a:pt x="0" y="2537"/>
                    <a:pt x="36" y="2489"/>
                    <a:pt x="96" y="2406"/>
                  </a:cubicBezTo>
                  <a:cubicBezTo>
                    <a:pt x="155" y="2322"/>
                    <a:pt x="250" y="2215"/>
                    <a:pt x="381" y="2084"/>
                  </a:cubicBezTo>
                  <a:cubicBezTo>
                    <a:pt x="631" y="1822"/>
                    <a:pt x="1036" y="1536"/>
                    <a:pt x="1513" y="1251"/>
                  </a:cubicBezTo>
                  <a:cubicBezTo>
                    <a:pt x="1989" y="965"/>
                    <a:pt x="2429" y="691"/>
                    <a:pt x="2703" y="441"/>
                  </a:cubicBezTo>
                  <a:cubicBezTo>
                    <a:pt x="2846" y="322"/>
                    <a:pt x="2953" y="203"/>
                    <a:pt x="3013" y="132"/>
                  </a:cubicBezTo>
                  <a:cubicBezTo>
                    <a:pt x="3084" y="48"/>
                    <a:pt x="3120" y="1"/>
                    <a:pt x="3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42"/>
            <p:cNvSpPr/>
            <p:nvPr/>
          </p:nvSpPr>
          <p:spPr>
            <a:xfrm>
              <a:off x="4135325" y="2524250"/>
              <a:ext cx="40200" cy="103300"/>
            </a:xfrm>
            <a:custGeom>
              <a:avLst/>
              <a:gdLst/>
              <a:ahLst/>
              <a:cxnLst/>
              <a:rect l="l" t="t" r="r" b="b"/>
              <a:pathLst>
                <a:path w="1608" h="4132" extrusionOk="0">
                  <a:moveTo>
                    <a:pt x="1608" y="0"/>
                  </a:moveTo>
                  <a:cubicBezTo>
                    <a:pt x="1608" y="1"/>
                    <a:pt x="1513" y="227"/>
                    <a:pt x="1358" y="596"/>
                  </a:cubicBezTo>
                  <a:cubicBezTo>
                    <a:pt x="1203" y="965"/>
                    <a:pt x="989" y="1477"/>
                    <a:pt x="774" y="2048"/>
                  </a:cubicBezTo>
                  <a:cubicBezTo>
                    <a:pt x="548" y="2620"/>
                    <a:pt x="358" y="3144"/>
                    <a:pt x="215" y="3525"/>
                  </a:cubicBezTo>
                  <a:cubicBezTo>
                    <a:pt x="84" y="3894"/>
                    <a:pt x="1" y="4132"/>
                    <a:pt x="1" y="4132"/>
                  </a:cubicBezTo>
                  <a:cubicBezTo>
                    <a:pt x="1" y="4132"/>
                    <a:pt x="132" y="3918"/>
                    <a:pt x="310" y="3560"/>
                  </a:cubicBezTo>
                  <a:cubicBezTo>
                    <a:pt x="501" y="3203"/>
                    <a:pt x="739" y="2703"/>
                    <a:pt x="965" y="2132"/>
                  </a:cubicBezTo>
                  <a:cubicBezTo>
                    <a:pt x="1191" y="1548"/>
                    <a:pt x="1358" y="1024"/>
                    <a:pt x="1453" y="632"/>
                  </a:cubicBezTo>
                  <a:cubicBezTo>
                    <a:pt x="1560" y="239"/>
                    <a:pt x="1608" y="1"/>
                    <a:pt x="16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42"/>
            <p:cNvSpPr/>
            <p:nvPr/>
          </p:nvSpPr>
          <p:spPr>
            <a:xfrm>
              <a:off x="4157650" y="2518300"/>
              <a:ext cx="36625" cy="58350"/>
            </a:xfrm>
            <a:custGeom>
              <a:avLst/>
              <a:gdLst/>
              <a:ahLst/>
              <a:cxnLst/>
              <a:rect l="l" t="t" r="r" b="b"/>
              <a:pathLst>
                <a:path w="1465" h="2334" extrusionOk="0">
                  <a:moveTo>
                    <a:pt x="1405" y="0"/>
                  </a:moveTo>
                  <a:cubicBezTo>
                    <a:pt x="1405" y="0"/>
                    <a:pt x="1405" y="36"/>
                    <a:pt x="1405" y="108"/>
                  </a:cubicBezTo>
                  <a:cubicBezTo>
                    <a:pt x="1394" y="179"/>
                    <a:pt x="1382" y="274"/>
                    <a:pt x="1346" y="393"/>
                  </a:cubicBezTo>
                  <a:cubicBezTo>
                    <a:pt x="1274" y="631"/>
                    <a:pt x="1084" y="917"/>
                    <a:pt x="846" y="1203"/>
                  </a:cubicBezTo>
                  <a:cubicBezTo>
                    <a:pt x="596" y="1501"/>
                    <a:pt x="382" y="1786"/>
                    <a:pt x="239" y="1989"/>
                  </a:cubicBezTo>
                  <a:cubicBezTo>
                    <a:pt x="84" y="2203"/>
                    <a:pt x="1" y="2334"/>
                    <a:pt x="1" y="2334"/>
                  </a:cubicBezTo>
                  <a:cubicBezTo>
                    <a:pt x="1" y="2334"/>
                    <a:pt x="120" y="2239"/>
                    <a:pt x="310" y="2060"/>
                  </a:cubicBezTo>
                  <a:cubicBezTo>
                    <a:pt x="501" y="1882"/>
                    <a:pt x="751" y="1643"/>
                    <a:pt x="1001" y="1346"/>
                  </a:cubicBezTo>
                  <a:cubicBezTo>
                    <a:pt x="1263" y="1036"/>
                    <a:pt x="1429" y="691"/>
                    <a:pt x="1453" y="417"/>
                  </a:cubicBezTo>
                  <a:cubicBezTo>
                    <a:pt x="1465" y="286"/>
                    <a:pt x="1453" y="179"/>
                    <a:pt x="1441" y="108"/>
                  </a:cubicBezTo>
                  <a:cubicBezTo>
                    <a:pt x="1417" y="36"/>
                    <a:pt x="1405" y="0"/>
                    <a:pt x="1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42"/>
            <p:cNvSpPr/>
            <p:nvPr/>
          </p:nvSpPr>
          <p:spPr>
            <a:xfrm>
              <a:off x="4457400" y="2388225"/>
              <a:ext cx="25900" cy="98550"/>
            </a:xfrm>
            <a:custGeom>
              <a:avLst/>
              <a:gdLst/>
              <a:ahLst/>
              <a:cxnLst/>
              <a:rect l="l" t="t" r="r" b="b"/>
              <a:pathLst>
                <a:path w="1036" h="3942" extrusionOk="0">
                  <a:moveTo>
                    <a:pt x="0" y="0"/>
                  </a:moveTo>
                  <a:cubicBezTo>
                    <a:pt x="0" y="1"/>
                    <a:pt x="131" y="917"/>
                    <a:pt x="417" y="2001"/>
                  </a:cubicBezTo>
                  <a:cubicBezTo>
                    <a:pt x="703" y="3084"/>
                    <a:pt x="1036" y="3941"/>
                    <a:pt x="1036" y="3941"/>
                  </a:cubicBezTo>
                  <a:cubicBezTo>
                    <a:pt x="1036" y="3941"/>
                    <a:pt x="905" y="3036"/>
                    <a:pt x="619" y="1941"/>
                  </a:cubicBezTo>
                  <a:cubicBezTo>
                    <a:pt x="334" y="858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42"/>
            <p:cNvSpPr/>
            <p:nvPr/>
          </p:nvSpPr>
          <p:spPr>
            <a:xfrm>
              <a:off x="4469300" y="2403100"/>
              <a:ext cx="19675" cy="54800"/>
            </a:xfrm>
            <a:custGeom>
              <a:avLst/>
              <a:gdLst/>
              <a:ahLst/>
              <a:cxnLst/>
              <a:rect l="l" t="t" r="r" b="b"/>
              <a:pathLst>
                <a:path w="787" h="2192" extrusionOk="0">
                  <a:moveTo>
                    <a:pt x="0" y="1"/>
                  </a:moveTo>
                  <a:cubicBezTo>
                    <a:pt x="0" y="1"/>
                    <a:pt x="72" y="525"/>
                    <a:pt x="298" y="1132"/>
                  </a:cubicBezTo>
                  <a:cubicBezTo>
                    <a:pt x="512" y="1739"/>
                    <a:pt x="786" y="2191"/>
                    <a:pt x="786" y="2191"/>
                  </a:cubicBezTo>
                  <a:cubicBezTo>
                    <a:pt x="786" y="2191"/>
                    <a:pt x="715" y="1668"/>
                    <a:pt x="489" y="1060"/>
                  </a:cubicBezTo>
                  <a:cubicBezTo>
                    <a:pt x="274" y="45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42"/>
            <p:cNvSpPr/>
            <p:nvPr/>
          </p:nvSpPr>
          <p:spPr>
            <a:xfrm>
              <a:off x="4482700" y="2419475"/>
              <a:ext cx="9550" cy="31575"/>
            </a:xfrm>
            <a:custGeom>
              <a:avLst/>
              <a:gdLst/>
              <a:ahLst/>
              <a:cxnLst/>
              <a:rect l="l" t="t" r="r" b="b"/>
              <a:pathLst>
                <a:path w="382" h="1263" extrusionOk="0">
                  <a:moveTo>
                    <a:pt x="24" y="0"/>
                  </a:moveTo>
                  <a:cubicBezTo>
                    <a:pt x="24" y="1"/>
                    <a:pt x="0" y="310"/>
                    <a:pt x="95" y="655"/>
                  </a:cubicBezTo>
                  <a:cubicBezTo>
                    <a:pt x="179" y="1013"/>
                    <a:pt x="357" y="1263"/>
                    <a:pt x="357" y="1263"/>
                  </a:cubicBezTo>
                  <a:cubicBezTo>
                    <a:pt x="357" y="1263"/>
                    <a:pt x="381" y="953"/>
                    <a:pt x="298" y="608"/>
                  </a:cubicBezTo>
                  <a:cubicBezTo>
                    <a:pt x="203" y="262"/>
                    <a:pt x="24" y="1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42"/>
            <p:cNvSpPr/>
            <p:nvPr/>
          </p:nvSpPr>
          <p:spPr>
            <a:xfrm>
              <a:off x="4490125" y="2415300"/>
              <a:ext cx="8950" cy="26225"/>
            </a:xfrm>
            <a:custGeom>
              <a:avLst/>
              <a:gdLst/>
              <a:ahLst/>
              <a:cxnLst/>
              <a:rect l="l" t="t" r="r" b="b"/>
              <a:pathLst>
                <a:path w="358" h="1049" extrusionOk="0">
                  <a:moveTo>
                    <a:pt x="1" y="1"/>
                  </a:moveTo>
                  <a:cubicBezTo>
                    <a:pt x="1" y="1"/>
                    <a:pt x="1" y="72"/>
                    <a:pt x="13" y="167"/>
                  </a:cubicBezTo>
                  <a:cubicBezTo>
                    <a:pt x="37" y="275"/>
                    <a:pt x="60" y="406"/>
                    <a:pt x="96" y="548"/>
                  </a:cubicBezTo>
                  <a:cubicBezTo>
                    <a:pt x="144" y="691"/>
                    <a:pt x="203" y="810"/>
                    <a:pt x="251" y="906"/>
                  </a:cubicBezTo>
                  <a:cubicBezTo>
                    <a:pt x="287" y="989"/>
                    <a:pt x="322" y="1049"/>
                    <a:pt x="322" y="1049"/>
                  </a:cubicBezTo>
                  <a:cubicBezTo>
                    <a:pt x="322" y="1049"/>
                    <a:pt x="346" y="989"/>
                    <a:pt x="346" y="882"/>
                  </a:cubicBezTo>
                  <a:cubicBezTo>
                    <a:pt x="358" y="775"/>
                    <a:pt x="346" y="632"/>
                    <a:pt x="298" y="489"/>
                  </a:cubicBezTo>
                  <a:cubicBezTo>
                    <a:pt x="251" y="334"/>
                    <a:pt x="179" y="215"/>
                    <a:pt x="120" y="132"/>
                  </a:cubicBezTo>
                  <a:cubicBezTo>
                    <a:pt x="48" y="4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42"/>
            <p:cNvSpPr/>
            <p:nvPr/>
          </p:nvSpPr>
          <p:spPr>
            <a:xfrm>
              <a:off x="4934225" y="2456375"/>
              <a:ext cx="17300" cy="70275"/>
            </a:xfrm>
            <a:custGeom>
              <a:avLst/>
              <a:gdLst/>
              <a:ahLst/>
              <a:cxnLst/>
              <a:rect l="l" t="t" r="r" b="b"/>
              <a:pathLst>
                <a:path w="692" h="2811" extrusionOk="0">
                  <a:moveTo>
                    <a:pt x="691" y="1"/>
                  </a:moveTo>
                  <a:cubicBezTo>
                    <a:pt x="691" y="1"/>
                    <a:pt x="608" y="144"/>
                    <a:pt x="501" y="382"/>
                  </a:cubicBezTo>
                  <a:cubicBezTo>
                    <a:pt x="394" y="620"/>
                    <a:pt x="263" y="965"/>
                    <a:pt x="168" y="1358"/>
                  </a:cubicBezTo>
                  <a:cubicBezTo>
                    <a:pt x="72" y="1751"/>
                    <a:pt x="25" y="2120"/>
                    <a:pt x="13" y="2382"/>
                  </a:cubicBezTo>
                  <a:cubicBezTo>
                    <a:pt x="1" y="2644"/>
                    <a:pt x="13" y="2811"/>
                    <a:pt x="13" y="2811"/>
                  </a:cubicBezTo>
                  <a:cubicBezTo>
                    <a:pt x="13" y="2811"/>
                    <a:pt x="49" y="2644"/>
                    <a:pt x="120" y="2394"/>
                  </a:cubicBezTo>
                  <a:cubicBezTo>
                    <a:pt x="191" y="2144"/>
                    <a:pt x="275" y="1799"/>
                    <a:pt x="370" y="1406"/>
                  </a:cubicBezTo>
                  <a:cubicBezTo>
                    <a:pt x="465" y="1025"/>
                    <a:pt x="549" y="668"/>
                    <a:pt x="608" y="418"/>
                  </a:cubicBezTo>
                  <a:cubicBezTo>
                    <a:pt x="656" y="156"/>
                    <a:pt x="691" y="1"/>
                    <a:pt x="6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42"/>
            <p:cNvSpPr/>
            <p:nvPr/>
          </p:nvSpPr>
          <p:spPr>
            <a:xfrm>
              <a:off x="4932750" y="2457875"/>
              <a:ext cx="11925" cy="68775"/>
            </a:xfrm>
            <a:custGeom>
              <a:avLst/>
              <a:gdLst/>
              <a:ahLst/>
              <a:cxnLst/>
              <a:rect l="l" t="t" r="r" b="b"/>
              <a:pathLst>
                <a:path w="477" h="2751" extrusionOk="0">
                  <a:moveTo>
                    <a:pt x="477" y="0"/>
                  </a:moveTo>
                  <a:lnTo>
                    <a:pt x="477" y="0"/>
                  </a:lnTo>
                  <a:cubicBezTo>
                    <a:pt x="477" y="0"/>
                    <a:pt x="405" y="131"/>
                    <a:pt x="322" y="381"/>
                  </a:cubicBezTo>
                  <a:cubicBezTo>
                    <a:pt x="227" y="620"/>
                    <a:pt x="119" y="953"/>
                    <a:pt x="60" y="1334"/>
                  </a:cubicBezTo>
                  <a:cubicBezTo>
                    <a:pt x="0" y="1727"/>
                    <a:pt x="0" y="2084"/>
                    <a:pt x="24" y="2334"/>
                  </a:cubicBezTo>
                  <a:cubicBezTo>
                    <a:pt x="36" y="2596"/>
                    <a:pt x="72" y="2751"/>
                    <a:pt x="72" y="2751"/>
                  </a:cubicBezTo>
                  <a:cubicBezTo>
                    <a:pt x="72" y="2751"/>
                    <a:pt x="155" y="2132"/>
                    <a:pt x="274" y="1370"/>
                  </a:cubicBezTo>
                  <a:cubicBezTo>
                    <a:pt x="381" y="620"/>
                    <a:pt x="477" y="1"/>
                    <a:pt x="4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42"/>
            <p:cNvSpPr/>
            <p:nvPr/>
          </p:nvSpPr>
          <p:spPr>
            <a:xfrm>
              <a:off x="5115800" y="2009000"/>
              <a:ext cx="23550" cy="37825"/>
            </a:xfrm>
            <a:custGeom>
              <a:avLst/>
              <a:gdLst/>
              <a:ahLst/>
              <a:cxnLst/>
              <a:rect l="l" t="t" r="r" b="b"/>
              <a:pathLst>
                <a:path w="942" h="1513" extrusionOk="0">
                  <a:moveTo>
                    <a:pt x="1" y="1"/>
                  </a:moveTo>
                  <a:cubicBezTo>
                    <a:pt x="1" y="1"/>
                    <a:pt x="191" y="358"/>
                    <a:pt x="453" y="775"/>
                  </a:cubicBezTo>
                  <a:cubicBezTo>
                    <a:pt x="715" y="1191"/>
                    <a:pt x="941" y="1513"/>
                    <a:pt x="941" y="1513"/>
                  </a:cubicBezTo>
                  <a:cubicBezTo>
                    <a:pt x="941" y="1513"/>
                    <a:pt x="810" y="1132"/>
                    <a:pt x="548" y="715"/>
                  </a:cubicBezTo>
                  <a:cubicBezTo>
                    <a:pt x="287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42"/>
            <p:cNvSpPr/>
            <p:nvPr/>
          </p:nvSpPr>
          <p:spPr>
            <a:xfrm>
              <a:off x="5128300" y="2018225"/>
              <a:ext cx="15200" cy="26225"/>
            </a:xfrm>
            <a:custGeom>
              <a:avLst/>
              <a:gdLst/>
              <a:ahLst/>
              <a:cxnLst/>
              <a:rect l="l" t="t" r="r" b="b"/>
              <a:pathLst>
                <a:path w="608" h="1049" extrusionOk="0">
                  <a:moveTo>
                    <a:pt x="1" y="1"/>
                  </a:moveTo>
                  <a:cubicBezTo>
                    <a:pt x="1" y="1"/>
                    <a:pt x="13" y="72"/>
                    <a:pt x="60" y="179"/>
                  </a:cubicBezTo>
                  <a:cubicBezTo>
                    <a:pt x="96" y="275"/>
                    <a:pt x="167" y="418"/>
                    <a:pt x="263" y="560"/>
                  </a:cubicBezTo>
                  <a:cubicBezTo>
                    <a:pt x="358" y="691"/>
                    <a:pt x="441" y="811"/>
                    <a:pt x="513" y="906"/>
                  </a:cubicBezTo>
                  <a:cubicBezTo>
                    <a:pt x="572" y="989"/>
                    <a:pt x="608" y="1049"/>
                    <a:pt x="608" y="1049"/>
                  </a:cubicBezTo>
                  <a:cubicBezTo>
                    <a:pt x="608" y="1049"/>
                    <a:pt x="596" y="989"/>
                    <a:pt x="560" y="882"/>
                  </a:cubicBezTo>
                  <a:cubicBezTo>
                    <a:pt x="513" y="775"/>
                    <a:pt x="441" y="644"/>
                    <a:pt x="346" y="501"/>
                  </a:cubicBezTo>
                  <a:cubicBezTo>
                    <a:pt x="263" y="358"/>
                    <a:pt x="167" y="239"/>
                    <a:pt x="108" y="156"/>
                  </a:cubicBezTo>
                  <a:cubicBezTo>
                    <a:pt x="37" y="6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42"/>
            <p:cNvSpPr/>
            <p:nvPr/>
          </p:nvSpPr>
          <p:spPr>
            <a:xfrm>
              <a:off x="5135750" y="2022700"/>
              <a:ext cx="14600" cy="20575"/>
            </a:xfrm>
            <a:custGeom>
              <a:avLst/>
              <a:gdLst/>
              <a:ahLst/>
              <a:cxnLst/>
              <a:rect l="l" t="t" r="r" b="b"/>
              <a:pathLst>
                <a:path w="584" h="82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1"/>
                    <a:pt x="84" y="215"/>
                    <a:pt x="250" y="441"/>
                  </a:cubicBezTo>
                  <a:cubicBezTo>
                    <a:pt x="405" y="667"/>
                    <a:pt x="584" y="822"/>
                    <a:pt x="584" y="822"/>
                  </a:cubicBezTo>
                  <a:cubicBezTo>
                    <a:pt x="584" y="822"/>
                    <a:pt x="501" y="608"/>
                    <a:pt x="334" y="381"/>
                  </a:cubicBezTo>
                  <a:cubicBezTo>
                    <a:pt x="167" y="143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42"/>
            <p:cNvSpPr/>
            <p:nvPr/>
          </p:nvSpPr>
          <p:spPr>
            <a:xfrm>
              <a:off x="5143775" y="2023300"/>
              <a:ext cx="14025" cy="21750"/>
            </a:xfrm>
            <a:custGeom>
              <a:avLst/>
              <a:gdLst/>
              <a:ahLst/>
              <a:cxnLst/>
              <a:rect l="l" t="t" r="r" b="b"/>
              <a:pathLst>
                <a:path w="561" h="870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3" y="60"/>
                    <a:pt x="49" y="143"/>
                  </a:cubicBezTo>
                  <a:cubicBezTo>
                    <a:pt x="84" y="238"/>
                    <a:pt x="156" y="357"/>
                    <a:pt x="239" y="465"/>
                  </a:cubicBezTo>
                  <a:cubicBezTo>
                    <a:pt x="334" y="572"/>
                    <a:pt x="418" y="667"/>
                    <a:pt x="477" y="738"/>
                  </a:cubicBezTo>
                  <a:cubicBezTo>
                    <a:pt x="525" y="822"/>
                    <a:pt x="561" y="869"/>
                    <a:pt x="561" y="869"/>
                  </a:cubicBezTo>
                  <a:cubicBezTo>
                    <a:pt x="561" y="869"/>
                    <a:pt x="549" y="810"/>
                    <a:pt x="513" y="715"/>
                  </a:cubicBezTo>
                  <a:cubicBezTo>
                    <a:pt x="477" y="631"/>
                    <a:pt x="418" y="512"/>
                    <a:pt x="322" y="405"/>
                  </a:cubicBezTo>
                  <a:cubicBezTo>
                    <a:pt x="239" y="286"/>
                    <a:pt x="144" y="191"/>
                    <a:pt x="96" y="119"/>
                  </a:cubicBezTo>
                  <a:cubicBezTo>
                    <a:pt x="37" y="4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42"/>
            <p:cNvSpPr/>
            <p:nvPr/>
          </p:nvSpPr>
          <p:spPr>
            <a:xfrm>
              <a:off x="5150325" y="2024475"/>
              <a:ext cx="11950" cy="17600"/>
            </a:xfrm>
            <a:custGeom>
              <a:avLst/>
              <a:gdLst/>
              <a:ahLst/>
              <a:cxnLst/>
              <a:rect l="l" t="t" r="r" b="b"/>
              <a:pathLst>
                <a:path w="478" h="704" extrusionOk="0">
                  <a:moveTo>
                    <a:pt x="1" y="1"/>
                  </a:moveTo>
                  <a:cubicBezTo>
                    <a:pt x="1" y="1"/>
                    <a:pt x="84" y="180"/>
                    <a:pt x="203" y="370"/>
                  </a:cubicBezTo>
                  <a:cubicBezTo>
                    <a:pt x="334" y="561"/>
                    <a:pt x="477" y="703"/>
                    <a:pt x="477" y="703"/>
                  </a:cubicBezTo>
                  <a:cubicBezTo>
                    <a:pt x="477" y="703"/>
                    <a:pt x="429" y="513"/>
                    <a:pt x="299" y="310"/>
                  </a:cubicBezTo>
                  <a:cubicBezTo>
                    <a:pt x="168" y="12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42"/>
            <p:cNvSpPr/>
            <p:nvPr/>
          </p:nvSpPr>
          <p:spPr>
            <a:xfrm>
              <a:off x="5173250" y="2255175"/>
              <a:ext cx="5675" cy="75025"/>
            </a:xfrm>
            <a:custGeom>
              <a:avLst/>
              <a:gdLst/>
              <a:ahLst/>
              <a:cxnLst/>
              <a:rect l="l" t="t" r="r" b="b"/>
              <a:pathLst>
                <a:path w="227" h="3001" extrusionOk="0">
                  <a:moveTo>
                    <a:pt x="1" y="0"/>
                  </a:moveTo>
                  <a:cubicBezTo>
                    <a:pt x="1" y="1"/>
                    <a:pt x="13" y="667"/>
                    <a:pt x="60" y="1500"/>
                  </a:cubicBezTo>
                  <a:cubicBezTo>
                    <a:pt x="120" y="2334"/>
                    <a:pt x="191" y="3001"/>
                    <a:pt x="191" y="3001"/>
                  </a:cubicBezTo>
                  <a:cubicBezTo>
                    <a:pt x="191" y="3001"/>
                    <a:pt x="227" y="2322"/>
                    <a:pt x="167" y="1489"/>
                  </a:cubicBezTo>
                  <a:cubicBezTo>
                    <a:pt x="120" y="667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42"/>
            <p:cNvSpPr/>
            <p:nvPr/>
          </p:nvSpPr>
          <p:spPr>
            <a:xfrm>
              <a:off x="5179800" y="2265000"/>
              <a:ext cx="3600" cy="40200"/>
            </a:xfrm>
            <a:custGeom>
              <a:avLst/>
              <a:gdLst/>
              <a:ahLst/>
              <a:cxnLst/>
              <a:rect l="l" t="t" r="r" b="b"/>
              <a:pathLst>
                <a:path w="144" h="1608" extrusionOk="0">
                  <a:moveTo>
                    <a:pt x="24" y="0"/>
                  </a:moveTo>
                  <a:cubicBezTo>
                    <a:pt x="24" y="0"/>
                    <a:pt x="1" y="357"/>
                    <a:pt x="24" y="810"/>
                  </a:cubicBezTo>
                  <a:cubicBezTo>
                    <a:pt x="48" y="1250"/>
                    <a:pt x="120" y="1608"/>
                    <a:pt x="120" y="1608"/>
                  </a:cubicBezTo>
                  <a:cubicBezTo>
                    <a:pt x="120" y="1608"/>
                    <a:pt x="143" y="1238"/>
                    <a:pt x="120" y="798"/>
                  </a:cubicBezTo>
                  <a:cubicBezTo>
                    <a:pt x="96" y="357"/>
                    <a:pt x="24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42"/>
            <p:cNvSpPr/>
            <p:nvPr/>
          </p:nvSpPr>
          <p:spPr>
            <a:xfrm>
              <a:off x="5185750" y="2271550"/>
              <a:ext cx="4500" cy="36325"/>
            </a:xfrm>
            <a:custGeom>
              <a:avLst/>
              <a:gdLst/>
              <a:ahLst/>
              <a:cxnLst/>
              <a:rect l="l" t="t" r="r" b="b"/>
              <a:pathLst>
                <a:path w="180" h="1453" extrusionOk="0">
                  <a:moveTo>
                    <a:pt x="1" y="0"/>
                  </a:moveTo>
                  <a:cubicBezTo>
                    <a:pt x="1" y="0"/>
                    <a:pt x="1" y="334"/>
                    <a:pt x="36" y="726"/>
                  </a:cubicBezTo>
                  <a:cubicBezTo>
                    <a:pt x="72" y="1131"/>
                    <a:pt x="132" y="1453"/>
                    <a:pt x="132" y="1453"/>
                  </a:cubicBezTo>
                  <a:cubicBezTo>
                    <a:pt x="132" y="1453"/>
                    <a:pt x="179" y="1119"/>
                    <a:pt x="144" y="714"/>
                  </a:cubicBezTo>
                  <a:cubicBezTo>
                    <a:pt x="108" y="322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42"/>
            <p:cNvSpPr/>
            <p:nvPr/>
          </p:nvSpPr>
          <p:spPr>
            <a:xfrm>
              <a:off x="5192900" y="2281650"/>
              <a:ext cx="4200" cy="21775"/>
            </a:xfrm>
            <a:custGeom>
              <a:avLst/>
              <a:gdLst/>
              <a:ahLst/>
              <a:cxnLst/>
              <a:rect l="l" t="t" r="r" b="b"/>
              <a:pathLst>
                <a:path w="168" h="871" extrusionOk="0">
                  <a:moveTo>
                    <a:pt x="12" y="1"/>
                  </a:moveTo>
                  <a:cubicBezTo>
                    <a:pt x="12" y="1"/>
                    <a:pt x="0" y="203"/>
                    <a:pt x="24" y="441"/>
                  </a:cubicBezTo>
                  <a:cubicBezTo>
                    <a:pt x="60" y="680"/>
                    <a:pt x="143" y="870"/>
                    <a:pt x="143" y="870"/>
                  </a:cubicBezTo>
                  <a:cubicBezTo>
                    <a:pt x="143" y="870"/>
                    <a:pt x="167" y="668"/>
                    <a:pt x="131" y="430"/>
                  </a:cubicBezTo>
                  <a:cubicBezTo>
                    <a:pt x="96" y="180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42"/>
            <p:cNvSpPr/>
            <p:nvPr/>
          </p:nvSpPr>
          <p:spPr>
            <a:xfrm>
              <a:off x="5200925" y="2282250"/>
              <a:ext cx="4500" cy="22050"/>
            </a:xfrm>
            <a:custGeom>
              <a:avLst/>
              <a:gdLst/>
              <a:ahLst/>
              <a:cxnLst/>
              <a:rect l="l" t="t" r="r" b="b"/>
              <a:pathLst>
                <a:path w="180" h="882" extrusionOk="0">
                  <a:moveTo>
                    <a:pt x="37" y="1"/>
                  </a:moveTo>
                  <a:cubicBezTo>
                    <a:pt x="37" y="1"/>
                    <a:pt x="1" y="203"/>
                    <a:pt x="37" y="453"/>
                  </a:cubicBezTo>
                  <a:cubicBezTo>
                    <a:pt x="72" y="703"/>
                    <a:pt x="168" y="882"/>
                    <a:pt x="168" y="882"/>
                  </a:cubicBezTo>
                  <a:cubicBezTo>
                    <a:pt x="168" y="882"/>
                    <a:pt x="180" y="679"/>
                    <a:pt x="144" y="441"/>
                  </a:cubicBezTo>
                  <a:cubicBezTo>
                    <a:pt x="108" y="191"/>
                    <a:pt x="37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42"/>
            <p:cNvSpPr/>
            <p:nvPr/>
          </p:nvSpPr>
          <p:spPr>
            <a:xfrm>
              <a:off x="5206600" y="2289400"/>
              <a:ext cx="4775" cy="55675"/>
            </a:xfrm>
            <a:custGeom>
              <a:avLst/>
              <a:gdLst/>
              <a:ahLst/>
              <a:cxnLst/>
              <a:rect l="l" t="t" r="r" b="b"/>
              <a:pathLst>
                <a:path w="191" h="2227" extrusionOk="0">
                  <a:moveTo>
                    <a:pt x="83" y="0"/>
                  </a:moveTo>
                  <a:cubicBezTo>
                    <a:pt x="83" y="0"/>
                    <a:pt x="83" y="131"/>
                    <a:pt x="83" y="334"/>
                  </a:cubicBezTo>
                  <a:cubicBezTo>
                    <a:pt x="83" y="536"/>
                    <a:pt x="83" y="810"/>
                    <a:pt x="72" y="1120"/>
                  </a:cubicBezTo>
                  <a:cubicBezTo>
                    <a:pt x="60" y="1417"/>
                    <a:pt x="48" y="1703"/>
                    <a:pt x="36" y="1905"/>
                  </a:cubicBezTo>
                  <a:cubicBezTo>
                    <a:pt x="12" y="2096"/>
                    <a:pt x="0" y="2227"/>
                    <a:pt x="0" y="2227"/>
                  </a:cubicBezTo>
                  <a:cubicBezTo>
                    <a:pt x="0" y="2227"/>
                    <a:pt x="48" y="2108"/>
                    <a:pt x="83" y="1905"/>
                  </a:cubicBezTo>
                  <a:cubicBezTo>
                    <a:pt x="131" y="1703"/>
                    <a:pt x="167" y="1429"/>
                    <a:pt x="179" y="1120"/>
                  </a:cubicBezTo>
                  <a:cubicBezTo>
                    <a:pt x="191" y="810"/>
                    <a:pt x="167" y="524"/>
                    <a:pt x="143" y="334"/>
                  </a:cubicBezTo>
                  <a:cubicBezTo>
                    <a:pt x="107" y="131"/>
                    <a:pt x="83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42"/>
            <p:cNvSpPr/>
            <p:nvPr/>
          </p:nvSpPr>
          <p:spPr>
            <a:xfrm>
              <a:off x="5213725" y="2292075"/>
              <a:ext cx="3600" cy="36925"/>
            </a:xfrm>
            <a:custGeom>
              <a:avLst/>
              <a:gdLst/>
              <a:ahLst/>
              <a:cxnLst/>
              <a:rect l="l" t="t" r="r" b="b"/>
              <a:pathLst>
                <a:path w="144" h="1477" extrusionOk="0">
                  <a:moveTo>
                    <a:pt x="1" y="1"/>
                  </a:moveTo>
                  <a:cubicBezTo>
                    <a:pt x="1" y="1"/>
                    <a:pt x="1" y="334"/>
                    <a:pt x="13" y="739"/>
                  </a:cubicBezTo>
                  <a:cubicBezTo>
                    <a:pt x="37" y="1144"/>
                    <a:pt x="60" y="1477"/>
                    <a:pt x="60" y="1477"/>
                  </a:cubicBezTo>
                  <a:cubicBezTo>
                    <a:pt x="60" y="1477"/>
                    <a:pt x="144" y="1144"/>
                    <a:pt x="120" y="727"/>
                  </a:cubicBezTo>
                  <a:cubicBezTo>
                    <a:pt x="108" y="31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42"/>
            <p:cNvSpPr/>
            <p:nvPr/>
          </p:nvSpPr>
          <p:spPr>
            <a:xfrm>
              <a:off x="4626750" y="1990850"/>
              <a:ext cx="14025" cy="63725"/>
            </a:xfrm>
            <a:custGeom>
              <a:avLst/>
              <a:gdLst/>
              <a:ahLst/>
              <a:cxnLst/>
              <a:rect l="l" t="t" r="r" b="b"/>
              <a:pathLst>
                <a:path w="561" h="2549" extrusionOk="0">
                  <a:moveTo>
                    <a:pt x="560" y="1"/>
                  </a:moveTo>
                  <a:cubicBezTo>
                    <a:pt x="560" y="1"/>
                    <a:pt x="382" y="560"/>
                    <a:pt x="227" y="1263"/>
                  </a:cubicBezTo>
                  <a:cubicBezTo>
                    <a:pt x="72" y="1965"/>
                    <a:pt x="1" y="2548"/>
                    <a:pt x="1" y="2548"/>
                  </a:cubicBezTo>
                  <a:cubicBezTo>
                    <a:pt x="1" y="2548"/>
                    <a:pt x="179" y="1989"/>
                    <a:pt x="334" y="1286"/>
                  </a:cubicBezTo>
                  <a:cubicBezTo>
                    <a:pt x="489" y="584"/>
                    <a:pt x="560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42"/>
            <p:cNvSpPr/>
            <p:nvPr/>
          </p:nvSpPr>
          <p:spPr>
            <a:xfrm>
              <a:off x="4631525" y="2024475"/>
              <a:ext cx="7750" cy="29200"/>
            </a:xfrm>
            <a:custGeom>
              <a:avLst/>
              <a:gdLst/>
              <a:ahLst/>
              <a:cxnLst/>
              <a:rect l="l" t="t" r="r" b="b"/>
              <a:pathLst>
                <a:path w="310" h="1168" extrusionOk="0">
                  <a:moveTo>
                    <a:pt x="286" y="1"/>
                  </a:moveTo>
                  <a:lnTo>
                    <a:pt x="286" y="1"/>
                  </a:lnTo>
                  <a:cubicBezTo>
                    <a:pt x="286" y="1"/>
                    <a:pt x="203" y="263"/>
                    <a:pt x="131" y="584"/>
                  </a:cubicBezTo>
                  <a:cubicBezTo>
                    <a:pt x="48" y="894"/>
                    <a:pt x="0" y="1168"/>
                    <a:pt x="0" y="1168"/>
                  </a:cubicBezTo>
                  <a:cubicBezTo>
                    <a:pt x="0" y="1168"/>
                    <a:pt x="143" y="930"/>
                    <a:pt x="226" y="608"/>
                  </a:cubicBezTo>
                  <a:cubicBezTo>
                    <a:pt x="310" y="275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42"/>
            <p:cNvSpPr/>
            <p:nvPr/>
          </p:nvSpPr>
          <p:spPr>
            <a:xfrm>
              <a:off x="4638950" y="2029250"/>
              <a:ext cx="5700" cy="25325"/>
            </a:xfrm>
            <a:custGeom>
              <a:avLst/>
              <a:gdLst/>
              <a:ahLst/>
              <a:cxnLst/>
              <a:rect l="l" t="t" r="r" b="b"/>
              <a:pathLst>
                <a:path w="228" h="1013" extrusionOk="0">
                  <a:moveTo>
                    <a:pt x="180" y="0"/>
                  </a:moveTo>
                  <a:cubicBezTo>
                    <a:pt x="180" y="0"/>
                    <a:pt x="120" y="227"/>
                    <a:pt x="72" y="500"/>
                  </a:cubicBezTo>
                  <a:cubicBezTo>
                    <a:pt x="25" y="786"/>
                    <a:pt x="1" y="1012"/>
                    <a:pt x="1" y="1012"/>
                  </a:cubicBezTo>
                  <a:cubicBezTo>
                    <a:pt x="1" y="1012"/>
                    <a:pt x="120" y="810"/>
                    <a:pt x="180" y="524"/>
                  </a:cubicBezTo>
                  <a:cubicBezTo>
                    <a:pt x="227" y="239"/>
                    <a:pt x="180" y="0"/>
                    <a:pt x="1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42"/>
            <p:cNvSpPr/>
            <p:nvPr/>
          </p:nvSpPr>
          <p:spPr>
            <a:xfrm>
              <a:off x="4641925" y="1968825"/>
              <a:ext cx="4200" cy="12825"/>
            </a:xfrm>
            <a:custGeom>
              <a:avLst/>
              <a:gdLst/>
              <a:ahLst/>
              <a:cxnLst/>
              <a:rect l="l" t="t" r="r" b="b"/>
              <a:pathLst>
                <a:path w="168" h="513" extrusionOk="0">
                  <a:moveTo>
                    <a:pt x="144" y="0"/>
                  </a:moveTo>
                  <a:lnTo>
                    <a:pt x="144" y="0"/>
                  </a:lnTo>
                  <a:cubicBezTo>
                    <a:pt x="144" y="1"/>
                    <a:pt x="72" y="108"/>
                    <a:pt x="37" y="239"/>
                  </a:cubicBezTo>
                  <a:cubicBezTo>
                    <a:pt x="1" y="381"/>
                    <a:pt x="13" y="512"/>
                    <a:pt x="13" y="512"/>
                  </a:cubicBezTo>
                  <a:cubicBezTo>
                    <a:pt x="13" y="512"/>
                    <a:pt x="96" y="405"/>
                    <a:pt x="132" y="274"/>
                  </a:cubicBezTo>
                  <a:cubicBezTo>
                    <a:pt x="168" y="131"/>
                    <a:pt x="144" y="1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42"/>
            <p:cNvSpPr/>
            <p:nvPr/>
          </p:nvSpPr>
          <p:spPr>
            <a:xfrm>
              <a:off x="4648200" y="1951550"/>
              <a:ext cx="3275" cy="8375"/>
            </a:xfrm>
            <a:custGeom>
              <a:avLst/>
              <a:gdLst/>
              <a:ahLst/>
              <a:cxnLst/>
              <a:rect l="l" t="t" r="r" b="b"/>
              <a:pathLst>
                <a:path w="131" h="335" extrusionOk="0">
                  <a:moveTo>
                    <a:pt x="95" y="1"/>
                  </a:moveTo>
                  <a:cubicBezTo>
                    <a:pt x="95" y="1"/>
                    <a:pt x="24" y="72"/>
                    <a:pt x="12" y="168"/>
                  </a:cubicBezTo>
                  <a:cubicBezTo>
                    <a:pt x="0" y="263"/>
                    <a:pt x="48" y="334"/>
                    <a:pt x="48" y="334"/>
                  </a:cubicBezTo>
                  <a:cubicBezTo>
                    <a:pt x="48" y="334"/>
                    <a:pt x="107" y="275"/>
                    <a:pt x="119" y="180"/>
                  </a:cubicBezTo>
                  <a:cubicBezTo>
                    <a:pt x="131" y="84"/>
                    <a:pt x="95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42"/>
            <p:cNvSpPr/>
            <p:nvPr/>
          </p:nvSpPr>
          <p:spPr>
            <a:xfrm>
              <a:off x="4611875" y="2336725"/>
              <a:ext cx="25925" cy="67000"/>
            </a:xfrm>
            <a:custGeom>
              <a:avLst/>
              <a:gdLst/>
              <a:ahLst/>
              <a:cxnLst/>
              <a:rect l="l" t="t" r="r" b="b"/>
              <a:pathLst>
                <a:path w="1037" h="2680" extrusionOk="0">
                  <a:moveTo>
                    <a:pt x="0" y="1"/>
                  </a:moveTo>
                  <a:cubicBezTo>
                    <a:pt x="1" y="1"/>
                    <a:pt x="191" y="620"/>
                    <a:pt x="477" y="1358"/>
                  </a:cubicBezTo>
                  <a:cubicBezTo>
                    <a:pt x="762" y="2096"/>
                    <a:pt x="1036" y="2679"/>
                    <a:pt x="1036" y="2679"/>
                  </a:cubicBezTo>
                  <a:cubicBezTo>
                    <a:pt x="1036" y="2679"/>
                    <a:pt x="858" y="2060"/>
                    <a:pt x="572" y="1322"/>
                  </a:cubicBezTo>
                  <a:cubicBezTo>
                    <a:pt x="286" y="584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42"/>
            <p:cNvSpPr/>
            <p:nvPr/>
          </p:nvSpPr>
          <p:spPr>
            <a:xfrm>
              <a:off x="4621700" y="2331975"/>
              <a:ext cx="15800" cy="47350"/>
            </a:xfrm>
            <a:custGeom>
              <a:avLst/>
              <a:gdLst/>
              <a:ahLst/>
              <a:cxnLst/>
              <a:rect l="l" t="t" r="r" b="b"/>
              <a:pathLst>
                <a:path w="632" h="1894" extrusionOk="0">
                  <a:moveTo>
                    <a:pt x="0" y="0"/>
                  </a:moveTo>
                  <a:cubicBezTo>
                    <a:pt x="0" y="0"/>
                    <a:pt x="48" y="453"/>
                    <a:pt x="227" y="976"/>
                  </a:cubicBezTo>
                  <a:cubicBezTo>
                    <a:pt x="405" y="1512"/>
                    <a:pt x="631" y="1893"/>
                    <a:pt x="631" y="1893"/>
                  </a:cubicBezTo>
                  <a:cubicBezTo>
                    <a:pt x="631" y="1893"/>
                    <a:pt x="500" y="1465"/>
                    <a:pt x="334" y="953"/>
                  </a:cubicBezTo>
                  <a:cubicBezTo>
                    <a:pt x="155" y="429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42"/>
            <p:cNvSpPr/>
            <p:nvPr/>
          </p:nvSpPr>
          <p:spPr>
            <a:xfrm>
              <a:off x="4626450" y="2328100"/>
              <a:ext cx="12825" cy="35150"/>
            </a:xfrm>
            <a:custGeom>
              <a:avLst/>
              <a:gdLst/>
              <a:ahLst/>
              <a:cxnLst/>
              <a:rect l="l" t="t" r="r" b="b"/>
              <a:pathLst>
                <a:path w="513" h="1406" extrusionOk="0">
                  <a:moveTo>
                    <a:pt x="1" y="0"/>
                  </a:moveTo>
                  <a:cubicBezTo>
                    <a:pt x="1" y="0"/>
                    <a:pt x="25" y="346"/>
                    <a:pt x="168" y="738"/>
                  </a:cubicBezTo>
                  <a:cubicBezTo>
                    <a:pt x="310" y="1131"/>
                    <a:pt x="513" y="1405"/>
                    <a:pt x="513" y="1405"/>
                  </a:cubicBezTo>
                  <a:cubicBezTo>
                    <a:pt x="513" y="1405"/>
                    <a:pt x="406" y="1084"/>
                    <a:pt x="263" y="703"/>
                  </a:cubicBezTo>
                  <a:cubicBezTo>
                    <a:pt x="120" y="31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42"/>
            <p:cNvSpPr/>
            <p:nvPr/>
          </p:nvSpPr>
          <p:spPr>
            <a:xfrm>
              <a:off x="4631825" y="2322450"/>
              <a:ext cx="12825" cy="28300"/>
            </a:xfrm>
            <a:custGeom>
              <a:avLst/>
              <a:gdLst/>
              <a:ahLst/>
              <a:cxnLst/>
              <a:rect l="l" t="t" r="r" b="b"/>
              <a:pathLst>
                <a:path w="513" h="1132" extrusionOk="0">
                  <a:moveTo>
                    <a:pt x="0" y="0"/>
                  </a:moveTo>
                  <a:cubicBezTo>
                    <a:pt x="0" y="0"/>
                    <a:pt x="48" y="286"/>
                    <a:pt x="191" y="595"/>
                  </a:cubicBezTo>
                  <a:cubicBezTo>
                    <a:pt x="334" y="905"/>
                    <a:pt x="512" y="1131"/>
                    <a:pt x="512" y="1131"/>
                  </a:cubicBezTo>
                  <a:cubicBezTo>
                    <a:pt x="512" y="1131"/>
                    <a:pt x="429" y="857"/>
                    <a:pt x="286" y="548"/>
                  </a:cubicBezTo>
                  <a:cubicBezTo>
                    <a:pt x="143" y="238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42"/>
            <p:cNvSpPr/>
            <p:nvPr/>
          </p:nvSpPr>
          <p:spPr>
            <a:xfrm>
              <a:off x="4638375" y="2318575"/>
              <a:ext cx="9550" cy="26225"/>
            </a:xfrm>
            <a:custGeom>
              <a:avLst/>
              <a:gdLst/>
              <a:ahLst/>
              <a:cxnLst/>
              <a:rect l="l" t="t" r="r" b="b"/>
              <a:pathLst>
                <a:path w="382" h="1049" extrusionOk="0">
                  <a:moveTo>
                    <a:pt x="0" y="0"/>
                  </a:moveTo>
                  <a:cubicBezTo>
                    <a:pt x="0" y="0"/>
                    <a:pt x="36" y="250"/>
                    <a:pt x="143" y="536"/>
                  </a:cubicBezTo>
                  <a:cubicBezTo>
                    <a:pt x="250" y="834"/>
                    <a:pt x="381" y="1048"/>
                    <a:pt x="381" y="1048"/>
                  </a:cubicBezTo>
                  <a:cubicBezTo>
                    <a:pt x="381" y="1048"/>
                    <a:pt x="345" y="786"/>
                    <a:pt x="238" y="500"/>
                  </a:cubicBezTo>
                  <a:cubicBezTo>
                    <a:pt x="131" y="215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42"/>
            <p:cNvSpPr/>
            <p:nvPr/>
          </p:nvSpPr>
          <p:spPr>
            <a:xfrm>
              <a:off x="4641350" y="2312925"/>
              <a:ext cx="11325" cy="26200"/>
            </a:xfrm>
            <a:custGeom>
              <a:avLst/>
              <a:gdLst/>
              <a:ahLst/>
              <a:cxnLst/>
              <a:rect l="l" t="t" r="r" b="b"/>
              <a:pathLst>
                <a:path w="453" h="1048" extrusionOk="0">
                  <a:moveTo>
                    <a:pt x="0" y="0"/>
                  </a:moveTo>
                  <a:cubicBezTo>
                    <a:pt x="0" y="0"/>
                    <a:pt x="60" y="250"/>
                    <a:pt x="179" y="548"/>
                  </a:cubicBezTo>
                  <a:cubicBezTo>
                    <a:pt x="298" y="834"/>
                    <a:pt x="453" y="1048"/>
                    <a:pt x="453" y="1048"/>
                  </a:cubicBezTo>
                  <a:cubicBezTo>
                    <a:pt x="453" y="1048"/>
                    <a:pt x="393" y="798"/>
                    <a:pt x="274" y="500"/>
                  </a:cubicBezTo>
                  <a:cubicBezTo>
                    <a:pt x="155" y="214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42"/>
            <p:cNvSpPr/>
            <p:nvPr/>
          </p:nvSpPr>
          <p:spPr>
            <a:xfrm>
              <a:off x="4647600" y="2306375"/>
              <a:ext cx="8050" cy="24725"/>
            </a:xfrm>
            <a:custGeom>
              <a:avLst/>
              <a:gdLst/>
              <a:ahLst/>
              <a:cxnLst/>
              <a:rect l="l" t="t" r="r" b="b"/>
              <a:pathLst>
                <a:path w="322" h="989" extrusionOk="0">
                  <a:moveTo>
                    <a:pt x="0" y="0"/>
                  </a:moveTo>
                  <a:cubicBezTo>
                    <a:pt x="0" y="0"/>
                    <a:pt x="0" y="238"/>
                    <a:pt x="84" y="512"/>
                  </a:cubicBezTo>
                  <a:cubicBezTo>
                    <a:pt x="179" y="798"/>
                    <a:pt x="322" y="988"/>
                    <a:pt x="322" y="988"/>
                  </a:cubicBezTo>
                  <a:cubicBezTo>
                    <a:pt x="322" y="988"/>
                    <a:pt x="274" y="750"/>
                    <a:pt x="191" y="488"/>
                  </a:cubicBezTo>
                  <a:cubicBezTo>
                    <a:pt x="95" y="215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42"/>
            <p:cNvSpPr/>
            <p:nvPr/>
          </p:nvSpPr>
          <p:spPr>
            <a:xfrm>
              <a:off x="4651750" y="2302200"/>
              <a:ext cx="7475" cy="18775"/>
            </a:xfrm>
            <a:custGeom>
              <a:avLst/>
              <a:gdLst/>
              <a:ahLst/>
              <a:cxnLst/>
              <a:rect l="l" t="t" r="r" b="b"/>
              <a:pathLst>
                <a:path w="299" h="751" extrusionOk="0">
                  <a:moveTo>
                    <a:pt x="1" y="0"/>
                  </a:moveTo>
                  <a:cubicBezTo>
                    <a:pt x="1" y="1"/>
                    <a:pt x="13" y="191"/>
                    <a:pt x="96" y="393"/>
                  </a:cubicBezTo>
                  <a:cubicBezTo>
                    <a:pt x="179" y="608"/>
                    <a:pt x="299" y="751"/>
                    <a:pt x="299" y="751"/>
                  </a:cubicBezTo>
                  <a:cubicBezTo>
                    <a:pt x="299" y="751"/>
                    <a:pt x="275" y="560"/>
                    <a:pt x="191" y="358"/>
                  </a:cubicBezTo>
                  <a:cubicBezTo>
                    <a:pt x="108" y="155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42"/>
            <p:cNvSpPr/>
            <p:nvPr/>
          </p:nvSpPr>
          <p:spPr>
            <a:xfrm>
              <a:off x="5287250" y="2119725"/>
              <a:ext cx="53900" cy="60150"/>
            </a:xfrm>
            <a:custGeom>
              <a:avLst/>
              <a:gdLst/>
              <a:ahLst/>
              <a:cxnLst/>
              <a:rect l="l" t="t" r="r" b="b"/>
              <a:pathLst>
                <a:path w="2156" h="2406" extrusionOk="0">
                  <a:moveTo>
                    <a:pt x="1" y="1"/>
                  </a:moveTo>
                  <a:cubicBezTo>
                    <a:pt x="1" y="1"/>
                    <a:pt x="84" y="156"/>
                    <a:pt x="251" y="406"/>
                  </a:cubicBezTo>
                  <a:cubicBezTo>
                    <a:pt x="417" y="644"/>
                    <a:pt x="656" y="977"/>
                    <a:pt x="965" y="1311"/>
                  </a:cubicBezTo>
                  <a:cubicBezTo>
                    <a:pt x="1263" y="1644"/>
                    <a:pt x="1560" y="1918"/>
                    <a:pt x="1787" y="2108"/>
                  </a:cubicBezTo>
                  <a:cubicBezTo>
                    <a:pt x="2013" y="2299"/>
                    <a:pt x="2156" y="2406"/>
                    <a:pt x="2156" y="2406"/>
                  </a:cubicBezTo>
                  <a:cubicBezTo>
                    <a:pt x="2156" y="2406"/>
                    <a:pt x="2037" y="2275"/>
                    <a:pt x="1822" y="2073"/>
                  </a:cubicBezTo>
                  <a:cubicBezTo>
                    <a:pt x="1620" y="1870"/>
                    <a:pt x="1334" y="1573"/>
                    <a:pt x="1037" y="1239"/>
                  </a:cubicBezTo>
                  <a:cubicBezTo>
                    <a:pt x="739" y="906"/>
                    <a:pt x="477" y="596"/>
                    <a:pt x="298" y="370"/>
                  </a:cubicBezTo>
                  <a:cubicBezTo>
                    <a:pt x="108" y="144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42"/>
            <p:cNvSpPr/>
            <p:nvPr/>
          </p:nvSpPr>
          <p:spPr>
            <a:xfrm>
              <a:off x="5302725" y="2150400"/>
              <a:ext cx="22650" cy="28000"/>
            </a:xfrm>
            <a:custGeom>
              <a:avLst/>
              <a:gdLst/>
              <a:ahLst/>
              <a:cxnLst/>
              <a:rect l="l" t="t" r="r" b="b"/>
              <a:pathLst>
                <a:path w="906" h="1120" extrusionOk="0">
                  <a:moveTo>
                    <a:pt x="1" y="0"/>
                  </a:moveTo>
                  <a:cubicBezTo>
                    <a:pt x="1" y="0"/>
                    <a:pt x="144" y="286"/>
                    <a:pt x="394" y="596"/>
                  </a:cubicBezTo>
                  <a:cubicBezTo>
                    <a:pt x="656" y="905"/>
                    <a:pt x="906" y="1119"/>
                    <a:pt x="906" y="1119"/>
                  </a:cubicBezTo>
                  <a:cubicBezTo>
                    <a:pt x="906" y="1119"/>
                    <a:pt x="727" y="846"/>
                    <a:pt x="477" y="536"/>
                  </a:cubicBezTo>
                  <a:cubicBezTo>
                    <a:pt x="227" y="22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42"/>
            <p:cNvSpPr/>
            <p:nvPr/>
          </p:nvSpPr>
          <p:spPr>
            <a:xfrm>
              <a:off x="5301850" y="2164075"/>
              <a:ext cx="22050" cy="19675"/>
            </a:xfrm>
            <a:custGeom>
              <a:avLst/>
              <a:gdLst/>
              <a:ahLst/>
              <a:cxnLst/>
              <a:rect l="l" t="t" r="r" b="b"/>
              <a:pathLst>
                <a:path w="882" h="787" extrusionOk="0">
                  <a:moveTo>
                    <a:pt x="0" y="1"/>
                  </a:moveTo>
                  <a:cubicBezTo>
                    <a:pt x="0" y="1"/>
                    <a:pt x="143" y="227"/>
                    <a:pt x="393" y="441"/>
                  </a:cubicBezTo>
                  <a:cubicBezTo>
                    <a:pt x="631" y="668"/>
                    <a:pt x="881" y="787"/>
                    <a:pt x="881" y="787"/>
                  </a:cubicBezTo>
                  <a:cubicBezTo>
                    <a:pt x="881" y="787"/>
                    <a:pt x="703" y="584"/>
                    <a:pt x="453" y="370"/>
                  </a:cubicBezTo>
                  <a:cubicBezTo>
                    <a:pt x="215" y="156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42"/>
            <p:cNvSpPr/>
            <p:nvPr/>
          </p:nvSpPr>
          <p:spPr>
            <a:xfrm>
              <a:off x="5301850" y="2174200"/>
              <a:ext cx="18175" cy="15800"/>
            </a:xfrm>
            <a:custGeom>
              <a:avLst/>
              <a:gdLst/>
              <a:ahLst/>
              <a:cxnLst/>
              <a:rect l="l" t="t" r="r" b="b"/>
              <a:pathLst>
                <a:path w="727" h="63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07" y="203"/>
                    <a:pt x="310" y="370"/>
                  </a:cubicBezTo>
                  <a:cubicBezTo>
                    <a:pt x="524" y="548"/>
                    <a:pt x="726" y="632"/>
                    <a:pt x="726" y="632"/>
                  </a:cubicBezTo>
                  <a:cubicBezTo>
                    <a:pt x="726" y="632"/>
                    <a:pt x="584" y="465"/>
                    <a:pt x="381" y="298"/>
                  </a:cubicBezTo>
                  <a:cubicBezTo>
                    <a:pt x="179" y="12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42"/>
            <p:cNvSpPr/>
            <p:nvPr/>
          </p:nvSpPr>
          <p:spPr>
            <a:xfrm>
              <a:off x="5299750" y="2184325"/>
              <a:ext cx="15800" cy="12225"/>
            </a:xfrm>
            <a:custGeom>
              <a:avLst/>
              <a:gdLst/>
              <a:ahLst/>
              <a:cxnLst/>
              <a:rect l="l" t="t" r="r" b="b"/>
              <a:pathLst>
                <a:path w="632" h="489" extrusionOk="0">
                  <a:moveTo>
                    <a:pt x="1" y="1"/>
                  </a:moveTo>
                  <a:cubicBezTo>
                    <a:pt x="1" y="1"/>
                    <a:pt x="96" y="167"/>
                    <a:pt x="275" y="298"/>
                  </a:cubicBezTo>
                  <a:cubicBezTo>
                    <a:pt x="453" y="429"/>
                    <a:pt x="632" y="489"/>
                    <a:pt x="632" y="489"/>
                  </a:cubicBezTo>
                  <a:cubicBezTo>
                    <a:pt x="632" y="489"/>
                    <a:pt x="513" y="346"/>
                    <a:pt x="346" y="215"/>
                  </a:cubicBezTo>
                  <a:cubicBezTo>
                    <a:pt x="168" y="84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42"/>
            <p:cNvSpPr/>
            <p:nvPr/>
          </p:nvSpPr>
          <p:spPr>
            <a:xfrm>
              <a:off x="5296175" y="2193850"/>
              <a:ext cx="17600" cy="12825"/>
            </a:xfrm>
            <a:custGeom>
              <a:avLst/>
              <a:gdLst/>
              <a:ahLst/>
              <a:cxnLst/>
              <a:rect l="l" t="t" r="r" b="b"/>
              <a:pathLst>
                <a:path w="704" h="513" extrusionOk="0">
                  <a:moveTo>
                    <a:pt x="1" y="1"/>
                  </a:moveTo>
                  <a:cubicBezTo>
                    <a:pt x="1" y="1"/>
                    <a:pt x="108" y="167"/>
                    <a:pt x="310" y="310"/>
                  </a:cubicBezTo>
                  <a:cubicBezTo>
                    <a:pt x="513" y="453"/>
                    <a:pt x="703" y="513"/>
                    <a:pt x="703" y="513"/>
                  </a:cubicBezTo>
                  <a:cubicBezTo>
                    <a:pt x="703" y="513"/>
                    <a:pt x="561" y="358"/>
                    <a:pt x="370" y="215"/>
                  </a:cubicBezTo>
                  <a:cubicBezTo>
                    <a:pt x="180" y="84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42"/>
            <p:cNvSpPr/>
            <p:nvPr/>
          </p:nvSpPr>
          <p:spPr>
            <a:xfrm>
              <a:off x="5415850" y="2279275"/>
              <a:ext cx="28300" cy="165525"/>
            </a:xfrm>
            <a:custGeom>
              <a:avLst/>
              <a:gdLst/>
              <a:ahLst/>
              <a:cxnLst/>
              <a:rect l="l" t="t" r="r" b="b"/>
              <a:pathLst>
                <a:path w="1132" h="6621" extrusionOk="0">
                  <a:moveTo>
                    <a:pt x="834" y="1"/>
                  </a:moveTo>
                  <a:cubicBezTo>
                    <a:pt x="834" y="1"/>
                    <a:pt x="822" y="96"/>
                    <a:pt x="810" y="275"/>
                  </a:cubicBezTo>
                  <a:cubicBezTo>
                    <a:pt x="798" y="441"/>
                    <a:pt x="798" y="703"/>
                    <a:pt x="798" y="1013"/>
                  </a:cubicBezTo>
                  <a:cubicBezTo>
                    <a:pt x="810" y="1632"/>
                    <a:pt x="905" y="2489"/>
                    <a:pt x="929" y="3430"/>
                  </a:cubicBezTo>
                  <a:cubicBezTo>
                    <a:pt x="929" y="3894"/>
                    <a:pt x="893" y="4346"/>
                    <a:pt x="822" y="4739"/>
                  </a:cubicBezTo>
                  <a:cubicBezTo>
                    <a:pt x="750" y="5144"/>
                    <a:pt x="643" y="5489"/>
                    <a:pt x="524" y="5775"/>
                  </a:cubicBezTo>
                  <a:cubicBezTo>
                    <a:pt x="405" y="6049"/>
                    <a:pt x="274" y="6263"/>
                    <a:pt x="167" y="6406"/>
                  </a:cubicBezTo>
                  <a:cubicBezTo>
                    <a:pt x="119" y="6478"/>
                    <a:pt x="72" y="6525"/>
                    <a:pt x="48" y="6561"/>
                  </a:cubicBezTo>
                  <a:cubicBezTo>
                    <a:pt x="12" y="6597"/>
                    <a:pt x="0" y="6621"/>
                    <a:pt x="0" y="6621"/>
                  </a:cubicBezTo>
                  <a:cubicBezTo>
                    <a:pt x="0" y="6621"/>
                    <a:pt x="24" y="6609"/>
                    <a:pt x="48" y="6573"/>
                  </a:cubicBezTo>
                  <a:cubicBezTo>
                    <a:pt x="84" y="6537"/>
                    <a:pt x="131" y="6490"/>
                    <a:pt x="191" y="6430"/>
                  </a:cubicBezTo>
                  <a:cubicBezTo>
                    <a:pt x="310" y="6299"/>
                    <a:pt x="465" y="6097"/>
                    <a:pt x="619" y="5823"/>
                  </a:cubicBezTo>
                  <a:cubicBezTo>
                    <a:pt x="774" y="5537"/>
                    <a:pt x="905" y="5180"/>
                    <a:pt x="1000" y="4775"/>
                  </a:cubicBezTo>
                  <a:cubicBezTo>
                    <a:pt x="1096" y="4370"/>
                    <a:pt x="1131" y="3906"/>
                    <a:pt x="1131" y="3430"/>
                  </a:cubicBezTo>
                  <a:cubicBezTo>
                    <a:pt x="1131" y="2953"/>
                    <a:pt x="1084" y="2501"/>
                    <a:pt x="1036" y="2084"/>
                  </a:cubicBezTo>
                  <a:cubicBezTo>
                    <a:pt x="988" y="1679"/>
                    <a:pt x="941" y="1310"/>
                    <a:pt x="905" y="1001"/>
                  </a:cubicBezTo>
                  <a:cubicBezTo>
                    <a:pt x="869" y="691"/>
                    <a:pt x="857" y="441"/>
                    <a:pt x="846" y="275"/>
                  </a:cubicBezTo>
                  <a:cubicBezTo>
                    <a:pt x="834" y="96"/>
                    <a:pt x="834" y="1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42"/>
            <p:cNvSpPr/>
            <p:nvPr/>
          </p:nvSpPr>
          <p:spPr>
            <a:xfrm>
              <a:off x="5408700" y="2451025"/>
              <a:ext cx="8050" cy="11925"/>
            </a:xfrm>
            <a:custGeom>
              <a:avLst/>
              <a:gdLst/>
              <a:ahLst/>
              <a:cxnLst/>
              <a:rect l="l" t="t" r="r" b="b"/>
              <a:pathLst>
                <a:path w="322" h="477" extrusionOk="0">
                  <a:moveTo>
                    <a:pt x="298" y="1"/>
                  </a:moveTo>
                  <a:lnTo>
                    <a:pt x="298" y="1"/>
                  </a:lnTo>
                  <a:cubicBezTo>
                    <a:pt x="298" y="1"/>
                    <a:pt x="143" y="60"/>
                    <a:pt x="72" y="191"/>
                  </a:cubicBezTo>
                  <a:cubicBezTo>
                    <a:pt x="0" y="322"/>
                    <a:pt x="36" y="477"/>
                    <a:pt x="36" y="477"/>
                  </a:cubicBezTo>
                  <a:cubicBezTo>
                    <a:pt x="36" y="477"/>
                    <a:pt x="179" y="417"/>
                    <a:pt x="251" y="286"/>
                  </a:cubicBezTo>
                  <a:cubicBezTo>
                    <a:pt x="322" y="155"/>
                    <a:pt x="298" y="1"/>
                    <a:pt x="2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42"/>
            <p:cNvSpPr/>
            <p:nvPr/>
          </p:nvSpPr>
          <p:spPr>
            <a:xfrm>
              <a:off x="5399175" y="2470375"/>
              <a:ext cx="6875" cy="12825"/>
            </a:xfrm>
            <a:custGeom>
              <a:avLst/>
              <a:gdLst/>
              <a:ahLst/>
              <a:cxnLst/>
              <a:rect l="l" t="t" r="r" b="b"/>
              <a:pathLst>
                <a:path w="275" h="513" extrusionOk="0">
                  <a:moveTo>
                    <a:pt x="239" y="0"/>
                  </a:moveTo>
                  <a:cubicBezTo>
                    <a:pt x="239" y="0"/>
                    <a:pt x="203" y="24"/>
                    <a:pt x="167" y="60"/>
                  </a:cubicBezTo>
                  <a:cubicBezTo>
                    <a:pt x="131" y="108"/>
                    <a:pt x="84" y="155"/>
                    <a:pt x="48" y="227"/>
                  </a:cubicBezTo>
                  <a:cubicBezTo>
                    <a:pt x="24" y="286"/>
                    <a:pt x="12" y="358"/>
                    <a:pt x="12" y="417"/>
                  </a:cubicBezTo>
                  <a:cubicBezTo>
                    <a:pt x="0" y="477"/>
                    <a:pt x="12" y="512"/>
                    <a:pt x="12" y="512"/>
                  </a:cubicBezTo>
                  <a:cubicBezTo>
                    <a:pt x="12" y="512"/>
                    <a:pt x="48" y="501"/>
                    <a:pt x="96" y="477"/>
                  </a:cubicBezTo>
                  <a:cubicBezTo>
                    <a:pt x="143" y="441"/>
                    <a:pt x="203" y="381"/>
                    <a:pt x="239" y="310"/>
                  </a:cubicBezTo>
                  <a:cubicBezTo>
                    <a:pt x="274" y="239"/>
                    <a:pt x="274" y="155"/>
                    <a:pt x="262" y="96"/>
                  </a:cubicBezTo>
                  <a:cubicBezTo>
                    <a:pt x="262" y="36"/>
                    <a:pt x="239" y="0"/>
                    <a:pt x="2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42"/>
            <p:cNvSpPr/>
            <p:nvPr/>
          </p:nvSpPr>
          <p:spPr>
            <a:xfrm>
              <a:off x="5433700" y="2340300"/>
              <a:ext cx="22350" cy="101525"/>
            </a:xfrm>
            <a:custGeom>
              <a:avLst/>
              <a:gdLst/>
              <a:ahLst/>
              <a:cxnLst/>
              <a:rect l="l" t="t" r="r" b="b"/>
              <a:pathLst>
                <a:path w="894" h="4061" extrusionOk="0">
                  <a:moveTo>
                    <a:pt x="715" y="0"/>
                  </a:moveTo>
                  <a:cubicBezTo>
                    <a:pt x="715" y="0"/>
                    <a:pt x="715" y="60"/>
                    <a:pt x="715" y="167"/>
                  </a:cubicBezTo>
                  <a:cubicBezTo>
                    <a:pt x="727" y="274"/>
                    <a:pt x="727" y="429"/>
                    <a:pt x="727" y="620"/>
                  </a:cubicBezTo>
                  <a:cubicBezTo>
                    <a:pt x="727" y="1001"/>
                    <a:pt x="691" y="1513"/>
                    <a:pt x="584" y="2072"/>
                  </a:cubicBezTo>
                  <a:cubicBezTo>
                    <a:pt x="489" y="2632"/>
                    <a:pt x="346" y="3132"/>
                    <a:pt x="227" y="3489"/>
                  </a:cubicBezTo>
                  <a:cubicBezTo>
                    <a:pt x="155" y="3668"/>
                    <a:pt x="108" y="3810"/>
                    <a:pt x="60" y="3906"/>
                  </a:cubicBezTo>
                  <a:cubicBezTo>
                    <a:pt x="24" y="4013"/>
                    <a:pt x="1" y="4060"/>
                    <a:pt x="1" y="4060"/>
                  </a:cubicBezTo>
                  <a:cubicBezTo>
                    <a:pt x="1" y="4060"/>
                    <a:pt x="36" y="4013"/>
                    <a:pt x="96" y="3929"/>
                  </a:cubicBezTo>
                  <a:cubicBezTo>
                    <a:pt x="155" y="3834"/>
                    <a:pt x="227" y="3703"/>
                    <a:pt x="322" y="3537"/>
                  </a:cubicBezTo>
                  <a:cubicBezTo>
                    <a:pt x="501" y="3191"/>
                    <a:pt x="691" y="2691"/>
                    <a:pt x="798" y="2108"/>
                  </a:cubicBezTo>
                  <a:cubicBezTo>
                    <a:pt x="894" y="1524"/>
                    <a:pt x="882" y="989"/>
                    <a:pt x="834" y="608"/>
                  </a:cubicBezTo>
                  <a:cubicBezTo>
                    <a:pt x="810" y="417"/>
                    <a:pt x="775" y="274"/>
                    <a:pt x="751" y="167"/>
                  </a:cubicBezTo>
                  <a:cubicBezTo>
                    <a:pt x="727" y="60"/>
                    <a:pt x="715" y="0"/>
                    <a:pt x="7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42"/>
            <p:cNvSpPr/>
            <p:nvPr/>
          </p:nvSpPr>
          <p:spPr>
            <a:xfrm>
              <a:off x="5447400" y="2374525"/>
              <a:ext cx="14600" cy="55100"/>
            </a:xfrm>
            <a:custGeom>
              <a:avLst/>
              <a:gdLst/>
              <a:ahLst/>
              <a:cxnLst/>
              <a:rect l="l" t="t" r="r" b="b"/>
              <a:pathLst>
                <a:path w="584" h="2204" extrusionOk="0">
                  <a:moveTo>
                    <a:pt x="524" y="1"/>
                  </a:moveTo>
                  <a:cubicBezTo>
                    <a:pt x="524" y="1"/>
                    <a:pt x="500" y="120"/>
                    <a:pt x="465" y="334"/>
                  </a:cubicBezTo>
                  <a:cubicBezTo>
                    <a:pt x="429" y="536"/>
                    <a:pt x="369" y="810"/>
                    <a:pt x="298" y="1108"/>
                  </a:cubicBezTo>
                  <a:cubicBezTo>
                    <a:pt x="227" y="1417"/>
                    <a:pt x="155" y="1691"/>
                    <a:pt x="96" y="1882"/>
                  </a:cubicBezTo>
                  <a:cubicBezTo>
                    <a:pt x="36" y="2084"/>
                    <a:pt x="0" y="2203"/>
                    <a:pt x="0" y="2203"/>
                  </a:cubicBezTo>
                  <a:cubicBezTo>
                    <a:pt x="0" y="2203"/>
                    <a:pt x="84" y="2108"/>
                    <a:pt x="191" y="1929"/>
                  </a:cubicBezTo>
                  <a:cubicBezTo>
                    <a:pt x="310" y="1751"/>
                    <a:pt x="429" y="1477"/>
                    <a:pt x="512" y="1156"/>
                  </a:cubicBezTo>
                  <a:cubicBezTo>
                    <a:pt x="584" y="846"/>
                    <a:pt x="584" y="548"/>
                    <a:pt x="572" y="334"/>
                  </a:cubicBezTo>
                  <a:cubicBezTo>
                    <a:pt x="548" y="120"/>
                    <a:pt x="524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42"/>
            <p:cNvSpPr/>
            <p:nvPr/>
          </p:nvSpPr>
          <p:spPr>
            <a:xfrm>
              <a:off x="5462275" y="2388225"/>
              <a:ext cx="5675" cy="35150"/>
            </a:xfrm>
            <a:custGeom>
              <a:avLst/>
              <a:gdLst/>
              <a:ahLst/>
              <a:cxnLst/>
              <a:rect l="l" t="t" r="r" b="b"/>
              <a:pathLst>
                <a:path w="227" h="1406" extrusionOk="0">
                  <a:moveTo>
                    <a:pt x="108" y="0"/>
                  </a:moveTo>
                  <a:cubicBezTo>
                    <a:pt x="108" y="0"/>
                    <a:pt x="84" y="84"/>
                    <a:pt x="60" y="215"/>
                  </a:cubicBezTo>
                  <a:cubicBezTo>
                    <a:pt x="48" y="334"/>
                    <a:pt x="24" y="512"/>
                    <a:pt x="13" y="703"/>
                  </a:cubicBezTo>
                  <a:cubicBezTo>
                    <a:pt x="1" y="893"/>
                    <a:pt x="13" y="1072"/>
                    <a:pt x="24" y="1191"/>
                  </a:cubicBezTo>
                  <a:cubicBezTo>
                    <a:pt x="36" y="1322"/>
                    <a:pt x="48" y="1405"/>
                    <a:pt x="48" y="1405"/>
                  </a:cubicBezTo>
                  <a:cubicBezTo>
                    <a:pt x="48" y="1405"/>
                    <a:pt x="84" y="1334"/>
                    <a:pt x="132" y="1203"/>
                  </a:cubicBezTo>
                  <a:cubicBezTo>
                    <a:pt x="167" y="1084"/>
                    <a:pt x="215" y="905"/>
                    <a:pt x="227" y="715"/>
                  </a:cubicBezTo>
                  <a:cubicBezTo>
                    <a:pt x="227" y="512"/>
                    <a:pt x="203" y="334"/>
                    <a:pt x="167" y="203"/>
                  </a:cubicBezTo>
                  <a:cubicBezTo>
                    <a:pt x="132" y="84"/>
                    <a:pt x="108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42"/>
            <p:cNvSpPr/>
            <p:nvPr/>
          </p:nvSpPr>
          <p:spPr>
            <a:xfrm>
              <a:off x="5470600" y="2399225"/>
              <a:ext cx="7175" cy="22350"/>
            </a:xfrm>
            <a:custGeom>
              <a:avLst/>
              <a:gdLst/>
              <a:ahLst/>
              <a:cxnLst/>
              <a:rect l="l" t="t" r="r" b="b"/>
              <a:pathLst>
                <a:path w="287" h="894" extrusionOk="0">
                  <a:moveTo>
                    <a:pt x="227" y="1"/>
                  </a:moveTo>
                  <a:cubicBezTo>
                    <a:pt x="227" y="1"/>
                    <a:pt x="84" y="191"/>
                    <a:pt x="37" y="429"/>
                  </a:cubicBezTo>
                  <a:cubicBezTo>
                    <a:pt x="1" y="680"/>
                    <a:pt x="72" y="894"/>
                    <a:pt x="72" y="894"/>
                  </a:cubicBezTo>
                  <a:cubicBezTo>
                    <a:pt x="72" y="894"/>
                    <a:pt x="203" y="715"/>
                    <a:pt x="251" y="465"/>
                  </a:cubicBezTo>
                  <a:cubicBezTo>
                    <a:pt x="287" y="227"/>
                    <a:pt x="227" y="1"/>
                    <a:pt x="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42"/>
            <p:cNvSpPr/>
            <p:nvPr/>
          </p:nvSpPr>
          <p:spPr>
            <a:xfrm>
              <a:off x="5477150" y="2411150"/>
              <a:ext cx="7775" cy="16675"/>
            </a:xfrm>
            <a:custGeom>
              <a:avLst/>
              <a:gdLst/>
              <a:ahLst/>
              <a:cxnLst/>
              <a:rect l="l" t="t" r="r" b="b"/>
              <a:pathLst>
                <a:path w="311" h="667" extrusionOk="0">
                  <a:moveTo>
                    <a:pt x="239" y="0"/>
                  </a:moveTo>
                  <a:cubicBezTo>
                    <a:pt x="239" y="0"/>
                    <a:pt x="108" y="131"/>
                    <a:pt x="49" y="310"/>
                  </a:cubicBezTo>
                  <a:cubicBezTo>
                    <a:pt x="1" y="500"/>
                    <a:pt x="60" y="667"/>
                    <a:pt x="60" y="667"/>
                  </a:cubicBezTo>
                  <a:cubicBezTo>
                    <a:pt x="60" y="667"/>
                    <a:pt x="203" y="548"/>
                    <a:pt x="251" y="369"/>
                  </a:cubicBezTo>
                  <a:cubicBezTo>
                    <a:pt x="310" y="179"/>
                    <a:pt x="239" y="0"/>
                    <a:pt x="2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42"/>
            <p:cNvSpPr/>
            <p:nvPr/>
          </p:nvSpPr>
          <p:spPr>
            <a:xfrm>
              <a:off x="5467925" y="2509075"/>
              <a:ext cx="76525" cy="12425"/>
            </a:xfrm>
            <a:custGeom>
              <a:avLst/>
              <a:gdLst/>
              <a:ahLst/>
              <a:cxnLst/>
              <a:rect l="l" t="t" r="r" b="b"/>
              <a:pathLst>
                <a:path w="3061" h="497" extrusionOk="0">
                  <a:moveTo>
                    <a:pt x="1" y="0"/>
                  </a:moveTo>
                  <a:cubicBezTo>
                    <a:pt x="1" y="0"/>
                    <a:pt x="144" y="84"/>
                    <a:pt x="418" y="191"/>
                  </a:cubicBezTo>
                  <a:cubicBezTo>
                    <a:pt x="679" y="286"/>
                    <a:pt x="1060" y="405"/>
                    <a:pt x="1489" y="465"/>
                  </a:cubicBezTo>
                  <a:cubicBezTo>
                    <a:pt x="1694" y="487"/>
                    <a:pt x="1888" y="496"/>
                    <a:pt x="2067" y="496"/>
                  </a:cubicBezTo>
                  <a:cubicBezTo>
                    <a:pt x="2272" y="496"/>
                    <a:pt x="2455" y="484"/>
                    <a:pt x="2608" y="465"/>
                  </a:cubicBezTo>
                  <a:cubicBezTo>
                    <a:pt x="2882" y="429"/>
                    <a:pt x="3061" y="381"/>
                    <a:pt x="3061" y="381"/>
                  </a:cubicBezTo>
                  <a:cubicBezTo>
                    <a:pt x="3061" y="381"/>
                    <a:pt x="2882" y="381"/>
                    <a:pt x="2596" y="357"/>
                  </a:cubicBezTo>
                  <a:cubicBezTo>
                    <a:pt x="2323" y="346"/>
                    <a:pt x="1942" y="310"/>
                    <a:pt x="1513" y="250"/>
                  </a:cubicBezTo>
                  <a:cubicBezTo>
                    <a:pt x="1096" y="203"/>
                    <a:pt x="715" y="143"/>
                    <a:pt x="441" y="84"/>
                  </a:cubicBezTo>
                  <a:cubicBezTo>
                    <a:pt x="168" y="36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42"/>
            <p:cNvSpPr/>
            <p:nvPr/>
          </p:nvSpPr>
          <p:spPr>
            <a:xfrm>
              <a:off x="5489075" y="2507650"/>
              <a:ext cx="42275" cy="5925"/>
            </a:xfrm>
            <a:custGeom>
              <a:avLst/>
              <a:gdLst/>
              <a:ahLst/>
              <a:cxnLst/>
              <a:rect l="l" t="t" r="r" b="b"/>
              <a:pathLst>
                <a:path w="1691" h="237" extrusionOk="0">
                  <a:moveTo>
                    <a:pt x="429" y="0"/>
                  </a:moveTo>
                  <a:cubicBezTo>
                    <a:pt x="175" y="0"/>
                    <a:pt x="0" y="22"/>
                    <a:pt x="0" y="22"/>
                  </a:cubicBezTo>
                  <a:cubicBezTo>
                    <a:pt x="0" y="22"/>
                    <a:pt x="357" y="188"/>
                    <a:pt x="834" y="224"/>
                  </a:cubicBezTo>
                  <a:cubicBezTo>
                    <a:pt x="920" y="233"/>
                    <a:pt x="1004" y="236"/>
                    <a:pt x="1082" y="236"/>
                  </a:cubicBezTo>
                  <a:cubicBezTo>
                    <a:pt x="1436" y="236"/>
                    <a:pt x="1691" y="164"/>
                    <a:pt x="1691" y="164"/>
                  </a:cubicBezTo>
                  <a:cubicBezTo>
                    <a:pt x="1691" y="164"/>
                    <a:pt x="1310" y="57"/>
                    <a:pt x="857" y="22"/>
                  </a:cubicBezTo>
                  <a:cubicBezTo>
                    <a:pt x="703" y="6"/>
                    <a:pt x="556" y="0"/>
                    <a:pt x="4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42"/>
            <p:cNvSpPr/>
            <p:nvPr/>
          </p:nvSpPr>
          <p:spPr>
            <a:xfrm>
              <a:off x="5499175" y="2494850"/>
              <a:ext cx="22075" cy="5525"/>
            </a:xfrm>
            <a:custGeom>
              <a:avLst/>
              <a:gdLst/>
              <a:ahLst/>
              <a:cxnLst/>
              <a:rect l="l" t="t" r="r" b="b"/>
              <a:pathLst>
                <a:path w="883" h="221" extrusionOk="0">
                  <a:moveTo>
                    <a:pt x="331" y="1"/>
                  </a:moveTo>
                  <a:cubicBezTo>
                    <a:pt x="146" y="1"/>
                    <a:pt x="1" y="57"/>
                    <a:pt x="1" y="57"/>
                  </a:cubicBezTo>
                  <a:cubicBezTo>
                    <a:pt x="1" y="57"/>
                    <a:pt x="180" y="188"/>
                    <a:pt x="430" y="212"/>
                  </a:cubicBezTo>
                  <a:cubicBezTo>
                    <a:pt x="472" y="218"/>
                    <a:pt x="513" y="221"/>
                    <a:pt x="552" y="221"/>
                  </a:cubicBezTo>
                  <a:cubicBezTo>
                    <a:pt x="737" y="221"/>
                    <a:pt x="882" y="164"/>
                    <a:pt x="882" y="164"/>
                  </a:cubicBezTo>
                  <a:cubicBezTo>
                    <a:pt x="882" y="164"/>
                    <a:pt x="703" y="33"/>
                    <a:pt x="453" y="10"/>
                  </a:cubicBezTo>
                  <a:cubicBezTo>
                    <a:pt x="411" y="3"/>
                    <a:pt x="370" y="1"/>
                    <a:pt x="3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42"/>
            <p:cNvSpPr/>
            <p:nvPr/>
          </p:nvSpPr>
          <p:spPr>
            <a:xfrm>
              <a:off x="5503650" y="2482850"/>
              <a:ext cx="19375" cy="5425"/>
            </a:xfrm>
            <a:custGeom>
              <a:avLst/>
              <a:gdLst/>
              <a:ahLst/>
              <a:cxnLst/>
              <a:rect l="l" t="t" r="r" b="b"/>
              <a:pathLst>
                <a:path w="775" h="217" extrusionOk="0">
                  <a:moveTo>
                    <a:pt x="356" y="0"/>
                  </a:moveTo>
                  <a:cubicBezTo>
                    <a:pt x="159" y="0"/>
                    <a:pt x="1" y="85"/>
                    <a:pt x="1" y="85"/>
                  </a:cubicBezTo>
                  <a:cubicBezTo>
                    <a:pt x="1" y="85"/>
                    <a:pt x="167" y="204"/>
                    <a:pt x="382" y="216"/>
                  </a:cubicBezTo>
                  <a:cubicBezTo>
                    <a:pt x="394" y="217"/>
                    <a:pt x="407" y="217"/>
                    <a:pt x="419" y="217"/>
                  </a:cubicBezTo>
                  <a:cubicBezTo>
                    <a:pt x="616" y="217"/>
                    <a:pt x="774" y="132"/>
                    <a:pt x="774" y="132"/>
                  </a:cubicBezTo>
                  <a:cubicBezTo>
                    <a:pt x="774" y="132"/>
                    <a:pt x="608" y="13"/>
                    <a:pt x="393" y="2"/>
                  </a:cubicBezTo>
                  <a:cubicBezTo>
                    <a:pt x="381" y="1"/>
                    <a:pt x="368" y="0"/>
                    <a:pt x="3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42"/>
            <p:cNvSpPr/>
            <p:nvPr/>
          </p:nvSpPr>
          <p:spPr>
            <a:xfrm>
              <a:off x="5005075" y="2305475"/>
              <a:ext cx="74750" cy="54500"/>
            </a:xfrm>
            <a:custGeom>
              <a:avLst/>
              <a:gdLst/>
              <a:ahLst/>
              <a:cxnLst/>
              <a:rect l="l" t="t" r="r" b="b"/>
              <a:pathLst>
                <a:path w="2990" h="2180" extrusionOk="0">
                  <a:moveTo>
                    <a:pt x="2989" y="0"/>
                  </a:moveTo>
                  <a:cubicBezTo>
                    <a:pt x="2989" y="0"/>
                    <a:pt x="2953" y="36"/>
                    <a:pt x="2882" y="96"/>
                  </a:cubicBezTo>
                  <a:cubicBezTo>
                    <a:pt x="2810" y="155"/>
                    <a:pt x="2703" y="239"/>
                    <a:pt x="2572" y="346"/>
                  </a:cubicBezTo>
                  <a:cubicBezTo>
                    <a:pt x="2299" y="548"/>
                    <a:pt x="1929" y="810"/>
                    <a:pt x="1513" y="1108"/>
                  </a:cubicBezTo>
                  <a:cubicBezTo>
                    <a:pt x="1096" y="1393"/>
                    <a:pt x="715" y="1655"/>
                    <a:pt x="441" y="1858"/>
                  </a:cubicBezTo>
                  <a:cubicBezTo>
                    <a:pt x="167" y="2048"/>
                    <a:pt x="1" y="2179"/>
                    <a:pt x="1" y="2179"/>
                  </a:cubicBezTo>
                  <a:cubicBezTo>
                    <a:pt x="1" y="2179"/>
                    <a:pt x="203" y="2096"/>
                    <a:pt x="501" y="1941"/>
                  </a:cubicBezTo>
                  <a:cubicBezTo>
                    <a:pt x="798" y="1798"/>
                    <a:pt x="1203" y="1572"/>
                    <a:pt x="1632" y="1274"/>
                  </a:cubicBezTo>
                  <a:cubicBezTo>
                    <a:pt x="2060" y="989"/>
                    <a:pt x="2406" y="667"/>
                    <a:pt x="2632" y="417"/>
                  </a:cubicBezTo>
                  <a:cubicBezTo>
                    <a:pt x="2751" y="298"/>
                    <a:pt x="2846" y="191"/>
                    <a:pt x="2906" y="119"/>
                  </a:cubicBezTo>
                  <a:cubicBezTo>
                    <a:pt x="2965" y="48"/>
                    <a:pt x="2989" y="0"/>
                    <a:pt x="29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42"/>
            <p:cNvSpPr/>
            <p:nvPr/>
          </p:nvSpPr>
          <p:spPr>
            <a:xfrm>
              <a:off x="5082175" y="2289700"/>
              <a:ext cx="15800" cy="12825"/>
            </a:xfrm>
            <a:custGeom>
              <a:avLst/>
              <a:gdLst/>
              <a:ahLst/>
              <a:cxnLst/>
              <a:rect l="l" t="t" r="r" b="b"/>
              <a:pathLst>
                <a:path w="632" h="513" extrusionOk="0">
                  <a:moveTo>
                    <a:pt x="631" y="0"/>
                  </a:moveTo>
                  <a:cubicBezTo>
                    <a:pt x="631" y="0"/>
                    <a:pt x="429" y="48"/>
                    <a:pt x="262" y="179"/>
                  </a:cubicBezTo>
                  <a:cubicBezTo>
                    <a:pt x="84" y="322"/>
                    <a:pt x="0" y="512"/>
                    <a:pt x="0" y="512"/>
                  </a:cubicBezTo>
                  <a:cubicBezTo>
                    <a:pt x="0" y="512"/>
                    <a:pt x="215" y="489"/>
                    <a:pt x="393" y="346"/>
                  </a:cubicBezTo>
                  <a:cubicBezTo>
                    <a:pt x="572" y="203"/>
                    <a:pt x="631" y="0"/>
                    <a:pt x="6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42"/>
            <p:cNvSpPr/>
            <p:nvPr/>
          </p:nvSpPr>
          <p:spPr>
            <a:xfrm>
              <a:off x="5106275" y="2269150"/>
              <a:ext cx="13725" cy="14025"/>
            </a:xfrm>
            <a:custGeom>
              <a:avLst/>
              <a:gdLst/>
              <a:ahLst/>
              <a:cxnLst/>
              <a:rect l="l" t="t" r="r" b="b"/>
              <a:pathLst>
                <a:path w="549" h="561" extrusionOk="0">
                  <a:moveTo>
                    <a:pt x="548" y="1"/>
                  </a:moveTo>
                  <a:lnTo>
                    <a:pt x="548" y="1"/>
                  </a:lnTo>
                  <a:cubicBezTo>
                    <a:pt x="548" y="1"/>
                    <a:pt x="501" y="25"/>
                    <a:pt x="441" y="60"/>
                  </a:cubicBezTo>
                  <a:cubicBezTo>
                    <a:pt x="370" y="96"/>
                    <a:pt x="286" y="156"/>
                    <a:pt x="215" y="227"/>
                  </a:cubicBezTo>
                  <a:cubicBezTo>
                    <a:pt x="144" y="299"/>
                    <a:pt x="96" y="382"/>
                    <a:pt x="48" y="441"/>
                  </a:cubicBezTo>
                  <a:cubicBezTo>
                    <a:pt x="13" y="513"/>
                    <a:pt x="1" y="560"/>
                    <a:pt x="1" y="560"/>
                  </a:cubicBezTo>
                  <a:cubicBezTo>
                    <a:pt x="1" y="560"/>
                    <a:pt x="48" y="549"/>
                    <a:pt x="120" y="525"/>
                  </a:cubicBezTo>
                  <a:cubicBezTo>
                    <a:pt x="191" y="501"/>
                    <a:pt x="286" y="453"/>
                    <a:pt x="370" y="370"/>
                  </a:cubicBezTo>
                  <a:cubicBezTo>
                    <a:pt x="441" y="299"/>
                    <a:pt x="489" y="203"/>
                    <a:pt x="513" y="132"/>
                  </a:cubicBezTo>
                  <a:cubicBezTo>
                    <a:pt x="548" y="60"/>
                    <a:pt x="548" y="1"/>
                    <a:pt x="5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42"/>
            <p:cNvSpPr/>
            <p:nvPr/>
          </p:nvSpPr>
          <p:spPr>
            <a:xfrm>
              <a:off x="5046150" y="2286125"/>
              <a:ext cx="38125" cy="34850"/>
            </a:xfrm>
            <a:custGeom>
              <a:avLst/>
              <a:gdLst/>
              <a:ahLst/>
              <a:cxnLst/>
              <a:rect l="l" t="t" r="r" b="b"/>
              <a:pathLst>
                <a:path w="1525" h="1394" extrusionOk="0">
                  <a:moveTo>
                    <a:pt x="1525" y="1"/>
                  </a:moveTo>
                  <a:lnTo>
                    <a:pt x="1525" y="1"/>
                  </a:lnTo>
                  <a:cubicBezTo>
                    <a:pt x="1525" y="1"/>
                    <a:pt x="1108" y="239"/>
                    <a:pt x="691" y="620"/>
                  </a:cubicBezTo>
                  <a:cubicBezTo>
                    <a:pt x="275" y="1001"/>
                    <a:pt x="1" y="1394"/>
                    <a:pt x="1" y="1394"/>
                  </a:cubicBezTo>
                  <a:cubicBezTo>
                    <a:pt x="1" y="1394"/>
                    <a:pt x="417" y="1155"/>
                    <a:pt x="834" y="774"/>
                  </a:cubicBezTo>
                  <a:cubicBezTo>
                    <a:pt x="1251" y="393"/>
                    <a:pt x="1525" y="1"/>
                    <a:pt x="15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42"/>
            <p:cNvSpPr/>
            <p:nvPr/>
          </p:nvSpPr>
          <p:spPr>
            <a:xfrm>
              <a:off x="5187550" y="2432575"/>
              <a:ext cx="39300" cy="142900"/>
            </a:xfrm>
            <a:custGeom>
              <a:avLst/>
              <a:gdLst/>
              <a:ahLst/>
              <a:cxnLst/>
              <a:rect l="l" t="t" r="r" b="b"/>
              <a:pathLst>
                <a:path w="1572" h="5716" extrusionOk="0">
                  <a:moveTo>
                    <a:pt x="1572" y="0"/>
                  </a:moveTo>
                  <a:cubicBezTo>
                    <a:pt x="1572" y="0"/>
                    <a:pt x="1548" y="84"/>
                    <a:pt x="1512" y="227"/>
                  </a:cubicBezTo>
                  <a:cubicBezTo>
                    <a:pt x="1488" y="298"/>
                    <a:pt x="1465" y="381"/>
                    <a:pt x="1429" y="489"/>
                  </a:cubicBezTo>
                  <a:cubicBezTo>
                    <a:pt x="1381" y="584"/>
                    <a:pt x="1346" y="703"/>
                    <a:pt x="1298" y="822"/>
                  </a:cubicBezTo>
                  <a:cubicBezTo>
                    <a:pt x="1191" y="1072"/>
                    <a:pt x="1060" y="1370"/>
                    <a:pt x="917" y="1691"/>
                  </a:cubicBezTo>
                  <a:cubicBezTo>
                    <a:pt x="762" y="2013"/>
                    <a:pt x="595" y="2370"/>
                    <a:pt x="441" y="2751"/>
                  </a:cubicBezTo>
                  <a:cubicBezTo>
                    <a:pt x="286" y="3144"/>
                    <a:pt x="179" y="3537"/>
                    <a:pt x="119" y="3894"/>
                  </a:cubicBezTo>
                  <a:cubicBezTo>
                    <a:pt x="60" y="4251"/>
                    <a:pt x="60" y="4572"/>
                    <a:pt x="48" y="4846"/>
                  </a:cubicBezTo>
                  <a:cubicBezTo>
                    <a:pt x="36" y="5120"/>
                    <a:pt x="36" y="5334"/>
                    <a:pt x="24" y="5489"/>
                  </a:cubicBezTo>
                  <a:cubicBezTo>
                    <a:pt x="12" y="5632"/>
                    <a:pt x="0" y="5715"/>
                    <a:pt x="0" y="5715"/>
                  </a:cubicBezTo>
                  <a:cubicBezTo>
                    <a:pt x="0" y="5715"/>
                    <a:pt x="24" y="5644"/>
                    <a:pt x="60" y="5489"/>
                  </a:cubicBezTo>
                  <a:cubicBezTo>
                    <a:pt x="83" y="5346"/>
                    <a:pt x="119" y="5120"/>
                    <a:pt x="155" y="4858"/>
                  </a:cubicBezTo>
                  <a:cubicBezTo>
                    <a:pt x="191" y="4584"/>
                    <a:pt x="226" y="4263"/>
                    <a:pt x="298" y="3929"/>
                  </a:cubicBezTo>
                  <a:cubicBezTo>
                    <a:pt x="369" y="3584"/>
                    <a:pt x="488" y="3215"/>
                    <a:pt x="631" y="2834"/>
                  </a:cubicBezTo>
                  <a:cubicBezTo>
                    <a:pt x="786" y="2453"/>
                    <a:pt x="941" y="2096"/>
                    <a:pt x="1072" y="1762"/>
                  </a:cubicBezTo>
                  <a:cubicBezTo>
                    <a:pt x="1203" y="1429"/>
                    <a:pt x="1322" y="1120"/>
                    <a:pt x="1393" y="858"/>
                  </a:cubicBezTo>
                  <a:cubicBezTo>
                    <a:pt x="1441" y="727"/>
                    <a:pt x="1465" y="608"/>
                    <a:pt x="1488" y="500"/>
                  </a:cubicBezTo>
                  <a:cubicBezTo>
                    <a:pt x="1512" y="393"/>
                    <a:pt x="1536" y="310"/>
                    <a:pt x="1548" y="227"/>
                  </a:cubicBezTo>
                  <a:cubicBezTo>
                    <a:pt x="1560" y="84"/>
                    <a:pt x="1572" y="0"/>
                    <a:pt x="1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42"/>
            <p:cNvSpPr/>
            <p:nvPr/>
          </p:nvSpPr>
          <p:spPr>
            <a:xfrm>
              <a:off x="5198250" y="2505200"/>
              <a:ext cx="14325" cy="37225"/>
            </a:xfrm>
            <a:custGeom>
              <a:avLst/>
              <a:gdLst/>
              <a:ahLst/>
              <a:cxnLst/>
              <a:rect l="l" t="t" r="r" b="b"/>
              <a:pathLst>
                <a:path w="573" h="1489" extrusionOk="0">
                  <a:moveTo>
                    <a:pt x="572" y="0"/>
                  </a:moveTo>
                  <a:cubicBezTo>
                    <a:pt x="572" y="1"/>
                    <a:pt x="513" y="60"/>
                    <a:pt x="417" y="179"/>
                  </a:cubicBezTo>
                  <a:cubicBezTo>
                    <a:pt x="334" y="298"/>
                    <a:pt x="227" y="477"/>
                    <a:pt x="144" y="691"/>
                  </a:cubicBezTo>
                  <a:cubicBezTo>
                    <a:pt x="72" y="893"/>
                    <a:pt x="36" y="1096"/>
                    <a:pt x="13" y="1251"/>
                  </a:cubicBezTo>
                  <a:cubicBezTo>
                    <a:pt x="1" y="1394"/>
                    <a:pt x="13" y="1489"/>
                    <a:pt x="13" y="1489"/>
                  </a:cubicBezTo>
                  <a:cubicBezTo>
                    <a:pt x="13" y="1489"/>
                    <a:pt x="60" y="1405"/>
                    <a:pt x="120" y="1274"/>
                  </a:cubicBezTo>
                  <a:cubicBezTo>
                    <a:pt x="179" y="1143"/>
                    <a:pt x="263" y="965"/>
                    <a:pt x="346" y="762"/>
                  </a:cubicBezTo>
                  <a:cubicBezTo>
                    <a:pt x="417" y="560"/>
                    <a:pt x="477" y="370"/>
                    <a:pt x="513" y="227"/>
                  </a:cubicBezTo>
                  <a:cubicBezTo>
                    <a:pt x="560" y="84"/>
                    <a:pt x="572" y="1"/>
                    <a:pt x="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42"/>
            <p:cNvSpPr/>
            <p:nvPr/>
          </p:nvSpPr>
          <p:spPr>
            <a:xfrm>
              <a:off x="5196775" y="2554325"/>
              <a:ext cx="5075" cy="25900"/>
            </a:xfrm>
            <a:custGeom>
              <a:avLst/>
              <a:gdLst/>
              <a:ahLst/>
              <a:cxnLst/>
              <a:rect l="l" t="t" r="r" b="b"/>
              <a:pathLst>
                <a:path w="203" h="1036" extrusionOk="0">
                  <a:moveTo>
                    <a:pt x="107" y="0"/>
                  </a:moveTo>
                  <a:cubicBezTo>
                    <a:pt x="107" y="0"/>
                    <a:pt x="0" y="226"/>
                    <a:pt x="0" y="512"/>
                  </a:cubicBezTo>
                  <a:cubicBezTo>
                    <a:pt x="0" y="798"/>
                    <a:pt x="107" y="1036"/>
                    <a:pt x="107" y="1036"/>
                  </a:cubicBezTo>
                  <a:cubicBezTo>
                    <a:pt x="107" y="1036"/>
                    <a:pt x="203" y="798"/>
                    <a:pt x="203" y="512"/>
                  </a:cubicBezTo>
                  <a:cubicBezTo>
                    <a:pt x="203" y="226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42"/>
            <p:cNvSpPr/>
            <p:nvPr/>
          </p:nvSpPr>
          <p:spPr>
            <a:xfrm>
              <a:off x="5190525" y="2607400"/>
              <a:ext cx="5375" cy="2675"/>
            </a:xfrm>
            <a:custGeom>
              <a:avLst/>
              <a:gdLst/>
              <a:ahLst/>
              <a:cxnLst/>
              <a:rect l="l" t="t" r="r" b="b"/>
              <a:pathLst>
                <a:path w="215" h="107" extrusionOk="0">
                  <a:moveTo>
                    <a:pt x="36" y="0"/>
                  </a:moveTo>
                  <a:cubicBezTo>
                    <a:pt x="24" y="0"/>
                    <a:pt x="15" y="2"/>
                    <a:pt x="12" y="8"/>
                  </a:cubicBezTo>
                  <a:cubicBezTo>
                    <a:pt x="0" y="20"/>
                    <a:pt x="95" y="92"/>
                    <a:pt x="95" y="92"/>
                  </a:cubicBezTo>
                  <a:cubicBezTo>
                    <a:pt x="95" y="92"/>
                    <a:pt x="156" y="107"/>
                    <a:pt x="187" y="107"/>
                  </a:cubicBezTo>
                  <a:cubicBezTo>
                    <a:pt x="195" y="107"/>
                    <a:pt x="200" y="106"/>
                    <a:pt x="203" y="103"/>
                  </a:cubicBezTo>
                  <a:cubicBezTo>
                    <a:pt x="215" y="80"/>
                    <a:pt x="131" y="20"/>
                    <a:pt x="131" y="20"/>
                  </a:cubicBezTo>
                  <a:cubicBezTo>
                    <a:pt x="131" y="20"/>
                    <a:pt x="71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42"/>
            <p:cNvSpPr/>
            <p:nvPr/>
          </p:nvSpPr>
          <p:spPr>
            <a:xfrm>
              <a:off x="5286075" y="2448350"/>
              <a:ext cx="8650" cy="182475"/>
            </a:xfrm>
            <a:custGeom>
              <a:avLst/>
              <a:gdLst/>
              <a:ahLst/>
              <a:cxnLst/>
              <a:rect l="l" t="t" r="r" b="b"/>
              <a:pathLst>
                <a:path w="346" h="7299" extrusionOk="0">
                  <a:moveTo>
                    <a:pt x="274" y="0"/>
                  </a:moveTo>
                  <a:cubicBezTo>
                    <a:pt x="274" y="0"/>
                    <a:pt x="250" y="405"/>
                    <a:pt x="214" y="1072"/>
                  </a:cubicBezTo>
                  <a:cubicBezTo>
                    <a:pt x="179" y="1727"/>
                    <a:pt x="131" y="2644"/>
                    <a:pt x="95" y="3644"/>
                  </a:cubicBezTo>
                  <a:cubicBezTo>
                    <a:pt x="60" y="4656"/>
                    <a:pt x="36" y="5573"/>
                    <a:pt x="12" y="6227"/>
                  </a:cubicBezTo>
                  <a:cubicBezTo>
                    <a:pt x="0" y="6894"/>
                    <a:pt x="0" y="7299"/>
                    <a:pt x="0" y="7299"/>
                  </a:cubicBezTo>
                  <a:cubicBezTo>
                    <a:pt x="0" y="7299"/>
                    <a:pt x="60" y="6894"/>
                    <a:pt x="119" y="6239"/>
                  </a:cubicBezTo>
                  <a:cubicBezTo>
                    <a:pt x="191" y="5584"/>
                    <a:pt x="262" y="4668"/>
                    <a:pt x="310" y="3656"/>
                  </a:cubicBezTo>
                  <a:cubicBezTo>
                    <a:pt x="345" y="2644"/>
                    <a:pt x="333" y="1727"/>
                    <a:pt x="322" y="1072"/>
                  </a:cubicBezTo>
                  <a:cubicBezTo>
                    <a:pt x="298" y="405"/>
                    <a:pt x="274" y="0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42"/>
            <p:cNvSpPr/>
            <p:nvPr/>
          </p:nvSpPr>
          <p:spPr>
            <a:xfrm>
              <a:off x="5274750" y="2495075"/>
              <a:ext cx="8375" cy="80400"/>
            </a:xfrm>
            <a:custGeom>
              <a:avLst/>
              <a:gdLst/>
              <a:ahLst/>
              <a:cxnLst/>
              <a:rect l="l" t="t" r="r" b="b"/>
              <a:pathLst>
                <a:path w="335" h="321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322" y="1"/>
                    <a:pt x="132" y="715"/>
                    <a:pt x="60" y="1608"/>
                  </a:cubicBezTo>
                  <a:cubicBezTo>
                    <a:pt x="1" y="2489"/>
                    <a:pt x="96" y="3215"/>
                    <a:pt x="96" y="3215"/>
                  </a:cubicBezTo>
                  <a:cubicBezTo>
                    <a:pt x="96" y="3215"/>
                    <a:pt x="215" y="2501"/>
                    <a:pt x="275" y="1620"/>
                  </a:cubicBezTo>
                  <a:cubicBezTo>
                    <a:pt x="334" y="739"/>
                    <a:pt x="32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42"/>
            <p:cNvSpPr/>
            <p:nvPr/>
          </p:nvSpPr>
          <p:spPr>
            <a:xfrm>
              <a:off x="5258675" y="2520975"/>
              <a:ext cx="5675" cy="39900"/>
            </a:xfrm>
            <a:custGeom>
              <a:avLst/>
              <a:gdLst/>
              <a:ahLst/>
              <a:cxnLst/>
              <a:rect l="l" t="t" r="r" b="b"/>
              <a:pathLst>
                <a:path w="227" h="1596" extrusionOk="0">
                  <a:moveTo>
                    <a:pt x="132" y="1"/>
                  </a:moveTo>
                  <a:cubicBezTo>
                    <a:pt x="132" y="1"/>
                    <a:pt x="25" y="358"/>
                    <a:pt x="13" y="798"/>
                  </a:cubicBezTo>
                  <a:cubicBezTo>
                    <a:pt x="1" y="1239"/>
                    <a:pt x="96" y="1596"/>
                    <a:pt x="96" y="1596"/>
                  </a:cubicBezTo>
                  <a:cubicBezTo>
                    <a:pt x="96" y="1596"/>
                    <a:pt x="215" y="1239"/>
                    <a:pt x="227" y="798"/>
                  </a:cubicBezTo>
                  <a:cubicBezTo>
                    <a:pt x="227" y="358"/>
                    <a:pt x="132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42"/>
            <p:cNvSpPr/>
            <p:nvPr/>
          </p:nvSpPr>
          <p:spPr>
            <a:xfrm>
              <a:off x="5247075" y="2517400"/>
              <a:ext cx="8050" cy="37825"/>
            </a:xfrm>
            <a:custGeom>
              <a:avLst/>
              <a:gdLst/>
              <a:ahLst/>
              <a:cxnLst/>
              <a:rect l="l" t="t" r="r" b="b"/>
              <a:pathLst>
                <a:path w="322" h="1513" extrusionOk="0">
                  <a:moveTo>
                    <a:pt x="286" y="1"/>
                  </a:moveTo>
                  <a:cubicBezTo>
                    <a:pt x="286" y="1"/>
                    <a:pt x="119" y="310"/>
                    <a:pt x="60" y="739"/>
                  </a:cubicBezTo>
                  <a:cubicBezTo>
                    <a:pt x="0" y="1167"/>
                    <a:pt x="84" y="1513"/>
                    <a:pt x="84" y="1513"/>
                  </a:cubicBezTo>
                  <a:cubicBezTo>
                    <a:pt x="84" y="1513"/>
                    <a:pt x="215" y="1179"/>
                    <a:pt x="262" y="763"/>
                  </a:cubicBezTo>
                  <a:cubicBezTo>
                    <a:pt x="322" y="358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42"/>
            <p:cNvSpPr/>
            <p:nvPr/>
          </p:nvSpPr>
          <p:spPr>
            <a:xfrm>
              <a:off x="4434475" y="2569200"/>
              <a:ext cx="9550" cy="86650"/>
            </a:xfrm>
            <a:custGeom>
              <a:avLst/>
              <a:gdLst/>
              <a:ahLst/>
              <a:cxnLst/>
              <a:rect l="l" t="t" r="r" b="b"/>
              <a:pathLst>
                <a:path w="382" h="3466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1"/>
                    <a:pt x="36" y="786"/>
                    <a:pt x="119" y="1739"/>
                  </a:cubicBezTo>
                  <a:cubicBezTo>
                    <a:pt x="215" y="2691"/>
                    <a:pt x="346" y="3465"/>
                    <a:pt x="346" y="3465"/>
                  </a:cubicBezTo>
                  <a:cubicBezTo>
                    <a:pt x="346" y="3465"/>
                    <a:pt x="369" y="3263"/>
                    <a:pt x="369" y="2953"/>
                  </a:cubicBezTo>
                  <a:cubicBezTo>
                    <a:pt x="381" y="2632"/>
                    <a:pt x="381" y="2191"/>
                    <a:pt x="334" y="1715"/>
                  </a:cubicBezTo>
                  <a:cubicBezTo>
                    <a:pt x="286" y="1227"/>
                    <a:pt x="203" y="798"/>
                    <a:pt x="131" y="488"/>
                  </a:cubicBezTo>
                  <a:cubicBezTo>
                    <a:pt x="60" y="179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42"/>
            <p:cNvSpPr/>
            <p:nvPr/>
          </p:nvSpPr>
          <p:spPr>
            <a:xfrm>
              <a:off x="4445775" y="2581100"/>
              <a:ext cx="8375" cy="44375"/>
            </a:xfrm>
            <a:custGeom>
              <a:avLst/>
              <a:gdLst/>
              <a:ahLst/>
              <a:cxnLst/>
              <a:rect l="l" t="t" r="r" b="b"/>
              <a:pathLst>
                <a:path w="335" h="1775" extrusionOk="0">
                  <a:moveTo>
                    <a:pt x="36" y="1"/>
                  </a:moveTo>
                  <a:lnTo>
                    <a:pt x="36" y="1"/>
                  </a:lnTo>
                  <a:cubicBezTo>
                    <a:pt x="36" y="1"/>
                    <a:pt x="1" y="405"/>
                    <a:pt x="60" y="894"/>
                  </a:cubicBezTo>
                  <a:cubicBezTo>
                    <a:pt x="132" y="1382"/>
                    <a:pt x="263" y="1775"/>
                    <a:pt x="263" y="1775"/>
                  </a:cubicBezTo>
                  <a:cubicBezTo>
                    <a:pt x="263" y="1775"/>
                    <a:pt x="334" y="1358"/>
                    <a:pt x="275" y="870"/>
                  </a:cubicBezTo>
                  <a:cubicBezTo>
                    <a:pt x="215" y="370"/>
                    <a:pt x="37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42"/>
            <p:cNvSpPr/>
            <p:nvPr/>
          </p:nvSpPr>
          <p:spPr>
            <a:xfrm>
              <a:off x="4458575" y="2583775"/>
              <a:ext cx="6575" cy="26825"/>
            </a:xfrm>
            <a:custGeom>
              <a:avLst/>
              <a:gdLst/>
              <a:ahLst/>
              <a:cxnLst/>
              <a:rect l="l" t="t" r="r" b="b"/>
              <a:pathLst>
                <a:path w="263" h="1073" extrusionOk="0">
                  <a:moveTo>
                    <a:pt x="13" y="1"/>
                  </a:moveTo>
                  <a:cubicBezTo>
                    <a:pt x="13" y="1"/>
                    <a:pt x="1" y="72"/>
                    <a:pt x="1" y="167"/>
                  </a:cubicBezTo>
                  <a:cubicBezTo>
                    <a:pt x="1" y="263"/>
                    <a:pt x="1" y="406"/>
                    <a:pt x="25" y="548"/>
                  </a:cubicBezTo>
                  <a:cubicBezTo>
                    <a:pt x="48" y="691"/>
                    <a:pt x="96" y="822"/>
                    <a:pt x="120" y="918"/>
                  </a:cubicBezTo>
                  <a:cubicBezTo>
                    <a:pt x="156" y="1013"/>
                    <a:pt x="179" y="1072"/>
                    <a:pt x="179" y="1072"/>
                  </a:cubicBezTo>
                  <a:cubicBezTo>
                    <a:pt x="179" y="1072"/>
                    <a:pt x="215" y="1013"/>
                    <a:pt x="227" y="906"/>
                  </a:cubicBezTo>
                  <a:cubicBezTo>
                    <a:pt x="251" y="810"/>
                    <a:pt x="263" y="667"/>
                    <a:pt x="239" y="513"/>
                  </a:cubicBezTo>
                  <a:cubicBezTo>
                    <a:pt x="215" y="358"/>
                    <a:pt x="156" y="227"/>
                    <a:pt x="108" y="144"/>
                  </a:cubicBezTo>
                  <a:cubicBezTo>
                    <a:pt x="48" y="48"/>
                    <a:pt x="13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42"/>
            <p:cNvSpPr/>
            <p:nvPr/>
          </p:nvSpPr>
          <p:spPr>
            <a:xfrm>
              <a:off x="4468100" y="2592125"/>
              <a:ext cx="5100" cy="1800"/>
            </a:xfrm>
            <a:custGeom>
              <a:avLst/>
              <a:gdLst/>
              <a:ahLst/>
              <a:cxnLst/>
              <a:rect l="l" t="t" r="r" b="b"/>
              <a:pathLst>
                <a:path w="204" h="72" extrusionOk="0">
                  <a:moveTo>
                    <a:pt x="96" y="0"/>
                  </a:moveTo>
                  <a:cubicBezTo>
                    <a:pt x="96" y="0"/>
                    <a:pt x="1" y="12"/>
                    <a:pt x="1" y="36"/>
                  </a:cubicBezTo>
                  <a:cubicBezTo>
                    <a:pt x="1" y="60"/>
                    <a:pt x="96" y="72"/>
                    <a:pt x="96" y="72"/>
                  </a:cubicBezTo>
                  <a:cubicBezTo>
                    <a:pt x="96" y="72"/>
                    <a:pt x="203" y="60"/>
                    <a:pt x="203" y="36"/>
                  </a:cubicBezTo>
                  <a:cubicBezTo>
                    <a:pt x="203" y="12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42"/>
            <p:cNvSpPr/>
            <p:nvPr/>
          </p:nvSpPr>
          <p:spPr>
            <a:xfrm>
              <a:off x="4282675" y="2539025"/>
              <a:ext cx="190825" cy="29600"/>
            </a:xfrm>
            <a:custGeom>
              <a:avLst/>
              <a:gdLst/>
              <a:ahLst/>
              <a:cxnLst/>
              <a:rect l="l" t="t" r="r" b="b"/>
              <a:pathLst>
                <a:path w="7633" h="1184" extrusionOk="0">
                  <a:moveTo>
                    <a:pt x="6238" y="1"/>
                  </a:moveTo>
                  <a:cubicBezTo>
                    <a:pt x="5944" y="1"/>
                    <a:pt x="5617" y="16"/>
                    <a:pt x="5263" y="52"/>
                  </a:cubicBezTo>
                  <a:cubicBezTo>
                    <a:pt x="4798" y="88"/>
                    <a:pt x="4286" y="160"/>
                    <a:pt x="3763" y="255"/>
                  </a:cubicBezTo>
                  <a:cubicBezTo>
                    <a:pt x="2703" y="445"/>
                    <a:pt x="1762" y="707"/>
                    <a:pt x="1084" y="886"/>
                  </a:cubicBezTo>
                  <a:cubicBezTo>
                    <a:pt x="417" y="1076"/>
                    <a:pt x="0" y="1184"/>
                    <a:pt x="0" y="1184"/>
                  </a:cubicBezTo>
                  <a:cubicBezTo>
                    <a:pt x="0" y="1184"/>
                    <a:pt x="429" y="1124"/>
                    <a:pt x="1107" y="993"/>
                  </a:cubicBezTo>
                  <a:cubicBezTo>
                    <a:pt x="1798" y="850"/>
                    <a:pt x="2750" y="648"/>
                    <a:pt x="3798" y="457"/>
                  </a:cubicBezTo>
                  <a:cubicBezTo>
                    <a:pt x="4322" y="362"/>
                    <a:pt x="4822" y="291"/>
                    <a:pt x="5275" y="219"/>
                  </a:cubicBezTo>
                  <a:cubicBezTo>
                    <a:pt x="5739" y="171"/>
                    <a:pt x="6156" y="124"/>
                    <a:pt x="6501" y="112"/>
                  </a:cubicBezTo>
                  <a:cubicBezTo>
                    <a:pt x="6668" y="88"/>
                    <a:pt x="6834" y="88"/>
                    <a:pt x="6965" y="88"/>
                  </a:cubicBezTo>
                  <a:cubicBezTo>
                    <a:pt x="7108" y="76"/>
                    <a:pt x="7227" y="76"/>
                    <a:pt x="7322" y="76"/>
                  </a:cubicBezTo>
                  <a:lnTo>
                    <a:pt x="7632" y="76"/>
                  </a:lnTo>
                  <a:cubicBezTo>
                    <a:pt x="7632" y="76"/>
                    <a:pt x="7525" y="64"/>
                    <a:pt x="7322" y="52"/>
                  </a:cubicBezTo>
                  <a:cubicBezTo>
                    <a:pt x="7227" y="41"/>
                    <a:pt x="7108" y="29"/>
                    <a:pt x="6965" y="17"/>
                  </a:cubicBezTo>
                  <a:cubicBezTo>
                    <a:pt x="6834" y="17"/>
                    <a:pt x="6668" y="5"/>
                    <a:pt x="6501" y="5"/>
                  </a:cubicBezTo>
                  <a:cubicBezTo>
                    <a:pt x="6417" y="2"/>
                    <a:pt x="6329" y="1"/>
                    <a:pt x="6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42"/>
            <p:cNvSpPr/>
            <p:nvPr/>
          </p:nvSpPr>
          <p:spPr>
            <a:xfrm>
              <a:off x="4330300" y="2525450"/>
              <a:ext cx="101225" cy="18550"/>
            </a:xfrm>
            <a:custGeom>
              <a:avLst/>
              <a:gdLst/>
              <a:ahLst/>
              <a:cxnLst/>
              <a:rect l="l" t="t" r="r" b="b"/>
              <a:pathLst>
                <a:path w="4049" h="742" extrusionOk="0">
                  <a:moveTo>
                    <a:pt x="4048" y="0"/>
                  </a:moveTo>
                  <a:cubicBezTo>
                    <a:pt x="4048" y="0"/>
                    <a:pt x="3131" y="83"/>
                    <a:pt x="2012" y="310"/>
                  </a:cubicBezTo>
                  <a:cubicBezTo>
                    <a:pt x="1453" y="417"/>
                    <a:pt x="965" y="548"/>
                    <a:pt x="595" y="619"/>
                  </a:cubicBezTo>
                  <a:cubicBezTo>
                    <a:pt x="238" y="703"/>
                    <a:pt x="0" y="738"/>
                    <a:pt x="0" y="738"/>
                  </a:cubicBezTo>
                  <a:cubicBezTo>
                    <a:pt x="0" y="738"/>
                    <a:pt x="60" y="741"/>
                    <a:pt x="165" y="741"/>
                  </a:cubicBezTo>
                  <a:cubicBezTo>
                    <a:pt x="271" y="741"/>
                    <a:pt x="423" y="738"/>
                    <a:pt x="607" y="726"/>
                  </a:cubicBezTo>
                  <a:cubicBezTo>
                    <a:pt x="988" y="703"/>
                    <a:pt x="1500" y="619"/>
                    <a:pt x="2060" y="512"/>
                  </a:cubicBezTo>
                  <a:cubicBezTo>
                    <a:pt x="3167" y="286"/>
                    <a:pt x="4048" y="0"/>
                    <a:pt x="4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42"/>
            <p:cNvSpPr/>
            <p:nvPr/>
          </p:nvSpPr>
          <p:spPr>
            <a:xfrm>
              <a:off x="4357975" y="2523325"/>
              <a:ext cx="55375" cy="6275"/>
            </a:xfrm>
            <a:custGeom>
              <a:avLst/>
              <a:gdLst/>
              <a:ahLst/>
              <a:cxnLst/>
              <a:rect l="l" t="t" r="r" b="b"/>
              <a:pathLst>
                <a:path w="2215" h="251" extrusionOk="0">
                  <a:moveTo>
                    <a:pt x="1450" y="0"/>
                  </a:moveTo>
                  <a:cubicBezTo>
                    <a:pt x="1339" y="0"/>
                    <a:pt x="1220" y="4"/>
                    <a:pt x="1096" y="14"/>
                  </a:cubicBezTo>
                  <a:cubicBezTo>
                    <a:pt x="477" y="61"/>
                    <a:pt x="0" y="240"/>
                    <a:pt x="0" y="240"/>
                  </a:cubicBezTo>
                  <a:cubicBezTo>
                    <a:pt x="0" y="240"/>
                    <a:pt x="153" y="251"/>
                    <a:pt x="390" y="251"/>
                  </a:cubicBezTo>
                  <a:cubicBezTo>
                    <a:pt x="587" y="251"/>
                    <a:pt x="844" y="243"/>
                    <a:pt x="1120" y="216"/>
                  </a:cubicBezTo>
                  <a:cubicBezTo>
                    <a:pt x="1727" y="168"/>
                    <a:pt x="2215" y="61"/>
                    <a:pt x="2215" y="61"/>
                  </a:cubicBezTo>
                  <a:cubicBezTo>
                    <a:pt x="2215" y="61"/>
                    <a:pt x="1895" y="0"/>
                    <a:pt x="1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42"/>
            <p:cNvSpPr/>
            <p:nvPr/>
          </p:nvSpPr>
          <p:spPr>
            <a:xfrm>
              <a:off x="4364525" y="2509775"/>
              <a:ext cx="41400" cy="7850"/>
            </a:xfrm>
            <a:custGeom>
              <a:avLst/>
              <a:gdLst/>
              <a:ahLst/>
              <a:cxnLst/>
              <a:rect l="l" t="t" r="r" b="b"/>
              <a:pathLst>
                <a:path w="1656" h="314" extrusionOk="0">
                  <a:moveTo>
                    <a:pt x="1441" y="0"/>
                  </a:moveTo>
                  <a:cubicBezTo>
                    <a:pt x="1286" y="0"/>
                    <a:pt x="1060" y="11"/>
                    <a:pt x="810" y="56"/>
                  </a:cubicBezTo>
                  <a:cubicBezTo>
                    <a:pt x="358" y="139"/>
                    <a:pt x="0" y="306"/>
                    <a:pt x="0" y="306"/>
                  </a:cubicBezTo>
                  <a:cubicBezTo>
                    <a:pt x="0" y="306"/>
                    <a:pt x="84" y="313"/>
                    <a:pt x="219" y="313"/>
                  </a:cubicBezTo>
                  <a:cubicBezTo>
                    <a:pt x="376" y="313"/>
                    <a:pt x="602" y="303"/>
                    <a:pt x="846" y="258"/>
                  </a:cubicBezTo>
                  <a:cubicBezTo>
                    <a:pt x="1310" y="175"/>
                    <a:pt x="1655" y="8"/>
                    <a:pt x="1655" y="8"/>
                  </a:cubicBezTo>
                  <a:cubicBezTo>
                    <a:pt x="1655" y="8"/>
                    <a:pt x="1574" y="0"/>
                    <a:pt x="1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42"/>
            <p:cNvSpPr/>
            <p:nvPr/>
          </p:nvSpPr>
          <p:spPr>
            <a:xfrm>
              <a:off x="4376425" y="2497525"/>
              <a:ext cx="21450" cy="5725"/>
            </a:xfrm>
            <a:custGeom>
              <a:avLst/>
              <a:gdLst/>
              <a:ahLst/>
              <a:cxnLst/>
              <a:rect l="l" t="t" r="r" b="b"/>
              <a:pathLst>
                <a:path w="858" h="229" extrusionOk="0">
                  <a:moveTo>
                    <a:pt x="535" y="1"/>
                  </a:moveTo>
                  <a:cubicBezTo>
                    <a:pt x="497" y="1"/>
                    <a:pt x="457" y="4"/>
                    <a:pt x="417" y="10"/>
                  </a:cubicBezTo>
                  <a:cubicBezTo>
                    <a:pt x="179" y="46"/>
                    <a:pt x="1" y="177"/>
                    <a:pt x="1" y="177"/>
                  </a:cubicBezTo>
                  <a:cubicBezTo>
                    <a:pt x="1" y="177"/>
                    <a:pt x="158" y="229"/>
                    <a:pt x="346" y="229"/>
                  </a:cubicBezTo>
                  <a:cubicBezTo>
                    <a:pt x="377" y="229"/>
                    <a:pt x="409" y="228"/>
                    <a:pt x="441" y="224"/>
                  </a:cubicBezTo>
                  <a:cubicBezTo>
                    <a:pt x="679" y="188"/>
                    <a:pt x="858" y="57"/>
                    <a:pt x="858" y="57"/>
                  </a:cubicBezTo>
                  <a:cubicBezTo>
                    <a:pt x="858" y="57"/>
                    <a:pt x="713" y="1"/>
                    <a:pt x="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42"/>
            <p:cNvSpPr/>
            <p:nvPr/>
          </p:nvSpPr>
          <p:spPr>
            <a:xfrm>
              <a:off x="4449650" y="2164975"/>
              <a:ext cx="45575" cy="83375"/>
            </a:xfrm>
            <a:custGeom>
              <a:avLst/>
              <a:gdLst/>
              <a:ahLst/>
              <a:cxnLst/>
              <a:rect l="l" t="t" r="r" b="b"/>
              <a:pathLst>
                <a:path w="1823" h="3335" extrusionOk="0">
                  <a:moveTo>
                    <a:pt x="1822" y="1"/>
                  </a:moveTo>
                  <a:cubicBezTo>
                    <a:pt x="1822" y="1"/>
                    <a:pt x="1739" y="203"/>
                    <a:pt x="1632" y="548"/>
                  </a:cubicBezTo>
                  <a:cubicBezTo>
                    <a:pt x="1572" y="727"/>
                    <a:pt x="1513" y="929"/>
                    <a:pt x="1441" y="1156"/>
                  </a:cubicBezTo>
                  <a:cubicBezTo>
                    <a:pt x="1382" y="1382"/>
                    <a:pt x="1310" y="1632"/>
                    <a:pt x="1215" y="1882"/>
                  </a:cubicBezTo>
                  <a:cubicBezTo>
                    <a:pt x="1132" y="2132"/>
                    <a:pt x="1013" y="2346"/>
                    <a:pt x="870" y="2525"/>
                  </a:cubicBezTo>
                  <a:cubicBezTo>
                    <a:pt x="727" y="2703"/>
                    <a:pt x="572" y="2858"/>
                    <a:pt x="453" y="2989"/>
                  </a:cubicBezTo>
                  <a:cubicBezTo>
                    <a:pt x="322" y="3108"/>
                    <a:pt x="215" y="3203"/>
                    <a:pt x="132" y="3263"/>
                  </a:cubicBezTo>
                  <a:cubicBezTo>
                    <a:pt x="48" y="3311"/>
                    <a:pt x="1" y="3334"/>
                    <a:pt x="1" y="3334"/>
                  </a:cubicBezTo>
                  <a:cubicBezTo>
                    <a:pt x="1" y="3334"/>
                    <a:pt x="48" y="3323"/>
                    <a:pt x="143" y="3287"/>
                  </a:cubicBezTo>
                  <a:cubicBezTo>
                    <a:pt x="239" y="3251"/>
                    <a:pt x="370" y="3180"/>
                    <a:pt x="513" y="3061"/>
                  </a:cubicBezTo>
                  <a:cubicBezTo>
                    <a:pt x="655" y="2953"/>
                    <a:pt x="834" y="2822"/>
                    <a:pt x="1001" y="2644"/>
                  </a:cubicBezTo>
                  <a:cubicBezTo>
                    <a:pt x="1179" y="2465"/>
                    <a:pt x="1322" y="2215"/>
                    <a:pt x="1417" y="1953"/>
                  </a:cubicBezTo>
                  <a:cubicBezTo>
                    <a:pt x="1513" y="1691"/>
                    <a:pt x="1572" y="1429"/>
                    <a:pt x="1620" y="1191"/>
                  </a:cubicBezTo>
                  <a:cubicBezTo>
                    <a:pt x="1667" y="965"/>
                    <a:pt x="1703" y="751"/>
                    <a:pt x="1727" y="572"/>
                  </a:cubicBezTo>
                  <a:cubicBezTo>
                    <a:pt x="1786" y="215"/>
                    <a:pt x="1822" y="1"/>
                    <a:pt x="18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42"/>
            <p:cNvSpPr/>
            <p:nvPr/>
          </p:nvSpPr>
          <p:spPr>
            <a:xfrm>
              <a:off x="4466925" y="2212000"/>
              <a:ext cx="25900" cy="32475"/>
            </a:xfrm>
            <a:custGeom>
              <a:avLst/>
              <a:gdLst/>
              <a:ahLst/>
              <a:cxnLst/>
              <a:rect l="l" t="t" r="r" b="b"/>
              <a:pathLst>
                <a:path w="1036" h="1299" extrusionOk="0">
                  <a:moveTo>
                    <a:pt x="1036" y="1"/>
                  </a:moveTo>
                  <a:lnTo>
                    <a:pt x="1036" y="1"/>
                  </a:lnTo>
                  <a:cubicBezTo>
                    <a:pt x="1036" y="1"/>
                    <a:pt x="798" y="299"/>
                    <a:pt x="524" y="656"/>
                  </a:cubicBezTo>
                  <a:cubicBezTo>
                    <a:pt x="238" y="1013"/>
                    <a:pt x="0" y="1299"/>
                    <a:pt x="0" y="1299"/>
                  </a:cubicBezTo>
                  <a:cubicBezTo>
                    <a:pt x="0" y="1299"/>
                    <a:pt x="95" y="1263"/>
                    <a:pt x="226" y="1180"/>
                  </a:cubicBezTo>
                  <a:cubicBezTo>
                    <a:pt x="357" y="1108"/>
                    <a:pt x="536" y="965"/>
                    <a:pt x="679" y="787"/>
                  </a:cubicBezTo>
                  <a:cubicBezTo>
                    <a:pt x="834" y="596"/>
                    <a:pt x="917" y="394"/>
                    <a:pt x="965" y="251"/>
                  </a:cubicBezTo>
                  <a:cubicBezTo>
                    <a:pt x="1024" y="96"/>
                    <a:pt x="1036" y="1"/>
                    <a:pt x="10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42"/>
            <p:cNvSpPr/>
            <p:nvPr/>
          </p:nvSpPr>
          <p:spPr>
            <a:xfrm>
              <a:off x="4480000" y="2235225"/>
              <a:ext cx="11050" cy="11925"/>
            </a:xfrm>
            <a:custGeom>
              <a:avLst/>
              <a:gdLst/>
              <a:ahLst/>
              <a:cxnLst/>
              <a:rect l="l" t="t" r="r" b="b"/>
              <a:pathLst>
                <a:path w="442" h="477" extrusionOk="0">
                  <a:moveTo>
                    <a:pt x="442" y="1"/>
                  </a:moveTo>
                  <a:cubicBezTo>
                    <a:pt x="441" y="1"/>
                    <a:pt x="263" y="36"/>
                    <a:pt x="144" y="167"/>
                  </a:cubicBezTo>
                  <a:cubicBezTo>
                    <a:pt x="25" y="298"/>
                    <a:pt x="1" y="477"/>
                    <a:pt x="1" y="477"/>
                  </a:cubicBezTo>
                  <a:cubicBezTo>
                    <a:pt x="1" y="477"/>
                    <a:pt x="180" y="441"/>
                    <a:pt x="299" y="310"/>
                  </a:cubicBezTo>
                  <a:cubicBezTo>
                    <a:pt x="418" y="179"/>
                    <a:pt x="442" y="1"/>
                    <a:pt x="4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42"/>
            <p:cNvSpPr/>
            <p:nvPr/>
          </p:nvSpPr>
          <p:spPr>
            <a:xfrm>
              <a:off x="4487150" y="2243850"/>
              <a:ext cx="14025" cy="7925"/>
            </a:xfrm>
            <a:custGeom>
              <a:avLst/>
              <a:gdLst/>
              <a:ahLst/>
              <a:cxnLst/>
              <a:rect l="l" t="t" r="r" b="b"/>
              <a:pathLst>
                <a:path w="561" h="317" extrusionOk="0">
                  <a:moveTo>
                    <a:pt x="536" y="0"/>
                  </a:moveTo>
                  <a:cubicBezTo>
                    <a:pt x="483" y="0"/>
                    <a:pt x="350" y="7"/>
                    <a:pt x="239" y="72"/>
                  </a:cubicBezTo>
                  <a:cubicBezTo>
                    <a:pt x="84" y="156"/>
                    <a:pt x="1" y="310"/>
                    <a:pt x="1" y="310"/>
                  </a:cubicBezTo>
                  <a:cubicBezTo>
                    <a:pt x="1" y="310"/>
                    <a:pt x="34" y="317"/>
                    <a:pt x="83" y="317"/>
                  </a:cubicBezTo>
                  <a:cubicBezTo>
                    <a:pt x="149" y="317"/>
                    <a:pt x="246" y="305"/>
                    <a:pt x="334" y="251"/>
                  </a:cubicBezTo>
                  <a:cubicBezTo>
                    <a:pt x="501" y="168"/>
                    <a:pt x="560" y="1"/>
                    <a:pt x="560" y="1"/>
                  </a:cubicBezTo>
                  <a:cubicBezTo>
                    <a:pt x="560" y="1"/>
                    <a:pt x="552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42"/>
            <p:cNvSpPr/>
            <p:nvPr/>
          </p:nvSpPr>
          <p:spPr>
            <a:xfrm>
              <a:off x="4533900" y="2103375"/>
              <a:ext cx="36325" cy="11925"/>
            </a:xfrm>
            <a:custGeom>
              <a:avLst/>
              <a:gdLst/>
              <a:ahLst/>
              <a:cxnLst/>
              <a:rect l="l" t="t" r="r" b="b"/>
              <a:pathLst>
                <a:path w="1453" h="477" extrusionOk="0">
                  <a:moveTo>
                    <a:pt x="1453" y="0"/>
                  </a:moveTo>
                  <a:cubicBezTo>
                    <a:pt x="1453" y="0"/>
                    <a:pt x="1369" y="0"/>
                    <a:pt x="1226" y="12"/>
                  </a:cubicBezTo>
                  <a:cubicBezTo>
                    <a:pt x="1083" y="24"/>
                    <a:pt x="893" y="60"/>
                    <a:pt x="691" y="131"/>
                  </a:cubicBezTo>
                  <a:cubicBezTo>
                    <a:pt x="488" y="191"/>
                    <a:pt x="310" y="286"/>
                    <a:pt x="191" y="357"/>
                  </a:cubicBezTo>
                  <a:cubicBezTo>
                    <a:pt x="71" y="429"/>
                    <a:pt x="0" y="476"/>
                    <a:pt x="0" y="476"/>
                  </a:cubicBezTo>
                  <a:cubicBezTo>
                    <a:pt x="0" y="476"/>
                    <a:pt x="83" y="453"/>
                    <a:pt x="214" y="405"/>
                  </a:cubicBezTo>
                  <a:cubicBezTo>
                    <a:pt x="345" y="357"/>
                    <a:pt x="524" y="298"/>
                    <a:pt x="726" y="226"/>
                  </a:cubicBezTo>
                  <a:cubicBezTo>
                    <a:pt x="917" y="167"/>
                    <a:pt x="1107" y="107"/>
                    <a:pt x="1238" y="72"/>
                  </a:cubicBezTo>
                  <a:cubicBezTo>
                    <a:pt x="1369" y="24"/>
                    <a:pt x="1453" y="0"/>
                    <a:pt x="1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42"/>
            <p:cNvSpPr/>
            <p:nvPr/>
          </p:nvSpPr>
          <p:spPr>
            <a:xfrm>
              <a:off x="4545200" y="2114025"/>
              <a:ext cx="16700" cy="4100"/>
            </a:xfrm>
            <a:custGeom>
              <a:avLst/>
              <a:gdLst/>
              <a:ahLst/>
              <a:cxnLst/>
              <a:rect l="l" t="t" r="r" b="b"/>
              <a:pathLst>
                <a:path w="668" h="164" extrusionOk="0">
                  <a:moveTo>
                    <a:pt x="601" y="1"/>
                  </a:moveTo>
                  <a:cubicBezTo>
                    <a:pt x="538" y="1"/>
                    <a:pt x="436" y="5"/>
                    <a:pt x="322" y="27"/>
                  </a:cubicBezTo>
                  <a:cubicBezTo>
                    <a:pt x="143" y="74"/>
                    <a:pt x="0" y="157"/>
                    <a:pt x="0" y="157"/>
                  </a:cubicBezTo>
                  <a:cubicBezTo>
                    <a:pt x="0" y="157"/>
                    <a:pt x="42" y="163"/>
                    <a:pt x="106" y="163"/>
                  </a:cubicBezTo>
                  <a:cubicBezTo>
                    <a:pt x="170" y="163"/>
                    <a:pt x="256" y="157"/>
                    <a:pt x="346" y="134"/>
                  </a:cubicBezTo>
                  <a:cubicBezTo>
                    <a:pt x="536" y="98"/>
                    <a:pt x="667" y="3"/>
                    <a:pt x="667" y="3"/>
                  </a:cubicBezTo>
                  <a:cubicBezTo>
                    <a:pt x="667" y="3"/>
                    <a:pt x="64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42"/>
            <p:cNvSpPr/>
            <p:nvPr/>
          </p:nvSpPr>
          <p:spPr>
            <a:xfrm>
              <a:off x="4549950" y="2121775"/>
              <a:ext cx="13725" cy="4550"/>
            </a:xfrm>
            <a:custGeom>
              <a:avLst/>
              <a:gdLst/>
              <a:ahLst/>
              <a:cxnLst/>
              <a:rect l="l" t="t" r="r" b="b"/>
              <a:pathLst>
                <a:path w="549" h="182" extrusionOk="0">
                  <a:moveTo>
                    <a:pt x="509" y="1"/>
                  </a:moveTo>
                  <a:cubicBezTo>
                    <a:pt x="459" y="1"/>
                    <a:pt x="366" y="6"/>
                    <a:pt x="263" y="38"/>
                  </a:cubicBezTo>
                  <a:cubicBezTo>
                    <a:pt x="108" y="86"/>
                    <a:pt x="1" y="181"/>
                    <a:pt x="1" y="181"/>
                  </a:cubicBezTo>
                  <a:cubicBezTo>
                    <a:pt x="1" y="181"/>
                    <a:pt x="13" y="182"/>
                    <a:pt x="33" y="182"/>
                  </a:cubicBezTo>
                  <a:cubicBezTo>
                    <a:pt x="84" y="182"/>
                    <a:pt x="188" y="176"/>
                    <a:pt x="299" y="133"/>
                  </a:cubicBezTo>
                  <a:cubicBezTo>
                    <a:pt x="441" y="86"/>
                    <a:pt x="549" y="2"/>
                    <a:pt x="549" y="2"/>
                  </a:cubicBezTo>
                  <a:cubicBezTo>
                    <a:pt x="549" y="2"/>
                    <a:pt x="534" y="1"/>
                    <a:pt x="5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42"/>
            <p:cNvSpPr/>
            <p:nvPr/>
          </p:nvSpPr>
          <p:spPr>
            <a:xfrm>
              <a:off x="4553525" y="2128300"/>
              <a:ext cx="11050" cy="2525"/>
            </a:xfrm>
            <a:custGeom>
              <a:avLst/>
              <a:gdLst/>
              <a:ahLst/>
              <a:cxnLst/>
              <a:rect l="l" t="t" r="r" b="b"/>
              <a:pathLst>
                <a:path w="442" h="101" extrusionOk="0">
                  <a:moveTo>
                    <a:pt x="276" y="1"/>
                  </a:moveTo>
                  <a:cubicBezTo>
                    <a:pt x="261" y="1"/>
                    <a:pt x="244" y="2"/>
                    <a:pt x="227" y="3"/>
                  </a:cubicBezTo>
                  <a:cubicBezTo>
                    <a:pt x="96" y="15"/>
                    <a:pt x="1" y="75"/>
                    <a:pt x="1" y="75"/>
                  </a:cubicBezTo>
                  <a:cubicBezTo>
                    <a:pt x="1" y="75"/>
                    <a:pt x="80" y="101"/>
                    <a:pt x="177" y="101"/>
                  </a:cubicBezTo>
                  <a:cubicBezTo>
                    <a:pt x="193" y="101"/>
                    <a:pt x="210" y="100"/>
                    <a:pt x="227" y="98"/>
                  </a:cubicBezTo>
                  <a:cubicBezTo>
                    <a:pt x="358" y="87"/>
                    <a:pt x="441" y="27"/>
                    <a:pt x="441" y="27"/>
                  </a:cubicBezTo>
                  <a:cubicBezTo>
                    <a:pt x="441" y="27"/>
                    <a:pt x="371" y="1"/>
                    <a:pt x="2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42"/>
            <p:cNvSpPr/>
            <p:nvPr/>
          </p:nvSpPr>
          <p:spPr>
            <a:xfrm>
              <a:off x="4612775" y="2092900"/>
              <a:ext cx="47050" cy="2800"/>
            </a:xfrm>
            <a:custGeom>
              <a:avLst/>
              <a:gdLst/>
              <a:ahLst/>
              <a:cxnLst/>
              <a:rect l="l" t="t" r="r" b="b"/>
              <a:pathLst>
                <a:path w="1882" h="112" extrusionOk="0">
                  <a:moveTo>
                    <a:pt x="1108" y="0"/>
                  </a:moveTo>
                  <a:cubicBezTo>
                    <a:pt x="1053" y="0"/>
                    <a:pt x="998" y="1"/>
                    <a:pt x="941" y="2"/>
                  </a:cubicBezTo>
                  <a:cubicBezTo>
                    <a:pt x="417" y="14"/>
                    <a:pt x="0" y="86"/>
                    <a:pt x="0" y="86"/>
                  </a:cubicBezTo>
                  <a:cubicBezTo>
                    <a:pt x="0" y="86"/>
                    <a:pt x="306" y="112"/>
                    <a:pt x="724" y="112"/>
                  </a:cubicBezTo>
                  <a:cubicBezTo>
                    <a:pt x="793" y="112"/>
                    <a:pt x="866" y="111"/>
                    <a:pt x="941" y="110"/>
                  </a:cubicBezTo>
                  <a:cubicBezTo>
                    <a:pt x="1453" y="98"/>
                    <a:pt x="1881" y="38"/>
                    <a:pt x="1881" y="38"/>
                  </a:cubicBezTo>
                  <a:cubicBezTo>
                    <a:pt x="1881" y="38"/>
                    <a:pt x="1543" y="0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42"/>
            <p:cNvSpPr/>
            <p:nvPr/>
          </p:nvSpPr>
          <p:spPr>
            <a:xfrm>
              <a:off x="4625575" y="2098300"/>
              <a:ext cx="25025" cy="2700"/>
            </a:xfrm>
            <a:custGeom>
              <a:avLst/>
              <a:gdLst/>
              <a:ahLst/>
              <a:cxnLst/>
              <a:rect l="l" t="t" r="r" b="b"/>
              <a:pathLst>
                <a:path w="1001" h="108" extrusionOk="0">
                  <a:moveTo>
                    <a:pt x="500" y="1"/>
                  </a:moveTo>
                  <a:cubicBezTo>
                    <a:pt x="226" y="1"/>
                    <a:pt x="0" y="48"/>
                    <a:pt x="0" y="48"/>
                  </a:cubicBezTo>
                  <a:cubicBezTo>
                    <a:pt x="0" y="48"/>
                    <a:pt x="226" y="108"/>
                    <a:pt x="500" y="108"/>
                  </a:cubicBezTo>
                  <a:cubicBezTo>
                    <a:pt x="774" y="108"/>
                    <a:pt x="1000" y="48"/>
                    <a:pt x="1000" y="48"/>
                  </a:cubicBezTo>
                  <a:cubicBezTo>
                    <a:pt x="1000" y="48"/>
                    <a:pt x="774" y="1"/>
                    <a:pt x="5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42"/>
            <p:cNvSpPr/>
            <p:nvPr/>
          </p:nvSpPr>
          <p:spPr>
            <a:xfrm>
              <a:off x="4630325" y="2103650"/>
              <a:ext cx="13725" cy="2725"/>
            </a:xfrm>
            <a:custGeom>
              <a:avLst/>
              <a:gdLst/>
              <a:ahLst/>
              <a:cxnLst/>
              <a:rect l="l" t="t" r="r" b="b"/>
              <a:pathLst>
                <a:path w="549" h="109" extrusionOk="0">
                  <a:moveTo>
                    <a:pt x="274" y="1"/>
                  </a:moveTo>
                  <a:cubicBezTo>
                    <a:pt x="120" y="1"/>
                    <a:pt x="1" y="61"/>
                    <a:pt x="1" y="61"/>
                  </a:cubicBezTo>
                  <a:cubicBezTo>
                    <a:pt x="1" y="61"/>
                    <a:pt x="120" y="108"/>
                    <a:pt x="274" y="108"/>
                  </a:cubicBezTo>
                  <a:cubicBezTo>
                    <a:pt x="429" y="108"/>
                    <a:pt x="548" y="61"/>
                    <a:pt x="548" y="61"/>
                  </a:cubicBezTo>
                  <a:cubicBezTo>
                    <a:pt x="548" y="61"/>
                    <a:pt x="429" y="1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42"/>
            <p:cNvSpPr/>
            <p:nvPr/>
          </p:nvSpPr>
          <p:spPr>
            <a:xfrm>
              <a:off x="4547575" y="2052475"/>
              <a:ext cx="30100" cy="25625"/>
            </a:xfrm>
            <a:custGeom>
              <a:avLst/>
              <a:gdLst/>
              <a:ahLst/>
              <a:cxnLst/>
              <a:rect l="l" t="t" r="r" b="b"/>
              <a:pathLst>
                <a:path w="1204" h="1025" extrusionOk="0">
                  <a:moveTo>
                    <a:pt x="1203" y="0"/>
                  </a:moveTo>
                  <a:cubicBezTo>
                    <a:pt x="1203" y="0"/>
                    <a:pt x="1108" y="24"/>
                    <a:pt x="977" y="72"/>
                  </a:cubicBezTo>
                  <a:cubicBezTo>
                    <a:pt x="846" y="131"/>
                    <a:pt x="656" y="226"/>
                    <a:pt x="489" y="381"/>
                  </a:cubicBezTo>
                  <a:cubicBezTo>
                    <a:pt x="322" y="524"/>
                    <a:pt x="191" y="691"/>
                    <a:pt x="120" y="810"/>
                  </a:cubicBezTo>
                  <a:cubicBezTo>
                    <a:pt x="36" y="941"/>
                    <a:pt x="1" y="1024"/>
                    <a:pt x="1" y="1024"/>
                  </a:cubicBezTo>
                  <a:cubicBezTo>
                    <a:pt x="1" y="1024"/>
                    <a:pt x="60" y="953"/>
                    <a:pt x="155" y="845"/>
                  </a:cubicBezTo>
                  <a:cubicBezTo>
                    <a:pt x="251" y="738"/>
                    <a:pt x="394" y="595"/>
                    <a:pt x="560" y="453"/>
                  </a:cubicBezTo>
                  <a:cubicBezTo>
                    <a:pt x="727" y="322"/>
                    <a:pt x="882" y="203"/>
                    <a:pt x="1001" y="119"/>
                  </a:cubicBezTo>
                  <a:cubicBezTo>
                    <a:pt x="1120" y="48"/>
                    <a:pt x="1203" y="0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42"/>
            <p:cNvSpPr/>
            <p:nvPr/>
          </p:nvSpPr>
          <p:spPr>
            <a:xfrm>
              <a:off x="4562175" y="2064375"/>
              <a:ext cx="9825" cy="5975"/>
            </a:xfrm>
            <a:custGeom>
              <a:avLst/>
              <a:gdLst/>
              <a:ahLst/>
              <a:cxnLst/>
              <a:rect l="l" t="t" r="r" b="b"/>
              <a:pathLst>
                <a:path w="393" h="239" extrusionOk="0">
                  <a:moveTo>
                    <a:pt x="393" y="0"/>
                  </a:moveTo>
                  <a:cubicBezTo>
                    <a:pt x="393" y="0"/>
                    <a:pt x="274" y="12"/>
                    <a:pt x="167" y="72"/>
                  </a:cubicBezTo>
                  <a:cubicBezTo>
                    <a:pt x="60" y="143"/>
                    <a:pt x="0" y="238"/>
                    <a:pt x="0" y="238"/>
                  </a:cubicBezTo>
                  <a:cubicBezTo>
                    <a:pt x="0" y="238"/>
                    <a:pt x="107" y="227"/>
                    <a:pt x="226" y="167"/>
                  </a:cubicBezTo>
                  <a:cubicBezTo>
                    <a:pt x="333" y="96"/>
                    <a:pt x="393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42"/>
            <p:cNvSpPr/>
            <p:nvPr/>
          </p:nvSpPr>
          <p:spPr>
            <a:xfrm>
              <a:off x="4752075" y="1370825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1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15"/>
                    <a:pt x="60" y="275"/>
                    <a:pt x="131" y="275"/>
                  </a:cubicBezTo>
                  <a:cubicBezTo>
                    <a:pt x="203" y="275"/>
                    <a:pt x="274" y="215"/>
                    <a:pt x="274" y="132"/>
                  </a:cubicBezTo>
                  <a:cubicBezTo>
                    <a:pt x="274" y="60"/>
                    <a:pt x="203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42"/>
            <p:cNvSpPr/>
            <p:nvPr/>
          </p:nvSpPr>
          <p:spPr>
            <a:xfrm>
              <a:off x="4755050" y="1366675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48" y="0"/>
                  </a:moveTo>
                  <a:cubicBezTo>
                    <a:pt x="24" y="0"/>
                    <a:pt x="0" y="36"/>
                    <a:pt x="0" y="60"/>
                  </a:cubicBezTo>
                  <a:cubicBezTo>
                    <a:pt x="0" y="95"/>
                    <a:pt x="24" y="119"/>
                    <a:pt x="48" y="119"/>
                  </a:cubicBezTo>
                  <a:cubicBezTo>
                    <a:pt x="84" y="119"/>
                    <a:pt x="108" y="95"/>
                    <a:pt x="108" y="60"/>
                  </a:cubicBezTo>
                  <a:cubicBezTo>
                    <a:pt x="108" y="36"/>
                    <a:pt x="84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42"/>
            <p:cNvSpPr/>
            <p:nvPr/>
          </p:nvSpPr>
          <p:spPr>
            <a:xfrm>
              <a:off x="4901500" y="1370825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15"/>
                    <a:pt x="60" y="275"/>
                    <a:pt x="143" y="275"/>
                  </a:cubicBezTo>
                  <a:cubicBezTo>
                    <a:pt x="215" y="275"/>
                    <a:pt x="274" y="215"/>
                    <a:pt x="274" y="132"/>
                  </a:cubicBezTo>
                  <a:cubicBezTo>
                    <a:pt x="274" y="60"/>
                    <a:pt x="215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42"/>
            <p:cNvSpPr/>
            <p:nvPr/>
          </p:nvSpPr>
          <p:spPr>
            <a:xfrm>
              <a:off x="4904475" y="1366675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0" y="0"/>
                  </a:moveTo>
                  <a:cubicBezTo>
                    <a:pt x="24" y="0"/>
                    <a:pt x="0" y="24"/>
                    <a:pt x="0" y="60"/>
                  </a:cubicBezTo>
                  <a:cubicBezTo>
                    <a:pt x="0" y="95"/>
                    <a:pt x="24" y="119"/>
                    <a:pt x="60" y="119"/>
                  </a:cubicBezTo>
                  <a:cubicBezTo>
                    <a:pt x="96" y="119"/>
                    <a:pt x="119" y="95"/>
                    <a:pt x="119" y="60"/>
                  </a:cubicBezTo>
                  <a:cubicBezTo>
                    <a:pt x="119" y="24"/>
                    <a:pt x="9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42"/>
            <p:cNvSpPr/>
            <p:nvPr/>
          </p:nvSpPr>
          <p:spPr>
            <a:xfrm>
              <a:off x="4928575" y="2221225"/>
              <a:ext cx="197675" cy="321600"/>
            </a:xfrm>
            <a:custGeom>
              <a:avLst/>
              <a:gdLst/>
              <a:ahLst/>
              <a:cxnLst/>
              <a:rect l="l" t="t" r="r" b="b"/>
              <a:pathLst>
                <a:path w="7907" h="12864" extrusionOk="0">
                  <a:moveTo>
                    <a:pt x="7906" y="1"/>
                  </a:moveTo>
                  <a:lnTo>
                    <a:pt x="7906" y="1"/>
                  </a:lnTo>
                  <a:cubicBezTo>
                    <a:pt x="7906" y="1"/>
                    <a:pt x="7906" y="13"/>
                    <a:pt x="7883" y="37"/>
                  </a:cubicBezTo>
                  <a:cubicBezTo>
                    <a:pt x="7871" y="60"/>
                    <a:pt x="7847" y="108"/>
                    <a:pt x="7811" y="156"/>
                  </a:cubicBezTo>
                  <a:cubicBezTo>
                    <a:pt x="7752" y="251"/>
                    <a:pt x="7645" y="382"/>
                    <a:pt x="7478" y="537"/>
                  </a:cubicBezTo>
                  <a:cubicBezTo>
                    <a:pt x="7168" y="846"/>
                    <a:pt x="6609" y="1192"/>
                    <a:pt x="5990" y="1704"/>
                  </a:cubicBezTo>
                  <a:cubicBezTo>
                    <a:pt x="5370" y="2216"/>
                    <a:pt x="4668" y="2870"/>
                    <a:pt x="3930" y="3632"/>
                  </a:cubicBezTo>
                  <a:cubicBezTo>
                    <a:pt x="3573" y="4013"/>
                    <a:pt x="3192" y="4418"/>
                    <a:pt x="2799" y="4847"/>
                  </a:cubicBezTo>
                  <a:cubicBezTo>
                    <a:pt x="2418" y="5275"/>
                    <a:pt x="2013" y="5716"/>
                    <a:pt x="1620" y="6192"/>
                  </a:cubicBezTo>
                  <a:cubicBezTo>
                    <a:pt x="1227" y="6668"/>
                    <a:pt x="870" y="7168"/>
                    <a:pt x="620" y="7704"/>
                  </a:cubicBezTo>
                  <a:cubicBezTo>
                    <a:pt x="370" y="8240"/>
                    <a:pt x="239" y="8800"/>
                    <a:pt x="179" y="9335"/>
                  </a:cubicBezTo>
                  <a:cubicBezTo>
                    <a:pt x="108" y="9871"/>
                    <a:pt x="96" y="10371"/>
                    <a:pt x="84" y="10848"/>
                  </a:cubicBezTo>
                  <a:cubicBezTo>
                    <a:pt x="72" y="11312"/>
                    <a:pt x="60" y="11752"/>
                    <a:pt x="48" y="12145"/>
                  </a:cubicBezTo>
                  <a:cubicBezTo>
                    <a:pt x="44" y="12344"/>
                    <a:pt x="40" y="12493"/>
                    <a:pt x="36" y="12602"/>
                  </a:cubicBezTo>
                  <a:lnTo>
                    <a:pt x="36" y="12602"/>
                  </a:lnTo>
                  <a:cubicBezTo>
                    <a:pt x="14" y="12397"/>
                    <a:pt x="1" y="12146"/>
                    <a:pt x="1" y="12145"/>
                  </a:cubicBezTo>
                  <a:lnTo>
                    <a:pt x="1" y="12145"/>
                  </a:lnTo>
                  <a:cubicBezTo>
                    <a:pt x="1" y="12146"/>
                    <a:pt x="6" y="12860"/>
                    <a:pt x="20" y="12860"/>
                  </a:cubicBezTo>
                  <a:cubicBezTo>
                    <a:pt x="25" y="12860"/>
                    <a:pt x="30" y="12789"/>
                    <a:pt x="36" y="12602"/>
                  </a:cubicBezTo>
                  <a:lnTo>
                    <a:pt x="36" y="12602"/>
                  </a:lnTo>
                  <a:cubicBezTo>
                    <a:pt x="52" y="12744"/>
                    <a:pt x="71" y="12863"/>
                    <a:pt x="95" y="12863"/>
                  </a:cubicBezTo>
                  <a:cubicBezTo>
                    <a:pt x="123" y="12863"/>
                    <a:pt x="156" y="12686"/>
                    <a:pt x="191" y="12157"/>
                  </a:cubicBezTo>
                  <a:cubicBezTo>
                    <a:pt x="227" y="11764"/>
                    <a:pt x="251" y="11324"/>
                    <a:pt x="286" y="10848"/>
                  </a:cubicBezTo>
                  <a:cubicBezTo>
                    <a:pt x="310" y="10383"/>
                    <a:pt x="346" y="9883"/>
                    <a:pt x="417" y="9371"/>
                  </a:cubicBezTo>
                  <a:cubicBezTo>
                    <a:pt x="501" y="8847"/>
                    <a:pt x="620" y="8323"/>
                    <a:pt x="870" y="7823"/>
                  </a:cubicBezTo>
                  <a:cubicBezTo>
                    <a:pt x="1108" y="7311"/>
                    <a:pt x="1465" y="6847"/>
                    <a:pt x="1846" y="6371"/>
                  </a:cubicBezTo>
                  <a:cubicBezTo>
                    <a:pt x="2239" y="5918"/>
                    <a:pt x="2632" y="5466"/>
                    <a:pt x="3013" y="5037"/>
                  </a:cubicBezTo>
                  <a:cubicBezTo>
                    <a:pt x="3394" y="4609"/>
                    <a:pt x="3763" y="4192"/>
                    <a:pt x="4108" y="3799"/>
                  </a:cubicBezTo>
                  <a:cubicBezTo>
                    <a:pt x="4823" y="3025"/>
                    <a:pt x="5489" y="2346"/>
                    <a:pt x="6085" y="1811"/>
                  </a:cubicBezTo>
                  <a:cubicBezTo>
                    <a:pt x="6668" y="1275"/>
                    <a:pt x="7204" y="906"/>
                    <a:pt x="7514" y="572"/>
                  </a:cubicBezTo>
                  <a:cubicBezTo>
                    <a:pt x="7668" y="406"/>
                    <a:pt x="7764" y="263"/>
                    <a:pt x="7823" y="156"/>
                  </a:cubicBezTo>
                  <a:cubicBezTo>
                    <a:pt x="7859" y="108"/>
                    <a:pt x="7883" y="72"/>
                    <a:pt x="7895" y="37"/>
                  </a:cubicBezTo>
                  <a:cubicBezTo>
                    <a:pt x="7906" y="13"/>
                    <a:pt x="7906" y="1"/>
                    <a:pt x="7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42"/>
            <p:cNvSpPr/>
            <p:nvPr/>
          </p:nvSpPr>
          <p:spPr>
            <a:xfrm>
              <a:off x="5056275" y="2222725"/>
              <a:ext cx="73550" cy="58950"/>
            </a:xfrm>
            <a:custGeom>
              <a:avLst/>
              <a:gdLst/>
              <a:ahLst/>
              <a:cxnLst/>
              <a:rect l="l" t="t" r="r" b="b"/>
              <a:pathLst>
                <a:path w="2942" h="2358" extrusionOk="0">
                  <a:moveTo>
                    <a:pt x="2941" y="0"/>
                  </a:moveTo>
                  <a:cubicBezTo>
                    <a:pt x="2941" y="1"/>
                    <a:pt x="2763" y="132"/>
                    <a:pt x="2501" y="346"/>
                  </a:cubicBezTo>
                  <a:cubicBezTo>
                    <a:pt x="2239" y="560"/>
                    <a:pt x="1870" y="846"/>
                    <a:pt x="1465" y="1167"/>
                  </a:cubicBezTo>
                  <a:cubicBezTo>
                    <a:pt x="1060" y="1501"/>
                    <a:pt x="703" y="1786"/>
                    <a:pt x="429" y="2001"/>
                  </a:cubicBezTo>
                  <a:cubicBezTo>
                    <a:pt x="167" y="2215"/>
                    <a:pt x="0" y="2358"/>
                    <a:pt x="0" y="2358"/>
                  </a:cubicBezTo>
                  <a:cubicBezTo>
                    <a:pt x="0" y="2358"/>
                    <a:pt x="203" y="2275"/>
                    <a:pt x="512" y="2120"/>
                  </a:cubicBezTo>
                  <a:cubicBezTo>
                    <a:pt x="822" y="1965"/>
                    <a:pt x="1239" y="1727"/>
                    <a:pt x="1644" y="1394"/>
                  </a:cubicBezTo>
                  <a:cubicBezTo>
                    <a:pt x="2060" y="1072"/>
                    <a:pt x="2382" y="715"/>
                    <a:pt x="2596" y="453"/>
                  </a:cubicBezTo>
                  <a:cubicBezTo>
                    <a:pt x="2822" y="179"/>
                    <a:pt x="2941" y="1"/>
                    <a:pt x="29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42"/>
            <p:cNvSpPr/>
            <p:nvPr/>
          </p:nvSpPr>
          <p:spPr>
            <a:xfrm>
              <a:off x="5000025" y="2228375"/>
              <a:ext cx="125925" cy="116700"/>
            </a:xfrm>
            <a:custGeom>
              <a:avLst/>
              <a:gdLst/>
              <a:ahLst/>
              <a:cxnLst/>
              <a:rect l="l" t="t" r="r" b="b"/>
              <a:pathLst>
                <a:path w="5037" h="4668" extrusionOk="0">
                  <a:moveTo>
                    <a:pt x="5037" y="1"/>
                  </a:moveTo>
                  <a:cubicBezTo>
                    <a:pt x="5036" y="1"/>
                    <a:pt x="4715" y="227"/>
                    <a:pt x="4191" y="572"/>
                  </a:cubicBezTo>
                  <a:cubicBezTo>
                    <a:pt x="3679" y="917"/>
                    <a:pt x="2941" y="1370"/>
                    <a:pt x="2179" y="1977"/>
                  </a:cubicBezTo>
                  <a:cubicBezTo>
                    <a:pt x="1417" y="2572"/>
                    <a:pt x="822" y="3227"/>
                    <a:pt x="476" y="3763"/>
                  </a:cubicBezTo>
                  <a:cubicBezTo>
                    <a:pt x="310" y="4037"/>
                    <a:pt x="179" y="4263"/>
                    <a:pt x="107" y="4418"/>
                  </a:cubicBezTo>
                  <a:cubicBezTo>
                    <a:pt x="36" y="4585"/>
                    <a:pt x="0" y="4668"/>
                    <a:pt x="0" y="4668"/>
                  </a:cubicBezTo>
                  <a:cubicBezTo>
                    <a:pt x="0" y="4668"/>
                    <a:pt x="48" y="4585"/>
                    <a:pt x="155" y="4442"/>
                  </a:cubicBezTo>
                  <a:cubicBezTo>
                    <a:pt x="250" y="4299"/>
                    <a:pt x="393" y="4096"/>
                    <a:pt x="596" y="3858"/>
                  </a:cubicBezTo>
                  <a:cubicBezTo>
                    <a:pt x="988" y="3370"/>
                    <a:pt x="1619" y="2787"/>
                    <a:pt x="2358" y="2203"/>
                  </a:cubicBezTo>
                  <a:cubicBezTo>
                    <a:pt x="3108" y="1608"/>
                    <a:pt x="3798" y="1096"/>
                    <a:pt x="4286" y="679"/>
                  </a:cubicBezTo>
                  <a:cubicBezTo>
                    <a:pt x="4763" y="275"/>
                    <a:pt x="5036" y="1"/>
                    <a:pt x="50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42"/>
            <p:cNvSpPr/>
            <p:nvPr/>
          </p:nvSpPr>
          <p:spPr>
            <a:xfrm>
              <a:off x="4977100" y="1830425"/>
              <a:ext cx="146775" cy="220575"/>
            </a:xfrm>
            <a:custGeom>
              <a:avLst/>
              <a:gdLst/>
              <a:ahLst/>
              <a:cxnLst/>
              <a:rect l="l" t="t" r="r" b="b"/>
              <a:pathLst>
                <a:path w="5871" h="8823" extrusionOk="0">
                  <a:moveTo>
                    <a:pt x="0" y="0"/>
                  </a:moveTo>
                  <a:cubicBezTo>
                    <a:pt x="1" y="0"/>
                    <a:pt x="60" y="143"/>
                    <a:pt x="167" y="405"/>
                  </a:cubicBezTo>
                  <a:cubicBezTo>
                    <a:pt x="262" y="667"/>
                    <a:pt x="405" y="1048"/>
                    <a:pt x="536" y="1524"/>
                  </a:cubicBezTo>
                  <a:cubicBezTo>
                    <a:pt x="596" y="1762"/>
                    <a:pt x="655" y="2024"/>
                    <a:pt x="703" y="2310"/>
                  </a:cubicBezTo>
                  <a:cubicBezTo>
                    <a:pt x="762" y="2596"/>
                    <a:pt x="798" y="2905"/>
                    <a:pt x="846" y="3239"/>
                  </a:cubicBezTo>
                  <a:cubicBezTo>
                    <a:pt x="905" y="3560"/>
                    <a:pt x="977" y="3929"/>
                    <a:pt x="1191" y="4263"/>
                  </a:cubicBezTo>
                  <a:cubicBezTo>
                    <a:pt x="1298" y="4429"/>
                    <a:pt x="1441" y="4572"/>
                    <a:pt x="1608" y="4691"/>
                  </a:cubicBezTo>
                  <a:cubicBezTo>
                    <a:pt x="1774" y="4798"/>
                    <a:pt x="1941" y="4894"/>
                    <a:pt x="2108" y="4977"/>
                  </a:cubicBezTo>
                  <a:cubicBezTo>
                    <a:pt x="3429" y="5691"/>
                    <a:pt x="4406" y="6679"/>
                    <a:pt x="5001" y="7465"/>
                  </a:cubicBezTo>
                  <a:cubicBezTo>
                    <a:pt x="5299" y="7858"/>
                    <a:pt x="5525" y="8203"/>
                    <a:pt x="5656" y="8442"/>
                  </a:cubicBezTo>
                  <a:cubicBezTo>
                    <a:pt x="5727" y="8561"/>
                    <a:pt x="5775" y="8656"/>
                    <a:pt x="5811" y="8715"/>
                  </a:cubicBezTo>
                  <a:cubicBezTo>
                    <a:pt x="5846" y="8787"/>
                    <a:pt x="5870" y="8823"/>
                    <a:pt x="5870" y="8823"/>
                  </a:cubicBezTo>
                  <a:cubicBezTo>
                    <a:pt x="5870" y="8823"/>
                    <a:pt x="5858" y="8787"/>
                    <a:pt x="5823" y="8715"/>
                  </a:cubicBezTo>
                  <a:cubicBezTo>
                    <a:pt x="5799" y="8644"/>
                    <a:pt x="5763" y="8549"/>
                    <a:pt x="5704" y="8418"/>
                  </a:cubicBezTo>
                  <a:cubicBezTo>
                    <a:pt x="5584" y="8168"/>
                    <a:pt x="5394" y="7799"/>
                    <a:pt x="5120" y="7382"/>
                  </a:cubicBezTo>
                  <a:cubicBezTo>
                    <a:pt x="4846" y="6953"/>
                    <a:pt x="4477" y="6477"/>
                    <a:pt x="4001" y="6013"/>
                  </a:cubicBezTo>
                  <a:cubicBezTo>
                    <a:pt x="3513" y="5548"/>
                    <a:pt x="2929" y="5096"/>
                    <a:pt x="2239" y="4727"/>
                  </a:cubicBezTo>
                  <a:cubicBezTo>
                    <a:pt x="1905" y="4548"/>
                    <a:pt x="1596" y="4382"/>
                    <a:pt x="1417" y="4108"/>
                  </a:cubicBezTo>
                  <a:cubicBezTo>
                    <a:pt x="1239" y="3834"/>
                    <a:pt x="1155" y="3512"/>
                    <a:pt x="1084" y="3191"/>
                  </a:cubicBezTo>
                  <a:cubicBezTo>
                    <a:pt x="1024" y="2869"/>
                    <a:pt x="977" y="2560"/>
                    <a:pt x="905" y="2274"/>
                  </a:cubicBezTo>
                  <a:cubicBezTo>
                    <a:pt x="834" y="1977"/>
                    <a:pt x="941" y="1596"/>
                    <a:pt x="858" y="1357"/>
                  </a:cubicBezTo>
                  <a:cubicBezTo>
                    <a:pt x="703" y="881"/>
                    <a:pt x="334" y="631"/>
                    <a:pt x="203" y="381"/>
                  </a:cubicBezTo>
                  <a:cubicBezTo>
                    <a:pt x="72" y="143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42"/>
            <p:cNvSpPr/>
            <p:nvPr/>
          </p:nvSpPr>
          <p:spPr>
            <a:xfrm>
              <a:off x="4977100" y="1833400"/>
              <a:ext cx="22350" cy="43775"/>
            </a:xfrm>
            <a:custGeom>
              <a:avLst/>
              <a:gdLst/>
              <a:ahLst/>
              <a:cxnLst/>
              <a:rect l="l" t="t" r="r" b="b"/>
              <a:pathLst>
                <a:path w="894" h="1751" extrusionOk="0">
                  <a:moveTo>
                    <a:pt x="0" y="0"/>
                  </a:moveTo>
                  <a:cubicBezTo>
                    <a:pt x="0" y="0"/>
                    <a:pt x="12" y="24"/>
                    <a:pt x="36" y="72"/>
                  </a:cubicBezTo>
                  <a:cubicBezTo>
                    <a:pt x="72" y="119"/>
                    <a:pt x="108" y="179"/>
                    <a:pt x="155" y="250"/>
                  </a:cubicBezTo>
                  <a:cubicBezTo>
                    <a:pt x="250" y="405"/>
                    <a:pt x="370" y="619"/>
                    <a:pt x="477" y="845"/>
                  </a:cubicBezTo>
                  <a:cubicBezTo>
                    <a:pt x="584" y="1084"/>
                    <a:pt x="679" y="1298"/>
                    <a:pt x="739" y="1465"/>
                  </a:cubicBezTo>
                  <a:cubicBezTo>
                    <a:pt x="762" y="1548"/>
                    <a:pt x="786" y="1619"/>
                    <a:pt x="810" y="1667"/>
                  </a:cubicBezTo>
                  <a:cubicBezTo>
                    <a:pt x="822" y="1727"/>
                    <a:pt x="834" y="1750"/>
                    <a:pt x="834" y="1750"/>
                  </a:cubicBezTo>
                  <a:cubicBezTo>
                    <a:pt x="834" y="1750"/>
                    <a:pt x="834" y="1715"/>
                    <a:pt x="846" y="1667"/>
                  </a:cubicBezTo>
                  <a:cubicBezTo>
                    <a:pt x="858" y="1619"/>
                    <a:pt x="870" y="1536"/>
                    <a:pt x="881" y="1453"/>
                  </a:cubicBezTo>
                  <a:cubicBezTo>
                    <a:pt x="893" y="1262"/>
                    <a:pt x="870" y="988"/>
                    <a:pt x="739" y="726"/>
                  </a:cubicBezTo>
                  <a:cubicBezTo>
                    <a:pt x="608" y="453"/>
                    <a:pt x="417" y="262"/>
                    <a:pt x="262" y="155"/>
                  </a:cubicBezTo>
                  <a:cubicBezTo>
                    <a:pt x="191" y="95"/>
                    <a:pt x="119" y="60"/>
                    <a:pt x="72" y="36"/>
                  </a:cubicBezTo>
                  <a:cubicBezTo>
                    <a:pt x="24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42"/>
            <p:cNvSpPr/>
            <p:nvPr/>
          </p:nvSpPr>
          <p:spPr>
            <a:xfrm>
              <a:off x="4872625" y="1624425"/>
              <a:ext cx="74125" cy="20250"/>
            </a:xfrm>
            <a:custGeom>
              <a:avLst/>
              <a:gdLst/>
              <a:ahLst/>
              <a:cxnLst/>
              <a:rect l="l" t="t" r="r" b="b"/>
              <a:pathLst>
                <a:path w="2965" h="810" extrusionOk="0">
                  <a:moveTo>
                    <a:pt x="144" y="748"/>
                  </a:moveTo>
                  <a:cubicBezTo>
                    <a:pt x="91" y="750"/>
                    <a:pt x="24" y="763"/>
                    <a:pt x="24" y="763"/>
                  </a:cubicBezTo>
                  <a:cubicBezTo>
                    <a:pt x="24" y="763"/>
                    <a:pt x="69" y="757"/>
                    <a:pt x="144" y="748"/>
                  </a:cubicBezTo>
                  <a:close/>
                  <a:moveTo>
                    <a:pt x="2834" y="1"/>
                  </a:moveTo>
                  <a:cubicBezTo>
                    <a:pt x="2834" y="1"/>
                    <a:pt x="2751" y="37"/>
                    <a:pt x="2608" y="120"/>
                  </a:cubicBezTo>
                  <a:cubicBezTo>
                    <a:pt x="2465" y="180"/>
                    <a:pt x="2274" y="263"/>
                    <a:pt x="2072" y="346"/>
                  </a:cubicBezTo>
                  <a:cubicBezTo>
                    <a:pt x="1870" y="430"/>
                    <a:pt x="1667" y="501"/>
                    <a:pt x="1524" y="549"/>
                  </a:cubicBezTo>
                  <a:cubicBezTo>
                    <a:pt x="1398" y="588"/>
                    <a:pt x="478" y="706"/>
                    <a:pt x="144" y="748"/>
                  </a:cubicBezTo>
                  <a:lnTo>
                    <a:pt x="144" y="748"/>
                  </a:lnTo>
                  <a:cubicBezTo>
                    <a:pt x="148" y="748"/>
                    <a:pt x="152" y="748"/>
                    <a:pt x="155" y="748"/>
                  </a:cubicBezTo>
                  <a:cubicBezTo>
                    <a:pt x="169" y="748"/>
                    <a:pt x="181" y="749"/>
                    <a:pt x="191" y="751"/>
                  </a:cubicBezTo>
                  <a:cubicBezTo>
                    <a:pt x="227" y="763"/>
                    <a:pt x="0" y="775"/>
                    <a:pt x="84" y="799"/>
                  </a:cubicBezTo>
                  <a:cubicBezTo>
                    <a:pt x="125" y="805"/>
                    <a:pt x="190" y="810"/>
                    <a:pt x="286" y="810"/>
                  </a:cubicBezTo>
                  <a:cubicBezTo>
                    <a:pt x="572" y="810"/>
                    <a:pt x="1134" y="763"/>
                    <a:pt x="2179" y="549"/>
                  </a:cubicBezTo>
                  <a:cubicBezTo>
                    <a:pt x="2703" y="382"/>
                    <a:pt x="2810" y="322"/>
                    <a:pt x="2917" y="191"/>
                  </a:cubicBezTo>
                  <a:cubicBezTo>
                    <a:pt x="2965" y="120"/>
                    <a:pt x="2786" y="108"/>
                    <a:pt x="2798" y="60"/>
                  </a:cubicBezTo>
                  <a:cubicBezTo>
                    <a:pt x="2822" y="25"/>
                    <a:pt x="2834" y="1"/>
                    <a:pt x="2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42"/>
            <p:cNvSpPr/>
            <p:nvPr/>
          </p:nvSpPr>
          <p:spPr>
            <a:xfrm>
              <a:off x="4427625" y="2234925"/>
              <a:ext cx="28900" cy="162250"/>
            </a:xfrm>
            <a:custGeom>
              <a:avLst/>
              <a:gdLst/>
              <a:ahLst/>
              <a:cxnLst/>
              <a:rect l="l" t="t" r="r" b="b"/>
              <a:pathLst>
                <a:path w="1156" h="6490" extrusionOk="0">
                  <a:moveTo>
                    <a:pt x="1155" y="1"/>
                  </a:moveTo>
                  <a:cubicBezTo>
                    <a:pt x="1155" y="1"/>
                    <a:pt x="1143" y="13"/>
                    <a:pt x="1108" y="48"/>
                  </a:cubicBezTo>
                  <a:cubicBezTo>
                    <a:pt x="1084" y="84"/>
                    <a:pt x="1036" y="132"/>
                    <a:pt x="977" y="203"/>
                  </a:cubicBezTo>
                  <a:cubicBezTo>
                    <a:pt x="870" y="334"/>
                    <a:pt x="727" y="536"/>
                    <a:pt x="584" y="810"/>
                  </a:cubicBezTo>
                  <a:cubicBezTo>
                    <a:pt x="286" y="1358"/>
                    <a:pt x="24" y="2203"/>
                    <a:pt x="12" y="3156"/>
                  </a:cubicBezTo>
                  <a:cubicBezTo>
                    <a:pt x="0" y="4108"/>
                    <a:pt x="191" y="4942"/>
                    <a:pt x="346" y="5537"/>
                  </a:cubicBezTo>
                  <a:cubicBezTo>
                    <a:pt x="417" y="5835"/>
                    <a:pt x="489" y="6073"/>
                    <a:pt x="548" y="6239"/>
                  </a:cubicBezTo>
                  <a:cubicBezTo>
                    <a:pt x="596" y="6394"/>
                    <a:pt x="620" y="6490"/>
                    <a:pt x="620" y="6490"/>
                  </a:cubicBezTo>
                  <a:cubicBezTo>
                    <a:pt x="620" y="6490"/>
                    <a:pt x="572" y="6120"/>
                    <a:pt x="489" y="5513"/>
                  </a:cubicBezTo>
                  <a:cubicBezTo>
                    <a:pt x="405" y="4906"/>
                    <a:pt x="286" y="4073"/>
                    <a:pt x="298" y="3156"/>
                  </a:cubicBezTo>
                  <a:cubicBezTo>
                    <a:pt x="310" y="2251"/>
                    <a:pt x="489" y="1429"/>
                    <a:pt x="715" y="870"/>
                  </a:cubicBezTo>
                  <a:cubicBezTo>
                    <a:pt x="822" y="596"/>
                    <a:pt x="929" y="370"/>
                    <a:pt x="1024" y="227"/>
                  </a:cubicBezTo>
                  <a:cubicBezTo>
                    <a:pt x="1060" y="155"/>
                    <a:pt x="1096" y="96"/>
                    <a:pt x="1120" y="60"/>
                  </a:cubicBezTo>
                  <a:cubicBezTo>
                    <a:pt x="1143" y="13"/>
                    <a:pt x="1155" y="1"/>
                    <a:pt x="11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42"/>
            <p:cNvSpPr/>
            <p:nvPr/>
          </p:nvSpPr>
          <p:spPr>
            <a:xfrm>
              <a:off x="4429700" y="2237000"/>
              <a:ext cx="20875" cy="105400"/>
            </a:xfrm>
            <a:custGeom>
              <a:avLst/>
              <a:gdLst/>
              <a:ahLst/>
              <a:cxnLst/>
              <a:rect l="l" t="t" r="r" b="b"/>
              <a:pathLst>
                <a:path w="835" h="4216" extrusionOk="0">
                  <a:moveTo>
                    <a:pt x="834" y="1"/>
                  </a:moveTo>
                  <a:cubicBezTo>
                    <a:pt x="834" y="1"/>
                    <a:pt x="727" y="215"/>
                    <a:pt x="560" y="572"/>
                  </a:cubicBezTo>
                  <a:cubicBezTo>
                    <a:pt x="406" y="930"/>
                    <a:pt x="203" y="1442"/>
                    <a:pt x="96" y="2037"/>
                  </a:cubicBezTo>
                  <a:cubicBezTo>
                    <a:pt x="37" y="2347"/>
                    <a:pt x="13" y="2632"/>
                    <a:pt x="1" y="2894"/>
                  </a:cubicBezTo>
                  <a:cubicBezTo>
                    <a:pt x="13" y="3168"/>
                    <a:pt x="25" y="3406"/>
                    <a:pt x="60" y="3597"/>
                  </a:cubicBezTo>
                  <a:cubicBezTo>
                    <a:pt x="84" y="3692"/>
                    <a:pt x="108" y="3787"/>
                    <a:pt x="120" y="3859"/>
                  </a:cubicBezTo>
                  <a:cubicBezTo>
                    <a:pt x="144" y="3942"/>
                    <a:pt x="156" y="4001"/>
                    <a:pt x="179" y="4049"/>
                  </a:cubicBezTo>
                  <a:cubicBezTo>
                    <a:pt x="215" y="4156"/>
                    <a:pt x="239" y="4216"/>
                    <a:pt x="239" y="4216"/>
                  </a:cubicBezTo>
                  <a:cubicBezTo>
                    <a:pt x="239" y="4216"/>
                    <a:pt x="227" y="4156"/>
                    <a:pt x="227" y="4049"/>
                  </a:cubicBezTo>
                  <a:cubicBezTo>
                    <a:pt x="215" y="3990"/>
                    <a:pt x="215" y="3918"/>
                    <a:pt x="215" y="3847"/>
                  </a:cubicBezTo>
                  <a:cubicBezTo>
                    <a:pt x="215" y="3763"/>
                    <a:pt x="203" y="3680"/>
                    <a:pt x="215" y="3585"/>
                  </a:cubicBezTo>
                  <a:cubicBezTo>
                    <a:pt x="203" y="3394"/>
                    <a:pt x="227" y="3168"/>
                    <a:pt x="251" y="2906"/>
                  </a:cubicBezTo>
                  <a:cubicBezTo>
                    <a:pt x="275" y="2656"/>
                    <a:pt x="322" y="2382"/>
                    <a:pt x="382" y="2096"/>
                  </a:cubicBezTo>
                  <a:cubicBezTo>
                    <a:pt x="489" y="1525"/>
                    <a:pt x="620" y="1001"/>
                    <a:pt x="703" y="620"/>
                  </a:cubicBezTo>
                  <a:cubicBezTo>
                    <a:pt x="799" y="239"/>
                    <a:pt x="834" y="1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42"/>
            <p:cNvSpPr/>
            <p:nvPr/>
          </p:nvSpPr>
          <p:spPr>
            <a:xfrm>
              <a:off x="4430300" y="2241175"/>
              <a:ext cx="14625" cy="91700"/>
            </a:xfrm>
            <a:custGeom>
              <a:avLst/>
              <a:gdLst/>
              <a:ahLst/>
              <a:cxnLst/>
              <a:rect l="l" t="t" r="r" b="b"/>
              <a:pathLst>
                <a:path w="585" h="3668" extrusionOk="0">
                  <a:moveTo>
                    <a:pt x="584" y="1"/>
                  </a:moveTo>
                  <a:lnTo>
                    <a:pt x="584" y="1"/>
                  </a:lnTo>
                  <a:cubicBezTo>
                    <a:pt x="584" y="1"/>
                    <a:pt x="548" y="48"/>
                    <a:pt x="489" y="120"/>
                  </a:cubicBezTo>
                  <a:cubicBezTo>
                    <a:pt x="441" y="203"/>
                    <a:pt x="370" y="322"/>
                    <a:pt x="298" y="477"/>
                  </a:cubicBezTo>
                  <a:cubicBezTo>
                    <a:pt x="144" y="798"/>
                    <a:pt x="36" y="1275"/>
                    <a:pt x="13" y="1799"/>
                  </a:cubicBezTo>
                  <a:cubicBezTo>
                    <a:pt x="1" y="2322"/>
                    <a:pt x="36" y="2787"/>
                    <a:pt x="48" y="3120"/>
                  </a:cubicBezTo>
                  <a:cubicBezTo>
                    <a:pt x="72" y="3453"/>
                    <a:pt x="60" y="3668"/>
                    <a:pt x="60" y="3668"/>
                  </a:cubicBezTo>
                  <a:cubicBezTo>
                    <a:pt x="60" y="3668"/>
                    <a:pt x="144" y="3465"/>
                    <a:pt x="191" y="3132"/>
                  </a:cubicBezTo>
                  <a:cubicBezTo>
                    <a:pt x="251" y="2787"/>
                    <a:pt x="286" y="2322"/>
                    <a:pt x="310" y="1810"/>
                  </a:cubicBezTo>
                  <a:cubicBezTo>
                    <a:pt x="322" y="1298"/>
                    <a:pt x="358" y="846"/>
                    <a:pt x="429" y="525"/>
                  </a:cubicBezTo>
                  <a:cubicBezTo>
                    <a:pt x="465" y="370"/>
                    <a:pt x="501" y="239"/>
                    <a:pt x="536" y="144"/>
                  </a:cubicBezTo>
                  <a:cubicBezTo>
                    <a:pt x="560" y="60"/>
                    <a:pt x="584" y="1"/>
                    <a:pt x="5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42"/>
            <p:cNvSpPr/>
            <p:nvPr/>
          </p:nvSpPr>
          <p:spPr>
            <a:xfrm>
              <a:off x="4433575" y="2232550"/>
              <a:ext cx="25025" cy="69975"/>
            </a:xfrm>
            <a:custGeom>
              <a:avLst/>
              <a:gdLst/>
              <a:ahLst/>
              <a:cxnLst/>
              <a:rect l="l" t="t" r="r" b="b"/>
              <a:pathLst>
                <a:path w="1001" h="2799" extrusionOk="0">
                  <a:moveTo>
                    <a:pt x="1001" y="0"/>
                  </a:moveTo>
                  <a:cubicBezTo>
                    <a:pt x="1001" y="0"/>
                    <a:pt x="965" y="36"/>
                    <a:pt x="917" y="84"/>
                  </a:cubicBezTo>
                  <a:cubicBezTo>
                    <a:pt x="858" y="143"/>
                    <a:pt x="786" y="227"/>
                    <a:pt x="691" y="334"/>
                  </a:cubicBezTo>
                  <a:cubicBezTo>
                    <a:pt x="524" y="548"/>
                    <a:pt x="310" y="881"/>
                    <a:pt x="179" y="1286"/>
                  </a:cubicBezTo>
                  <a:cubicBezTo>
                    <a:pt x="36" y="1691"/>
                    <a:pt x="1" y="2072"/>
                    <a:pt x="13" y="2346"/>
                  </a:cubicBezTo>
                  <a:cubicBezTo>
                    <a:pt x="13" y="2489"/>
                    <a:pt x="24" y="2596"/>
                    <a:pt x="36" y="2679"/>
                  </a:cubicBezTo>
                  <a:cubicBezTo>
                    <a:pt x="48" y="2751"/>
                    <a:pt x="60" y="2798"/>
                    <a:pt x="60" y="2798"/>
                  </a:cubicBezTo>
                  <a:cubicBezTo>
                    <a:pt x="60" y="2798"/>
                    <a:pt x="96" y="2632"/>
                    <a:pt x="155" y="2370"/>
                  </a:cubicBezTo>
                  <a:cubicBezTo>
                    <a:pt x="227" y="2108"/>
                    <a:pt x="322" y="1751"/>
                    <a:pt x="453" y="1370"/>
                  </a:cubicBezTo>
                  <a:cubicBezTo>
                    <a:pt x="584" y="989"/>
                    <a:pt x="715" y="655"/>
                    <a:pt x="822" y="405"/>
                  </a:cubicBezTo>
                  <a:cubicBezTo>
                    <a:pt x="929" y="155"/>
                    <a:pt x="1001" y="0"/>
                    <a:pt x="10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42"/>
            <p:cNvSpPr/>
            <p:nvPr/>
          </p:nvSpPr>
          <p:spPr>
            <a:xfrm>
              <a:off x="4431800" y="2229575"/>
              <a:ext cx="32750" cy="70575"/>
            </a:xfrm>
            <a:custGeom>
              <a:avLst/>
              <a:gdLst/>
              <a:ahLst/>
              <a:cxnLst/>
              <a:rect l="l" t="t" r="r" b="b"/>
              <a:pathLst>
                <a:path w="1310" h="2823" extrusionOk="0">
                  <a:moveTo>
                    <a:pt x="1310" y="0"/>
                  </a:moveTo>
                  <a:cubicBezTo>
                    <a:pt x="1310" y="0"/>
                    <a:pt x="1179" y="119"/>
                    <a:pt x="988" y="334"/>
                  </a:cubicBezTo>
                  <a:cubicBezTo>
                    <a:pt x="798" y="560"/>
                    <a:pt x="572" y="881"/>
                    <a:pt x="381" y="1286"/>
                  </a:cubicBezTo>
                  <a:cubicBezTo>
                    <a:pt x="191" y="1679"/>
                    <a:pt x="95" y="2072"/>
                    <a:pt x="48" y="2358"/>
                  </a:cubicBezTo>
                  <a:cubicBezTo>
                    <a:pt x="0" y="2644"/>
                    <a:pt x="0" y="2822"/>
                    <a:pt x="0" y="2822"/>
                  </a:cubicBezTo>
                  <a:cubicBezTo>
                    <a:pt x="0" y="2822"/>
                    <a:pt x="72" y="2667"/>
                    <a:pt x="191" y="2405"/>
                  </a:cubicBezTo>
                  <a:cubicBezTo>
                    <a:pt x="298" y="2143"/>
                    <a:pt x="465" y="1786"/>
                    <a:pt x="643" y="1405"/>
                  </a:cubicBezTo>
                  <a:cubicBezTo>
                    <a:pt x="822" y="1024"/>
                    <a:pt x="988" y="667"/>
                    <a:pt x="1107" y="417"/>
                  </a:cubicBezTo>
                  <a:cubicBezTo>
                    <a:pt x="1238" y="155"/>
                    <a:pt x="1310" y="0"/>
                    <a:pt x="13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42"/>
            <p:cNvSpPr/>
            <p:nvPr/>
          </p:nvSpPr>
          <p:spPr>
            <a:xfrm>
              <a:off x="4429400" y="2226000"/>
              <a:ext cx="36650" cy="63725"/>
            </a:xfrm>
            <a:custGeom>
              <a:avLst/>
              <a:gdLst/>
              <a:ahLst/>
              <a:cxnLst/>
              <a:rect l="l" t="t" r="r" b="b"/>
              <a:pathLst>
                <a:path w="1466" h="2549" extrusionOk="0">
                  <a:moveTo>
                    <a:pt x="1465" y="0"/>
                  </a:moveTo>
                  <a:cubicBezTo>
                    <a:pt x="1465" y="0"/>
                    <a:pt x="1430" y="24"/>
                    <a:pt x="1358" y="72"/>
                  </a:cubicBezTo>
                  <a:cubicBezTo>
                    <a:pt x="1299" y="108"/>
                    <a:pt x="1203" y="179"/>
                    <a:pt x="1108" y="262"/>
                  </a:cubicBezTo>
                  <a:cubicBezTo>
                    <a:pt x="894" y="441"/>
                    <a:pt x="620" y="727"/>
                    <a:pt x="418" y="1096"/>
                  </a:cubicBezTo>
                  <a:cubicBezTo>
                    <a:pt x="203" y="1465"/>
                    <a:pt x="96" y="1834"/>
                    <a:pt x="49" y="2108"/>
                  </a:cubicBezTo>
                  <a:cubicBezTo>
                    <a:pt x="25" y="2239"/>
                    <a:pt x="13" y="2346"/>
                    <a:pt x="1" y="2429"/>
                  </a:cubicBezTo>
                  <a:cubicBezTo>
                    <a:pt x="1" y="2501"/>
                    <a:pt x="1" y="2548"/>
                    <a:pt x="1" y="2548"/>
                  </a:cubicBezTo>
                  <a:cubicBezTo>
                    <a:pt x="1" y="2548"/>
                    <a:pt x="72" y="2394"/>
                    <a:pt x="180" y="2144"/>
                  </a:cubicBezTo>
                  <a:cubicBezTo>
                    <a:pt x="299" y="1905"/>
                    <a:pt x="465" y="1584"/>
                    <a:pt x="668" y="1239"/>
                  </a:cubicBezTo>
                  <a:cubicBezTo>
                    <a:pt x="870" y="893"/>
                    <a:pt x="1061" y="584"/>
                    <a:pt x="1215" y="358"/>
                  </a:cubicBezTo>
                  <a:cubicBezTo>
                    <a:pt x="1370" y="143"/>
                    <a:pt x="1465" y="1"/>
                    <a:pt x="14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42"/>
            <p:cNvSpPr/>
            <p:nvPr/>
          </p:nvSpPr>
          <p:spPr>
            <a:xfrm>
              <a:off x="4429700" y="2237000"/>
              <a:ext cx="19075" cy="49150"/>
            </a:xfrm>
            <a:custGeom>
              <a:avLst/>
              <a:gdLst/>
              <a:ahLst/>
              <a:cxnLst/>
              <a:rect l="l" t="t" r="r" b="b"/>
              <a:pathLst>
                <a:path w="763" h="1966" extrusionOk="0">
                  <a:moveTo>
                    <a:pt x="763" y="1"/>
                  </a:moveTo>
                  <a:lnTo>
                    <a:pt x="763" y="1"/>
                  </a:lnTo>
                  <a:cubicBezTo>
                    <a:pt x="763" y="1"/>
                    <a:pt x="668" y="72"/>
                    <a:pt x="537" y="227"/>
                  </a:cubicBezTo>
                  <a:cubicBezTo>
                    <a:pt x="406" y="370"/>
                    <a:pt x="251" y="596"/>
                    <a:pt x="144" y="882"/>
                  </a:cubicBezTo>
                  <a:cubicBezTo>
                    <a:pt x="37" y="1168"/>
                    <a:pt x="1" y="1442"/>
                    <a:pt x="1" y="1644"/>
                  </a:cubicBezTo>
                  <a:cubicBezTo>
                    <a:pt x="1" y="1846"/>
                    <a:pt x="25" y="1966"/>
                    <a:pt x="25" y="1966"/>
                  </a:cubicBezTo>
                  <a:cubicBezTo>
                    <a:pt x="25" y="1966"/>
                    <a:pt x="72" y="1846"/>
                    <a:pt x="144" y="1668"/>
                  </a:cubicBezTo>
                  <a:cubicBezTo>
                    <a:pt x="215" y="1489"/>
                    <a:pt x="310" y="1251"/>
                    <a:pt x="418" y="989"/>
                  </a:cubicBezTo>
                  <a:cubicBezTo>
                    <a:pt x="513" y="727"/>
                    <a:pt x="596" y="477"/>
                    <a:pt x="668" y="299"/>
                  </a:cubicBezTo>
                  <a:cubicBezTo>
                    <a:pt x="727" y="120"/>
                    <a:pt x="763" y="1"/>
                    <a:pt x="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42"/>
            <p:cNvSpPr/>
            <p:nvPr/>
          </p:nvSpPr>
          <p:spPr>
            <a:xfrm>
              <a:off x="4499350" y="2373625"/>
              <a:ext cx="20275" cy="87550"/>
            </a:xfrm>
            <a:custGeom>
              <a:avLst/>
              <a:gdLst/>
              <a:ahLst/>
              <a:cxnLst/>
              <a:rect l="l" t="t" r="r" b="b"/>
              <a:pathLst>
                <a:path w="811" h="3502" extrusionOk="0">
                  <a:moveTo>
                    <a:pt x="1" y="1"/>
                  </a:moveTo>
                  <a:cubicBezTo>
                    <a:pt x="1" y="1"/>
                    <a:pt x="13" y="49"/>
                    <a:pt x="49" y="132"/>
                  </a:cubicBezTo>
                  <a:cubicBezTo>
                    <a:pt x="72" y="227"/>
                    <a:pt x="108" y="346"/>
                    <a:pt x="156" y="513"/>
                  </a:cubicBezTo>
                  <a:cubicBezTo>
                    <a:pt x="239" y="822"/>
                    <a:pt x="346" y="1251"/>
                    <a:pt x="430" y="1727"/>
                  </a:cubicBezTo>
                  <a:cubicBezTo>
                    <a:pt x="513" y="2215"/>
                    <a:pt x="572" y="2656"/>
                    <a:pt x="596" y="2977"/>
                  </a:cubicBezTo>
                  <a:cubicBezTo>
                    <a:pt x="620" y="3144"/>
                    <a:pt x="620" y="3275"/>
                    <a:pt x="632" y="3358"/>
                  </a:cubicBezTo>
                  <a:cubicBezTo>
                    <a:pt x="632" y="3454"/>
                    <a:pt x="644" y="3501"/>
                    <a:pt x="644" y="3501"/>
                  </a:cubicBezTo>
                  <a:cubicBezTo>
                    <a:pt x="644" y="3501"/>
                    <a:pt x="656" y="3454"/>
                    <a:pt x="680" y="3370"/>
                  </a:cubicBezTo>
                  <a:cubicBezTo>
                    <a:pt x="691" y="3275"/>
                    <a:pt x="727" y="3144"/>
                    <a:pt x="751" y="2977"/>
                  </a:cubicBezTo>
                  <a:cubicBezTo>
                    <a:pt x="787" y="2656"/>
                    <a:pt x="811" y="2180"/>
                    <a:pt x="715" y="1680"/>
                  </a:cubicBezTo>
                  <a:cubicBezTo>
                    <a:pt x="620" y="1180"/>
                    <a:pt x="441" y="751"/>
                    <a:pt x="287" y="453"/>
                  </a:cubicBezTo>
                  <a:cubicBezTo>
                    <a:pt x="203" y="310"/>
                    <a:pt x="144" y="191"/>
                    <a:pt x="84" y="120"/>
                  </a:cubicBezTo>
                  <a:cubicBezTo>
                    <a:pt x="37" y="3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42"/>
            <p:cNvSpPr/>
            <p:nvPr/>
          </p:nvSpPr>
          <p:spPr>
            <a:xfrm>
              <a:off x="4500550" y="2373625"/>
              <a:ext cx="10450" cy="44375"/>
            </a:xfrm>
            <a:custGeom>
              <a:avLst/>
              <a:gdLst/>
              <a:ahLst/>
              <a:cxnLst/>
              <a:rect l="l" t="t" r="r" b="b"/>
              <a:pathLst>
                <a:path w="418" h="1775" extrusionOk="0">
                  <a:moveTo>
                    <a:pt x="72" y="1"/>
                  </a:moveTo>
                  <a:cubicBezTo>
                    <a:pt x="72" y="1"/>
                    <a:pt x="36" y="108"/>
                    <a:pt x="24" y="275"/>
                  </a:cubicBezTo>
                  <a:cubicBezTo>
                    <a:pt x="1" y="441"/>
                    <a:pt x="1" y="680"/>
                    <a:pt x="48" y="930"/>
                  </a:cubicBezTo>
                  <a:cubicBezTo>
                    <a:pt x="96" y="1180"/>
                    <a:pt x="191" y="1394"/>
                    <a:pt x="262" y="1549"/>
                  </a:cubicBezTo>
                  <a:cubicBezTo>
                    <a:pt x="346" y="1692"/>
                    <a:pt x="417" y="1775"/>
                    <a:pt x="417" y="1775"/>
                  </a:cubicBezTo>
                  <a:cubicBezTo>
                    <a:pt x="417" y="1775"/>
                    <a:pt x="417" y="1668"/>
                    <a:pt x="405" y="1501"/>
                  </a:cubicBezTo>
                  <a:cubicBezTo>
                    <a:pt x="393" y="1334"/>
                    <a:pt x="382" y="1120"/>
                    <a:pt x="334" y="870"/>
                  </a:cubicBezTo>
                  <a:cubicBezTo>
                    <a:pt x="286" y="632"/>
                    <a:pt x="215" y="418"/>
                    <a:pt x="167" y="263"/>
                  </a:cubicBezTo>
                  <a:cubicBezTo>
                    <a:pt x="108" y="108"/>
                    <a:pt x="72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42"/>
            <p:cNvSpPr/>
            <p:nvPr/>
          </p:nvSpPr>
          <p:spPr>
            <a:xfrm>
              <a:off x="4500550" y="2377200"/>
              <a:ext cx="11050" cy="59575"/>
            </a:xfrm>
            <a:custGeom>
              <a:avLst/>
              <a:gdLst/>
              <a:ahLst/>
              <a:cxnLst/>
              <a:rect l="l" t="t" r="r" b="b"/>
              <a:pathLst>
                <a:path w="442" h="2383" extrusionOk="0">
                  <a:moveTo>
                    <a:pt x="1" y="1"/>
                  </a:moveTo>
                  <a:cubicBezTo>
                    <a:pt x="1" y="1"/>
                    <a:pt x="1" y="144"/>
                    <a:pt x="24" y="358"/>
                  </a:cubicBezTo>
                  <a:cubicBezTo>
                    <a:pt x="36" y="572"/>
                    <a:pt x="60" y="870"/>
                    <a:pt x="108" y="1203"/>
                  </a:cubicBezTo>
                  <a:cubicBezTo>
                    <a:pt x="143" y="1525"/>
                    <a:pt x="203" y="1811"/>
                    <a:pt x="239" y="2037"/>
                  </a:cubicBezTo>
                  <a:cubicBezTo>
                    <a:pt x="274" y="2251"/>
                    <a:pt x="310" y="2382"/>
                    <a:pt x="310" y="2382"/>
                  </a:cubicBezTo>
                  <a:cubicBezTo>
                    <a:pt x="310" y="2382"/>
                    <a:pt x="346" y="2251"/>
                    <a:pt x="382" y="2025"/>
                  </a:cubicBezTo>
                  <a:cubicBezTo>
                    <a:pt x="417" y="1811"/>
                    <a:pt x="441" y="1501"/>
                    <a:pt x="393" y="1156"/>
                  </a:cubicBezTo>
                  <a:cubicBezTo>
                    <a:pt x="346" y="822"/>
                    <a:pt x="251" y="525"/>
                    <a:pt x="155" y="322"/>
                  </a:cubicBezTo>
                  <a:cubicBezTo>
                    <a:pt x="72" y="12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42"/>
            <p:cNvSpPr/>
            <p:nvPr/>
          </p:nvSpPr>
          <p:spPr>
            <a:xfrm>
              <a:off x="4498175" y="2374825"/>
              <a:ext cx="14600" cy="109850"/>
            </a:xfrm>
            <a:custGeom>
              <a:avLst/>
              <a:gdLst/>
              <a:ahLst/>
              <a:cxnLst/>
              <a:rect l="l" t="t" r="r" b="b"/>
              <a:pathLst>
                <a:path w="584" h="4394" extrusionOk="0">
                  <a:moveTo>
                    <a:pt x="0" y="1"/>
                  </a:moveTo>
                  <a:cubicBezTo>
                    <a:pt x="0" y="1"/>
                    <a:pt x="12" y="60"/>
                    <a:pt x="36" y="167"/>
                  </a:cubicBezTo>
                  <a:cubicBezTo>
                    <a:pt x="60" y="286"/>
                    <a:pt x="84" y="441"/>
                    <a:pt x="107" y="643"/>
                  </a:cubicBezTo>
                  <a:cubicBezTo>
                    <a:pt x="167" y="1036"/>
                    <a:pt x="215" y="1584"/>
                    <a:pt x="262" y="2191"/>
                  </a:cubicBezTo>
                  <a:cubicBezTo>
                    <a:pt x="298" y="2787"/>
                    <a:pt x="334" y="3346"/>
                    <a:pt x="369" y="3739"/>
                  </a:cubicBezTo>
                  <a:cubicBezTo>
                    <a:pt x="405" y="4144"/>
                    <a:pt x="429" y="4394"/>
                    <a:pt x="429" y="4394"/>
                  </a:cubicBezTo>
                  <a:cubicBezTo>
                    <a:pt x="429" y="4394"/>
                    <a:pt x="477" y="4144"/>
                    <a:pt x="512" y="3739"/>
                  </a:cubicBezTo>
                  <a:cubicBezTo>
                    <a:pt x="548" y="3346"/>
                    <a:pt x="584" y="2787"/>
                    <a:pt x="548" y="2167"/>
                  </a:cubicBezTo>
                  <a:cubicBezTo>
                    <a:pt x="500" y="1548"/>
                    <a:pt x="381" y="989"/>
                    <a:pt x="250" y="608"/>
                  </a:cubicBezTo>
                  <a:cubicBezTo>
                    <a:pt x="179" y="417"/>
                    <a:pt x="119" y="262"/>
                    <a:pt x="72" y="155"/>
                  </a:cubicBezTo>
                  <a:cubicBezTo>
                    <a:pt x="24" y="6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42"/>
            <p:cNvSpPr/>
            <p:nvPr/>
          </p:nvSpPr>
          <p:spPr>
            <a:xfrm>
              <a:off x="4502925" y="2387625"/>
              <a:ext cx="13425" cy="101825"/>
            </a:xfrm>
            <a:custGeom>
              <a:avLst/>
              <a:gdLst/>
              <a:ahLst/>
              <a:cxnLst/>
              <a:rect l="l" t="t" r="r" b="b"/>
              <a:pathLst>
                <a:path w="537" h="4073" extrusionOk="0">
                  <a:moveTo>
                    <a:pt x="1" y="1"/>
                  </a:moveTo>
                  <a:cubicBezTo>
                    <a:pt x="1" y="1"/>
                    <a:pt x="13" y="239"/>
                    <a:pt x="60" y="608"/>
                  </a:cubicBezTo>
                  <a:cubicBezTo>
                    <a:pt x="96" y="977"/>
                    <a:pt x="167" y="1489"/>
                    <a:pt x="227" y="2048"/>
                  </a:cubicBezTo>
                  <a:cubicBezTo>
                    <a:pt x="251" y="2322"/>
                    <a:pt x="263" y="2584"/>
                    <a:pt x="275" y="2834"/>
                  </a:cubicBezTo>
                  <a:cubicBezTo>
                    <a:pt x="275" y="3072"/>
                    <a:pt x="275" y="3299"/>
                    <a:pt x="263" y="3477"/>
                  </a:cubicBezTo>
                  <a:cubicBezTo>
                    <a:pt x="263" y="3572"/>
                    <a:pt x="251" y="3656"/>
                    <a:pt x="239" y="3727"/>
                  </a:cubicBezTo>
                  <a:cubicBezTo>
                    <a:pt x="239" y="3799"/>
                    <a:pt x="227" y="3858"/>
                    <a:pt x="215" y="3918"/>
                  </a:cubicBezTo>
                  <a:cubicBezTo>
                    <a:pt x="203" y="4025"/>
                    <a:pt x="203" y="4072"/>
                    <a:pt x="203" y="4072"/>
                  </a:cubicBezTo>
                  <a:cubicBezTo>
                    <a:pt x="203" y="4072"/>
                    <a:pt x="215" y="4025"/>
                    <a:pt x="263" y="3930"/>
                  </a:cubicBezTo>
                  <a:cubicBezTo>
                    <a:pt x="287" y="3882"/>
                    <a:pt x="310" y="3822"/>
                    <a:pt x="334" y="3751"/>
                  </a:cubicBezTo>
                  <a:cubicBezTo>
                    <a:pt x="358" y="3680"/>
                    <a:pt x="382" y="3596"/>
                    <a:pt x="406" y="3501"/>
                  </a:cubicBezTo>
                  <a:cubicBezTo>
                    <a:pt x="453" y="3310"/>
                    <a:pt x="489" y="3096"/>
                    <a:pt x="513" y="2834"/>
                  </a:cubicBezTo>
                  <a:cubicBezTo>
                    <a:pt x="537" y="2584"/>
                    <a:pt x="537" y="2310"/>
                    <a:pt x="513" y="2025"/>
                  </a:cubicBezTo>
                  <a:cubicBezTo>
                    <a:pt x="453" y="1441"/>
                    <a:pt x="310" y="941"/>
                    <a:pt x="203" y="572"/>
                  </a:cubicBezTo>
                  <a:cubicBezTo>
                    <a:pt x="84" y="215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42"/>
            <p:cNvSpPr/>
            <p:nvPr/>
          </p:nvSpPr>
          <p:spPr>
            <a:xfrm>
              <a:off x="4508000" y="2397150"/>
              <a:ext cx="11925" cy="80700"/>
            </a:xfrm>
            <a:custGeom>
              <a:avLst/>
              <a:gdLst/>
              <a:ahLst/>
              <a:cxnLst/>
              <a:rect l="l" t="t" r="r" b="b"/>
              <a:pathLst>
                <a:path w="477" h="3228" extrusionOk="0">
                  <a:moveTo>
                    <a:pt x="0" y="1"/>
                  </a:moveTo>
                  <a:cubicBezTo>
                    <a:pt x="0" y="1"/>
                    <a:pt x="12" y="48"/>
                    <a:pt x="24" y="131"/>
                  </a:cubicBezTo>
                  <a:cubicBezTo>
                    <a:pt x="36" y="215"/>
                    <a:pt x="48" y="334"/>
                    <a:pt x="72" y="477"/>
                  </a:cubicBezTo>
                  <a:cubicBezTo>
                    <a:pt x="107" y="774"/>
                    <a:pt x="155" y="1167"/>
                    <a:pt x="167" y="1608"/>
                  </a:cubicBezTo>
                  <a:cubicBezTo>
                    <a:pt x="191" y="2048"/>
                    <a:pt x="179" y="2453"/>
                    <a:pt x="167" y="2751"/>
                  </a:cubicBezTo>
                  <a:cubicBezTo>
                    <a:pt x="155" y="2894"/>
                    <a:pt x="155" y="3013"/>
                    <a:pt x="143" y="3096"/>
                  </a:cubicBezTo>
                  <a:cubicBezTo>
                    <a:pt x="131" y="3179"/>
                    <a:pt x="131" y="3227"/>
                    <a:pt x="131" y="3227"/>
                  </a:cubicBezTo>
                  <a:cubicBezTo>
                    <a:pt x="131" y="3227"/>
                    <a:pt x="155" y="3179"/>
                    <a:pt x="191" y="3108"/>
                  </a:cubicBezTo>
                  <a:cubicBezTo>
                    <a:pt x="226" y="3025"/>
                    <a:pt x="262" y="2918"/>
                    <a:pt x="310" y="2775"/>
                  </a:cubicBezTo>
                  <a:cubicBezTo>
                    <a:pt x="393" y="2477"/>
                    <a:pt x="476" y="2060"/>
                    <a:pt x="465" y="1596"/>
                  </a:cubicBezTo>
                  <a:cubicBezTo>
                    <a:pt x="441" y="1132"/>
                    <a:pt x="322" y="727"/>
                    <a:pt x="214" y="441"/>
                  </a:cubicBezTo>
                  <a:cubicBezTo>
                    <a:pt x="155" y="298"/>
                    <a:pt x="107" y="191"/>
                    <a:pt x="60" y="120"/>
                  </a:cubicBezTo>
                  <a:cubicBezTo>
                    <a:pt x="24" y="48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42"/>
            <p:cNvSpPr/>
            <p:nvPr/>
          </p:nvSpPr>
          <p:spPr>
            <a:xfrm>
              <a:off x="4500250" y="2374825"/>
              <a:ext cx="8075" cy="31575"/>
            </a:xfrm>
            <a:custGeom>
              <a:avLst/>
              <a:gdLst/>
              <a:ahLst/>
              <a:cxnLst/>
              <a:rect l="l" t="t" r="r" b="b"/>
              <a:pathLst>
                <a:path w="323" h="1263" extrusionOk="0">
                  <a:moveTo>
                    <a:pt x="143" y="1"/>
                  </a:moveTo>
                  <a:cubicBezTo>
                    <a:pt x="143" y="1"/>
                    <a:pt x="108" y="72"/>
                    <a:pt x="72" y="191"/>
                  </a:cubicBezTo>
                  <a:cubicBezTo>
                    <a:pt x="36" y="310"/>
                    <a:pt x="1" y="465"/>
                    <a:pt x="24" y="643"/>
                  </a:cubicBezTo>
                  <a:cubicBezTo>
                    <a:pt x="36" y="822"/>
                    <a:pt x="96" y="977"/>
                    <a:pt x="143" y="1096"/>
                  </a:cubicBezTo>
                  <a:cubicBezTo>
                    <a:pt x="203" y="1203"/>
                    <a:pt x="251" y="1263"/>
                    <a:pt x="251" y="1263"/>
                  </a:cubicBezTo>
                  <a:cubicBezTo>
                    <a:pt x="251" y="1263"/>
                    <a:pt x="274" y="1191"/>
                    <a:pt x="286" y="1072"/>
                  </a:cubicBezTo>
                  <a:cubicBezTo>
                    <a:pt x="310" y="953"/>
                    <a:pt x="322" y="798"/>
                    <a:pt x="310" y="620"/>
                  </a:cubicBezTo>
                  <a:cubicBezTo>
                    <a:pt x="298" y="453"/>
                    <a:pt x="251" y="298"/>
                    <a:pt x="215" y="191"/>
                  </a:cubicBezTo>
                  <a:cubicBezTo>
                    <a:pt x="179" y="72"/>
                    <a:pt x="143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42"/>
            <p:cNvSpPr/>
            <p:nvPr/>
          </p:nvSpPr>
          <p:spPr>
            <a:xfrm>
              <a:off x="4499950" y="2376025"/>
              <a:ext cx="9850" cy="39900"/>
            </a:xfrm>
            <a:custGeom>
              <a:avLst/>
              <a:gdLst/>
              <a:ahLst/>
              <a:cxnLst/>
              <a:rect l="l" t="t" r="r" b="b"/>
              <a:pathLst>
                <a:path w="394" h="1596" extrusionOk="0">
                  <a:moveTo>
                    <a:pt x="60" y="0"/>
                  </a:moveTo>
                  <a:cubicBezTo>
                    <a:pt x="60" y="0"/>
                    <a:pt x="36" y="95"/>
                    <a:pt x="25" y="250"/>
                  </a:cubicBezTo>
                  <a:cubicBezTo>
                    <a:pt x="13" y="393"/>
                    <a:pt x="1" y="607"/>
                    <a:pt x="48" y="834"/>
                  </a:cubicBezTo>
                  <a:cubicBezTo>
                    <a:pt x="96" y="1060"/>
                    <a:pt x="179" y="1250"/>
                    <a:pt x="251" y="1381"/>
                  </a:cubicBezTo>
                  <a:cubicBezTo>
                    <a:pt x="322" y="1512"/>
                    <a:pt x="382" y="1596"/>
                    <a:pt x="382" y="1596"/>
                  </a:cubicBezTo>
                  <a:cubicBezTo>
                    <a:pt x="382" y="1596"/>
                    <a:pt x="394" y="1488"/>
                    <a:pt x="394" y="1346"/>
                  </a:cubicBezTo>
                  <a:cubicBezTo>
                    <a:pt x="394" y="1191"/>
                    <a:pt x="382" y="988"/>
                    <a:pt x="334" y="774"/>
                  </a:cubicBezTo>
                  <a:cubicBezTo>
                    <a:pt x="286" y="560"/>
                    <a:pt x="227" y="369"/>
                    <a:pt x="167" y="226"/>
                  </a:cubicBezTo>
                  <a:cubicBezTo>
                    <a:pt x="108" y="84"/>
                    <a:pt x="60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42"/>
            <p:cNvSpPr/>
            <p:nvPr/>
          </p:nvSpPr>
          <p:spPr>
            <a:xfrm>
              <a:off x="5141700" y="2261425"/>
              <a:ext cx="22950" cy="126225"/>
            </a:xfrm>
            <a:custGeom>
              <a:avLst/>
              <a:gdLst/>
              <a:ahLst/>
              <a:cxnLst/>
              <a:rect l="l" t="t" r="r" b="b"/>
              <a:pathLst>
                <a:path w="918" h="5049" extrusionOk="0">
                  <a:moveTo>
                    <a:pt x="1" y="0"/>
                  </a:moveTo>
                  <a:cubicBezTo>
                    <a:pt x="1" y="1"/>
                    <a:pt x="60" y="286"/>
                    <a:pt x="155" y="750"/>
                  </a:cubicBezTo>
                  <a:cubicBezTo>
                    <a:pt x="251" y="1203"/>
                    <a:pt x="370" y="1822"/>
                    <a:pt x="489" y="2524"/>
                  </a:cubicBezTo>
                  <a:cubicBezTo>
                    <a:pt x="608" y="3215"/>
                    <a:pt x="703" y="3846"/>
                    <a:pt x="763" y="4298"/>
                  </a:cubicBezTo>
                  <a:cubicBezTo>
                    <a:pt x="834" y="4763"/>
                    <a:pt x="870" y="5049"/>
                    <a:pt x="870" y="5049"/>
                  </a:cubicBezTo>
                  <a:cubicBezTo>
                    <a:pt x="870" y="5049"/>
                    <a:pt x="870" y="4977"/>
                    <a:pt x="882" y="4846"/>
                  </a:cubicBezTo>
                  <a:cubicBezTo>
                    <a:pt x="894" y="4715"/>
                    <a:pt x="905" y="4525"/>
                    <a:pt x="917" y="4298"/>
                  </a:cubicBezTo>
                  <a:cubicBezTo>
                    <a:pt x="917" y="3822"/>
                    <a:pt x="894" y="3179"/>
                    <a:pt x="774" y="2465"/>
                  </a:cubicBezTo>
                  <a:cubicBezTo>
                    <a:pt x="655" y="1762"/>
                    <a:pt x="453" y="1143"/>
                    <a:pt x="298" y="703"/>
                  </a:cubicBezTo>
                  <a:cubicBezTo>
                    <a:pt x="215" y="488"/>
                    <a:pt x="132" y="310"/>
                    <a:pt x="84" y="191"/>
                  </a:cubicBezTo>
                  <a:cubicBezTo>
                    <a:pt x="24" y="72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42"/>
            <p:cNvSpPr/>
            <p:nvPr/>
          </p:nvSpPr>
          <p:spPr>
            <a:xfrm>
              <a:off x="5150925" y="2263800"/>
              <a:ext cx="11350" cy="75925"/>
            </a:xfrm>
            <a:custGeom>
              <a:avLst/>
              <a:gdLst/>
              <a:ahLst/>
              <a:cxnLst/>
              <a:rect l="l" t="t" r="r" b="b"/>
              <a:pathLst>
                <a:path w="454" h="3037" extrusionOk="0">
                  <a:moveTo>
                    <a:pt x="1" y="1"/>
                  </a:moveTo>
                  <a:cubicBezTo>
                    <a:pt x="1" y="1"/>
                    <a:pt x="1" y="179"/>
                    <a:pt x="13" y="453"/>
                  </a:cubicBezTo>
                  <a:cubicBezTo>
                    <a:pt x="36" y="739"/>
                    <a:pt x="60" y="1120"/>
                    <a:pt x="108" y="1536"/>
                  </a:cubicBezTo>
                  <a:cubicBezTo>
                    <a:pt x="155" y="1953"/>
                    <a:pt x="227" y="2322"/>
                    <a:pt x="275" y="2596"/>
                  </a:cubicBezTo>
                  <a:cubicBezTo>
                    <a:pt x="334" y="2870"/>
                    <a:pt x="370" y="3037"/>
                    <a:pt x="370" y="3037"/>
                  </a:cubicBezTo>
                  <a:cubicBezTo>
                    <a:pt x="370" y="3037"/>
                    <a:pt x="405" y="2870"/>
                    <a:pt x="417" y="2584"/>
                  </a:cubicBezTo>
                  <a:cubicBezTo>
                    <a:pt x="441" y="2310"/>
                    <a:pt x="453" y="1917"/>
                    <a:pt x="394" y="1501"/>
                  </a:cubicBezTo>
                  <a:cubicBezTo>
                    <a:pt x="346" y="1072"/>
                    <a:pt x="251" y="703"/>
                    <a:pt x="155" y="429"/>
                  </a:cubicBezTo>
                  <a:cubicBezTo>
                    <a:pt x="72" y="16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42"/>
            <p:cNvSpPr/>
            <p:nvPr/>
          </p:nvSpPr>
          <p:spPr>
            <a:xfrm>
              <a:off x="5152725" y="2261725"/>
              <a:ext cx="9250" cy="67575"/>
            </a:xfrm>
            <a:custGeom>
              <a:avLst/>
              <a:gdLst/>
              <a:ahLst/>
              <a:cxnLst/>
              <a:rect l="l" t="t" r="r" b="b"/>
              <a:pathLst>
                <a:path w="370" h="2703" extrusionOk="0">
                  <a:moveTo>
                    <a:pt x="12" y="0"/>
                  </a:moveTo>
                  <a:cubicBezTo>
                    <a:pt x="12" y="0"/>
                    <a:pt x="0" y="155"/>
                    <a:pt x="0" y="405"/>
                  </a:cubicBezTo>
                  <a:cubicBezTo>
                    <a:pt x="0" y="643"/>
                    <a:pt x="12" y="988"/>
                    <a:pt x="48" y="1358"/>
                  </a:cubicBezTo>
                  <a:cubicBezTo>
                    <a:pt x="72" y="1727"/>
                    <a:pt x="119" y="2060"/>
                    <a:pt x="167" y="2310"/>
                  </a:cubicBezTo>
                  <a:cubicBezTo>
                    <a:pt x="203" y="2548"/>
                    <a:pt x="238" y="2703"/>
                    <a:pt x="238" y="2703"/>
                  </a:cubicBezTo>
                  <a:cubicBezTo>
                    <a:pt x="238" y="2703"/>
                    <a:pt x="274" y="2548"/>
                    <a:pt x="310" y="2310"/>
                  </a:cubicBezTo>
                  <a:cubicBezTo>
                    <a:pt x="345" y="2060"/>
                    <a:pt x="369" y="1715"/>
                    <a:pt x="333" y="1334"/>
                  </a:cubicBezTo>
                  <a:cubicBezTo>
                    <a:pt x="298" y="953"/>
                    <a:pt x="214" y="619"/>
                    <a:pt x="143" y="381"/>
                  </a:cubicBezTo>
                  <a:cubicBezTo>
                    <a:pt x="72" y="143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42"/>
            <p:cNvSpPr/>
            <p:nvPr/>
          </p:nvSpPr>
          <p:spPr>
            <a:xfrm>
              <a:off x="5154200" y="2253375"/>
              <a:ext cx="8075" cy="70275"/>
            </a:xfrm>
            <a:custGeom>
              <a:avLst/>
              <a:gdLst/>
              <a:ahLst/>
              <a:cxnLst/>
              <a:rect l="l" t="t" r="r" b="b"/>
              <a:pathLst>
                <a:path w="323" h="2811" extrusionOk="0">
                  <a:moveTo>
                    <a:pt x="144" y="1"/>
                  </a:moveTo>
                  <a:cubicBezTo>
                    <a:pt x="144" y="1"/>
                    <a:pt x="1" y="632"/>
                    <a:pt x="24" y="1406"/>
                  </a:cubicBezTo>
                  <a:cubicBezTo>
                    <a:pt x="36" y="2180"/>
                    <a:pt x="191" y="2811"/>
                    <a:pt x="191" y="2811"/>
                  </a:cubicBezTo>
                  <a:cubicBezTo>
                    <a:pt x="191" y="2811"/>
                    <a:pt x="322" y="2180"/>
                    <a:pt x="310" y="1406"/>
                  </a:cubicBezTo>
                  <a:cubicBezTo>
                    <a:pt x="298" y="632"/>
                    <a:pt x="144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42"/>
            <p:cNvSpPr/>
            <p:nvPr/>
          </p:nvSpPr>
          <p:spPr>
            <a:xfrm>
              <a:off x="5156875" y="2254575"/>
              <a:ext cx="7775" cy="65500"/>
            </a:xfrm>
            <a:custGeom>
              <a:avLst/>
              <a:gdLst/>
              <a:ahLst/>
              <a:cxnLst/>
              <a:rect l="l" t="t" r="r" b="b"/>
              <a:pathLst>
                <a:path w="311" h="2620" extrusionOk="0">
                  <a:moveTo>
                    <a:pt x="37" y="0"/>
                  </a:moveTo>
                  <a:cubicBezTo>
                    <a:pt x="37" y="0"/>
                    <a:pt x="25" y="155"/>
                    <a:pt x="13" y="393"/>
                  </a:cubicBezTo>
                  <a:cubicBezTo>
                    <a:pt x="13" y="631"/>
                    <a:pt x="1" y="953"/>
                    <a:pt x="13" y="1310"/>
                  </a:cubicBezTo>
                  <a:cubicBezTo>
                    <a:pt x="25" y="1667"/>
                    <a:pt x="48" y="1989"/>
                    <a:pt x="60" y="2227"/>
                  </a:cubicBezTo>
                  <a:cubicBezTo>
                    <a:pt x="84" y="2465"/>
                    <a:pt x="96" y="2620"/>
                    <a:pt x="96" y="2620"/>
                  </a:cubicBezTo>
                  <a:cubicBezTo>
                    <a:pt x="96" y="2620"/>
                    <a:pt x="156" y="2477"/>
                    <a:pt x="203" y="2239"/>
                  </a:cubicBezTo>
                  <a:cubicBezTo>
                    <a:pt x="263" y="2001"/>
                    <a:pt x="310" y="1667"/>
                    <a:pt x="298" y="1298"/>
                  </a:cubicBezTo>
                  <a:cubicBezTo>
                    <a:pt x="298" y="941"/>
                    <a:pt x="227" y="608"/>
                    <a:pt x="167" y="370"/>
                  </a:cubicBezTo>
                  <a:cubicBezTo>
                    <a:pt x="96" y="143"/>
                    <a:pt x="37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42"/>
            <p:cNvSpPr/>
            <p:nvPr/>
          </p:nvSpPr>
          <p:spPr>
            <a:xfrm>
              <a:off x="5156575" y="2256950"/>
              <a:ext cx="7775" cy="92300"/>
            </a:xfrm>
            <a:custGeom>
              <a:avLst/>
              <a:gdLst/>
              <a:ahLst/>
              <a:cxnLst/>
              <a:rect l="l" t="t" r="r" b="b"/>
              <a:pathLst>
                <a:path w="311" h="3692" extrusionOk="0">
                  <a:moveTo>
                    <a:pt x="108" y="1"/>
                  </a:moveTo>
                  <a:cubicBezTo>
                    <a:pt x="108" y="1"/>
                    <a:pt x="1" y="834"/>
                    <a:pt x="13" y="1846"/>
                  </a:cubicBezTo>
                  <a:cubicBezTo>
                    <a:pt x="13" y="2858"/>
                    <a:pt x="144" y="3692"/>
                    <a:pt x="144" y="3692"/>
                  </a:cubicBezTo>
                  <a:cubicBezTo>
                    <a:pt x="144" y="3692"/>
                    <a:pt x="310" y="2870"/>
                    <a:pt x="299" y="1846"/>
                  </a:cubicBezTo>
                  <a:cubicBezTo>
                    <a:pt x="287" y="822"/>
                    <a:pt x="108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42"/>
            <p:cNvSpPr/>
            <p:nvPr/>
          </p:nvSpPr>
          <p:spPr>
            <a:xfrm>
              <a:off x="5155400" y="2258150"/>
              <a:ext cx="9250" cy="86350"/>
            </a:xfrm>
            <a:custGeom>
              <a:avLst/>
              <a:gdLst/>
              <a:ahLst/>
              <a:cxnLst/>
              <a:rect l="l" t="t" r="r" b="b"/>
              <a:pathLst>
                <a:path w="370" h="3454" extrusionOk="0">
                  <a:moveTo>
                    <a:pt x="143" y="0"/>
                  </a:moveTo>
                  <a:cubicBezTo>
                    <a:pt x="143" y="0"/>
                    <a:pt x="0" y="774"/>
                    <a:pt x="36" y="1739"/>
                  </a:cubicBezTo>
                  <a:cubicBezTo>
                    <a:pt x="72" y="2691"/>
                    <a:pt x="286" y="3453"/>
                    <a:pt x="286" y="3453"/>
                  </a:cubicBezTo>
                  <a:cubicBezTo>
                    <a:pt x="286" y="3453"/>
                    <a:pt x="369" y="2667"/>
                    <a:pt x="322" y="1727"/>
                  </a:cubicBezTo>
                  <a:cubicBezTo>
                    <a:pt x="286" y="774"/>
                    <a:pt x="143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42"/>
            <p:cNvSpPr/>
            <p:nvPr/>
          </p:nvSpPr>
          <p:spPr>
            <a:xfrm>
              <a:off x="5150025" y="2254575"/>
              <a:ext cx="9275" cy="28000"/>
            </a:xfrm>
            <a:custGeom>
              <a:avLst/>
              <a:gdLst/>
              <a:ahLst/>
              <a:cxnLst/>
              <a:rect l="l" t="t" r="r" b="b"/>
              <a:pathLst>
                <a:path w="371" h="1120" extrusionOk="0">
                  <a:moveTo>
                    <a:pt x="358" y="0"/>
                  </a:moveTo>
                  <a:cubicBezTo>
                    <a:pt x="358" y="0"/>
                    <a:pt x="299" y="48"/>
                    <a:pt x="227" y="131"/>
                  </a:cubicBezTo>
                  <a:cubicBezTo>
                    <a:pt x="156" y="227"/>
                    <a:pt x="84" y="358"/>
                    <a:pt x="37" y="512"/>
                  </a:cubicBezTo>
                  <a:cubicBezTo>
                    <a:pt x="1" y="679"/>
                    <a:pt x="13" y="834"/>
                    <a:pt x="25" y="941"/>
                  </a:cubicBezTo>
                  <a:cubicBezTo>
                    <a:pt x="49" y="1048"/>
                    <a:pt x="72" y="1120"/>
                    <a:pt x="72" y="1120"/>
                  </a:cubicBezTo>
                  <a:cubicBezTo>
                    <a:pt x="72" y="1120"/>
                    <a:pt x="120" y="1060"/>
                    <a:pt x="168" y="965"/>
                  </a:cubicBezTo>
                  <a:cubicBezTo>
                    <a:pt x="227" y="870"/>
                    <a:pt x="287" y="739"/>
                    <a:pt x="322" y="584"/>
                  </a:cubicBezTo>
                  <a:cubicBezTo>
                    <a:pt x="358" y="429"/>
                    <a:pt x="370" y="286"/>
                    <a:pt x="370" y="179"/>
                  </a:cubicBezTo>
                  <a:cubicBezTo>
                    <a:pt x="358" y="72"/>
                    <a:pt x="358" y="0"/>
                    <a:pt x="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42"/>
            <p:cNvSpPr/>
            <p:nvPr/>
          </p:nvSpPr>
          <p:spPr>
            <a:xfrm>
              <a:off x="5144675" y="2252200"/>
              <a:ext cx="15500" cy="22350"/>
            </a:xfrm>
            <a:custGeom>
              <a:avLst/>
              <a:gdLst/>
              <a:ahLst/>
              <a:cxnLst/>
              <a:rect l="l" t="t" r="r" b="b"/>
              <a:pathLst>
                <a:path w="620" h="894" extrusionOk="0">
                  <a:moveTo>
                    <a:pt x="620" y="0"/>
                  </a:moveTo>
                  <a:lnTo>
                    <a:pt x="620" y="0"/>
                  </a:lnTo>
                  <a:cubicBezTo>
                    <a:pt x="620" y="0"/>
                    <a:pt x="548" y="12"/>
                    <a:pt x="453" y="60"/>
                  </a:cubicBezTo>
                  <a:cubicBezTo>
                    <a:pt x="358" y="107"/>
                    <a:pt x="227" y="191"/>
                    <a:pt x="144" y="322"/>
                  </a:cubicBezTo>
                  <a:cubicBezTo>
                    <a:pt x="48" y="453"/>
                    <a:pt x="13" y="607"/>
                    <a:pt x="13" y="715"/>
                  </a:cubicBezTo>
                  <a:cubicBezTo>
                    <a:pt x="1" y="822"/>
                    <a:pt x="13" y="893"/>
                    <a:pt x="13" y="893"/>
                  </a:cubicBezTo>
                  <a:cubicBezTo>
                    <a:pt x="13" y="893"/>
                    <a:pt x="72" y="846"/>
                    <a:pt x="144" y="774"/>
                  </a:cubicBezTo>
                  <a:cubicBezTo>
                    <a:pt x="215" y="703"/>
                    <a:pt x="298" y="607"/>
                    <a:pt x="382" y="488"/>
                  </a:cubicBezTo>
                  <a:cubicBezTo>
                    <a:pt x="465" y="369"/>
                    <a:pt x="513" y="250"/>
                    <a:pt x="560" y="155"/>
                  </a:cubicBezTo>
                  <a:cubicBezTo>
                    <a:pt x="596" y="60"/>
                    <a:pt x="620" y="0"/>
                    <a:pt x="6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42"/>
            <p:cNvSpPr/>
            <p:nvPr/>
          </p:nvSpPr>
          <p:spPr>
            <a:xfrm>
              <a:off x="5144075" y="2251525"/>
              <a:ext cx="17600" cy="43850"/>
            </a:xfrm>
            <a:custGeom>
              <a:avLst/>
              <a:gdLst/>
              <a:ahLst/>
              <a:cxnLst/>
              <a:rect l="l" t="t" r="r" b="b"/>
              <a:pathLst>
                <a:path w="704" h="1754" extrusionOk="0">
                  <a:moveTo>
                    <a:pt x="587" y="0"/>
                  </a:moveTo>
                  <a:cubicBezTo>
                    <a:pt x="531" y="0"/>
                    <a:pt x="461" y="23"/>
                    <a:pt x="382" y="63"/>
                  </a:cubicBezTo>
                  <a:cubicBezTo>
                    <a:pt x="191" y="158"/>
                    <a:pt x="1" y="432"/>
                    <a:pt x="13" y="777"/>
                  </a:cubicBezTo>
                  <a:cubicBezTo>
                    <a:pt x="25" y="1099"/>
                    <a:pt x="179" y="1337"/>
                    <a:pt x="263" y="1492"/>
                  </a:cubicBezTo>
                  <a:cubicBezTo>
                    <a:pt x="370" y="1658"/>
                    <a:pt x="429" y="1754"/>
                    <a:pt x="429" y="1754"/>
                  </a:cubicBezTo>
                  <a:cubicBezTo>
                    <a:pt x="429" y="1754"/>
                    <a:pt x="441" y="1635"/>
                    <a:pt x="406" y="1444"/>
                  </a:cubicBezTo>
                  <a:cubicBezTo>
                    <a:pt x="370" y="1254"/>
                    <a:pt x="310" y="1015"/>
                    <a:pt x="298" y="765"/>
                  </a:cubicBezTo>
                  <a:cubicBezTo>
                    <a:pt x="287" y="527"/>
                    <a:pt x="370" y="301"/>
                    <a:pt x="477" y="170"/>
                  </a:cubicBezTo>
                  <a:cubicBezTo>
                    <a:pt x="525" y="111"/>
                    <a:pt x="584" y="63"/>
                    <a:pt x="632" y="39"/>
                  </a:cubicBezTo>
                  <a:cubicBezTo>
                    <a:pt x="668" y="15"/>
                    <a:pt x="703" y="3"/>
                    <a:pt x="703" y="3"/>
                  </a:cubicBezTo>
                  <a:lnTo>
                    <a:pt x="620" y="3"/>
                  </a:lnTo>
                  <a:cubicBezTo>
                    <a:pt x="610" y="1"/>
                    <a:pt x="599" y="0"/>
                    <a:pt x="5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42"/>
            <p:cNvSpPr/>
            <p:nvPr/>
          </p:nvSpPr>
          <p:spPr>
            <a:xfrm>
              <a:off x="5148550" y="2266175"/>
              <a:ext cx="9850" cy="29200"/>
            </a:xfrm>
            <a:custGeom>
              <a:avLst/>
              <a:gdLst/>
              <a:ahLst/>
              <a:cxnLst/>
              <a:rect l="l" t="t" r="r" b="b"/>
              <a:pathLst>
                <a:path w="394" h="1168" extrusionOk="0">
                  <a:moveTo>
                    <a:pt x="0" y="1"/>
                  </a:moveTo>
                  <a:cubicBezTo>
                    <a:pt x="0" y="1"/>
                    <a:pt x="0" y="84"/>
                    <a:pt x="0" y="191"/>
                  </a:cubicBezTo>
                  <a:cubicBezTo>
                    <a:pt x="12" y="310"/>
                    <a:pt x="24" y="465"/>
                    <a:pt x="72" y="620"/>
                  </a:cubicBezTo>
                  <a:cubicBezTo>
                    <a:pt x="119" y="775"/>
                    <a:pt x="179" y="906"/>
                    <a:pt x="227" y="1013"/>
                  </a:cubicBezTo>
                  <a:cubicBezTo>
                    <a:pt x="286" y="1108"/>
                    <a:pt x="334" y="1168"/>
                    <a:pt x="334" y="1168"/>
                  </a:cubicBezTo>
                  <a:cubicBezTo>
                    <a:pt x="334" y="1168"/>
                    <a:pt x="358" y="1096"/>
                    <a:pt x="370" y="977"/>
                  </a:cubicBezTo>
                  <a:cubicBezTo>
                    <a:pt x="393" y="870"/>
                    <a:pt x="393" y="703"/>
                    <a:pt x="346" y="537"/>
                  </a:cubicBezTo>
                  <a:cubicBezTo>
                    <a:pt x="298" y="370"/>
                    <a:pt x="215" y="227"/>
                    <a:pt x="131" y="144"/>
                  </a:cubicBezTo>
                  <a:cubicBezTo>
                    <a:pt x="60" y="48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42"/>
            <p:cNvSpPr/>
            <p:nvPr/>
          </p:nvSpPr>
          <p:spPr>
            <a:xfrm>
              <a:off x="5157775" y="2255775"/>
              <a:ext cx="7475" cy="35125"/>
            </a:xfrm>
            <a:custGeom>
              <a:avLst/>
              <a:gdLst/>
              <a:ahLst/>
              <a:cxnLst/>
              <a:rect l="l" t="t" r="r" b="b"/>
              <a:pathLst>
                <a:path w="299" h="1405" extrusionOk="0">
                  <a:moveTo>
                    <a:pt x="143" y="0"/>
                  </a:moveTo>
                  <a:cubicBezTo>
                    <a:pt x="143" y="0"/>
                    <a:pt x="108" y="83"/>
                    <a:pt x="84" y="202"/>
                  </a:cubicBezTo>
                  <a:cubicBezTo>
                    <a:pt x="48" y="333"/>
                    <a:pt x="12" y="512"/>
                    <a:pt x="1" y="703"/>
                  </a:cubicBezTo>
                  <a:cubicBezTo>
                    <a:pt x="1" y="881"/>
                    <a:pt x="24" y="1060"/>
                    <a:pt x="48" y="1191"/>
                  </a:cubicBezTo>
                  <a:cubicBezTo>
                    <a:pt x="72" y="1322"/>
                    <a:pt x="96" y="1405"/>
                    <a:pt x="96" y="1405"/>
                  </a:cubicBezTo>
                  <a:cubicBezTo>
                    <a:pt x="96" y="1405"/>
                    <a:pt x="143" y="1322"/>
                    <a:pt x="191" y="1203"/>
                  </a:cubicBezTo>
                  <a:cubicBezTo>
                    <a:pt x="239" y="1084"/>
                    <a:pt x="286" y="905"/>
                    <a:pt x="298" y="703"/>
                  </a:cubicBezTo>
                  <a:cubicBezTo>
                    <a:pt x="298" y="512"/>
                    <a:pt x="262" y="333"/>
                    <a:pt x="227" y="202"/>
                  </a:cubicBezTo>
                  <a:cubicBezTo>
                    <a:pt x="179" y="72"/>
                    <a:pt x="143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42"/>
            <p:cNvSpPr/>
            <p:nvPr/>
          </p:nvSpPr>
          <p:spPr>
            <a:xfrm>
              <a:off x="5157775" y="2251000"/>
              <a:ext cx="7475" cy="43175"/>
            </a:xfrm>
            <a:custGeom>
              <a:avLst/>
              <a:gdLst/>
              <a:ahLst/>
              <a:cxnLst/>
              <a:rect l="l" t="t" r="r" b="b"/>
              <a:pathLst>
                <a:path w="299" h="1727" extrusionOk="0">
                  <a:moveTo>
                    <a:pt x="96" y="1"/>
                  </a:moveTo>
                  <a:cubicBezTo>
                    <a:pt x="96" y="1"/>
                    <a:pt x="72" y="108"/>
                    <a:pt x="48" y="263"/>
                  </a:cubicBezTo>
                  <a:cubicBezTo>
                    <a:pt x="24" y="417"/>
                    <a:pt x="1" y="632"/>
                    <a:pt x="1" y="870"/>
                  </a:cubicBezTo>
                  <a:cubicBezTo>
                    <a:pt x="12" y="1108"/>
                    <a:pt x="36" y="1322"/>
                    <a:pt x="60" y="1477"/>
                  </a:cubicBezTo>
                  <a:cubicBezTo>
                    <a:pt x="84" y="1632"/>
                    <a:pt x="108" y="1727"/>
                    <a:pt x="108" y="1727"/>
                  </a:cubicBezTo>
                  <a:cubicBezTo>
                    <a:pt x="108" y="1727"/>
                    <a:pt x="155" y="1644"/>
                    <a:pt x="203" y="1489"/>
                  </a:cubicBezTo>
                  <a:cubicBezTo>
                    <a:pt x="251" y="1334"/>
                    <a:pt x="298" y="1108"/>
                    <a:pt x="298" y="870"/>
                  </a:cubicBezTo>
                  <a:cubicBezTo>
                    <a:pt x="298" y="620"/>
                    <a:pt x="251" y="405"/>
                    <a:pt x="191" y="251"/>
                  </a:cubicBezTo>
                  <a:cubicBezTo>
                    <a:pt x="143" y="96"/>
                    <a:pt x="96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42"/>
            <p:cNvSpPr/>
            <p:nvPr/>
          </p:nvSpPr>
          <p:spPr>
            <a:xfrm>
              <a:off x="5153900" y="2247425"/>
              <a:ext cx="8075" cy="45575"/>
            </a:xfrm>
            <a:custGeom>
              <a:avLst/>
              <a:gdLst/>
              <a:ahLst/>
              <a:cxnLst/>
              <a:rect l="l" t="t" r="r" b="b"/>
              <a:pathLst>
                <a:path w="323" h="1823" extrusionOk="0">
                  <a:moveTo>
                    <a:pt x="156" y="1"/>
                  </a:moveTo>
                  <a:cubicBezTo>
                    <a:pt x="156" y="1"/>
                    <a:pt x="1" y="417"/>
                    <a:pt x="13" y="917"/>
                  </a:cubicBezTo>
                  <a:cubicBezTo>
                    <a:pt x="25" y="1429"/>
                    <a:pt x="203" y="1822"/>
                    <a:pt x="203" y="1822"/>
                  </a:cubicBezTo>
                  <a:cubicBezTo>
                    <a:pt x="203" y="1822"/>
                    <a:pt x="322" y="1406"/>
                    <a:pt x="310" y="917"/>
                  </a:cubicBezTo>
                  <a:cubicBezTo>
                    <a:pt x="286" y="417"/>
                    <a:pt x="156" y="1"/>
                    <a:pt x="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42"/>
            <p:cNvSpPr/>
            <p:nvPr/>
          </p:nvSpPr>
          <p:spPr>
            <a:xfrm>
              <a:off x="5392625" y="2212000"/>
              <a:ext cx="26825" cy="249175"/>
            </a:xfrm>
            <a:custGeom>
              <a:avLst/>
              <a:gdLst/>
              <a:ahLst/>
              <a:cxnLst/>
              <a:rect l="l" t="t" r="r" b="b"/>
              <a:pathLst>
                <a:path w="1073" h="9967" extrusionOk="0">
                  <a:moveTo>
                    <a:pt x="155" y="1"/>
                  </a:moveTo>
                  <a:cubicBezTo>
                    <a:pt x="155" y="1"/>
                    <a:pt x="239" y="561"/>
                    <a:pt x="382" y="1465"/>
                  </a:cubicBezTo>
                  <a:cubicBezTo>
                    <a:pt x="513" y="2370"/>
                    <a:pt x="691" y="3632"/>
                    <a:pt x="739" y="5013"/>
                  </a:cubicBezTo>
                  <a:cubicBezTo>
                    <a:pt x="774" y="6406"/>
                    <a:pt x="632" y="7668"/>
                    <a:pt x="429" y="8550"/>
                  </a:cubicBezTo>
                  <a:cubicBezTo>
                    <a:pt x="322" y="9002"/>
                    <a:pt x="215" y="9347"/>
                    <a:pt x="132" y="9597"/>
                  </a:cubicBezTo>
                  <a:cubicBezTo>
                    <a:pt x="96" y="9716"/>
                    <a:pt x="60" y="9812"/>
                    <a:pt x="36" y="9871"/>
                  </a:cubicBezTo>
                  <a:cubicBezTo>
                    <a:pt x="12" y="9943"/>
                    <a:pt x="1" y="9966"/>
                    <a:pt x="1" y="9966"/>
                  </a:cubicBezTo>
                  <a:cubicBezTo>
                    <a:pt x="1" y="9966"/>
                    <a:pt x="12" y="9943"/>
                    <a:pt x="48" y="9883"/>
                  </a:cubicBezTo>
                  <a:cubicBezTo>
                    <a:pt x="72" y="9812"/>
                    <a:pt x="120" y="9728"/>
                    <a:pt x="179" y="9609"/>
                  </a:cubicBezTo>
                  <a:cubicBezTo>
                    <a:pt x="286" y="9383"/>
                    <a:pt x="429" y="9026"/>
                    <a:pt x="572" y="8585"/>
                  </a:cubicBezTo>
                  <a:cubicBezTo>
                    <a:pt x="846" y="7704"/>
                    <a:pt x="1072" y="6430"/>
                    <a:pt x="1024" y="5013"/>
                  </a:cubicBezTo>
                  <a:cubicBezTo>
                    <a:pt x="989" y="3597"/>
                    <a:pt x="727" y="2334"/>
                    <a:pt x="524" y="1442"/>
                  </a:cubicBezTo>
                  <a:cubicBezTo>
                    <a:pt x="417" y="989"/>
                    <a:pt x="322" y="632"/>
                    <a:pt x="262" y="382"/>
                  </a:cubicBezTo>
                  <a:cubicBezTo>
                    <a:pt x="191" y="132"/>
                    <a:pt x="155" y="1"/>
                    <a:pt x="1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42"/>
            <p:cNvSpPr/>
            <p:nvPr/>
          </p:nvSpPr>
          <p:spPr>
            <a:xfrm>
              <a:off x="5409600" y="2235825"/>
              <a:ext cx="14600" cy="168500"/>
            </a:xfrm>
            <a:custGeom>
              <a:avLst/>
              <a:gdLst/>
              <a:ahLst/>
              <a:cxnLst/>
              <a:rect l="l" t="t" r="r" b="b"/>
              <a:pathLst>
                <a:path w="584" h="6740" extrusionOk="0">
                  <a:moveTo>
                    <a:pt x="0" y="0"/>
                  </a:moveTo>
                  <a:cubicBezTo>
                    <a:pt x="0" y="0"/>
                    <a:pt x="12" y="96"/>
                    <a:pt x="36" y="262"/>
                  </a:cubicBezTo>
                  <a:cubicBezTo>
                    <a:pt x="60" y="429"/>
                    <a:pt x="95" y="679"/>
                    <a:pt x="131" y="989"/>
                  </a:cubicBezTo>
                  <a:cubicBezTo>
                    <a:pt x="203" y="1596"/>
                    <a:pt x="262" y="2429"/>
                    <a:pt x="274" y="3358"/>
                  </a:cubicBezTo>
                  <a:cubicBezTo>
                    <a:pt x="286" y="4287"/>
                    <a:pt x="250" y="5132"/>
                    <a:pt x="191" y="5739"/>
                  </a:cubicBezTo>
                  <a:cubicBezTo>
                    <a:pt x="167" y="6049"/>
                    <a:pt x="143" y="6299"/>
                    <a:pt x="119" y="6465"/>
                  </a:cubicBezTo>
                  <a:cubicBezTo>
                    <a:pt x="95" y="6644"/>
                    <a:pt x="84" y="6739"/>
                    <a:pt x="84" y="6739"/>
                  </a:cubicBezTo>
                  <a:cubicBezTo>
                    <a:pt x="84" y="6739"/>
                    <a:pt x="119" y="6644"/>
                    <a:pt x="167" y="6477"/>
                  </a:cubicBezTo>
                  <a:cubicBezTo>
                    <a:pt x="215" y="6311"/>
                    <a:pt x="274" y="6073"/>
                    <a:pt x="334" y="5763"/>
                  </a:cubicBezTo>
                  <a:cubicBezTo>
                    <a:pt x="465" y="5156"/>
                    <a:pt x="584" y="4310"/>
                    <a:pt x="572" y="3358"/>
                  </a:cubicBezTo>
                  <a:cubicBezTo>
                    <a:pt x="560" y="2405"/>
                    <a:pt x="417" y="1560"/>
                    <a:pt x="274" y="965"/>
                  </a:cubicBezTo>
                  <a:cubicBezTo>
                    <a:pt x="203" y="655"/>
                    <a:pt x="131" y="417"/>
                    <a:pt x="84" y="250"/>
                  </a:cubicBezTo>
                  <a:cubicBezTo>
                    <a:pt x="24" y="84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42"/>
            <p:cNvSpPr/>
            <p:nvPr/>
          </p:nvSpPr>
          <p:spPr>
            <a:xfrm>
              <a:off x="5403350" y="2223925"/>
              <a:ext cx="12825" cy="113725"/>
            </a:xfrm>
            <a:custGeom>
              <a:avLst/>
              <a:gdLst/>
              <a:ahLst/>
              <a:cxnLst/>
              <a:rect l="l" t="t" r="r" b="b"/>
              <a:pathLst>
                <a:path w="513" h="4549" extrusionOk="0">
                  <a:moveTo>
                    <a:pt x="84" y="0"/>
                  </a:moveTo>
                  <a:cubicBezTo>
                    <a:pt x="83" y="0"/>
                    <a:pt x="12" y="48"/>
                    <a:pt x="12" y="179"/>
                  </a:cubicBezTo>
                  <a:cubicBezTo>
                    <a:pt x="0" y="298"/>
                    <a:pt x="0" y="464"/>
                    <a:pt x="0" y="667"/>
                  </a:cubicBezTo>
                  <a:cubicBezTo>
                    <a:pt x="12" y="1084"/>
                    <a:pt x="36" y="1655"/>
                    <a:pt x="95" y="2286"/>
                  </a:cubicBezTo>
                  <a:cubicBezTo>
                    <a:pt x="226" y="3536"/>
                    <a:pt x="465" y="4548"/>
                    <a:pt x="465" y="4548"/>
                  </a:cubicBezTo>
                  <a:cubicBezTo>
                    <a:pt x="465" y="4548"/>
                    <a:pt x="512" y="3512"/>
                    <a:pt x="381" y="2250"/>
                  </a:cubicBezTo>
                  <a:cubicBezTo>
                    <a:pt x="322" y="1631"/>
                    <a:pt x="226" y="1060"/>
                    <a:pt x="143" y="655"/>
                  </a:cubicBezTo>
                  <a:cubicBezTo>
                    <a:pt x="107" y="453"/>
                    <a:pt x="72" y="286"/>
                    <a:pt x="48" y="167"/>
                  </a:cubicBezTo>
                  <a:cubicBezTo>
                    <a:pt x="48" y="119"/>
                    <a:pt x="48" y="72"/>
                    <a:pt x="60" y="48"/>
                  </a:cubicBezTo>
                  <a:cubicBezTo>
                    <a:pt x="72" y="24"/>
                    <a:pt x="83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42"/>
            <p:cNvSpPr/>
            <p:nvPr/>
          </p:nvSpPr>
          <p:spPr>
            <a:xfrm>
              <a:off x="5404525" y="2229275"/>
              <a:ext cx="18775" cy="87225"/>
            </a:xfrm>
            <a:custGeom>
              <a:avLst/>
              <a:gdLst/>
              <a:ahLst/>
              <a:cxnLst/>
              <a:rect l="l" t="t" r="r" b="b"/>
              <a:pathLst>
                <a:path w="751" h="3489" extrusionOk="0">
                  <a:moveTo>
                    <a:pt x="1" y="0"/>
                  </a:moveTo>
                  <a:cubicBezTo>
                    <a:pt x="1" y="1"/>
                    <a:pt x="37" y="203"/>
                    <a:pt x="108" y="512"/>
                  </a:cubicBezTo>
                  <a:cubicBezTo>
                    <a:pt x="167" y="834"/>
                    <a:pt x="251" y="1262"/>
                    <a:pt x="346" y="1739"/>
                  </a:cubicBezTo>
                  <a:cubicBezTo>
                    <a:pt x="441" y="2227"/>
                    <a:pt x="525" y="2656"/>
                    <a:pt x="584" y="2965"/>
                  </a:cubicBezTo>
                  <a:cubicBezTo>
                    <a:pt x="644" y="3287"/>
                    <a:pt x="691" y="3489"/>
                    <a:pt x="691" y="3489"/>
                  </a:cubicBezTo>
                  <a:cubicBezTo>
                    <a:pt x="691" y="3489"/>
                    <a:pt x="715" y="3287"/>
                    <a:pt x="727" y="2965"/>
                  </a:cubicBezTo>
                  <a:cubicBezTo>
                    <a:pt x="751" y="2632"/>
                    <a:pt x="727" y="2179"/>
                    <a:pt x="632" y="1691"/>
                  </a:cubicBezTo>
                  <a:cubicBezTo>
                    <a:pt x="537" y="1191"/>
                    <a:pt x="382" y="762"/>
                    <a:pt x="239" y="477"/>
                  </a:cubicBezTo>
                  <a:cubicBezTo>
                    <a:pt x="108" y="167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42"/>
            <p:cNvSpPr/>
            <p:nvPr/>
          </p:nvSpPr>
          <p:spPr>
            <a:xfrm>
              <a:off x="5407500" y="2230175"/>
              <a:ext cx="12825" cy="94375"/>
            </a:xfrm>
            <a:custGeom>
              <a:avLst/>
              <a:gdLst/>
              <a:ahLst/>
              <a:cxnLst/>
              <a:rect l="l" t="t" r="r" b="b"/>
              <a:pathLst>
                <a:path w="513" h="3775" extrusionOk="0">
                  <a:moveTo>
                    <a:pt x="1" y="0"/>
                  </a:moveTo>
                  <a:cubicBezTo>
                    <a:pt x="1" y="0"/>
                    <a:pt x="1" y="215"/>
                    <a:pt x="25" y="560"/>
                  </a:cubicBezTo>
                  <a:cubicBezTo>
                    <a:pt x="48" y="905"/>
                    <a:pt x="84" y="1381"/>
                    <a:pt x="156" y="1893"/>
                  </a:cubicBezTo>
                  <a:cubicBezTo>
                    <a:pt x="215" y="2417"/>
                    <a:pt x="299" y="2881"/>
                    <a:pt x="358" y="3227"/>
                  </a:cubicBezTo>
                  <a:cubicBezTo>
                    <a:pt x="418" y="3572"/>
                    <a:pt x="465" y="3774"/>
                    <a:pt x="465" y="3774"/>
                  </a:cubicBezTo>
                  <a:cubicBezTo>
                    <a:pt x="465" y="3774"/>
                    <a:pt x="489" y="3560"/>
                    <a:pt x="501" y="3215"/>
                  </a:cubicBezTo>
                  <a:cubicBezTo>
                    <a:pt x="513" y="2870"/>
                    <a:pt x="501" y="2393"/>
                    <a:pt x="441" y="1858"/>
                  </a:cubicBezTo>
                  <a:cubicBezTo>
                    <a:pt x="370" y="1334"/>
                    <a:pt x="263" y="869"/>
                    <a:pt x="168" y="536"/>
                  </a:cubicBezTo>
                  <a:cubicBezTo>
                    <a:pt x="72" y="20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42"/>
            <p:cNvSpPr/>
            <p:nvPr/>
          </p:nvSpPr>
          <p:spPr>
            <a:xfrm>
              <a:off x="5402750" y="2226600"/>
              <a:ext cx="17875" cy="92300"/>
            </a:xfrm>
            <a:custGeom>
              <a:avLst/>
              <a:gdLst/>
              <a:ahLst/>
              <a:cxnLst/>
              <a:rect l="l" t="t" r="r" b="b"/>
              <a:pathLst>
                <a:path w="715" h="3692" extrusionOk="0">
                  <a:moveTo>
                    <a:pt x="0" y="0"/>
                  </a:moveTo>
                  <a:cubicBezTo>
                    <a:pt x="0" y="0"/>
                    <a:pt x="24" y="60"/>
                    <a:pt x="48" y="155"/>
                  </a:cubicBezTo>
                  <a:cubicBezTo>
                    <a:pt x="72" y="238"/>
                    <a:pt x="108" y="381"/>
                    <a:pt x="155" y="536"/>
                  </a:cubicBezTo>
                  <a:cubicBezTo>
                    <a:pt x="227" y="869"/>
                    <a:pt x="322" y="1322"/>
                    <a:pt x="369" y="1834"/>
                  </a:cubicBezTo>
                  <a:cubicBezTo>
                    <a:pt x="417" y="2334"/>
                    <a:pt x="429" y="2798"/>
                    <a:pt x="405" y="3144"/>
                  </a:cubicBezTo>
                  <a:cubicBezTo>
                    <a:pt x="405" y="3310"/>
                    <a:pt x="393" y="3453"/>
                    <a:pt x="381" y="3548"/>
                  </a:cubicBezTo>
                  <a:cubicBezTo>
                    <a:pt x="381" y="3644"/>
                    <a:pt x="369" y="3691"/>
                    <a:pt x="369" y="3691"/>
                  </a:cubicBezTo>
                  <a:cubicBezTo>
                    <a:pt x="369" y="3691"/>
                    <a:pt x="393" y="3644"/>
                    <a:pt x="429" y="3560"/>
                  </a:cubicBezTo>
                  <a:cubicBezTo>
                    <a:pt x="465" y="3465"/>
                    <a:pt x="512" y="3334"/>
                    <a:pt x="548" y="3167"/>
                  </a:cubicBezTo>
                  <a:cubicBezTo>
                    <a:pt x="643" y="2822"/>
                    <a:pt x="715" y="2334"/>
                    <a:pt x="655" y="1798"/>
                  </a:cubicBezTo>
                  <a:cubicBezTo>
                    <a:pt x="608" y="1262"/>
                    <a:pt x="441" y="798"/>
                    <a:pt x="286" y="488"/>
                  </a:cubicBezTo>
                  <a:cubicBezTo>
                    <a:pt x="215" y="334"/>
                    <a:pt x="143" y="215"/>
                    <a:pt x="84" y="131"/>
                  </a:cubicBezTo>
                  <a:cubicBezTo>
                    <a:pt x="36" y="48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42"/>
            <p:cNvSpPr/>
            <p:nvPr/>
          </p:nvSpPr>
          <p:spPr>
            <a:xfrm>
              <a:off x="5406925" y="2228075"/>
              <a:ext cx="16975" cy="95575"/>
            </a:xfrm>
            <a:custGeom>
              <a:avLst/>
              <a:gdLst/>
              <a:ahLst/>
              <a:cxnLst/>
              <a:rect l="l" t="t" r="r" b="b"/>
              <a:pathLst>
                <a:path w="679" h="3823" extrusionOk="0">
                  <a:moveTo>
                    <a:pt x="0" y="1"/>
                  </a:moveTo>
                  <a:cubicBezTo>
                    <a:pt x="0" y="1"/>
                    <a:pt x="12" y="48"/>
                    <a:pt x="36" y="156"/>
                  </a:cubicBezTo>
                  <a:cubicBezTo>
                    <a:pt x="60" y="251"/>
                    <a:pt x="95" y="382"/>
                    <a:pt x="131" y="560"/>
                  </a:cubicBezTo>
                  <a:cubicBezTo>
                    <a:pt x="202" y="906"/>
                    <a:pt x="286" y="1370"/>
                    <a:pt x="333" y="1894"/>
                  </a:cubicBezTo>
                  <a:cubicBezTo>
                    <a:pt x="381" y="2418"/>
                    <a:pt x="405" y="2894"/>
                    <a:pt x="405" y="3251"/>
                  </a:cubicBezTo>
                  <a:cubicBezTo>
                    <a:pt x="393" y="3430"/>
                    <a:pt x="393" y="3573"/>
                    <a:pt x="393" y="3668"/>
                  </a:cubicBezTo>
                  <a:cubicBezTo>
                    <a:pt x="381" y="3763"/>
                    <a:pt x="381" y="3823"/>
                    <a:pt x="381" y="3823"/>
                  </a:cubicBezTo>
                  <a:cubicBezTo>
                    <a:pt x="381" y="3823"/>
                    <a:pt x="405" y="3763"/>
                    <a:pt x="429" y="3680"/>
                  </a:cubicBezTo>
                  <a:cubicBezTo>
                    <a:pt x="464" y="3585"/>
                    <a:pt x="500" y="3442"/>
                    <a:pt x="548" y="3263"/>
                  </a:cubicBezTo>
                  <a:cubicBezTo>
                    <a:pt x="619" y="2918"/>
                    <a:pt x="679" y="2418"/>
                    <a:pt x="619" y="1870"/>
                  </a:cubicBezTo>
                  <a:cubicBezTo>
                    <a:pt x="572" y="1322"/>
                    <a:pt x="417" y="846"/>
                    <a:pt x="274" y="513"/>
                  </a:cubicBezTo>
                  <a:cubicBezTo>
                    <a:pt x="202" y="346"/>
                    <a:pt x="131" y="215"/>
                    <a:pt x="83" y="132"/>
                  </a:cubicBezTo>
                  <a:cubicBezTo>
                    <a:pt x="36" y="48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42"/>
            <p:cNvSpPr/>
            <p:nvPr/>
          </p:nvSpPr>
          <p:spPr>
            <a:xfrm>
              <a:off x="5411375" y="2229275"/>
              <a:ext cx="19975" cy="147950"/>
            </a:xfrm>
            <a:custGeom>
              <a:avLst/>
              <a:gdLst/>
              <a:ahLst/>
              <a:cxnLst/>
              <a:rect l="l" t="t" r="r" b="b"/>
              <a:pathLst>
                <a:path w="799" h="5918" extrusionOk="0">
                  <a:moveTo>
                    <a:pt x="1" y="0"/>
                  </a:moveTo>
                  <a:cubicBezTo>
                    <a:pt x="1" y="1"/>
                    <a:pt x="48" y="334"/>
                    <a:pt x="144" y="870"/>
                  </a:cubicBezTo>
                  <a:cubicBezTo>
                    <a:pt x="227" y="1393"/>
                    <a:pt x="334" y="2132"/>
                    <a:pt x="429" y="2953"/>
                  </a:cubicBezTo>
                  <a:cubicBezTo>
                    <a:pt x="513" y="3763"/>
                    <a:pt x="572" y="4501"/>
                    <a:pt x="596" y="5049"/>
                  </a:cubicBezTo>
                  <a:cubicBezTo>
                    <a:pt x="620" y="5584"/>
                    <a:pt x="644" y="5918"/>
                    <a:pt x="644" y="5918"/>
                  </a:cubicBezTo>
                  <a:cubicBezTo>
                    <a:pt x="644" y="5918"/>
                    <a:pt x="655" y="5834"/>
                    <a:pt x="667" y="5692"/>
                  </a:cubicBezTo>
                  <a:cubicBezTo>
                    <a:pt x="691" y="5537"/>
                    <a:pt x="727" y="5322"/>
                    <a:pt x="739" y="5049"/>
                  </a:cubicBezTo>
                  <a:cubicBezTo>
                    <a:pt x="786" y="4501"/>
                    <a:pt x="798" y="3751"/>
                    <a:pt x="715" y="2917"/>
                  </a:cubicBezTo>
                  <a:cubicBezTo>
                    <a:pt x="620" y="2084"/>
                    <a:pt x="441" y="1346"/>
                    <a:pt x="286" y="834"/>
                  </a:cubicBezTo>
                  <a:cubicBezTo>
                    <a:pt x="203" y="572"/>
                    <a:pt x="132" y="358"/>
                    <a:pt x="84" y="215"/>
                  </a:cubicBezTo>
                  <a:cubicBezTo>
                    <a:pt x="24" y="72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42"/>
            <p:cNvSpPr/>
            <p:nvPr/>
          </p:nvSpPr>
          <p:spPr>
            <a:xfrm>
              <a:off x="5408400" y="2300125"/>
              <a:ext cx="16700" cy="120575"/>
            </a:xfrm>
            <a:custGeom>
              <a:avLst/>
              <a:gdLst/>
              <a:ahLst/>
              <a:cxnLst/>
              <a:rect l="l" t="t" r="r" b="b"/>
              <a:pathLst>
                <a:path w="668" h="4823" extrusionOk="0">
                  <a:moveTo>
                    <a:pt x="382" y="0"/>
                  </a:moveTo>
                  <a:cubicBezTo>
                    <a:pt x="382" y="0"/>
                    <a:pt x="382" y="72"/>
                    <a:pt x="393" y="191"/>
                  </a:cubicBezTo>
                  <a:cubicBezTo>
                    <a:pt x="393" y="322"/>
                    <a:pt x="393" y="500"/>
                    <a:pt x="393" y="714"/>
                  </a:cubicBezTo>
                  <a:cubicBezTo>
                    <a:pt x="393" y="1155"/>
                    <a:pt x="382" y="1762"/>
                    <a:pt x="322" y="2417"/>
                  </a:cubicBezTo>
                  <a:cubicBezTo>
                    <a:pt x="274" y="3084"/>
                    <a:pt x="191" y="3679"/>
                    <a:pt x="120" y="4120"/>
                  </a:cubicBezTo>
                  <a:cubicBezTo>
                    <a:pt x="84" y="4334"/>
                    <a:pt x="60" y="4513"/>
                    <a:pt x="36" y="4632"/>
                  </a:cubicBezTo>
                  <a:cubicBezTo>
                    <a:pt x="12" y="4751"/>
                    <a:pt x="1" y="4822"/>
                    <a:pt x="1" y="4822"/>
                  </a:cubicBezTo>
                  <a:cubicBezTo>
                    <a:pt x="1" y="4822"/>
                    <a:pt x="24" y="4751"/>
                    <a:pt x="72" y="4644"/>
                  </a:cubicBezTo>
                  <a:cubicBezTo>
                    <a:pt x="120" y="4524"/>
                    <a:pt x="191" y="4358"/>
                    <a:pt x="263" y="4143"/>
                  </a:cubicBezTo>
                  <a:cubicBezTo>
                    <a:pt x="405" y="3727"/>
                    <a:pt x="560" y="3120"/>
                    <a:pt x="608" y="2441"/>
                  </a:cubicBezTo>
                  <a:cubicBezTo>
                    <a:pt x="667" y="1762"/>
                    <a:pt x="608" y="1143"/>
                    <a:pt x="536" y="703"/>
                  </a:cubicBezTo>
                  <a:cubicBezTo>
                    <a:pt x="501" y="488"/>
                    <a:pt x="465" y="310"/>
                    <a:pt x="429" y="191"/>
                  </a:cubicBezTo>
                  <a:cubicBezTo>
                    <a:pt x="405" y="72"/>
                    <a:pt x="382" y="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42"/>
            <p:cNvSpPr/>
            <p:nvPr/>
          </p:nvSpPr>
          <p:spPr>
            <a:xfrm>
              <a:off x="5405125" y="2369175"/>
              <a:ext cx="16400" cy="52100"/>
            </a:xfrm>
            <a:custGeom>
              <a:avLst/>
              <a:gdLst/>
              <a:ahLst/>
              <a:cxnLst/>
              <a:rect l="l" t="t" r="r" b="b"/>
              <a:pathLst>
                <a:path w="656" h="2084" extrusionOk="0">
                  <a:moveTo>
                    <a:pt x="572" y="0"/>
                  </a:moveTo>
                  <a:cubicBezTo>
                    <a:pt x="572" y="0"/>
                    <a:pt x="548" y="119"/>
                    <a:pt x="489" y="310"/>
                  </a:cubicBezTo>
                  <a:cubicBezTo>
                    <a:pt x="441" y="500"/>
                    <a:pt x="370" y="762"/>
                    <a:pt x="298" y="1048"/>
                  </a:cubicBezTo>
                  <a:cubicBezTo>
                    <a:pt x="215" y="1334"/>
                    <a:pt x="143" y="1584"/>
                    <a:pt x="96" y="1774"/>
                  </a:cubicBezTo>
                  <a:cubicBezTo>
                    <a:pt x="36" y="1965"/>
                    <a:pt x="1" y="2084"/>
                    <a:pt x="1" y="2084"/>
                  </a:cubicBezTo>
                  <a:cubicBezTo>
                    <a:pt x="1" y="2084"/>
                    <a:pt x="96" y="2001"/>
                    <a:pt x="227" y="1834"/>
                  </a:cubicBezTo>
                  <a:cubicBezTo>
                    <a:pt x="346" y="1679"/>
                    <a:pt x="489" y="1429"/>
                    <a:pt x="572" y="1120"/>
                  </a:cubicBezTo>
                  <a:cubicBezTo>
                    <a:pt x="655" y="810"/>
                    <a:pt x="655" y="524"/>
                    <a:pt x="644" y="322"/>
                  </a:cubicBezTo>
                  <a:cubicBezTo>
                    <a:pt x="620" y="119"/>
                    <a:pt x="572" y="0"/>
                    <a:pt x="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42"/>
            <p:cNvSpPr/>
            <p:nvPr/>
          </p:nvSpPr>
          <p:spPr>
            <a:xfrm>
              <a:off x="5411075" y="2373625"/>
              <a:ext cx="8650" cy="43500"/>
            </a:xfrm>
            <a:custGeom>
              <a:avLst/>
              <a:gdLst/>
              <a:ahLst/>
              <a:cxnLst/>
              <a:rect l="l" t="t" r="r" b="b"/>
              <a:pathLst>
                <a:path w="346" h="1740" extrusionOk="0">
                  <a:moveTo>
                    <a:pt x="239" y="1"/>
                  </a:moveTo>
                  <a:cubicBezTo>
                    <a:pt x="239" y="1"/>
                    <a:pt x="203" y="96"/>
                    <a:pt x="156" y="251"/>
                  </a:cubicBezTo>
                  <a:cubicBezTo>
                    <a:pt x="108" y="406"/>
                    <a:pt x="60" y="620"/>
                    <a:pt x="25" y="858"/>
                  </a:cubicBezTo>
                  <a:cubicBezTo>
                    <a:pt x="1" y="1096"/>
                    <a:pt x="1" y="1311"/>
                    <a:pt x="1" y="1465"/>
                  </a:cubicBezTo>
                  <a:cubicBezTo>
                    <a:pt x="1" y="1632"/>
                    <a:pt x="25" y="1739"/>
                    <a:pt x="25" y="1739"/>
                  </a:cubicBezTo>
                  <a:cubicBezTo>
                    <a:pt x="25" y="1739"/>
                    <a:pt x="72" y="1644"/>
                    <a:pt x="144" y="1501"/>
                  </a:cubicBezTo>
                  <a:cubicBezTo>
                    <a:pt x="215" y="1346"/>
                    <a:pt x="286" y="1132"/>
                    <a:pt x="310" y="894"/>
                  </a:cubicBezTo>
                  <a:cubicBezTo>
                    <a:pt x="346" y="644"/>
                    <a:pt x="322" y="430"/>
                    <a:pt x="298" y="263"/>
                  </a:cubicBezTo>
                  <a:cubicBezTo>
                    <a:pt x="275" y="108"/>
                    <a:pt x="239" y="1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42"/>
            <p:cNvSpPr/>
            <p:nvPr/>
          </p:nvSpPr>
          <p:spPr>
            <a:xfrm>
              <a:off x="5398575" y="2212600"/>
              <a:ext cx="9850" cy="53600"/>
            </a:xfrm>
            <a:custGeom>
              <a:avLst/>
              <a:gdLst/>
              <a:ahLst/>
              <a:cxnLst/>
              <a:rect l="l" t="t" r="r" b="b"/>
              <a:pathLst>
                <a:path w="394" h="2144" extrusionOk="0">
                  <a:moveTo>
                    <a:pt x="96" y="1"/>
                  </a:moveTo>
                  <a:cubicBezTo>
                    <a:pt x="96" y="1"/>
                    <a:pt x="1" y="489"/>
                    <a:pt x="48" y="1084"/>
                  </a:cubicBezTo>
                  <a:cubicBezTo>
                    <a:pt x="96" y="1679"/>
                    <a:pt x="286" y="2144"/>
                    <a:pt x="286" y="2144"/>
                  </a:cubicBezTo>
                  <a:cubicBezTo>
                    <a:pt x="286" y="2144"/>
                    <a:pt x="394" y="1656"/>
                    <a:pt x="334" y="1060"/>
                  </a:cubicBezTo>
                  <a:cubicBezTo>
                    <a:pt x="286" y="465"/>
                    <a:pt x="96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42"/>
            <p:cNvSpPr/>
            <p:nvPr/>
          </p:nvSpPr>
          <p:spPr>
            <a:xfrm>
              <a:off x="5400675" y="2217375"/>
              <a:ext cx="15200" cy="50025"/>
            </a:xfrm>
            <a:custGeom>
              <a:avLst/>
              <a:gdLst/>
              <a:ahLst/>
              <a:cxnLst/>
              <a:rect l="l" t="t" r="r" b="b"/>
              <a:pathLst>
                <a:path w="608" h="2001" extrusionOk="0">
                  <a:moveTo>
                    <a:pt x="0" y="0"/>
                  </a:moveTo>
                  <a:cubicBezTo>
                    <a:pt x="0" y="0"/>
                    <a:pt x="24" y="119"/>
                    <a:pt x="71" y="310"/>
                  </a:cubicBezTo>
                  <a:cubicBezTo>
                    <a:pt x="107" y="488"/>
                    <a:pt x="167" y="738"/>
                    <a:pt x="238" y="1012"/>
                  </a:cubicBezTo>
                  <a:cubicBezTo>
                    <a:pt x="321" y="1274"/>
                    <a:pt x="393" y="1524"/>
                    <a:pt x="452" y="1703"/>
                  </a:cubicBezTo>
                  <a:cubicBezTo>
                    <a:pt x="500" y="1881"/>
                    <a:pt x="548" y="2000"/>
                    <a:pt x="548" y="2000"/>
                  </a:cubicBezTo>
                  <a:cubicBezTo>
                    <a:pt x="548" y="2000"/>
                    <a:pt x="572" y="1881"/>
                    <a:pt x="595" y="1691"/>
                  </a:cubicBezTo>
                  <a:cubicBezTo>
                    <a:pt x="607" y="1488"/>
                    <a:pt x="607" y="1215"/>
                    <a:pt x="524" y="929"/>
                  </a:cubicBezTo>
                  <a:cubicBezTo>
                    <a:pt x="441" y="643"/>
                    <a:pt x="310" y="405"/>
                    <a:pt x="202" y="238"/>
                  </a:cubicBezTo>
                  <a:cubicBezTo>
                    <a:pt x="83" y="84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42"/>
            <p:cNvSpPr/>
            <p:nvPr/>
          </p:nvSpPr>
          <p:spPr>
            <a:xfrm>
              <a:off x="5399775" y="2215875"/>
              <a:ext cx="14000" cy="50325"/>
            </a:xfrm>
            <a:custGeom>
              <a:avLst/>
              <a:gdLst/>
              <a:ahLst/>
              <a:cxnLst/>
              <a:rect l="l" t="t" r="r" b="b"/>
              <a:pathLst>
                <a:path w="560" h="2013" extrusionOk="0">
                  <a:moveTo>
                    <a:pt x="0" y="1"/>
                  </a:moveTo>
                  <a:cubicBezTo>
                    <a:pt x="0" y="1"/>
                    <a:pt x="0" y="132"/>
                    <a:pt x="24" y="322"/>
                  </a:cubicBezTo>
                  <a:cubicBezTo>
                    <a:pt x="60" y="513"/>
                    <a:pt x="96" y="763"/>
                    <a:pt x="167" y="1036"/>
                  </a:cubicBezTo>
                  <a:cubicBezTo>
                    <a:pt x="250" y="1310"/>
                    <a:pt x="346" y="1560"/>
                    <a:pt x="417" y="1727"/>
                  </a:cubicBezTo>
                  <a:cubicBezTo>
                    <a:pt x="488" y="1906"/>
                    <a:pt x="548" y="2013"/>
                    <a:pt x="548" y="2013"/>
                  </a:cubicBezTo>
                  <a:cubicBezTo>
                    <a:pt x="548" y="2013"/>
                    <a:pt x="560" y="1894"/>
                    <a:pt x="560" y="1703"/>
                  </a:cubicBezTo>
                  <a:cubicBezTo>
                    <a:pt x="560" y="1513"/>
                    <a:pt x="524" y="1239"/>
                    <a:pt x="453" y="965"/>
                  </a:cubicBezTo>
                  <a:cubicBezTo>
                    <a:pt x="369" y="679"/>
                    <a:pt x="262" y="441"/>
                    <a:pt x="167" y="274"/>
                  </a:cubicBezTo>
                  <a:cubicBezTo>
                    <a:pt x="72" y="108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42"/>
            <p:cNvSpPr/>
            <p:nvPr/>
          </p:nvSpPr>
          <p:spPr>
            <a:xfrm>
              <a:off x="4925000" y="2505200"/>
              <a:ext cx="14075" cy="77725"/>
            </a:xfrm>
            <a:custGeom>
              <a:avLst/>
              <a:gdLst/>
              <a:ahLst/>
              <a:cxnLst/>
              <a:rect l="l" t="t" r="r" b="b"/>
              <a:pathLst>
                <a:path w="563" h="3109" extrusionOk="0">
                  <a:moveTo>
                    <a:pt x="227" y="0"/>
                  </a:moveTo>
                  <a:cubicBezTo>
                    <a:pt x="227" y="1"/>
                    <a:pt x="227" y="322"/>
                    <a:pt x="239" y="846"/>
                  </a:cubicBezTo>
                  <a:cubicBezTo>
                    <a:pt x="240" y="912"/>
                    <a:pt x="242" y="939"/>
                    <a:pt x="244" y="939"/>
                  </a:cubicBezTo>
                  <a:cubicBezTo>
                    <a:pt x="252" y="939"/>
                    <a:pt x="261" y="428"/>
                    <a:pt x="268" y="194"/>
                  </a:cubicBezTo>
                  <a:lnTo>
                    <a:pt x="268" y="194"/>
                  </a:lnTo>
                  <a:cubicBezTo>
                    <a:pt x="270" y="205"/>
                    <a:pt x="272" y="216"/>
                    <a:pt x="275" y="228"/>
                  </a:cubicBezTo>
                  <a:lnTo>
                    <a:pt x="275" y="228"/>
                  </a:lnTo>
                  <a:cubicBezTo>
                    <a:pt x="274" y="123"/>
                    <a:pt x="274" y="80"/>
                    <a:pt x="273" y="80"/>
                  </a:cubicBezTo>
                  <a:cubicBezTo>
                    <a:pt x="271" y="80"/>
                    <a:pt x="270" y="125"/>
                    <a:pt x="268" y="194"/>
                  </a:cubicBezTo>
                  <a:lnTo>
                    <a:pt x="268" y="194"/>
                  </a:lnTo>
                  <a:cubicBezTo>
                    <a:pt x="243" y="68"/>
                    <a:pt x="227" y="1"/>
                    <a:pt x="227" y="0"/>
                  </a:cubicBezTo>
                  <a:close/>
                  <a:moveTo>
                    <a:pt x="557" y="73"/>
                  </a:moveTo>
                  <a:cubicBezTo>
                    <a:pt x="541" y="73"/>
                    <a:pt x="482" y="924"/>
                    <a:pt x="417" y="924"/>
                  </a:cubicBezTo>
                  <a:cubicBezTo>
                    <a:pt x="405" y="924"/>
                    <a:pt x="394" y="897"/>
                    <a:pt x="382" y="834"/>
                  </a:cubicBezTo>
                  <a:cubicBezTo>
                    <a:pt x="341" y="576"/>
                    <a:pt x="303" y="371"/>
                    <a:pt x="275" y="228"/>
                  </a:cubicBezTo>
                  <a:lnTo>
                    <a:pt x="275" y="228"/>
                  </a:lnTo>
                  <a:cubicBezTo>
                    <a:pt x="275" y="242"/>
                    <a:pt x="275" y="258"/>
                    <a:pt x="275" y="274"/>
                  </a:cubicBezTo>
                  <a:cubicBezTo>
                    <a:pt x="263" y="667"/>
                    <a:pt x="251" y="1036"/>
                    <a:pt x="227" y="1382"/>
                  </a:cubicBezTo>
                  <a:cubicBezTo>
                    <a:pt x="203" y="1715"/>
                    <a:pt x="179" y="2025"/>
                    <a:pt x="144" y="2286"/>
                  </a:cubicBezTo>
                  <a:cubicBezTo>
                    <a:pt x="132" y="2406"/>
                    <a:pt x="108" y="2525"/>
                    <a:pt x="84" y="2632"/>
                  </a:cubicBezTo>
                  <a:cubicBezTo>
                    <a:pt x="72" y="2727"/>
                    <a:pt x="60" y="2810"/>
                    <a:pt x="37" y="2882"/>
                  </a:cubicBezTo>
                  <a:cubicBezTo>
                    <a:pt x="13" y="3037"/>
                    <a:pt x="1" y="3108"/>
                    <a:pt x="1" y="3108"/>
                  </a:cubicBezTo>
                  <a:cubicBezTo>
                    <a:pt x="1" y="3108"/>
                    <a:pt x="25" y="3037"/>
                    <a:pt x="84" y="2906"/>
                  </a:cubicBezTo>
                  <a:cubicBezTo>
                    <a:pt x="108" y="2834"/>
                    <a:pt x="144" y="2751"/>
                    <a:pt x="179" y="2644"/>
                  </a:cubicBezTo>
                  <a:cubicBezTo>
                    <a:pt x="215" y="2548"/>
                    <a:pt x="251" y="2441"/>
                    <a:pt x="287" y="2310"/>
                  </a:cubicBezTo>
                  <a:cubicBezTo>
                    <a:pt x="358" y="2060"/>
                    <a:pt x="418" y="1751"/>
                    <a:pt x="477" y="1405"/>
                  </a:cubicBezTo>
                  <a:cubicBezTo>
                    <a:pt x="525" y="1060"/>
                    <a:pt x="560" y="679"/>
                    <a:pt x="560" y="274"/>
                  </a:cubicBezTo>
                  <a:cubicBezTo>
                    <a:pt x="563" y="130"/>
                    <a:pt x="561" y="73"/>
                    <a:pt x="557" y="7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42"/>
            <p:cNvSpPr/>
            <p:nvPr/>
          </p:nvSpPr>
          <p:spPr>
            <a:xfrm>
              <a:off x="4926500" y="2510525"/>
              <a:ext cx="8400" cy="66425"/>
            </a:xfrm>
            <a:custGeom>
              <a:avLst/>
              <a:gdLst/>
              <a:ahLst/>
              <a:cxnLst/>
              <a:rect l="l" t="t" r="r" b="b"/>
              <a:pathLst>
                <a:path w="336" h="2657" extrusionOk="0">
                  <a:moveTo>
                    <a:pt x="46" y="1"/>
                  </a:moveTo>
                  <a:cubicBezTo>
                    <a:pt x="43" y="1"/>
                    <a:pt x="40" y="43"/>
                    <a:pt x="36" y="145"/>
                  </a:cubicBezTo>
                  <a:cubicBezTo>
                    <a:pt x="24" y="835"/>
                    <a:pt x="12" y="1466"/>
                    <a:pt x="12" y="1919"/>
                  </a:cubicBezTo>
                  <a:cubicBezTo>
                    <a:pt x="0" y="2371"/>
                    <a:pt x="0" y="2657"/>
                    <a:pt x="0" y="2657"/>
                  </a:cubicBezTo>
                  <a:cubicBezTo>
                    <a:pt x="0" y="2657"/>
                    <a:pt x="72" y="2383"/>
                    <a:pt x="155" y="1931"/>
                  </a:cubicBezTo>
                  <a:cubicBezTo>
                    <a:pt x="227" y="1478"/>
                    <a:pt x="310" y="847"/>
                    <a:pt x="334" y="157"/>
                  </a:cubicBezTo>
                  <a:cubicBezTo>
                    <a:pt x="336" y="48"/>
                    <a:pt x="336" y="3"/>
                    <a:pt x="334" y="3"/>
                  </a:cubicBezTo>
                  <a:lnTo>
                    <a:pt x="334" y="3"/>
                  </a:lnTo>
                  <a:cubicBezTo>
                    <a:pt x="328" y="3"/>
                    <a:pt x="289" y="1035"/>
                    <a:pt x="245" y="1035"/>
                  </a:cubicBezTo>
                  <a:cubicBezTo>
                    <a:pt x="239" y="1035"/>
                    <a:pt x="233" y="1014"/>
                    <a:pt x="227" y="966"/>
                  </a:cubicBezTo>
                  <a:cubicBezTo>
                    <a:pt x="167" y="514"/>
                    <a:pt x="96" y="240"/>
                    <a:pt x="96" y="240"/>
                  </a:cubicBezTo>
                  <a:cubicBezTo>
                    <a:pt x="96" y="240"/>
                    <a:pt x="96" y="526"/>
                    <a:pt x="84" y="978"/>
                  </a:cubicBezTo>
                  <a:cubicBezTo>
                    <a:pt x="82" y="1026"/>
                    <a:pt x="81" y="1047"/>
                    <a:pt x="80" y="1047"/>
                  </a:cubicBezTo>
                  <a:cubicBezTo>
                    <a:pt x="71" y="1047"/>
                    <a:pt x="61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42"/>
            <p:cNvSpPr/>
            <p:nvPr/>
          </p:nvSpPr>
          <p:spPr>
            <a:xfrm>
              <a:off x="4663975" y="2289100"/>
              <a:ext cx="58350" cy="231600"/>
            </a:xfrm>
            <a:custGeom>
              <a:avLst/>
              <a:gdLst/>
              <a:ahLst/>
              <a:cxnLst/>
              <a:rect l="l" t="t" r="r" b="b"/>
              <a:pathLst>
                <a:path w="2334" h="9264" extrusionOk="0">
                  <a:moveTo>
                    <a:pt x="0" y="1"/>
                  </a:moveTo>
                  <a:cubicBezTo>
                    <a:pt x="0" y="1"/>
                    <a:pt x="0" y="36"/>
                    <a:pt x="0" y="96"/>
                  </a:cubicBezTo>
                  <a:cubicBezTo>
                    <a:pt x="12" y="167"/>
                    <a:pt x="24" y="251"/>
                    <a:pt x="48" y="382"/>
                  </a:cubicBezTo>
                  <a:cubicBezTo>
                    <a:pt x="95" y="620"/>
                    <a:pt x="202" y="953"/>
                    <a:pt x="369" y="1358"/>
                  </a:cubicBezTo>
                  <a:cubicBezTo>
                    <a:pt x="536" y="1763"/>
                    <a:pt x="774" y="2227"/>
                    <a:pt x="964" y="2763"/>
                  </a:cubicBezTo>
                  <a:cubicBezTo>
                    <a:pt x="1143" y="3287"/>
                    <a:pt x="1214" y="3906"/>
                    <a:pt x="1274" y="4573"/>
                  </a:cubicBezTo>
                  <a:cubicBezTo>
                    <a:pt x="1310" y="4894"/>
                    <a:pt x="1345" y="5227"/>
                    <a:pt x="1393" y="5537"/>
                  </a:cubicBezTo>
                  <a:cubicBezTo>
                    <a:pt x="1441" y="5847"/>
                    <a:pt x="1512" y="6156"/>
                    <a:pt x="1595" y="6430"/>
                  </a:cubicBezTo>
                  <a:cubicBezTo>
                    <a:pt x="1762" y="6990"/>
                    <a:pt x="1953" y="7466"/>
                    <a:pt x="2072" y="7882"/>
                  </a:cubicBezTo>
                  <a:cubicBezTo>
                    <a:pt x="2203" y="8299"/>
                    <a:pt x="2262" y="8644"/>
                    <a:pt x="2286" y="8883"/>
                  </a:cubicBezTo>
                  <a:cubicBezTo>
                    <a:pt x="2298" y="9002"/>
                    <a:pt x="2310" y="9097"/>
                    <a:pt x="2310" y="9168"/>
                  </a:cubicBezTo>
                  <a:cubicBezTo>
                    <a:pt x="2310" y="9228"/>
                    <a:pt x="2310" y="9264"/>
                    <a:pt x="2310" y="9264"/>
                  </a:cubicBezTo>
                  <a:cubicBezTo>
                    <a:pt x="2310" y="9264"/>
                    <a:pt x="2310" y="9228"/>
                    <a:pt x="2322" y="9168"/>
                  </a:cubicBezTo>
                  <a:cubicBezTo>
                    <a:pt x="2322" y="9097"/>
                    <a:pt x="2334" y="9002"/>
                    <a:pt x="2334" y="8883"/>
                  </a:cubicBezTo>
                  <a:cubicBezTo>
                    <a:pt x="2334" y="8633"/>
                    <a:pt x="2310" y="8275"/>
                    <a:pt x="2215" y="7847"/>
                  </a:cubicBezTo>
                  <a:cubicBezTo>
                    <a:pt x="2119" y="7418"/>
                    <a:pt x="1965" y="6918"/>
                    <a:pt x="1834" y="6370"/>
                  </a:cubicBezTo>
                  <a:cubicBezTo>
                    <a:pt x="1762" y="6097"/>
                    <a:pt x="1703" y="5799"/>
                    <a:pt x="1667" y="5501"/>
                  </a:cubicBezTo>
                  <a:cubicBezTo>
                    <a:pt x="1619" y="5192"/>
                    <a:pt x="1595" y="4870"/>
                    <a:pt x="1572" y="4537"/>
                  </a:cubicBezTo>
                  <a:cubicBezTo>
                    <a:pt x="1512" y="3882"/>
                    <a:pt x="1417" y="3227"/>
                    <a:pt x="1191" y="2679"/>
                  </a:cubicBezTo>
                  <a:cubicBezTo>
                    <a:pt x="964" y="2132"/>
                    <a:pt x="703" y="1691"/>
                    <a:pt x="500" y="1298"/>
                  </a:cubicBezTo>
                  <a:cubicBezTo>
                    <a:pt x="298" y="917"/>
                    <a:pt x="167" y="596"/>
                    <a:pt x="95" y="370"/>
                  </a:cubicBezTo>
                  <a:cubicBezTo>
                    <a:pt x="60" y="251"/>
                    <a:pt x="36" y="155"/>
                    <a:pt x="24" y="96"/>
                  </a:cubicBezTo>
                  <a:cubicBezTo>
                    <a:pt x="0" y="36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42"/>
            <p:cNvSpPr/>
            <p:nvPr/>
          </p:nvSpPr>
          <p:spPr>
            <a:xfrm>
              <a:off x="4352025" y="2076275"/>
              <a:ext cx="24125" cy="175650"/>
            </a:xfrm>
            <a:custGeom>
              <a:avLst/>
              <a:gdLst/>
              <a:ahLst/>
              <a:cxnLst/>
              <a:rect l="l" t="t" r="r" b="b"/>
              <a:pathLst>
                <a:path w="965" h="7026" extrusionOk="0">
                  <a:moveTo>
                    <a:pt x="0" y="1"/>
                  </a:moveTo>
                  <a:cubicBezTo>
                    <a:pt x="0" y="1"/>
                    <a:pt x="107" y="1584"/>
                    <a:pt x="381" y="3525"/>
                  </a:cubicBezTo>
                  <a:cubicBezTo>
                    <a:pt x="643" y="5466"/>
                    <a:pt x="965" y="7025"/>
                    <a:pt x="965" y="7025"/>
                  </a:cubicBezTo>
                  <a:cubicBezTo>
                    <a:pt x="965" y="7025"/>
                    <a:pt x="929" y="5430"/>
                    <a:pt x="667" y="3489"/>
                  </a:cubicBezTo>
                  <a:cubicBezTo>
                    <a:pt x="393" y="1537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42"/>
            <p:cNvSpPr/>
            <p:nvPr/>
          </p:nvSpPr>
          <p:spPr>
            <a:xfrm>
              <a:off x="5299450" y="1950075"/>
              <a:ext cx="19975" cy="106275"/>
            </a:xfrm>
            <a:custGeom>
              <a:avLst/>
              <a:gdLst/>
              <a:ahLst/>
              <a:cxnLst/>
              <a:rect l="l" t="t" r="r" b="b"/>
              <a:pathLst>
                <a:path w="799" h="4251" extrusionOk="0">
                  <a:moveTo>
                    <a:pt x="96" y="0"/>
                  </a:moveTo>
                  <a:cubicBezTo>
                    <a:pt x="96" y="0"/>
                    <a:pt x="84" y="60"/>
                    <a:pt x="60" y="167"/>
                  </a:cubicBezTo>
                  <a:cubicBezTo>
                    <a:pt x="37" y="274"/>
                    <a:pt x="25" y="429"/>
                    <a:pt x="13" y="631"/>
                  </a:cubicBezTo>
                  <a:cubicBezTo>
                    <a:pt x="1" y="834"/>
                    <a:pt x="13" y="1072"/>
                    <a:pt x="37" y="1334"/>
                  </a:cubicBezTo>
                  <a:cubicBezTo>
                    <a:pt x="60" y="1596"/>
                    <a:pt x="108" y="1882"/>
                    <a:pt x="168" y="2179"/>
                  </a:cubicBezTo>
                  <a:cubicBezTo>
                    <a:pt x="310" y="2763"/>
                    <a:pt x="489" y="3275"/>
                    <a:pt x="608" y="3644"/>
                  </a:cubicBezTo>
                  <a:cubicBezTo>
                    <a:pt x="727" y="4025"/>
                    <a:pt x="799" y="4251"/>
                    <a:pt x="799" y="4251"/>
                  </a:cubicBezTo>
                  <a:cubicBezTo>
                    <a:pt x="799" y="4251"/>
                    <a:pt x="799" y="4013"/>
                    <a:pt x="751" y="3620"/>
                  </a:cubicBezTo>
                  <a:cubicBezTo>
                    <a:pt x="691" y="3227"/>
                    <a:pt x="584" y="2691"/>
                    <a:pt x="453" y="2108"/>
                  </a:cubicBezTo>
                  <a:cubicBezTo>
                    <a:pt x="394" y="1822"/>
                    <a:pt x="322" y="1548"/>
                    <a:pt x="275" y="1298"/>
                  </a:cubicBezTo>
                  <a:cubicBezTo>
                    <a:pt x="227" y="1048"/>
                    <a:pt x="179" y="822"/>
                    <a:pt x="156" y="631"/>
                  </a:cubicBezTo>
                  <a:cubicBezTo>
                    <a:pt x="132" y="429"/>
                    <a:pt x="108" y="274"/>
                    <a:pt x="108" y="167"/>
                  </a:cubicBezTo>
                  <a:cubicBezTo>
                    <a:pt x="96" y="6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42"/>
            <p:cNvSpPr/>
            <p:nvPr/>
          </p:nvSpPr>
          <p:spPr>
            <a:xfrm>
              <a:off x="5024725" y="1894700"/>
              <a:ext cx="43775" cy="47950"/>
            </a:xfrm>
            <a:custGeom>
              <a:avLst/>
              <a:gdLst/>
              <a:ahLst/>
              <a:cxnLst/>
              <a:rect l="l" t="t" r="r" b="b"/>
              <a:pathLst>
                <a:path w="1751" h="1918" extrusionOk="0">
                  <a:moveTo>
                    <a:pt x="429" y="1"/>
                  </a:moveTo>
                  <a:cubicBezTo>
                    <a:pt x="298" y="1"/>
                    <a:pt x="191" y="1"/>
                    <a:pt x="119" y="13"/>
                  </a:cubicBezTo>
                  <a:cubicBezTo>
                    <a:pt x="48" y="25"/>
                    <a:pt x="0" y="37"/>
                    <a:pt x="0" y="37"/>
                  </a:cubicBezTo>
                  <a:cubicBezTo>
                    <a:pt x="0" y="37"/>
                    <a:pt x="48" y="48"/>
                    <a:pt x="119" y="60"/>
                  </a:cubicBezTo>
                  <a:cubicBezTo>
                    <a:pt x="179" y="84"/>
                    <a:pt x="286" y="108"/>
                    <a:pt x="405" y="144"/>
                  </a:cubicBezTo>
                  <a:cubicBezTo>
                    <a:pt x="512" y="191"/>
                    <a:pt x="655" y="251"/>
                    <a:pt x="774" y="346"/>
                  </a:cubicBezTo>
                  <a:cubicBezTo>
                    <a:pt x="905" y="429"/>
                    <a:pt x="1012" y="549"/>
                    <a:pt x="1120" y="691"/>
                  </a:cubicBezTo>
                  <a:cubicBezTo>
                    <a:pt x="1334" y="977"/>
                    <a:pt x="1465" y="1299"/>
                    <a:pt x="1572" y="1537"/>
                  </a:cubicBezTo>
                  <a:cubicBezTo>
                    <a:pt x="1679" y="1775"/>
                    <a:pt x="1739" y="1918"/>
                    <a:pt x="1739" y="1918"/>
                  </a:cubicBezTo>
                  <a:cubicBezTo>
                    <a:pt x="1739" y="1918"/>
                    <a:pt x="1751" y="1763"/>
                    <a:pt x="1715" y="1501"/>
                  </a:cubicBezTo>
                  <a:cubicBezTo>
                    <a:pt x="1691" y="1370"/>
                    <a:pt x="1667" y="1215"/>
                    <a:pt x="1620" y="1049"/>
                  </a:cubicBezTo>
                  <a:cubicBezTo>
                    <a:pt x="1560" y="870"/>
                    <a:pt x="1489" y="691"/>
                    <a:pt x="1358" y="525"/>
                  </a:cubicBezTo>
                  <a:cubicBezTo>
                    <a:pt x="1227" y="346"/>
                    <a:pt x="1072" y="215"/>
                    <a:pt x="893" y="132"/>
                  </a:cubicBezTo>
                  <a:cubicBezTo>
                    <a:pt x="727" y="48"/>
                    <a:pt x="560" y="13"/>
                    <a:pt x="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42"/>
            <p:cNvSpPr/>
            <p:nvPr/>
          </p:nvSpPr>
          <p:spPr>
            <a:xfrm>
              <a:off x="5039000" y="1895600"/>
              <a:ext cx="31000" cy="55975"/>
            </a:xfrm>
            <a:custGeom>
              <a:avLst/>
              <a:gdLst/>
              <a:ahLst/>
              <a:cxnLst/>
              <a:rect l="l" t="t" r="r" b="b"/>
              <a:pathLst>
                <a:path w="1240" h="223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37" y="36"/>
                    <a:pt x="72" y="84"/>
                  </a:cubicBezTo>
                  <a:cubicBezTo>
                    <a:pt x="120" y="132"/>
                    <a:pt x="180" y="203"/>
                    <a:pt x="263" y="298"/>
                  </a:cubicBezTo>
                  <a:cubicBezTo>
                    <a:pt x="406" y="477"/>
                    <a:pt x="584" y="739"/>
                    <a:pt x="751" y="1048"/>
                  </a:cubicBezTo>
                  <a:cubicBezTo>
                    <a:pt x="906" y="1358"/>
                    <a:pt x="1025" y="1644"/>
                    <a:pt x="1096" y="1870"/>
                  </a:cubicBezTo>
                  <a:cubicBezTo>
                    <a:pt x="1132" y="1977"/>
                    <a:pt x="1168" y="2072"/>
                    <a:pt x="1180" y="2144"/>
                  </a:cubicBezTo>
                  <a:cubicBezTo>
                    <a:pt x="1192" y="2203"/>
                    <a:pt x="1203" y="2239"/>
                    <a:pt x="1203" y="2239"/>
                  </a:cubicBezTo>
                  <a:cubicBezTo>
                    <a:pt x="1203" y="2239"/>
                    <a:pt x="1215" y="2203"/>
                    <a:pt x="1227" y="2132"/>
                  </a:cubicBezTo>
                  <a:cubicBezTo>
                    <a:pt x="1239" y="2072"/>
                    <a:pt x="1239" y="1965"/>
                    <a:pt x="1239" y="1846"/>
                  </a:cubicBezTo>
                  <a:cubicBezTo>
                    <a:pt x="1239" y="1596"/>
                    <a:pt x="1180" y="1251"/>
                    <a:pt x="1001" y="905"/>
                  </a:cubicBezTo>
                  <a:cubicBezTo>
                    <a:pt x="822" y="572"/>
                    <a:pt x="561" y="334"/>
                    <a:pt x="358" y="191"/>
                  </a:cubicBezTo>
                  <a:cubicBezTo>
                    <a:pt x="251" y="120"/>
                    <a:pt x="168" y="72"/>
                    <a:pt x="108" y="48"/>
                  </a:cubicBezTo>
                  <a:cubicBezTo>
                    <a:pt x="37" y="24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42"/>
            <p:cNvSpPr/>
            <p:nvPr/>
          </p:nvSpPr>
          <p:spPr>
            <a:xfrm>
              <a:off x="4960425" y="1180925"/>
              <a:ext cx="46750" cy="153625"/>
            </a:xfrm>
            <a:custGeom>
              <a:avLst/>
              <a:gdLst/>
              <a:ahLst/>
              <a:cxnLst/>
              <a:rect l="l" t="t" r="r" b="b"/>
              <a:pathLst>
                <a:path w="1870" h="6145" extrusionOk="0">
                  <a:moveTo>
                    <a:pt x="1" y="1"/>
                  </a:moveTo>
                  <a:cubicBezTo>
                    <a:pt x="1" y="1"/>
                    <a:pt x="1" y="370"/>
                    <a:pt x="24" y="953"/>
                  </a:cubicBezTo>
                  <a:cubicBezTo>
                    <a:pt x="36" y="1251"/>
                    <a:pt x="36" y="1596"/>
                    <a:pt x="72" y="1989"/>
                  </a:cubicBezTo>
                  <a:cubicBezTo>
                    <a:pt x="96" y="2191"/>
                    <a:pt x="132" y="2406"/>
                    <a:pt x="227" y="2620"/>
                  </a:cubicBezTo>
                  <a:cubicBezTo>
                    <a:pt x="334" y="2834"/>
                    <a:pt x="477" y="3013"/>
                    <a:pt x="572" y="3192"/>
                  </a:cubicBezTo>
                  <a:cubicBezTo>
                    <a:pt x="667" y="3370"/>
                    <a:pt x="739" y="3573"/>
                    <a:pt x="822" y="3775"/>
                  </a:cubicBezTo>
                  <a:cubicBezTo>
                    <a:pt x="894" y="3965"/>
                    <a:pt x="977" y="4156"/>
                    <a:pt x="1048" y="4335"/>
                  </a:cubicBezTo>
                  <a:cubicBezTo>
                    <a:pt x="1203" y="4692"/>
                    <a:pt x="1346" y="5013"/>
                    <a:pt x="1465" y="5287"/>
                  </a:cubicBezTo>
                  <a:cubicBezTo>
                    <a:pt x="1703" y="5823"/>
                    <a:pt x="1870" y="6144"/>
                    <a:pt x="1870" y="6144"/>
                  </a:cubicBezTo>
                  <a:cubicBezTo>
                    <a:pt x="1870" y="6144"/>
                    <a:pt x="1775" y="5799"/>
                    <a:pt x="1608" y="5228"/>
                  </a:cubicBezTo>
                  <a:cubicBezTo>
                    <a:pt x="1525" y="4954"/>
                    <a:pt x="1418" y="4608"/>
                    <a:pt x="1298" y="4239"/>
                  </a:cubicBezTo>
                  <a:cubicBezTo>
                    <a:pt x="1227" y="4061"/>
                    <a:pt x="1167" y="3870"/>
                    <a:pt x="1096" y="3668"/>
                  </a:cubicBezTo>
                  <a:cubicBezTo>
                    <a:pt x="1025" y="3465"/>
                    <a:pt x="953" y="3263"/>
                    <a:pt x="834" y="3049"/>
                  </a:cubicBezTo>
                  <a:cubicBezTo>
                    <a:pt x="727" y="2834"/>
                    <a:pt x="584" y="2668"/>
                    <a:pt x="501" y="2501"/>
                  </a:cubicBezTo>
                  <a:cubicBezTo>
                    <a:pt x="417" y="2322"/>
                    <a:pt x="370" y="2144"/>
                    <a:pt x="334" y="1953"/>
                  </a:cubicBezTo>
                  <a:cubicBezTo>
                    <a:pt x="275" y="1572"/>
                    <a:pt x="215" y="1227"/>
                    <a:pt x="167" y="941"/>
                  </a:cubicBezTo>
                  <a:cubicBezTo>
                    <a:pt x="72" y="35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42"/>
            <p:cNvSpPr/>
            <p:nvPr/>
          </p:nvSpPr>
          <p:spPr>
            <a:xfrm>
              <a:off x="4850900" y="1118425"/>
              <a:ext cx="119675" cy="139025"/>
            </a:xfrm>
            <a:custGeom>
              <a:avLst/>
              <a:gdLst/>
              <a:ahLst/>
              <a:cxnLst/>
              <a:rect l="l" t="t" r="r" b="b"/>
              <a:pathLst>
                <a:path w="4787" h="556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1"/>
                    <a:pt x="310" y="298"/>
                    <a:pt x="810" y="739"/>
                  </a:cubicBezTo>
                  <a:cubicBezTo>
                    <a:pt x="1072" y="965"/>
                    <a:pt x="1369" y="1239"/>
                    <a:pt x="1715" y="1524"/>
                  </a:cubicBezTo>
                  <a:cubicBezTo>
                    <a:pt x="1881" y="1667"/>
                    <a:pt x="2060" y="1810"/>
                    <a:pt x="2250" y="1977"/>
                  </a:cubicBezTo>
                  <a:cubicBezTo>
                    <a:pt x="2441" y="2120"/>
                    <a:pt x="2631" y="2286"/>
                    <a:pt x="2798" y="2465"/>
                  </a:cubicBezTo>
                  <a:cubicBezTo>
                    <a:pt x="2965" y="2644"/>
                    <a:pt x="3096" y="2822"/>
                    <a:pt x="3203" y="3036"/>
                  </a:cubicBezTo>
                  <a:cubicBezTo>
                    <a:pt x="3310" y="3239"/>
                    <a:pt x="3393" y="3465"/>
                    <a:pt x="3477" y="3668"/>
                  </a:cubicBezTo>
                  <a:cubicBezTo>
                    <a:pt x="3572" y="3882"/>
                    <a:pt x="3679" y="4072"/>
                    <a:pt x="3798" y="4239"/>
                  </a:cubicBezTo>
                  <a:cubicBezTo>
                    <a:pt x="3917" y="4406"/>
                    <a:pt x="4036" y="4549"/>
                    <a:pt x="4144" y="4680"/>
                  </a:cubicBezTo>
                  <a:cubicBezTo>
                    <a:pt x="4370" y="4941"/>
                    <a:pt x="4536" y="5144"/>
                    <a:pt x="4644" y="5311"/>
                  </a:cubicBezTo>
                  <a:cubicBezTo>
                    <a:pt x="4691" y="5382"/>
                    <a:pt x="4727" y="5453"/>
                    <a:pt x="4751" y="5489"/>
                  </a:cubicBezTo>
                  <a:cubicBezTo>
                    <a:pt x="4775" y="5537"/>
                    <a:pt x="4786" y="5561"/>
                    <a:pt x="4786" y="5561"/>
                  </a:cubicBezTo>
                  <a:cubicBezTo>
                    <a:pt x="4786" y="5561"/>
                    <a:pt x="4775" y="5537"/>
                    <a:pt x="4763" y="5489"/>
                  </a:cubicBezTo>
                  <a:cubicBezTo>
                    <a:pt x="4751" y="5442"/>
                    <a:pt x="4715" y="5370"/>
                    <a:pt x="4679" y="5287"/>
                  </a:cubicBezTo>
                  <a:cubicBezTo>
                    <a:pt x="4608" y="5108"/>
                    <a:pt x="4465" y="4870"/>
                    <a:pt x="4275" y="4584"/>
                  </a:cubicBezTo>
                  <a:cubicBezTo>
                    <a:pt x="4179" y="4441"/>
                    <a:pt x="4072" y="4299"/>
                    <a:pt x="3977" y="4132"/>
                  </a:cubicBezTo>
                  <a:cubicBezTo>
                    <a:pt x="3882" y="3965"/>
                    <a:pt x="3798" y="3775"/>
                    <a:pt x="3727" y="3572"/>
                  </a:cubicBezTo>
                  <a:cubicBezTo>
                    <a:pt x="3643" y="3370"/>
                    <a:pt x="3572" y="3144"/>
                    <a:pt x="3465" y="2906"/>
                  </a:cubicBezTo>
                  <a:cubicBezTo>
                    <a:pt x="3358" y="2679"/>
                    <a:pt x="3203" y="2441"/>
                    <a:pt x="3012" y="2251"/>
                  </a:cubicBezTo>
                  <a:cubicBezTo>
                    <a:pt x="2834" y="2048"/>
                    <a:pt x="2631" y="1893"/>
                    <a:pt x="2441" y="1739"/>
                  </a:cubicBezTo>
                  <a:cubicBezTo>
                    <a:pt x="2239" y="1596"/>
                    <a:pt x="2048" y="1453"/>
                    <a:pt x="1869" y="1322"/>
                  </a:cubicBezTo>
                  <a:cubicBezTo>
                    <a:pt x="1512" y="1048"/>
                    <a:pt x="1191" y="822"/>
                    <a:pt x="905" y="620"/>
                  </a:cubicBezTo>
                  <a:cubicBezTo>
                    <a:pt x="357" y="239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42"/>
            <p:cNvSpPr/>
            <p:nvPr/>
          </p:nvSpPr>
          <p:spPr>
            <a:xfrm>
              <a:off x="4856250" y="1105325"/>
              <a:ext cx="64325" cy="73250"/>
            </a:xfrm>
            <a:custGeom>
              <a:avLst/>
              <a:gdLst/>
              <a:ahLst/>
              <a:cxnLst/>
              <a:rect l="l" t="t" r="r" b="b"/>
              <a:pathLst>
                <a:path w="2573" h="2930" extrusionOk="0">
                  <a:moveTo>
                    <a:pt x="0" y="1"/>
                  </a:moveTo>
                  <a:cubicBezTo>
                    <a:pt x="1" y="1"/>
                    <a:pt x="36" y="48"/>
                    <a:pt x="108" y="120"/>
                  </a:cubicBezTo>
                  <a:cubicBezTo>
                    <a:pt x="167" y="191"/>
                    <a:pt x="274" y="298"/>
                    <a:pt x="370" y="441"/>
                  </a:cubicBezTo>
                  <a:cubicBezTo>
                    <a:pt x="429" y="512"/>
                    <a:pt x="477" y="596"/>
                    <a:pt x="512" y="679"/>
                  </a:cubicBezTo>
                  <a:cubicBezTo>
                    <a:pt x="560" y="763"/>
                    <a:pt x="584" y="870"/>
                    <a:pt x="632" y="989"/>
                  </a:cubicBezTo>
                  <a:cubicBezTo>
                    <a:pt x="679" y="1108"/>
                    <a:pt x="762" y="1239"/>
                    <a:pt x="858" y="1346"/>
                  </a:cubicBezTo>
                  <a:cubicBezTo>
                    <a:pt x="965" y="1441"/>
                    <a:pt x="1072" y="1525"/>
                    <a:pt x="1179" y="1608"/>
                  </a:cubicBezTo>
                  <a:cubicBezTo>
                    <a:pt x="1394" y="1786"/>
                    <a:pt x="1608" y="1929"/>
                    <a:pt x="1810" y="2072"/>
                  </a:cubicBezTo>
                  <a:cubicBezTo>
                    <a:pt x="2001" y="2203"/>
                    <a:pt x="2167" y="2322"/>
                    <a:pt x="2286" y="2441"/>
                  </a:cubicBezTo>
                  <a:cubicBezTo>
                    <a:pt x="2406" y="2572"/>
                    <a:pt x="2477" y="2691"/>
                    <a:pt x="2525" y="2775"/>
                  </a:cubicBezTo>
                  <a:cubicBezTo>
                    <a:pt x="2537" y="2822"/>
                    <a:pt x="2548" y="2858"/>
                    <a:pt x="2548" y="2894"/>
                  </a:cubicBezTo>
                  <a:cubicBezTo>
                    <a:pt x="2560" y="2918"/>
                    <a:pt x="2560" y="2929"/>
                    <a:pt x="2560" y="2929"/>
                  </a:cubicBezTo>
                  <a:cubicBezTo>
                    <a:pt x="2560" y="2929"/>
                    <a:pt x="2560" y="2918"/>
                    <a:pt x="2572" y="2894"/>
                  </a:cubicBezTo>
                  <a:cubicBezTo>
                    <a:pt x="2572" y="2858"/>
                    <a:pt x="2572" y="2822"/>
                    <a:pt x="2560" y="2763"/>
                  </a:cubicBezTo>
                  <a:cubicBezTo>
                    <a:pt x="2560" y="2668"/>
                    <a:pt x="2513" y="2513"/>
                    <a:pt x="2406" y="2346"/>
                  </a:cubicBezTo>
                  <a:cubicBezTo>
                    <a:pt x="2310" y="2191"/>
                    <a:pt x="2156" y="2025"/>
                    <a:pt x="1965" y="1870"/>
                  </a:cubicBezTo>
                  <a:cubicBezTo>
                    <a:pt x="1786" y="1703"/>
                    <a:pt x="1584" y="1536"/>
                    <a:pt x="1370" y="1370"/>
                  </a:cubicBezTo>
                  <a:cubicBezTo>
                    <a:pt x="1263" y="1286"/>
                    <a:pt x="1155" y="1203"/>
                    <a:pt x="1072" y="1132"/>
                  </a:cubicBezTo>
                  <a:cubicBezTo>
                    <a:pt x="977" y="1060"/>
                    <a:pt x="929" y="977"/>
                    <a:pt x="870" y="882"/>
                  </a:cubicBezTo>
                  <a:cubicBezTo>
                    <a:pt x="822" y="774"/>
                    <a:pt x="762" y="667"/>
                    <a:pt x="703" y="572"/>
                  </a:cubicBezTo>
                  <a:cubicBezTo>
                    <a:pt x="632" y="477"/>
                    <a:pt x="560" y="405"/>
                    <a:pt x="489" y="346"/>
                  </a:cubicBezTo>
                  <a:cubicBezTo>
                    <a:pt x="346" y="215"/>
                    <a:pt x="227" y="131"/>
                    <a:pt x="131" y="84"/>
                  </a:cubicBezTo>
                  <a:cubicBezTo>
                    <a:pt x="48" y="36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42"/>
            <p:cNvSpPr/>
            <p:nvPr/>
          </p:nvSpPr>
          <p:spPr>
            <a:xfrm>
              <a:off x="4687475" y="1123250"/>
              <a:ext cx="194100" cy="41925"/>
            </a:xfrm>
            <a:custGeom>
              <a:avLst/>
              <a:gdLst/>
              <a:ahLst/>
              <a:cxnLst/>
              <a:rect l="l" t="t" r="r" b="b"/>
              <a:pathLst>
                <a:path w="7764" h="1677" extrusionOk="0">
                  <a:moveTo>
                    <a:pt x="5129" y="1"/>
                  </a:moveTo>
                  <a:cubicBezTo>
                    <a:pt x="4931" y="1"/>
                    <a:pt x="4728" y="25"/>
                    <a:pt x="4525" y="69"/>
                  </a:cubicBezTo>
                  <a:cubicBezTo>
                    <a:pt x="4251" y="129"/>
                    <a:pt x="3977" y="224"/>
                    <a:pt x="3715" y="331"/>
                  </a:cubicBezTo>
                  <a:cubicBezTo>
                    <a:pt x="3453" y="438"/>
                    <a:pt x="3203" y="534"/>
                    <a:pt x="2953" y="605"/>
                  </a:cubicBezTo>
                  <a:cubicBezTo>
                    <a:pt x="2703" y="677"/>
                    <a:pt x="2465" y="712"/>
                    <a:pt x="2227" y="724"/>
                  </a:cubicBezTo>
                  <a:cubicBezTo>
                    <a:pt x="2108" y="724"/>
                    <a:pt x="1989" y="721"/>
                    <a:pt x="1871" y="721"/>
                  </a:cubicBezTo>
                  <a:cubicBezTo>
                    <a:pt x="1754" y="721"/>
                    <a:pt x="1638" y="724"/>
                    <a:pt x="1525" y="736"/>
                  </a:cubicBezTo>
                  <a:cubicBezTo>
                    <a:pt x="1298" y="748"/>
                    <a:pt x="1084" y="808"/>
                    <a:pt x="906" y="891"/>
                  </a:cubicBezTo>
                  <a:cubicBezTo>
                    <a:pt x="548" y="1034"/>
                    <a:pt x="322" y="1260"/>
                    <a:pt x="191" y="1415"/>
                  </a:cubicBezTo>
                  <a:cubicBezTo>
                    <a:pt x="120" y="1498"/>
                    <a:pt x="72" y="1558"/>
                    <a:pt x="48" y="1605"/>
                  </a:cubicBezTo>
                  <a:cubicBezTo>
                    <a:pt x="13" y="1653"/>
                    <a:pt x="1" y="1677"/>
                    <a:pt x="1" y="1677"/>
                  </a:cubicBezTo>
                  <a:cubicBezTo>
                    <a:pt x="1" y="1677"/>
                    <a:pt x="13" y="1665"/>
                    <a:pt x="48" y="1617"/>
                  </a:cubicBezTo>
                  <a:cubicBezTo>
                    <a:pt x="84" y="1581"/>
                    <a:pt x="144" y="1522"/>
                    <a:pt x="227" y="1450"/>
                  </a:cubicBezTo>
                  <a:cubicBezTo>
                    <a:pt x="370" y="1308"/>
                    <a:pt x="620" y="1141"/>
                    <a:pt x="965" y="1034"/>
                  </a:cubicBezTo>
                  <a:cubicBezTo>
                    <a:pt x="1132" y="974"/>
                    <a:pt x="1322" y="950"/>
                    <a:pt x="1537" y="950"/>
                  </a:cubicBezTo>
                  <a:cubicBezTo>
                    <a:pt x="1567" y="949"/>
                    <a:pt x="1598" y="948"/>
                    <a:pt x="1629" y="948"/>
                  </a:cubicBezTo>
                  <a:cubicBezTo>
                    <a:pt x="1816" y="948"/>
                    <a:pt x="2013" y="974"/>
                    <a:pt x="2227" y="974"/>
                  </a:cubicBezTo>
                  <a:cubicBezTo>
                    <a:pt x="2268" y="976"/>
                    <a:pt x="2309" y="977"/>
                    <a:pt x="2351" y="977"/>
                  </a:cubicBezTo>
                  <a:cubicBezTo>
                    <a:pt x="2569" y="977"/>
                    <a:pt x="2805" y="951"/>
                    <a:pt x="3025" y="891"/>
                  </a:cubicBezTo>
                  <a:cubicBezTo>
                    <a:pt x="3299" y="819"/>
                    <a:pt x="3561" y="724"/>
                    <a:pt x="3823" y="617"/>
                  </a:cubicBezTo>
                  <a:cubicBezTo>
                    <a:pt x="4324" y="428"/>
                    <a:pt x="4784" y="269"/>
                    <a:pt x="5221" y="269"/>
                  </a:cubicBezTo>
                  <a:cubicBezTo>
                    <a:pt x="5251" y="269"/>
                    <a:pt x="5281" y="270"/>
                    <a:pt x="5311" y="272"/>
                  </a:cubicBezTo>
                  <a:cubicBezTo>
                    <a:pt x="5549" y="284"/>
                    <a:pt x="5763" y="331"/>
                    <a:pt x="5978" y="379"/>
                  </a:cubicBezTo>
                  <a:cubicBezTo>
                    <a:pt x="6192" y="427"/>
                    <a:pt x="6394" y="462"/>
                    <a:pt x="6573" y="498"/>
                  </a:cubicBezTo>
                  <a:cubicBezTo>
                    <a:pt x="7299" y="653"/>
                    <a:pt x="7764" y="736"/>
                    <a:pt x="7764" y="736"/>
                  </a:cubicBezTo>
                  <a:cubicBezTo>
                    <a:pt x="7764" y="736"/>
                    <a:pt x="7323" y="581"/>
                    <a:pt x="6621" y="355"/>
                  </a:cubicBezTo>
                  <a:cubicBezTo>
                    <a:pt x="6442" y="296"/>
                    <a:pt x="6240" y="236"/>
                    <a:pt x="6037" y="176"/>
                  </a:cubicBezTo>
                  <a:cubicBezTo>
                    <a:pt x="5823" y="105"/>
                    <a:pt x="5597" y="46"/>
                    <a:pt x="5335" y="10"/>
                  </a:cubicBezTo>
                  <a:cubicBezTo>
                    <a:pt x="5267" y="4"/>
                    <a:pt x="5198" y="1"/>
                    <a:pt x="5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42"/>
            <p:cNvSpPr/>
            <p:nvPr/>
          </p:nvSpPr>
          <p:spPr>
            <a:xfrm>
              <a:off x="4630625" y="1145200"/>
              <a:ext cx="117600" cy="181000"/>
            </a:xfrm>
            <a:custGeom>
              <a:avLst/>
              <a:gdLst/>
              <a:ahLst/>
              <a:cxnLst/>
              <a:rect l="l" t="t" r="r" b="b"/>
              <a:pathLst>
                <a:path w="4704" h="7240" extrusionOk="0">
                  <a:moveTo>
                    <a:pt x="4704" y="1"/>
                  </a:moveTo>
                  <a:cubicBezTo>
                    <a:pt x="4703" y="1"/>
                    <a:pt x="4572" y="37"/>
                    <a:pt x="4346" y="84"/>
                  </a:cubicBezTo>
                  <a:cubicBezTo>
                    <a:pt x="4120" y="144"/>
                    <a:pt x="3787" y="227"/>
                    <a:pt x="3394" y="394"/>
                  </a:cubicBezTo>
                  <a:cubicBezTo>
                    <a:pt x="3203" y="477"/>
                    <a:pt x="2989" y="572"/>
                    <a:pt x="2775" y="715"/>
                  </a:cubicBezTo>
                  <a:cubicBezTo>
                    <a:pt x="2572" y="858"/>
                    <a:pt x="2358" y="1049"/>
                    <a:pt x="2179" y="1263"/>
                  </a:cubicBezTo>
                  <a:cubicBezTo>
                    <a:pt x="1989" y="1477"/>
                    <a:pt x="1822" y="1727"/>
                    <a:pt x="1667" y="1989"/>
                  </a:cubicBezTo>
                  <a:cubicBezTo>
                    <a:pt x="1513" y="2239"/>
                    <a:pt x="1358" y="2525"/>
                    <a:pt x="1215" y="2811"/>
                  </a:cubicBezTo>
                  <a:cubicBezTo>
                    <a:pt x="1072" y="3108"/>
                    <a:pt x="953" y="3394"/>
                    <a:pt x="846" y="3680"/>
                  </a:cubicBezTo>
                  <a:cubicBezTo>
                    <a:pt x="751" y="3966"/>
                    <a:pt x="667" y="4251"/>
                    <a:pt x="584" y="4513"/>
                  </a:cubicBezTo>
                  <a:cubicBezTo>
                    <a:pt x="548" y="4644"/>
                    <a:pt x="501" y="4763"/>
                    <a:pt x="453" y="4871"/>
                  </a:cubicBezTo>
                  <a:cubicBezTo>
                    <a:pt x="393" y="4990"/>
                    <a:pt x="334" y="5097"/>
                    <a:pt x="286" y="5204"/>
                  </a:cubicBezTo>
                  <a:cubicBezTo>
                    <a:pt x="167" y="5430"/>
                    <a:pt x="84" y="5668"/>
                    <a:pt x="60" y="5883"/>
                  </a:cubicBezTo>
                  <a:cubicBezTo>
                    <a:pt x="1" y="6311"/>
                    <a:pt x="60" y="6657"/>
                    <a:pt x="96" y="6883"/>
                  </a:cubicBezTo>
                  <a:cubicBezTo>
                    <a:pt x="143" y="7109"/>
                    <a:pt x="167" y="7240"/>
                    <a:pt x="167" y="7240"/>
                  </a:cubicBezTo>
                  <a:cubicBezTo>
                    <a:pt x="167" y="7240"/>
                    <a:pt x="155" y="7109"/>
                    <a:pt x="143" y="6883"/>
                  </a:cubicBezTo>
                  <a:cubicBezTo>
                    <a:pt x="143" y="6645"/>
                    <a:pt x="120" y="6299"/>
                    <a:pt x="215" y="5906"/>
                  </a:cubicBezTo>
                  <a:cubicBezTo>
                    <a:pt x="251" y="5716"/>
                    <a:pt x="334" y="5514"/>
                    <a:pt x="465" y="5311"/>
                  </a:cubicBezTo>
                  <a:cubicBezTo>
                    <a:pt x="524" y="5204"/>
                    <a:pt x="596" y="5097"/>
                    <a:pt x="667" y="4978"/>
                  </a:cubicBezTo>
                  <a:cubicBezTo>
                    <a:pt x="727" y="4859"/>
                    <a:pt x="786" y="4728"/>
                    <a:pt x="834" y="4597"/>
                  </a:cubicBezTo>
                  <a:cubicBezTo>
                    <a:pt x="929" y="4335"/>
                    <a:pt x="1013" y="4061"/>
                    <a:pt x="1132" y="3787"/>
                  </a:cubicBezTo>
                  <a:cubicBezTo>
                    <a:pt x="1239" y="3513"/>
                    <a:pt x="1358" y="3228"/>
                    <a:pt x="1489" y="2942"/>
                  </a:cubicBezTo>
                  <a:cubicBezTo>
                    <a:pt x="1632" y="2668"/>
                    <a:pt x="1775" y="2394"/>
                    <a:pt x="1917" y="2132"/>
                  </a:cubicBezTo>
                  <a:cubicBezTo>
                    <a:pt x="2072" y="1882"/>
                    <a:pt x="2215" y="1632"/>
                    <a:pt x="2382" y="1430"/>
                  </a:cubicBezTo>
                  <a:cubicBezTo>
                    <a:pt x="2703" y="1001"/>
                    <a:pt x="3096" y="715"/>
                    <a:pt x="3465" y="525"/>
                  </a:cubicBezTo>
                  <a:cubicBezTo>
                    <a:pt x="3822" y="334"/>
                    <a:pt x="4144" y="215"/>
                    <a:pt x="4358" y="132"/>
                  </a:cubicBezTo>
                  <a:cubicBezTo>
                    <a:pt x="4584" y="49"/>
                    <a:pt x="4703" y="1"/>
                    <a:pt x="47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42"/>
            <p:cNvSpPr/>
            <p:nvPr/>
          </p:nvSpPr>
          <p:spPr>
            <a:xfrm>
              <a:off x="4975900" y="1221125"/>
              <a:ext cx="20575" cy="85150"/>
            </a:xfrm>
            <a:custGeom>
              <a:avLst/>
              <a:gdLst/>
              <a:ahLst/>
              <a:cxnLst/>
              <a:rect l="l" t="t" r="r" b="b"/>
              <a:pathLst>
                <a:path w="823" h="3406" extrusionOk="0">
                  <a:moveTo>
                    <a:pt x="1" y="0"/>
                  </a:moveTo>
                  <a:cubicBezTo>
                    <a:pt x="1" y="0"/>
                    <a:pt x="13" y="48"/>
                    <a:pt x="37" y="131"/>
                  </a:cubicBezTo>
                  <a:cubicBezTo>
                    <a:pt x="48" y="179"/>
                    <a:pt x="48" y="226"/>
                    <a:pt x="60" y="298"/>
                  </a:cubicBezTo>
                  <a:cubicBezTo>
                    <a:pt x="72" y="357"/>
                    <a:pt x="84" y="429"/>
                    <a:pt x="84" y="500"/>
                  </a:cubicBezTo>
                  <a:cubicBezTo>
                    <a:pt x="96" y="667"/>
                    <a:pt x="96" y="845"/>
                    <a:pt x="96" y="1060"/>
                  </a:cubicBezTo>
                  <a:cubicBezTo>
                    <a:pt x="96" y="1274"/>
                    <a:pt x="108" y="1512"/>
                    <a:pt x="144" y="1762"/>
                  </a:cubicBezTo>
                  <a:cubicBezTo>
                    <a:pt x="179" y="2012"/>
                    <a:pt x="263" y="2262"/>
                    <a:pt x="394" y="2453"/>
                  </a:cubicBezTo>
                  <a:cubicBezTo>
                    <a:pt x="525" y="2643"/>
                    <a:pt x="644" y="2762"/>
                    <a:pt x="668" y="2905"/>
                  </a:cubicBezTo>
                  <a:cubicBezTo>
                    <a:pt x="703" y="3048"/>
                    <a:pt x="703" y="3191"/>
                    <a:pt x="739" y="3286"/>
                  </a:cubicBezTo>
                  <a:cubicBezTo>
                    <a:pt x="763" y="3322"/>
                    <a:pt x="775" y="3358"/>
                    <a:pt x="787" y="3381"/>
                  </a:cubicBezTo>
                  <a:cubicBezTo>
                    <a:pt x="803" y="3389"/>
                    <a:pt x="808" y="3398"/>
                    <a:pt x="810" y="3402"/>
                  </a:cubicBezTo>
                  <a:lnTo>
                    <a:pt x="810" y="3402"/>
                  </a:lnTo>
                  <a:cubicBezTo>
                    <a:pt x="807" y="3390"/>
                    <a:pt x="797" y="3345"/>
                    <a:pt x="787" y="3274"/>
                  </a:cubicBezTo>
                  <a:cubicBezTo>
                    <a:pt x="787" y="3179"/>
                    <a:pt x="822" y="3060"/>
                    <a:pt x="822" y="2893"/>
                  </a:cubicBezTo>
                  <a:cubicBezTo>
                    <a:pt x="822" y="2798"/>
                    <a:pt x="799" y="2691"/>
                    <a:pt x="763" y="2596"/>
                  </a:cubicBezTo>
                  <a:cubicBezTo>
                    <a:pt x="715" y="2500"/>
                    <a:pt x="668" y="2417"/>
                    <a:pt x="620" y="2322"/>
                  </a:cubicBezTo>
                  <a:cubicBezTo>
                    <a:pt x="537" y="2155"/>
                    <a:pt x="489" y="1941"/>
                    <a:pt x="441" y="1715"/>
                  </a:cubicBezTo>
                  <a:cubicBezTo>
                    <a:pt x="406" y="1488"/>
                    <a:pt x="394" y="1250"/>
                    <a:pt x="358" y="1036"/>
                  </a:cubicBezTo>
                  <a:cubicBezTo>
                    <a:pt x="334" y="833"/>
                    <a:pt x="287" y="631"/>
                    <a:pt x="239" y="476"/>
                  </a:cubicBezTo>
                  <a:cubicBezTo>
                    <a:pt x="215" y="393"/>
                    <a:pt x="179" y="322"/>
                    <a:pt x="156" y="262"/>
                  </a:cubicBezTo>
                  <a:cubicBezTo>
                    <a:pt x="132" y="202"/>
                    <a:pt x="108" y="155"/>
                    <a:pt x="84" y="119"/>
                  </a:cubicBezTo>
                  <a:cubicBezTo>
                    <a:pt x="25" y="36"/>
                    <a:pt x="1" y="0"/>
                    <a:pt x="1" y="0"/>
                  </a:cubicBezTo>
                  <a:close/>
                  <a:moveTo>
                    <a:pt x="810" y="3402"/>
                  </a:moveTo>
                  <a:cubicBezTo>
                    <a:pt x="810" y="3404"/>
                    <a:pt x="810" y="3405"/>
                    <a:pt x="810" y="3405"/>
                  </a:cubicBezTo>
                  <a:cubicBezTo>
                    <a:pt x="810" y="3405"/>
                    <a:pt x="810" y="3404"/>
                    <a:pt x="810" y="34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42"/>
            <p:cNvSpPr/>
            <p:nvPr/>
          </p:nvSpPr>
          <p:spPr>
            <a:xfrm>
              <a:off x="4995250" y="1282425"/>
              <a:ext cx="14325" cy="65525"/>
            </a:xfrm>
            <a:custGeom>
              <a:avLst/>
              <a:gdLst/>
              <a:ahLst/>
              <a:cxnLst/>
              <a:rect l="l" t="t" r="r" b="b"/>
              <a:pathLst>
                <a:path w="573" h="2621" extrusionOk="0">
                  <a:moveTo>
                    <a:pt x="144" y="1"/>
                  </a:moveTo>
                  <a:cubicBezTo>
                    <a:pt x="144" y="1"/>
                    <a:pt x="120" y="36"/>
                    <a:pt x="96" y="96"/>
                  </a:cubicBezTo>
                  <a:cubicBezTo>
                    <a:pt x="72" y="167"/>
                    <a:pt x="36" y="263"/>
                    <a:pt x="25" y="394"/>
                  </a:cubicBezTo>
                  <a:cubicBezTo>
                    <a:pt x="1" y="656"/>
                    <a:pt x="96" y="1001"/>
                    <a:pt x="179" y="1334"/>
                  </a:cubicBezTo>
                  <a:cubicBezTo>
                    <a:pt x="263" y="1668"/>
                    <a:pt x="275" y="1989"/>
                    <a:pt x="298" y="2227"/>
                  </a:cubicBezTo>
                  <a:cubicBezTo>
                    <a:pt x="310" y="2465"/>
                    <a:pt x="334" y="2620"/>
                    <a:pt x="334" y="2620"/>
                  </a:cubicBezTo>
                  <a:cubicBezTo>
                    <a:pt x="334" y="2620"/>
                    <a:pt x="382" y="2477"/>
                    <a:pt x="453" y="2239"/>
                  </a:cubicBezTo>
                  <a:cubicBezTo>
                    <a:pt x="513" y="2001"/>
                    <a:pt x="572" y="1656"/>
                    <a:pt x="477" y="1263"/>
                  </a:cubicBezTo>
                  <a:cubicBezTo>
                    <a:pt x="382" y="882"/>
                    <a:pt x="239" y="608"/>
                    <a:pt x="179" y="382"/>
                  </a:cubicBezTo>
                  <a:cubicBezTo>
                    <a:pt x="155" y="275"/>
                    <a:pt x="144" y="179"/>
                    <a:pt x="144" y="108"/>
                  </a:cubicBezTo>
                  <a:cubicBezTo>
                    <a:pt x="144" y="36"/>
                    <a:pt x="144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42"/>
            <p:cNvSpPr/>
            <p:nvPr/>
          </p:nvSpPr>
          <p:spPr>
            <a:xfrm>
              <a:off x="4607400" y="1211000"/>
              <a:ext cx="56875" cy="61625"/>
            </a:xfrm>
            <a:custGeom>
              <a:avLst/>
              <a:gdLst/>
              <a:ahLst/>
              <a:cxnLst/>
              <a:rect l="l" t="t" r="r" b="b"/>
              <a:pathLst>
                <a:path w="2275" h="2465" extrusionOk="0">
                  <a:moveTo>
                    <a:pt x="2275" y="0"/>
                  </a:moveTo>
                  <a:cubicBezTo>
                    <a:pt x="2275" y="0"/>
                    <a:pt x="1739" y="584"/>
                    <a:pt x="1239" y="1393"/>
                  </a:cubicBezTo>
                  <a:cubicBezTo>
                    <a:pt x="1180" y="1488"/>
                    <a:pt x="1120" y="1584"/>
                    <a:pt x="1061" y="1679"/>
                  </a:cubicBezTo>
                  <a:cubicBezTo>
                    <a:pt x="1013" y="1762"/>
                    <a:pt x="953" y="1810"/>
                    <a:pt x="882" y="1869"/>
                  </a:cubicBezTo>
                  <a:cubicBezTo>
                    <a:pt x="715" y="1977"/>
                    <a:pt x="549" y="2084"/>
                    <a:pt x="418" y="2167"/>
                  </a:cubicBezTo>
                  <a:cubicBezTo>
                    <a:pt x="156" y="2346"/>
                    <a:pt x="1" y="2465"/>
                    <a:pt x="1" y="2465"/>
                  </a:cubicBezTo>
                  <a:cubicBezTo>
                    <a:pt x="1" y="2465"/>
                    <a:pt x="191" y="2417"/>
                    <a:pt x="489" y="2310"/>
                  </a:cubicBezTo>
                  <a:cubicBezTo>
                    <a:pt x="644" y="2250"/>
                    <a:pt x="810" y="2191"/>
                    <a:pt x="1013" y="2096"/>
                  </a:cubicBezTo>
                  <a:cubicBezTo>
                    <a:pt x="1061" y="2072"/>
                    <a:pt x="1108" y="2036"/>
                    <a:pt x="1168" y="2000"/>
                  </a:cubicBezTo>
                  <a:cubicBezTo>
                    <a:pt x="1215" y="1953"/>
                    <a:pt x="1263" y="1905"/>
                    <a:pt x="1299" y="1846"/>
                  </a:cubicBezTo>
                  <a:cubicBezTo>
                    <a:pt x="1382" y="1750"/>
                    <a:pt x="1430" y="1655"/>
                    <a:pt x="1501" y="1548"/>
                  </a:cubicBezTo>
                  <a:cubicBezTo>
                    <a:pt x="2001" y="739"/>
                    <a:pt x="2275" y="0"/>
                    <a:pt x="2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42"/>
            <p:cNvSpPr/>
            <p:nvPr/>
          </p:nvSpPr>
          <p:spPr>
            <a:xfrm>
              <a:off x="4659800" y="1160100"/>
              <a:ext cx="49725" cy="26500"/>
            </a:xfrm>
            <a:custGeom>
              <a:avLst/>
              <a:gdLst/>
              <a:ahLst/>
              <a:cxnLst/>
              <a:rect l="l" t="t" r="r" b="b"/>
              <a:pathLst>
                <a:path w="1989" h="1060" extrusionOk="0">
                  <a:moveTo>
                    <a:pt x="1989" y="0"/>
                  </a:moveTo>
                  <a:cubicBezTo>
                    <a:pt x="1989" y="0"/>
                    <a:pt x="1846" y="0"/>
                    <a:pt x="1643" y="24"/>
                  </a:cubicBezTo>
                  <a:cubicBezTo>
                    <a:pt x="1429" y="60"/>
                    <a:pt x="1143" y="131"/>
                    <a:pt x="858" y="274"/>
                  </a:cubicBezTo>
                  <a:cubicBezTo>
                    <a:pt x="560" y="417"/>
                    <a:pt x="334" y="584"/>
                    <a:pt x="167" y="738"/>
                  </a:cubicBezTo>
                  <a:cubicBezTo>
                    <a:pt x="84" y="822"/>
                    <a:pt x="36" y="905"/>
                    <a:pt x="24" y="965"/>
                  </a:cubicBezTo>
                  <a:cubicBezTo>
                    <a:pt x="0" y="1024"/>
                    <a:pt x="0" y="1060"/>
                    <a:pt x="0" y="1060"/>
                  </a:cubicBezTo>
                  <a:cubicBezTo>
                    <a:pt x="0" y="1060"/>
                    <a:pt x="72" y="941"/>
                    <a:pt x="262" y="869"/>
                  </a:cubicBezTo>
                  <a:cubicBezTo>
                    <a:pt x="441" y="786"/>
                    <a:pt x="715" y="691"/>
                    <a:pt x="989" y="548"/>
                  </a:cubicBezTo>
                  <a:cubicBezTo>
                    <a:pt x="1262" y="417"/>
                    <a:pt x="1512" y="286"/>
                    <a:pt x="1691" y="179"/>
                  </a:cubicBezTo>
                  <a:cubicBezTo>
                    <a:pt x="1870" y="72"/>
                    <a:pt x="1989" y="0"/>
                    <a:pt x="19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42"/>
            <p:cNvSpPr/>
            <p:nvPr/>
          </p:nvSpPr>
          <p:spPr>
            <a:xfrm>
              <a:off x="4625575" y="1355050"/>
              <a:ext cx="10725" cy="50325"/>
            </a:xfrm>
            <a:custGeom>
              <a:avLst/>
              <a:gdLst/>
              <a:ahLst/>
              <a:cxnLst/>
              <a:rect l="l" t="t" r="r" b="b"/>
              <a:pathLst>
                <a:path w="429" h="2013" extrusionOk="0">
                  <a:moveTo>
                    <a:pt x="369" y="1"/>
                  </a:moveTo>
                  <a:cubicBezTo>
                    <a:pt x="369" y="1"/>
                    <a:pt x="322" y="108"/>
                    <a:pt x="262" y="287"/>
                  </a:cubicBezTo>
                  <a:cubicBezTo>
                    <a:pt x="203" y="465"/>
                    <a:pt x="131" y="715"/>
                    <a:pt x="72" y="989"/>
                  </a:cubicBezTo>
                  <a:cubicBezTo>
                    <a:pt x="24" y="1263"/>
                    <a:pt x="12" y="1513"/>
                    <a:pt x="0" y="1703"/>
                  </a:cubicBezTo>
                  <a:cubicBezTo>
                    <a:pt x="0" y="1894"/>
                    <a:pt x="0" y="2013"/>
                    <a:pt x="0" y="2013"/>
                  </a:cubicBezTo>
                  <a:cubicBezTo>
                    <a:pt x="0" y="2013"/>
                    <a:pt x="72" y="1918"/>
                    <a:pt x="155" y="1739"/>
                  </a:cubicBezTo>
                  <a:cubicBezTo>
                    <a:pt x="238" y="1572"/>
                    <a:pt x="334" y="1322"/>
                    <a:pt x="381" y="1037"/>
                  </a:cubicBezTo>
                  <a:cubicBezTo>
                    <a:pt x="429" y="763"/>
                    <a:pt x="429" y="501"/>
                    <a:pt x="417" y="310"/>
                  </a:cubicBezTo>
                  <a:cubicBezTo>
                    <a:pt x="393" y="120"/>
                    <a:pt x="369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42"/>
            <p:cNvSpPr/>
            <p:nvPr/>
          </p:nvSpPr>
          <p:spPr>
            <a:xfrm>
              <a:off x="4625250" y="1393602"/>
              <a:ext cx="12225" cy="51225"/>
            </a:xfrm>
            <a:custGeom>
              <a:avLst/>
              <a:gdLst/>
              <a:ahLst/>
              <a:cxnLst/>
              <a:rect l="l" t="t" r="r" b="b"/>
              <a:pathLst>
                <a:path w="489" h="2049" extrusionOk="0">
                  <a:moveTo>
                    <a:pt x="346" y="1"/>
                  </a:moveTo>
                  <a:cubicBezTo>
                    <a:pt x="346" y="1"/>
                    <a:pt x="310" y="120"/>
                    <a:pt x="275" y="298"/>
                  </a:cubicBezTo>
                  <a:cubicBezTo>
                    <a:pt x="239" y="489"/>
                    <a:pt x="179" y="739"/>
                    <a:pt x="132" y="1013"/>
                  </a:cubicBezTo>
                  <a:cubicBezTo>
                    <a:pt x="96" y="1287"/>
                    <a:pt x="60" y="1537"/>
                    <a:pt x="37" y="1727"/>
                  </a:cubicBezTo>
                  <a:cubicBezTo>
                    <a:pt x="13" y="1918"/>
                    <a:pt x="1" y="2049"/>
                    <a:pt x="1" y="2049"/>
                  </a:cubicBezTo>
                  <a:cubicBezTo>
                    <a:pt x="1" y="2049"/>
                    <a:pt x="84" y="1953"/>
                    <a:pt x="179" y="1787"/>
                  </a:cubicBezTo>
                  <a:cubicBezTo>
                    <a:pt x="287" y="1608"/>
                    <a:pt x="394" y="1358"/>
                    <a:pt x="441" y="1060"/>
                  </a:cubicBezTo>
                  <a:cubicBezTo>
                    <a:pt x="489" y="775"/>
                    <a:pt x="465" y="489"/>
                    <a:pt x="429" y="298"/>
                  </a:cubicBezTo>
                  <a:cubicBezTo>
                    <a:pt x="394" y="108"/>
                    <a:pt x="346" y="1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4" name="Google Shape;1484;p42"/>
          <p:cNvGrpSpPr/>
          <p:nvPr/>
        </p:nvGrpSpPr>
        <p:grpSpPr>
          <a:xfrm rot="10800000" flipH="1">
            <a:off x="8042584" y="4087659"/>
            <a:ext cx="647990" cy="606249"/>
            <a:chOff x="2813175" y="506150"/>
            <a:chExt cx="451750" cy="422650"/>
          </a:xfrm>
        </p:grpSpPr>
        <p:sp>
          <p:nvSpPr>
            <p:cNvPr id="1485" name="Google Shape;1485;p42"/>
            <p:cNvSpPr/>
            <p:nvPr/>
          </p:nvSpPr>
          <p:spPr>
            <a:xfrm>
              <a:off x="2813175" y="620900"/>
              <a:ext cx="158450" cy="152875"/>
            </a:xfrm>
            <a:custGeom>
              <a:avLst/>
              <a:gdLst/>
              <a:ahLst/>
              <a:cxnLst/>
              <a:rect l="l" t="t" r="r" b="b"/>
              <a:pathLst>
                <a:path w="6338" h="6115" extrusionOk="0">
                  <a:moveTo>
                    <a:pt x="5190" y="1"/>
                  </a:moveTo>
                  <a:lnTo>
                    <a:pt x="1" y="6115"/>
                  </a:lnTo>
                  <a:lnTo>
                    <a:pt x="6338" y="2398"/>
                  </a:lnTo>
                  <a:lnTo>
                    <a:pt x="5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42"/>
            <p:cNvSpPr/>
            <p:nvPr/>
          </p:nvSpPr>
          <p:spPr>
            <a:xfrm>
              <a:off x="2923225" y="661575"/>
              <a:ext cx="161450" cy="93800"/>
            </a:xfrm>
            <a:custGeom>
              <a:avLst/>
              <a:gdLst/>
              <a:ahLst/>
              <a:cxnLst/>
              <a:rect l="l" t="t" r="r" b="b"/>
              <a:pathLst>
                <a:path w="6458" h="3752" extrusionOk="0">
                  <a:moveTo>
                    <a:pt x="5926" y="1"/>
                  </a:moveTo>
                  <a:lnTo>
                    <a:pt x="0" y="3752"/>
                  </a:lnTo>
                  <a:lnTo>
                    <a:pt x="0" y="3752"/>
                  </a:lnTo>
                  <a:lnTo>
                    <a:pt x="6457" y="2416"/>
                  </a:lnTo>
                  <a:lnTo>
                    <a:pt x="59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42"/>
            <p:cNvSpPr/>
            <p:nvPr/>
          </p:nvSpPr>
          <p:spPr>
            <a:xfrm>
              <a:off x="2848725" y="506150"/>
              <a:ext cx="74525" cy="173450"/>
            </a:xfrm>
            <a:custGeom>
              <a:avLst/>
              <a:gdLst/>
              <a:ahLst/>
              <a:cxnLst/>
              <a:rect l="l" t="t" r="r" b="b"/>
              <a:pathLst>
                <a:path w="2981" h="6938" extrusionOk="0">
                  <a:moveTo>
                    <a:pt x="1302" y="1"/>
                  </a:moveTo>
                  <a:lnTo>
                    <a:pt x="0" y="6937"/>
                  </a:lnTo>
                  <a:lnTo>
                    <a:pt x="2980" y="1285"/>
                  </a:lnTo>
                  <a:lnTo>
                    <a:pt x="13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42"/>
            <p:cNvSpPr/>
            <p:nvPr/>
          </p:nvSpPr>
          <p:spPr>
            <a:xfrm>
              <a:off x="3071800" y="823000"/>
              <a:ext cx="111350" cy="105800"/>
            </a:xfrm>
            <a:custGeom>
              <a:avLst/>
              <a:gdLst/>
              <a:ahLst/>
              <a:cxnLst/>
              <a:rect l="l" t="t" r="r" b="b"/>
              <a:pathLst>
                <a:path w="4454" h="4232" extrusionOk="0">
                  <a:moveTo>
                    <a:pt x="840" y="1"/>
                  </a:moveTo>
                  <a:lnTo>
                    <a:pt x="891" y="1456"/>
                  </a:lnTo>
                  <a:lnTo>
                    <a:pt x="0" y="2604"/>
                  </a:lnTo>
                  <a:lnTo>
                    <a:pt x="1405" y="3032"/>
                  </a:lnTo>
                  <a:lnTo>
                    <a:pt x="2227" y="4231"/>
                  </a:lnTo>
                  <a:lnTo>
                    <a:pt x="3049" y="3032"/>
                  </a:lnTo>
                  <a:lnTo>
                    <a:pt x="4453" y="2604"/>
                  </a:lnTo>
                  <a:lnTo>
                    <a:pt x="3563" y="1456"/>
                  </a:lnTo>
                  <a:lnTo>
                    <a:pt x="3597" y="1"/>
                  </a:lnTo>
                  <a:lnTo>
                    <a:pt x="2227" y="48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42"/>
            <p:cNvSpPr/>
            <p:nvPr/>
          </p:nvSpPr>
          <p:spPr>
            <a:xfrm>
              <a:off x="3089350" y="838000"/>
              <a:ext cx="75825" cy="71950"/>
            </a:xfrm>
            <a:custGeom>
              <a:avLst/>
              <a:gdLst/>
              <a:ahLst/>
              <a:cxnLst/>
              <a:rect l="l" t="t" r="r" b="b"/>
              <a:pathLst>
                <a:path w="3033" h="2878" extrusionOk="0">
                  <a:moveTo>
                    <a:pt x="583" y="0"/>
                  </a:moveTo>
                  <a:lnTo>
                    <a:pt x="617" y="993"/>
                  </a:lnTo>
                  <a:lnTo>
                    <a:pt x="1" y="1781"/>
                  </a:lnTo>
                  <a:lnTo>
                    <a:pt x="960" y="2072"/>
                  </a:lnTo>
                  <a:lnTo>
                    <a:pt x="1525" y="2877"/>
                  </a:lnTo>
                  <a:lnTo>
                    <a:pt x="2090" y="2072"/>
                  </a:lnTo>
                  <a:lnTo>
                    <a:pt x="3032" y="1781"/>
                  </a:lnTo>
                  <a:lnTo>
                    <a:pt x="2433" y="993"/>
                  </a:lnTo>
                  <a:lnTo>
                    <a:pt x="2467" y="0"/>
                  </a:lnTo>
                  <a:lnTo>
                    <a:pt x="1525" y="325"/>
                  </a:lnTo>
                  <a:lnTo>
                    <a:pt x="58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42"/>
            <p:cNvSpPr/>
            <p:nvPr/>
          </p:nvSpPr>
          <p:spPr>
            <a:xfrm>
              <a:off x="3127450" y="639325"/>
              <a:ext cx="137475" cy="140025"/>
            </a:xfrm>
            <a:custGeom>
              <a:avLst/>
              <a:gdLst/>
              <a:ahLst/>
              <a:cxnLst/>
              <a:rect l="l" t="t" r="r" b="b"/>
              <a:pathLst>
                <a:path w="5499" h="5601" extrusionOk="0">
                  <a:moveTo>
                    <a:pt x="2313" y="0"/>
                  </a:moveTo>
                  <a:lnTo>
                    <a:pt x="1628" y="1713"/>
                  </a:lnTo>
                  <a:lnTo>
                    <a:pt x="1" y="2586"/>
                  </a:lnTo>
                  <a:lnTo>
                    <a:pt x="1405" y="3785"/>
                  </a:lnTo>
                  <a:lnTo>
                    <a:pt x="1748" y="5601"/>
                  </a:lnTo>
                  <a:lnTo>
                    <a:pt x="3324" y="4642"/>
                  </a:lnTo>
                  <a:lnTo>
                    <a:pt x="5156" y="4881"/>
                  </a:lnTo>
                  <a:lnTo>
                    <a:pt x="4711" y="3083"/>
                  </a:lnTo>
                  <a:lnTo>
                    <a:pt x="5499" y="1405"/>
                  </a:lnTo>
                  <a:lnTo>
                    <a:pt x="3666" y="1267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42"/>
            <p:cNvSpPr/>
            <p:nvPr/>
          </p:nvSpPr>
          <p:spPr>
            <a:xfrm>
              <a:off x="3150575" y="662425"/>
              <a:ext cx="94225" cy="95525"/>
            </a:xfrm>
            <a:custGeom>
              <a:avLst/>
              <a:gdLst/>
              <a:ahLst/>
              <a:cxnLst/>
              <a:rect l="l" t="t" r="r" b="b"/>
              <a:pathLst>
                <a:path w="3769" h="3821" extrusionOk="0">
                  <a:moveTo>
                    <a:pt x="1594" y="1"/>
                  </a:moveTo>
                  <a:lnTo>
                    <a:pt x="1114" y="1166"/>
                  </a:lnTo>
                  <a:lnTo>
                    <a:pt x="1" y="1765"/>
                  </a:lnTo>
                  <a:lnTo>
                    <a:pt x="977" y="2587"/>
                  </a:lnTo>
                  <a:lnTo>
                    <a:pt x="1200" y="3820"/>
                  </a:lnTo>
                  <a:lnTo>
                    <a:pt x="2279" y="3152"/>
                  </a:lnTo>
                  <a:lnTo>
                    <a:pt x="3529" y="3324"/>
                  </a:lnTo>
                  <a:lnTo>
                    <a:pt x="3221" y="2090"/>
                  </a:lnTo>
                  <a:lnTo>
                    <a:pt x="3769" y="960"/>
                  </a:lnTo>
                  <a:lnTo>
                    <a:pt x="2518" y="857"/>
                  </a:lnTo>
                  <a:lnTo>
                    <a:pt x="159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2" name="Google Shape;1492;p42"/>
          <p:cNvGrpSpPr/>
          <p:nvPr/>
        </p:nvGrpSpPr>
        <p:grpSpPr>
          <a:xfrm>
            <a:off x="4997995" y="372622"/>
            <a:ext cx="647990" cy="681770"/>
            <a:chOff x="870550" y="362275"/>
            <a:chExt cx="451750" cy="475300"/>
          </a:xfrm>
        </p:grpSpPr>
        <p:sp>
          <p:nvSpPr>
            <p:cNvPr id="1493" name="Google Shape;1493;p42"/>
            <p:cNvSpPr/>
            <p:nvPr/>
          </p:nvSpPr>
          <p:spPr>
            <a:xfrm>
              <a:off x="963875" y="525000"/>
              <a:ext cx="257375" cy="191850"/>
            </a:xfrm>
            <a:custGeom>
              <a:avLst/>
              <a:gdLst/>
              <a:ahLst/>
              <a:cxnLst/>
              <a:rect l="l" t="t" r="r" b="b"/>
              <a:pathLst>
                <a:path w="10295" h="7674" extrusionOk="0">
                  <a:moveTo>
                    <a:pt x="2022" y="0"/>
                  </a:moveTo>
                  <a:lnTo>
                    <a:pt x="1" y="2912"/>
                  </a:lnTo>
                  <a:lnTo>
                    <a:pt x="10294" y="7673"/>
                  </a:lnTo>
                  <a:lnTo>
                    <a:pt x="20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42"/>
            <p:cNvSpPr/>
            <p:nvPr/>
          </p:nvSpPr>
          <p:spPr>
            <a:xfrm>
              <a:off x="1058075" y="362275"/>
              <a:ext cx="128475" cy="269350"/>
            </a:xfrm>
            <a:custGeom>
              <a:avLst/>
              <a:gdLst/>
              <a:ahLst/>
              <a:cxnLst/>
              <a:rect l="l" t="t" r="r" b="b"/>
              <a:pathLst>
                <a:path w="5139" h="10774" extrusionOk="0">
                  <a:moveTo>
                    <a:pt x="3837" y="1"/>
                  </a:moveTo>
                  <a:lnTo>
                    <a:pt x="1" y="1559"/>
                  </a:lnTo>
                  <a:lnTo>
                    <a:pt x="5139" y="10774"/>
                  </a:lnTo>
                  <a:lnTo>
                    <a:pt x="38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42"/>
            <p:cNvSpPr/>
            <p:nvPr/>
          </p:nvSpPr>
          <p:spPr>
            <a:xfrm>
              <a:off x="870550" y="729225"/>
              <a:ext cx="110925" cy="108350"/>
            </a:xfrm>
            <a:custGeom>
              <a:avLst/>
              <a:gdLst/>
              <a:ahLst/>
              <a:cxnLst/>
              <a:rect l="l" t="t" r="r" b="b"/>
              <a:pathLst>
                <a:path w="4437" h="4334" extrusionOk="0">
                  <a:moveTo>
                    <a:pt x="2073" y="1"/>
                  </a:moveTo>
                  <a:lnTo>
                    <a:pt x="1353" y="1268"/>
                  </a:lnTo>
                  <a:lnTo>
                    <a:pt x="0" y="1816"/>
                  </a:lnTo>
                  <a:lnTo>
                    <a:pt x="994" y="2878"/>
                  </a:lnTo>
                  <a:lnTo>
                    <a:pt x="1079" y="4334"/>
                  </a:lnTo>
                  <a:lnTo>
                    <a:pt x="2415" y="3734"/>
                  </a:lnTo>
                  <a:lnTo>
                    <a:pt x="3819" y="4094"/>
                  </a:lnTo>
                  <a:lnTo>
                    <a:pt x="3648" y="2638"/>
                  </a:lnTo>
                  <a:lnTo>
                    <a:pt x="4436" y="1405"/>
                  </a:lnTo>
                  <a:lnTo>
                    <a:pt x="2997" y="1131"/>
                  </a:lnTo>
                  <a:lnTo>
                    <a:pt x="207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42"/>
            <p:cNvSpPr/>
            <p:nvPr/>
          </p:nvSpPr>
          <p:spPr>
            <a:xfrm>
              <a:off x="888525" y="747650"/>
              <a:ext cx="75800" cy="74100"/>
            </a:xfrm>
            <a:custGeom>
              <a:avLst/>
              <a:gdLst/>
              <a:ahLst/>
              <a:cxnLst/>
              <a:rect l="l" t="t" r="r" b="b"/>
              <a:pathLst>
                <a:path w="3032" h="2964" extrusionOk="0">
                  <a:moveTo>
                    <a:pt x="1422" y="0"/>
                  </a:moveTo>
                  <a:lnTo>
                    <a:pt x="942" y="874"/>
                  </a:lnTo>
                  <a:lnTo>
                    <a:pt x="0" y="1233"/>
                  </a:lnTo>
                  <a:lnTo>
                    <a:pt x="686" y="1970"/>
                  </a:lnTo>
                  <a:lnTo>
                    <a:pt x="754" y="2963"/>
                  </a:lnTo>
                  <a:lnTo>
                    <a:pt x="1645" y="2552"/>
                  </a:lnTo>
                  <a:lnTo>
                    <a:pt x="2621" y="2792"/>
                  </a:lnTo>
                  <a:lnTo>
                    <a:pt x="2501" y="1816"/>
                  </a:lnTo>
                  <a:lnTo>
                    <a:pt x="3032" y="976"/>
                  </a:lnTo>
                  <a:lnTo>
                    <a:pt x="2056" y="771"/>
                  </a:lnTo>
                  <a:lnTo>
                    <a:pt x="142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42"/>
            <p:cNvSpPr/>
            <p:nvPr/>
          </p:nvSpPr>
          <p:spPr>
            <a:xfrm>
              <a:off x="1184825" y="403825"/>
              <a:ext cx="137475" cy="140025"/>
            </a:xfrm>
            <a:custGeom>
              <a:avLst/>
              <a:gdLst/>
              <a:ahLst/>
              <a:cxnLst/>
              <a:rect l="l" t="t" r="r" b="b"/>
              <a:pathLst>
                <a:path w="5499" h="5601" extrusionOk="0">
                  <a:moveTo>
                    <a:pt x="2313" y="0"/>
                  </a:moveTo>
                  <a:lnTo>
                    <a:pt x="1610" y="1696"/>
                  </a:lnTo>
                  <a:lnTo>
                    <a:pt x="0" y="2586"/>
                  </a:lnTo>
                  <a:lnTo>
                    <a:pt x="1405" y="3785"/>
                  </a:lnTo>
                  <a:lnTo>
                    <a:pt x="1747" y="5601"/>
                  </a:lnTo>
                  <a:lnTo>
                    <a:pt x="3323" y="4625"/>
                  </a:lnTo>
                  <a:lnTo>
                    <a:pt x="5156" y="4864"/>
                  </a:lnTo>
                  <a:lnTo>
                    <a:pt x="4710" y="3066"/>
                  </a:lnTo>
                  <a:lnTo>
                    <a:pt x="5498" y="1405"/>
                  </a:lnTo>
                  <a:lnTo>
                    <a:pt x="3666" y="1268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42"/>
            <p:cNvSpPr/>
            <p:nvPr/>
          </p:nvSpPr>
          <p:spPr>
            <a:xfrm>
              <a:off x="1207950" y="426500"/>
              <a:ext cx="94225" cy="95950"/>
            </a:xfrm>
            <a:custGeom>
              <a:avLst/>
              <a:gdLst/>
              <a:ahLst/>
              <a:cxnLst/>
              <a:rect l="l" t="t" r="r" b="b"/>
              <a:pathLst>
                <a:path w="3769" h="3838" extrusionOk="0">
                  <a:moveTo>
                    <a:pt x="1593" y="1"/>
                  </a:moveTo>
                  <a:lnTo>
                    <a:pt x="1114" y="1166"/>
                  </a:lnTo>
                  <a:lnTo>
                    <a:pt x="0" y="1782"/>
                  </a:lnTo>
                  <a:lnTo>
                    <a:pt x="959" y="2587"/>
                  </a:lnTo>
                  <a:lnTo>
                    <a:pt x="1199" y="3837"/>
                  </a:lnTo>
                  <a:lnTo>
                    <a:pt x="2278" y="3169"/>
                  </a:lnTo>
                  <a:lnTo>
                    <a:pt x="3528" y="3324"/>
                  </a:lnTo>
                  <a:lnTo>
                    <a:pt x="3220" y="2108"/>
                  </a:lnTo>
                  <a:lnTo>
                    <a:pt x="3768" y="960"/>
                  </a:lnTo>
                  <a:lnTo>
                    <a:pt x="2501" y="874"/>
                  </a:lnTo>
                  <a:lnTo>
                    <a:pt x="159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9" name="Google Shape;1499;p42"/>
          <p:cNvGrpSpPr/>
          <p:nvPr/>
        </p:nvGrpSpPr>
        <p:grpSpPr>
          <a:xfrm>
            <a:off x="3904781" y="2170649"/>
            <a:ext cx="916384" cy="922783"/>
            <a:chOff x="1439600" y="4469800"/>
            <a:chExt cx="615725" cy="620025"/>
          </a:xfrm>
        </p:grpSpPr>
        <p:sp>
          <p:nvSpPr>
            <p:cNvPr id="1500" name="Google Shape;1500;p42"/>
            <p:cNvSpPr/>
            <p:nvPr/>
          </p:nvSpPr>
          <p:spPr>
            <a:xfrm>
              <a:off x="1470000" y="4473650"/>
              <a:ext cx="581050" cy="598600"/>
            </a:xfrm>
            <a:custGeom>
              <a:avLst/>
              <a:gdLst/>
              <a:ahLst/>
              <a:cxnLst/>
              <a:rect l="l" t="t" r="r" b="b"/>
              <a:pathLst>
                <a:path w="23242" h="23944" extrusionOk="0">
                  <a:moveTo>
                    <a:pt x="23241" y="0"/>
                  </a:moveTo>
                  <a:lnTo>
                    <a:pt x="8821" y="9197"/>
                  </a:lnTo>
                  <a:lnTo>
                    <a:pt x="12640" y="13719"/>
                  </a:lnTo>
                  <a:lnTo>
                    <a:pt x="0" y="23944"/>
                  </a:lnTo>
                  <a:lnTo>
                    <a:pt x="0" y="23944"/>
                  </a:lnTo>
                  <a:lnTo>
                    <a:pt x="19765" y="15689"/>
                  </a:lnTo>
                  <a:lnTo>
                    <a:pt x="14353" y="9934"/>
                  </a:lnTo>
                  <a:lnTo>
                    <a:pt x="2324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42"/>
            <p:cNvSpPr/>
            <p:nvPr/>
          </p:nvSpPr>
          <p:spPr>
            <a:xfrm>
              <a:off x="1439600" y="4469800"/>
              <a:ext cx="615725" cy="620025"/>
            </a:xfrm>
            <a:custGeom>
              <a:avLst/>
              <a:gdLst/>
              <a:ahLst/>
              <a:cxnLst/>
              <a:rect l="l" t="t" r="r" b="b"/>
              <a:pathLst>
                <a:path w="24629" h="24801" extrusionOk="0">
                  <a:moveTo>
                    <a:pt x="24114" y="443"/>
                  </a:moveTo>
                  <a:cubicBezTo>
                    <a:pt x="23446" y="1140"/>
                    <a:pt x="22779" y="1838"/>
                    <a:pt x="22111" y="2535"/>
                  </a:cubicBezTo>
                  <a:cubicBezTo>
                    <a:pt x="21340" y="3323"/>
                    <a:pt x="20587" y="4145"/>
                    <a:pt x="19816" y="4950"/>
                  </a:cubicBezTo>
                  <a:lnTo>
                    <a:pt x="17538" y="7382"/>
                  </a:lnTo>
                  <a:lnTo>
                    <a:pt x="15277" y="9814"/>
                  </a:lnTo>
                  <a:lnTo>
                    <a:pt x="15038" y="10071"/>
                  </a:lnTo>
                  <a:lnTo>
                    <a:pt x="15277" y="10345"/>
                  </a:lnTo>
                  <a:cubicBezTo>
                    <a:pt x="16168" y="11321"/>
                    <a:pt x="17059" y="12297"/>
                    <a:pt x="17949" y="13256"/>
                  </a:cubicBezTo>
                  <a:lnTo>
                    <a:pt x="19302" y="14712"/>
                  </a:lnTo>
                  <a:lnTo>
                    <a:pt x="20195" y="15686"/>
                  </a:lnTo>
                  <a:lnTo>
                    <a:pt x="20195" y="15686"/>
                  </a:lnTo>
                  <a:lnTo>
                    <a:pt x="18326" y="16459"/>
                  </a:lnTo>
                  <a:cubicBezTo>
                    <a:pt x="17504" y="16802"/>
                    <a:pt x="16699" y="17161"/>
                    <a:pt x="15877" y="17504"/>
                  </a:cubicBezTo>
                  <a:lnTo>
                    <a:pt x="10944" y="19611"/>
                  </a:lnTo>
                  <a:lnTo>
                    <a:pt x="8495" y="20672"/>
                  </a:lnTo>
                  <a:lnTo>
                    <a:pt x="6029" y="21751"/>
                  </a:lnTo>
                  <a:lnTo>
                    <a:pt x="2430" y="23342"/>
                  </a:lnTo>
                  <a:lnTo>
                    <a:pt x="2895" y="22950"/>
                  </a:lnTo>
                  <a:lnTo>
                    <a:pt x="4470" y="21649"/>
                  </a:lnTo>
                  <a:lnTo>
                    <a:pt x="6046" y="20364"/>
                  </a:lnTo>
                  <a:lnTo>
                    <a:pt x="7622" y="19097"/>
                  </a:lnTo>
                  <a:cubicBezTo>
                    <a:pt x="8153" y="18669"/>
                    <a:pt x="8683" y="18258"/>
                    <a:pt x="9214" y="17829"/>
                  </a:cubicBezTo>
                  <a:cubicBezTo>
                    <a:pt x="9745" y="17418"/>
                    <a:pt x="10293" y="17007"/>
                    <a:pt x="10824" y="16596"/>
                  </a:cubicBezTo>
                  <a:lnTo>
                    <a:pt x="14044" y="14113"/>
                  </a:lnTo>
                  <a:lnTo>
                    <a:pt x="14284" y="13924"/>
                  </a:lnTo>
                  <a:lnTo>
                    <a:pt x="14078" y="13685"/>
                  </a:lnTo>
                  <a:cubicBezTo>
                    <a:pt x="13462" y="12914"/>
                    <a:pt x="12845" y="12143"/>
                    <a:pt x="12212" y="11372"/>
                  </a:cubicBezTo>
                  <a:lnTo>
                    <a:pt x="11270" y="10242"/>
                  </a:lnTo>
                  <a:lnTo>
                    <a:pt x="10606" y="9446"/>
                  </a:lnTo>
                  <a:lnTo>
                    <a:pt x="10606" y="9446"/>
                  </a:lnTo>
                  <a:cubicBezTo>
                    <a:pt x="11084" y="9141"/>
                    <a:pt x="11562" y="8826"/>
                    <a:pt x="12040" y="8512"/>
                  </a:cubicBezTo>
                  <a:lnTo>
                    <a:pt x="13839" y="7365"/>
                  </a:lnTo>
                  <a:lnTo>
                    <a:pt x="15620" y="6183"/>
                  </a:lnTo>
                  <a:cubicBezTo>
                    <a:pt x="16219" y="5789"/>
                    <a:pt x="16819" y="5412"/>
                    <a:pt x="17401" y="5018"/>
                  </a:cubicBezTo>
                  <a:cubicBezTo>
                    <a:pt x="18600" y="4230"/>
                    <a:pt x="19782" y="3426"/>
                    <a:pt x="20964" y="2621"/>
                  </a:cubicBezTo>
                  <a:lnTo>
                    <a:pt x="22728" y="1422"/>
                  </a:lnTo>
                  <a:cubicBezTo>
                    <a:pt x="23190" y="1095"/>
                    <a:pt x="23652" y="769"/>
                    <a:pt x="24114" y="443"/>
                  </a:cubicBezTo>
                  <a:close/>
                  <a:moveTo>
                    <a:pt x="24629" y="0"/>
                  </a:moveTo>
                  <a:lnTo>
                    <a:pt x="24440" y="120"/>
                  </a:lnTo>
                  <a:cubicBezTo>
                    <a:pt x="24436" y="122"/>
                    <a:pt x="24432" y="125"/>
                    <a:pt x="24428" y="127"/>
                  </a:cubicBezTo>
                  <a:lnTo>
                    <a:pt x="24428" y="127"/>
                  </a:lnTo>
                  <a:lnTo>
                    <a:pt x="24423" y="120"/>
                  </a:lnTo>
                  <a:cubicBezTo>
                    <a:pt x="24416" y="128"/>
                    <a:pt x="24409" y="135"/>
                    <a:pt x="24402" y="143"/>
                  </a:cubicBezTo>
                  <a:lnTo>
                    <a:pt x="24402" y="143"/>
                  </a:lnTo>
                  <a:cubicBezTo>
                    <a:pt x="23797" y="495"/>
                    <a:pt x="23178" y="847"/>
                    <a:pt x="22591" y="1199"/>
                  </a:cubicBezTo>
                  <a:lnTo>
                    <a:pt x="20741" y="2278"/>
                  </a:lnTo>
                  <a:cubicBezTo>
                    <a:pt x="19525" y="3014"/>
                    <a:pt x="18292" y="3751"/>
                    <a:pt x="17076" y="4505"/>
                  </a:cubicBezTo>
                  <a:cubicBezTo>
                    <a:pt x="16476" y="4864"/>
                    <a:pt x="15860" y="5241"/>
                    <a:pt x="15260" y="5618"/>
                  </a:cubicBezTo>
                  <a:lnTo>
                    <a:pt x="13445" y="6748"/>
                  </a:lnTo>
                  <a:lnTo>
                    <a:pt x="11629" y="7879"/>
                  </a:lnTo>
                  <a:cubicBezTo>
                    <a:pt x="11030" y="8272"/>
                    <a:pt x="10413" y="8649"/>
                    <a:pt x="9831" y="9026"/>
                  </a:cubicBezTo>
                  <a:lnTo>
                    <a:pt x="9454" y="9266"/>
                  </a:lnTo>
                  <a:lnTo>
                    <a:pt x="9728" y="9591"/>
                  </a:lnTo>
                  <a:lnTo>
                    <a:pt x="10704" y="10722"/>
                  </a:lnTo>
                  <a:lnTo>
                    <a:pt x="11664" y="11852"/>
                  </a:lnTo>
                  <a:cubicBezTo>
                    <a:pt x="12250" y="12516"/>
                    <a:pt x="12850" y="13179"/>
                    <a:pt x="13440" y="13843"/>
                  </a:cubicBezTo>
                  <a:lnTo>
                    <a:pt x="13440" y="13843"/>
                  </a:lnTo>
                  <a:lnTo>
                    <a:pt x="10567" y="16271"/>
                  </a:lnTo>
                  <a:cubicBezTo>
                    <a:pt x="10054" y="16716"/>
                    <a:pt x="9540" y="17161"/>
                    <a:pt x="9026" y="17590"/>
                  </a:cubicBezTo>
                  <a:cubicBezTo>
                    <a:pt x="8495" y="18018"/>
                    <a:pt x="7981" y="18463"/>
                    <a:pt x="7450" y="18891"/>
                  </a:cubicBezTo>
                  <a:lnTo>
                    <a:pt x="5875" y="20159"/>
                  </a:lnTo>
                  <a:lnTo>
                    <a:pt x="4299" y="21443"/>
                  </a:lnTo>
                  <a:lnTo>
                    <a:pt x="2689" y="22693"/>
                  </a:lnTo>
                  <a:lnTo>
                    <a:pt x="1096" y="23944"/>
                  </a:lnTo>
                  <a:lnTo>
                    <a:pt x="0" y="24800"/>
                  </a:lnTo>
                  <a:lnTo>
                    <a:pt x="1302" y="24286"/>
                  </a:lnTo>
                  <a:lnTo>
                    <a:pt x="6286" y="22334"/>
                  </a:lnTo>
                  <a:lnTo>
                    <a:pt x="8769" y="21340"/>
                  </a:lnTo>
                  <a:lnTo>
                    <a:pt x="11253" y="20330"/>
                  </a:lnTo>
                  <a:lnTo>
                    <a:pt x="16202" y="18309"/>
                  </a:lnTo>
                  <a:cubicBezTo>
                    <a:pt x="17041" y="17984"/>
                    <a:pt x="17864" y="17641"/>
                    <a:pt x="18686" y="17298"/>
                  </a:cubicBezTo>
                  <a:lnTo>
                    <a:pt x="21152" y="16271"/>
                  </a:lnTo>
                  <a:lnTo>
                    <a:pt x="21769" y="16014"/>
                  </a:lnTo>
                  <a:lnTo>
                    <a:pt x="21306" y="15534"/>
                  </a:lnTo>
                  <a:lnTo>
                    <a:pt x="19953" y="14096"/>
                  </a:lnTo>
                  <a:lnTo>
                    <a:pt x="18583" y="12674"/>
                  </a:lnTo>
                  <a:cubicBezTo>
                    <a:pt x="17771" y="11799"/>
                    <a:pt x="16930" y="10939"/>
                    <a:pt x="16100" y="10067"/>
                  </a:cubicBezTo>
                  <a:lnTo>
                    <a:pt x="16100" y="10067"/>
                  </a:lnTo>
                  <a:lnTo>
                    <a:pt x="18035" y="7827"/>
                  </a:lnTo>
                  <a:lnTo>
                    <a:pt x="20210" y="5292"/>
                  </a:lnTo>
                  <a:cubicBezTo>
                    <a:pt x="20929" y="4436"/>
                    <a:pt x="21649" y="3597"/>
                    <a:pt x="22351" y="2740"/>
                  </a:cubicBezTo>
                  <a:cubicBezTo>
                    <a:pt x="23070" y="1901"/>
                    <a:pt x="23790" y="1045"/>
                    <a:pt x="24492" y="188"/>
                  </a:cubicBezTo>
                  <a:lnTo>
                    <a:pt x="246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2" name="Google Shape;1502;p42"/>
          <p:cNvGrpSpPr/>
          <p:nvPr/>
        </p:nvGrpSpPr>
        <p:grpSpPr>
          <a:xfrm flipH="1">
            <a:off x="8155033" y="317285"/>
            <a:ext cx="647990" cy="681770"/>
            <a:chOff x="870550" y="362275"/>
            <a:chExt cx="451750" cy="475300"/>
          </a:xfrm>
        </p:grpSpPr>
        <p:sp>
          <p:nvSpPr>
            <p:cNvPr id="1503" name="Google Shape;1503;p42"/>
            <p:cNvSpPr/>
            <p:nvPr/>
          </p:nvSpPr>
          <p:spPr>
            <a:xfrm>
              <a:off x="963875" y="525000"/>
              <a:ext cx="257375" cy="191850"/>
            </a:xfrm>
            <a:custGeom>
              <a:avLst/>
              <a:gdLst/>
              <a:ahLst/>
              <a:cxnLst/>
              <a:rect l="l" t="t" r="r" b="b"/>
              <a:pathLst>
                <a:path w="10295" h="7674" extrusionOk="0">
                  <a:moveTo>
                    <a:pt x="2022" y="0"/>
                  </a:moveTo>
                  <a:lnTo>
                    <a:pt x="1" y="2912"/>
                  </a:lnTo>
                  <a:lnTo>
                    <a:pt x="10294" y="7673"/>
                  </a:lnTo>
                  <a:lnTo>
                    <a:pt x="20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42"/>
            <p:cNvSpPr/>
            <p:nvPr/>
          </p:nvSpPr>
          <p:spPr>
            <a:xfrm>
              <a:off x="1058075" y="362275"/>
              <a:ext cx="128475" cy="269350"/>
            </a:xfrm>
            <a:custGeom>
              <a:avLst/>
              <a:gdLst/>
              <a:ahLst/>
              <a:cxnLst/>
              <a:rect l="l" t="t" r="r" b="b"/>
              <a:pathLst>
                <a:path w="5139" h="10774" extrusionOk="0">
                  <a:moveTo>
                    <a:pt x="3837" y="1"/>
                  </a:moveTo>
                  <a:lnTo>
                    <a:pt x="1" y="1559"/>
                  </a:lnTo>
                  <a:lnTo>
                    <a:pt x="5139" y="10774"/>
                  </a:lnTo>
                  <a:lnTo>
                    <a:pt x="38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42"/>
            <p:cNvSpPr/>
            <p:nvPr/>
          </p:nvSpPr>
          <p:spPr>
            <a:xfrm>
              <a:off x="870550" y="729225"/>
              <a:ext cx="110925" cy="108350"/>
            </a:xfrm>
            <a:custGeom>
              <a:avLst/>
              <a:gdLst/>
              <a:ahLst/>
              <a:cxnLst/>
              <a:rect l="l" t="t" r="r" b="b"/>
              <a:pathLst>
                <a:path w="4437" h="4334" extrusionOk="0">
                  <a:moveTo>
                    <a:pt x="2073" y="1"/>
                  </a:moveTo>
                  <a:lnTo>
                    <a:pt x="1353" y="1268"/>
                  </a:lnTo>
                  <a:lnTo>
                    <a:pt x="0" y="1816"/>
                  </a:lnTo>
                  <a:lnTo>
                    <a:pt x="994" y="2878"/>
                  </a:lnTo>
                  <a:lnTo>
                    <a:pt x="1079" y="4334"/>
                  </a:lnTo>
                  <a:lnTo>
                    <a:pt x="2415" y="3734"/>
                  </a:lnTo>
                  <a:lnTo>
                    <a:pt x="3819" y="4094"/>
                  </a:lnTo>
                  <a:lnTo>
                    <a:pt x="3648" y="2638"/>
                  </a:lnTo>
                  <a:lnTo>
                    <a:pt x="4436" y="1405"/>
                  </a:lnTo>
                  <a:lnTo>
                    <a:pt x="2997" y="1131"/>
                  </a:lnTo>
                  <a:lnTo>
                    <a:pt x="207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42"/>
            <p:cNvSpPr/>
            <p:nvPr/>
          </p:nvSpPr>
          <p:spPr>
            <a:xfrm>
              <a:off x="888525" y="747650"/>
              <a:ext cx="75800" cy="74100"/>
            </a:xfrm>
            <a:custGeom>
              <a:avLst/>
              <a:gdLst/>
              <a:ahLst/>
              <a:cxnLst/>
              <a:rect l="l" t="t" r="r" b="b"/>
              <a:pathLst>
                <a:path w="3032" h="2964" extrusionOk="0">
                  <a:moveTo>
                    <a:pt x="1422" y="0"/>
                  </a:moveTo>
                  <a:lnTo>
                    <a:pt x="942" y="874"/>
                  </a:lnTo>
                  <a:lnTo>
                    <a:pt x="0" y="1233"/>
                  </a:lnTo>
                  <a:lnTo>
                    <a:pt x="686" y="1970"/>
                  </a:lnTo>
                  <a:lnTo>
                    <a:pt x="754" y="2963"/>
                  </a:lnTo>
                  <a:lnTo>
                    <a:pt x="1645" y="2552"/>
                  </a:lnTo>
                  <a:lnTo>
                    <a:pt x="2621" y="2792"/>
                  </a:lnTo>
                  <a:lnTo>
                    <a:pt x="2501" y="1816"/>
                  </a:lnTo>
                  <a:lnTo>
                    <a:pt x="3032" y="976"/>
                  </a:lnTo>
                  <a:lnTo>
                    <a:pt x="2056" y="771"/>
                  </a:lnTo>
                  <a:lnTo>
                    <a:pt x="142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42"/>
            <p:cNvSpPr/>
            <p:nvPr/>
          </p:nvSpPr>
          <p:spPr>
            <a:xfrm>
              <a:off x="1184825" y="403825"/>
              <a:ext cx="137475" cy="140025"/>
            </a:xfrm>
            <a:custGeom>
              <a:avLst/>
              <a:gdLst/>
              <a:ahLst/>
              <a:cxnLst/>
              <a:rect l="l" t="t" r="r" b="b"/>
              <a:pathLst>
                <a:path w="5499" h="5601" extrusionOk="0">
                  <a:moveTo>
                    <a:pt x="2313" y="0"/>
                  </a:moveTo>
                  <a:lnTo>
                    <a:pt x="1610" y="1696"/>
                  </a:lnTo>
                  <a:lnTo>
                    <a:pt x="0" y="2586"/>
                  </a:lnTo>
                  <a:lnTo>
                    <a:pt x="1405" y="3785"/>
                  </a:lnTo>
                  <a:lnTo>
                    <a:pt x="1747" y="5601"/>
                  </a:lnTo>
                  <a:lnTo>
                    <a:pt x="3323" y="4625"/>
                  </a:lnTo>
                  <a:lnTo>
                    <a:pt x="5156" y="4864"/>
                  </a:lnTo>
                  <a:lnTo>
                    <a:pt x="4710" y="3066"/>
                  </a:lnTo>
                  <a:lnTo>
                    <a:pt x="5498" y="1405"/>
                  </a:lnTo>
                  <a:lnTo>
                    <a:pt x="3666" y="1268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42"/>
            <p:cNvSpPr/>
            <p:nvPr/>
          </p:nvSpPr>
          <p:spPr>
            <a:xfrm>
              <a:off x="1207950" y="426500"/>
              <a:ext cx="94225" cy="95950"/>
            </a:xfrm>
            <a:custGeom>
              <a:avLst/>
              <a:gdLst/>
              <a:ahLst/>
              <a:cxnLst/>
              <a:rect l="l" t="t" r="r" b="b"/>
              <a:pathLst>
                <a:path w="3769" h="3838" extrusionOk="0">
                  <a:moveTo>
                    <a:pt x="1593" y="1"/>
                  </a:moveTo>
                  <a:lnTo>
                    <a:pt x="1114" y="1166"/>
                  </a:lnTo>
                  <a:lnTo>
                    <a:pt x="0" y="1782"/>
                  </a:lnTo>
                  <a:lnTo>
                    <a:pt x="959" y="2587"/>
                  </a:lnTo>
                  <a:lnTo>
                    <a:pt x="1199" y="3837"/>
                  </a:lnTo>
                  <a:lnTo>
                    <a:pt x="2278" y="3169"/>
                  </a:lnTo>
                  <a:lnTo>
                    <a:pt x="3528" y="3324"/>
                  </a:lnTo>
                  <a:lnTo>
                    <a:pt x="3220" y="2108"/>
                  </a:lnTo>
                  <a:lnTo>
                    <a:pt x="3768" y="960"/>
                  </a:lnTo>
                  <a:lnTo>
                    <a:pt x="2501" y="874"/>
                  </a:lnTo>
                  <a:lnTo>
                    <a:pt x="159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9" name="Google Shape;1509;p42"/>
          <p:cNvGrpSpPr/>
          <p:nvPr/>
        </p:nvGrpSpPr>
        <p:grpSpPr>
          <a:xfrm rot="5400000" flipH="1">
            <a:off x="684558" y="3913522"/>
            <a:ext cx="419390" cy="469771"/>
            <a:chOff x="1029920" y="403825"/>
            <a:chExt cx="292380" cy="327503"/>
          </a:xfrm>
        </p:grpSpPr>
        <p:sp>
          <p:nvSpPr>
            <p:cNvPr id="1510" name="Google Shape;1510;p42"/>
            <p:cNvSpPr/>
            <p:nvPr/>
          </p:nvSpPr>
          <p:spPr>
            <a:xfrm>
              <a:off x="1029920" y="622978"/>
              <a:ext cx="110925" cy="108350"/>
            </a:xfrm>
            <a:custGeom>
              <a:avLst/>
              <a:gdLst/>
              <a:ahLst/>
              <a:cxnLst/>
              <a:rect l="l" t="t" r="r" b="b"/>
              <a:pathLst>
                <a:path w="4437" h="4334" extrusionOk="0">
                  <a:moveTo>
                    <a:pt x="2073" y="1"/>
                  </a:moveTo>
                  <a:lnTo>
                    <a:pt x="1353" y="1268"/>
                  </a:lnTo>
                  <a:lnTo>
                    <a:pt x="0" y="1816"/>
                  </a:lnTo>
                  <a:lnTo>
                    <a:pt x="994" y="2878"/>
                  </a:lnTo>
                  <a:lnTo>
                    <a:pt x="1079" y="4334"/>
                  </a:lnTo>
                  <a:lnTo>
                    <a:pt x="2415" y="3734"/>
                  </a:lnTo>
                  <a:lnTo>
                    <a:pt x="3819" y="4094"/>
                  </a:lnTo>
                  <a:lnTo>
                    <a:pt x="3648" y="2638"/>
                  </a:lnTo>
                  <a:lnTo>
                    <a:pt x="4436" y="1405"/>
                  </a:lnTo>
                  <a:lnTo>
                    <a:pt x="2997" y="1131"/>
                  </a:lnTo>
                  <a:lnTo>
                    <a:pt x="207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42"/>
            <p:cNvSpPr/>
            <p:nvPr/>
          </p:nvSpPr>
          <p:spPr>
            <a:xfrm>
              <a:off x="1047895" y="641403"/>
              <a:ext cx="75800" cy="74100"/>
            </a:xfrm>
            <a:custGeom>
              <a:avLst/>
              <a:gdLst/>
              <a:ahLst/>
              <a:cxnLst/>
              <a:rect l="l" t="t" r="r" b="b"/>
              <a:pathLst>
                <a:path w="3032" h="2964" extrusionOk="0">
                  <a:moveTo>
                    <a:pt x="1422" y="0"/>
                  </a:moveTo>
                  <a:lnTo>
                    <a:pt x="942" y="874"/>
                  </a:lnTo>
                  <a:lnTo>
                    <a:pt x="0" y="1233"/>
                  </a:lnTo>
                  <a:lnTo>
                    <a:pt x="686" y="1970"/>
                  </a:lnTo>
                  <a:lnTo>
                    <a:pt x="754" y="2963"/>
                  </a:lnTo>
                  <a:lnTo>
                    <a:pt x="1645" y="2552"/>
                  </a:lnTo>
                  <a:lnTo>
                    <a:pt x="2621" y="2792"/>
                  </a:lnTo>
                  <a:lnTo>
                    <a:pt x="2501" y="1816"/>
                  </a:lnTo>
                  <a:lnTo>
                    <a:pt x="3032" y="976"/>
                  </a:lnTo>
                  <a:lnTo>
                    <a:pt x="2056" y="771"/>
                  </a:lnTo>
                  <a:lnTo>
                    <a:pt x="14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42"/>
            <p:cNvSpPr/>
            <p:nvPr/>
          </p:nvSpPr>
          <p:spPr>
            <a:xfrm>
              <a:off x="1184825" y="403825"/>
              <a:ext cx="137475" cy="140025"/>
            </a:xfrm>
            <a:custGeom>
              <a:avLst/>
              <a:gdLst/>
              <a:ahLst/>
              <a:cxnLst/>
              <a:rect l="l" t="t" r="r" b="b"/>
              <a:pathLst>
                <a:path w="5499" h="5601" extrusionOk="0">
                  <a:moveTo>
                    <a:pt x="2313" y="0"/>
                  </a:moveTo>
                  <a:lnTo>
                    <a:pt x="1610" y="1696"/>
                  </a:lnTo>
                  <a:lnTo>
                    <a:pt x="0" y="2586"/>
                  </a:lnTo>
                  <a:lnTo>
                    <a:pt x="1405" y="3785"/>
                  </a:lnTo>
                  <a:lnTo>
                    <a:pt x="1747" y="5601"/>
                  </a:lnTo>
                  <a:lnTo>
                    <a:pt x="3323" y="4625"/>
                  </a:lnTo>
                  <a:lnTo>
                    <a:pt x="5156" y="4864"/>
                  </a:lnTo>
                  <a:lnTo>
                    <a:pt x="4710" y="3066"/>
                  </a:lnTo>
                  <a:lnTo>
                    <a:pt x="5498" y="1405"/>
                  </a:lnTo>
                  <a:lnTo>
                    <a:pt x="3666" y="1268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42"/>
            <p:cNvSpPr/>
            <p:nvPr/>
          </p:nvSpPr>
          <p:spPr>
            <a:xfrm>
              <a:off x="1207950" y="426500"/>
              <a:ext cx="94225" cy="95950"/>
            </a:xfrm>
            <a:custGeom>
              <a:avLst/>
              <a:gdLst/>
              <a:ahLst/>
              <a:cxnLst/>
              <a:rect l="l" t="t" r="r" b="b"/>
              <a:pathLst>
                <a:path w="3769" h="3838" extrusionOk="0">
                  <a:moveTo>
                    <a:pt x="1593" y="1"/>
                  </a:moveTo>
                  <a:lnTo>
                    <a:pt x="1114" y="1166"/>
                  </a:lnTo>
                  <a:lnTo>
                    <a:pt x="0" y="1782"/>
                  </a:lnTo>
                  <a:lnTo>
                    <a:pt x="959" y="2587"/>
                  </a:lnTo>
                  <a:lnTo>
                    <a:pt x="1199" y="3837"/>
                  </a:lnTo>
                  <a:lnTo>
                    <a:pt x="2278" y="3169"/>
                  </a:lnTo>
                  <a:lnTo>
                    <a:pt x="3528" y="3324"/>
                  </a:lnTo>
                  <a:lnTo>
                    <a:pt x="3220" y="2108"/>
                  </a:lnTo>
                  <a:lnTo>
                    <a:pt x="3768" y="960"/>
                  </a:lnTo>
                  <a:lnTo>
                    <a:pt x="2501" y="874"/>
                  </a:lnTo>
                  <a:lnTo>
                    <a:pt x="15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4" name="Google Shape;1514;p42"/>
          <p:cNvGrpSpPr/>
          <p:nvPr/>
        </p:nvGrpSpPr>
        <p:grpSpPr>
          <a:xfrm rot="2343469">
            <a:off x="999461" y="1938063"/>
            <a:ext cx="1265672" cy="430833"/>
            <a:chOff x="916775" y="3696925"/>
            <a:chExt cx="850400" cy="289475"/>
          </a:xfrm>
        </p:grpSpPr>
        <p:sp>
          <p:nvSpPr>
            <p:cNvPr id="1515" name="Google Shape;1515;p42"/>
            <p:cNvSpPr/>
            <p:nvPr/>
          </p:nvSpPr>
          <p:spPr>
            <a:xfrm>
              <a:off x="964750" y="3708925"/>
              <a:ext cx="798125" cy="267625"/>
            </a:xfrm>
            <a:custGeom>
              <a:avLst/>
              <a:gdLst/>
              <a:ahLst/>
              <a:cxnLst/>
              <a:rect l="l" t="t" r="r" b="b"/>
              <a:pathLst>
                <a:path w="31925" h="10705" extrusionOk="0">
                  <a:moveTo>
                    <a:pt x="20929" y="0"/>
                  </a:moveTo>
                  <a:lnTo>
                    <a:pt x="0" y="583"/>
                  </a:lnTo>
                  <a:lnTo>
                    <a:pt x="15158" y="3597"/>
                  </a:lnTo>
                  <a:lnTo>
                    <a:pt x="12897" y="10705"/>
                  </a:lnTo>
                  <a:lnTo>
                    <a:pt x="12897" y="10705"/>
                  </a:lnTo>
                  <a:lnTo>
                    <a:pt x="31925" y="10122"/>
                  </a:lnTo>
                  <a:lnTo>
                    <a:pt x="19217" y="5464"/>
                  </a:lnTo>
                  <a:lnTo>
                    <a:pt x="2092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42"/>
            <p:cNvSpPr/>
            <p:nvPr/>
          </p:nvSpPr>
          <p:spPr>
            <a:xfrm>
              <a:off x="916775" y="3696925"/>
              <a:ext cx="850400" cy="289475"/>
            </a:xfrm>
            <a:custGeom>
              <a:avLst/>
              <a:gdLst/>
              <a:ahLst/>
              <a:cxnLst/>
              <a:rect l="l" t="t" r="r" b="b"/>
              <a:pathLst>
                <a:path w="34016" h="11579" extrusionOk="0">
                  <a:moveTo>
                    <a:pt x="22221" y="942"/>
                  </a:moveTo>
                  <a:lnTo>
                    <a:pt x="22221" y="942"/>
                  </a:lnTo>
                  <a:cubicBezTo>
                    <a:pt x="22145" y="1197"/>
                    <a:pt x="22069" y="1455"/>
                    <a:pt x="21992" y="1713"/>
                  </a:cubicBezTo>
                  <a:lnTo>
                    <a:pt x="21581" y="3084"/>
                  </a:lnTo>
                  <a:cubicBezTo>
                    <a:pt x="21427" y="3529"/>
                    <a:pt x="21307" y="3991"/>
                    <a:pt x="21170" y="4454"/>
                  </a:cubicBezTo>
                  <a:lnTo>
                    <a:pt x="20776" y="5824"/>
                  </a:lnTo>
                  <a:lnTo>
                    <a:pt x="20673" y="6184"/>
                  </a:lnTo>
                  <a:lnTo>
                    <a:pt x="20999" y="6286"/>
                  </a:lnTo>
                  <a:lnTo>
                    <a:pt x="24201" y="7400"/>
                  </a:lnTo>
                  <a:lnTo>
                    <a:pt x="27404" y="8496"/>
                  </a:lnTo>
                  <a:cubicBezTo>
                    <a:pt x="28466" y="8855"/>
                    <a:pt x="29528" y="9232"/>
                    <a:pt x="30607" y="9575"/>
                  </a:cubicBezTo>
                  <a:cubicBezTo>
                    <a:pt x="31600" y="9917"/>
                    <a:pt x="32577" y="10243"/>
                    <a:pt x="33570" y="10551"/>
                  </a:cubicBezTo>
                  <a:cubicBezTo>
                    <a:pt x="32868" y="10551"/>
                    <a:pt x="32166" y="10534"/>
                    <a:pt x="31463" y="10534"/>
                  </a:cubicBezTo>
                  <a:lnTo>
                    <a:pt x="29083" y="10534"/>
                  </a:lnTo>
                  <a:lnTo>
                    <a:pt x="26702" y="10551"/>
                  </a:lnTo>
                  <a:lnTo>
                    <a:pt x="24321" y="10585"/>
                  </a:lnTo>
                  <a:lnTo>
                    <a:pt x="21941" y="10619"/>
                  </a:lnTo>
                  <a:lnTo>
                    <a:pt x="19560" y="10671"/>
                  </a:lnTo>
                  <a:cubicBezTo>
                    <a:pt x="18149" y="10716"/>
                    <a:pt x="16738" y="10735"/>
                    <a:pt x="15339" y="10786"/>
                  </a:cubicBezTo>
                  <a:lnTo>
                    <a:pt x="15339" y="10786"/>
                  </a:lnTo>
                  <a:cubicBezTo>
                    <a:pt x="15472" y="10366"/>
                    <a:pt x="15602" y="9949"/>
                    <a:pt x="15724" y="9523"/>
                  </a:cubicBezTo>
                  <a:lnTo>
                    <a:pt x="16272" y="7742"/>
                  </a:lnTo>
                  <a:lnTo>
                    <a:pt x="17316" y="4163"/>
                  </a:lnTo>
                  <a:lnTo>
                    <a:pt x="17402" y="3871"/>
                  </a:lnTo>
                  <a:lnTo>
                    <a:pt x="17128" y="3820"/>
                  </a:lnTo>
                  <a:lnTo>
                    <a:pt x="13309" y="3152"/>
                  </a:lnTo>
                  <a:lnTo>
                    <a:pt x="11408" y="2810"/>
                  </a:lnTo>
                  <a:lnTo>
                    <a:pt x="9524" y="2450"/>
                  </a:lnTo>
                  <a:lnTo>
                    <a:pt x="7622" y="2056"/>
                  </a:lnTo>
                  <a:cubicBezTo>
                    <a:pt x="6989" y="1936"/>
                    <a:pt x="6372" y="1799"/>
                    <a:pt x="5738" y="1679"/>
                  </a:cubicBezTo>
                  <a:cubicBezTo>
                    <a:pt x="5112" y="1544"/>
                    <a:pt x="4489" y="1408"/>
                    <a:pt x="3866" y="1272"/>
                  </a:cubicBezTo>
                  <a:lnTo>
                    <a:pt x="3866" y="1272"/>
                  </a:lnTo>
                  <a:lnTo>
                    <a:pt x="7160" y="1251"/>
                  </a:lnTo>
                  <a:cubicBezTo>
                    <a:pt x="8907" y="1217"/>
                    <a:pt x="10654" y="1200"/>
                    <a:pt x="12384" y="1165"/>
                  </a:cubicBezTo>
                  <a:lnTo>
                    <a:pt x="17625" y="1063"/>
                  </a:lnTo>
                  <a:lnTo>
                    <a:pt x="20245" y="994"/>
                  </a:lnTo>
                  <a:lnTo>
                    <a:pt x="22221" y="942"/>
                  </a:lnTo>
                  <a:close/>
                  <a:moveTo>
                    <a:pt x="23465" y="1"/>
                  </a:moveTo>
                  <a:lnTo>
                    <a:pt x="22831" y="18"/>
                  </a:lnTo>
                  <a:lnTo>
                    <a:pt x="20211" y="86"/>
                  </a:lnTo>
                  <a:lnTo>
                    <a:pt x="17590" y="189"/>
                  </a:lnTo>
                  <a:lnTo>
                    <a:pt x="12367" y="377"/>
                  </a:lnTo>
                  <a:cubicBezTo>
                    <a:pt x="10620" y="429"/>
                    <a:pt x="8890" y="514"/>
                    <a:pt x="7143" y="583"/>
                  </a:cubicBezTo>
                  <a:lnTo>
                    <a:pt x="1902" y="840"/>
                  </a:lnTo>
                  <a:lnTo>
                    <a:pt x="1" y="943"/>
                  </a:lnTo>
                  <a:lnTo>
                    <a:pt x="1868" y="1285"/>
                  </a:lnTo>
                  <a:cubicBezTo>
                    <a:pt x="3135" y="1508"/>
                    <a:pt x="4403" y="1731"/>
                    <a:pt x="5670" y="1970"/>
                  </a:cubicBezTo>
                  <a:cubicBezTo>
                    <a:pt x="6304" y="2090"/>
                    <a:pt x="6937" y="2193"/>
                    <a:pt x="7571" y="2330"/>
                  </a:cubicBezTo>
                  <a:lnTo>
                    <a:pt x="9472" y="2690"/>
                  </a:lnTo>
                  <a:lnTo>
                    <a:pt x="11356" y="3084"/>
                  </a:lnTo>
                  <a:lnTo>
                    <a:pt x="13240" y="3495"/>
                  </a:lnTo>
                  <a:lnTo>
                    <a:pt x="16725" y="4267"/>
                  </a:lnTo>
                  <a:lnTo>
                    <a:pt x="16725" y="4267"/>
                  </a:lnTo>
                  <a:lnTo>
                    <a:pt x="15604" y="7519"/>
                  </a:lnTo>
                  <a:lnTo>
                    <a:pt x="15021" y="9301"/>
                  </a:lnTo>
                  <a:cubicBezTo>
                    <a:pt x="14816" y="9883"/>
                    <a:pt x="14645" y="10482"/>
                    <a:pt x="14439" y="11065"/>
                  </a:cubicBezTo>
                  <a:lnTo>
                    <a:pt x="14285" y="11579"/>
                  </a:lnTo>
                  <a:lnTo>
                    <a:pt x="14816" y="11561"/>
                  </a:lnTo>
                  <a:cubicBezTo>
                    <a:pt x="16409" y="11527"/>
                    <a:pt x="17984" y="11459"/>
                    <a:pt x="19577" y="11407"/>
                  </a:cubicBezTo>
                  <a:lnTo>
                    <a:pt x="21958" y="11305"/>
                  </a:lnTo>
                  <a:lnTo>
                    <a:pt x="24338" y="11202"/>
                  </a:lnTo>
                  <a:lnTo>
                    <a:pt x="26719" y="11082"/>
                  </a:lnTo>
                  <a:lnTo>
                    <a:pt x="29083" y="10962"/>
                  </a:lnTo>
                  <a:lnTo>
                    <a:pt x="31463" y="10808"/>
                  </a:lnTo>
                  <a:cubicBezTo>
                    <a:pt x="32251" y="10756"/>
                    <a:pt x="33056" y="10705"/>
                    <a:pt x="33844" y="10637"/>
                  </a:cubicBezTo>
                  <a:lnTo>
                    <a:pt x="34015" y="10637"/>
                  </a:lnTo>
                  <a:lnTo>
                    <a:pt x="33861" y="10568"/>
                  </a:lnTo>
                  <a:cubicBezTo>
                    <a:pt x="32816" y="10123"/>
                    <a:pt x="31772" y="9712"/>
                    <a:pt x="30710" y="9284"/>
                  </a:cubicBezTo>
                  <a:cubicBezTo>
                    <a:pt x="29665" y="8855"/>
                    <a:pt x="28620" y="8461"/>
                    <a:pt x="27575" y="8033"/>
                  </a:cubicBezTo>
                  <a:lnTo>
                    <a:pt x="24424" y="6800"/>
                  </a:lnTo>
                  <a:lnTo>
                    <a:pt x="21604" y="5718"/>
                  </a:lnTo>
                  <a:lnTo>
                    <a:pt x="21604" y="5718"/>
                  </a:lnTo>
                  <a:lnTo>
                    <a:pt x="21941" y="4694"/>
                  </a:lnTo>
                  <a:cubicBezTo>
                    <a:pt x="22095" y="4248"/>
                    <a:pt x="22249" y="3786"/>
                    <a:pt x="22403" y="3340"/>
                  </a:cubicBezTo>
                  <a:lnTo>
                    <a:pt x="22848" y="1970"/>
                  </a:lnTo>
                  <a:cubicBezTo>
                    <a:pt x="22985" y="1525"/>
                    <a:pt x="23140" y="1063"/>
                    <a:pt x="23277" y="617"/>
                  </a:cubicBezTo>
                  <a:lnTo>
                    <a:pt x="234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563" name="Picture 2" descr="Image result for rally robin kagan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5551" y="3345228"/>
            <a:ext cx="1840145" cy="16312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64" name="Picture 56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945767" y="3641721"/>
            <a:ext cx="1034019" cy="1039015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2"/>
          <a:srcRect b="7174"/>
          <a:stretch/>
        </p:blipFill>
        <p:spPr>
          <a:xfrm>
            <a:off x="177026" y="30736"/>
            <a:ext cx="3734440" cy="155217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3"/>
          <a:srcRect l="643" t="-6447" r="-643" b="6447"/>
          <a:stretch/>
        </p:blipFill>
        <p:spPr>
          <a:xfrm>
            <a:off x="440334" y="1583652"/>
            <a:ext cx="3471132" cy="177261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4"/>
          <a:srcRect b="6810"/>
          <a:stretch/>
        </p:blipFill>
        <p:spPr>
          <a:xfrm>
            <a:off x="4579681" y="1680381"/>
            <a:ext cx="4178609" cy="177050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5"/>
          <a:srcRect b="6826"/>
          <a:stretch/>
        </p:blipFill>
        <p:spPr>
          <a:xfrm>
            <a:off x="4579683" y="23052"/>
            <a:ext cx="4178608" cy="155985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6"/>
          <a:srcRect b="6902"/>
          <a:stretch/>
        </p:blipFill>
        <p:spPr>
          <a:xfrm>
            <a:off x="55839" y="3450885"/>
            <a:ext cx="4240122" cy="148995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7"/>
          <a:srcRect t="3227" b="9642"/>
          <a:stretch/>
        </p:blipFill>
        <p:spPr>
          <a:xfrm>
            <a:off x="4579681" y="3548355"/>
            <a:ext cx="3883039" cy="145228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3" name="Rectangle 12"/>
          <p:cNvSpPr/>
          <p:nvPr/>
        </p:nvSpPr>
        <p:spPr>
          <a:xfrm>
            <a:off x="657012" y="1213579"/>
            <a:ext cx="1268296" cy="36933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800" b="1" cap="none" spc="50" dirty="0">
                <a:ln w="0"/>
                <a:solidFill>
                  <a:schemeClr val="bg2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intervene</a:t>
            </a:r>
          </a:p>
        </p:txBody>
      </p:sp>
      <p:sp>
        <p:nvSpPr>
          <p:cNvPr id="14" name="Rectangle 13"/>
          <p:cNvSpPr/>
          <p:nvPr/>
        </p:nvSpPr>
        <p:spPr>
          <a:xfrm>
            <a:off x="2044246" y="1213579"/>
            <a:ext cx="1556836" cy="36933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800" b="1" cap="none" spc="50" dirty="0">
                <a:ln w="0"/>
                <a:solidFill>
                  <a:schemeClr val="bg2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courageous</a:t>
            </a:r>
            <a:endParaRPr lang="en-US" sz="2400" b="1" cap="none" spc="50" dirty="0">
              <a:ln w="0"/>
              <a:solidFill>
                <a:schemeClr val="bg2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667155" y="2986936"/>
            <a:ext cx="1460656" cy="36933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800" b="1" cap="none" spc="50" dirty="0">
                <a:ln w="0"/>
                <a:solidFill>
                  <a:schemeClr val="bg2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emergency</a:t>
            </a:r>
            <a:endParaRPr lang="en-US" sz="2400" b="1" cap="none" spc="50" dirty="0">
              <a:ln w="0"/>
              <a:solidFill>
                <a:schemeClr val="bg2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2190931" y="2977799"/>
            <a:ext cx="1313180" cy="36933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800" b="1" cap="none" spc="50" dirty="0">
                <a:ln w="0"/>
                <a:solidFill>
                  <a:schemeClr val="bg2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teamwork</a:t>
            </a:r>
            <a:endParaRPr lang="en-US" sz="2400" b="1" cap="none" spc="50" dirty="0">
              <a:ln w="0"/>
              <a:solidFill>
                <a:schemeClr val="bg2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368472" y="4563107"/>
            <a:ext cx="1556836" cy="36933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800" b="1" cap="none" spc="50" dirty="0">
                <a:ln w="0"/>
                <a:solidFill>
                  <a:schemeClr val="bg2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courageous</a:t>
            </a:r>
            <a:endParaRPr lang="en-US" sz="2400" b="1" cap="none" spc="50" dirty="0">
              <a:ln w="0"/>
              <a:solidFill>
                <a:schemeClr val="bg2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2172040" y="4563107"/>
            <a:ext cx="1082349" cy="36933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800" b="1" cap="none" spc="50" dirty="0">
                <a:ln w="0"/>
                <a:solidFill>
                  <a:schemeClr val="bg2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training</a:t>
            </a:r>
            <a:endParaRPr lang="en-US" sz="2400" b="1" cap="none" spc="50" dirty="0">
              <a:ln w="0"/>
              <a:solidFill>
                <a:schemeClr val="bg2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5228152" y="1220551"/>
            <a:ext cx="1082349" cy="36933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800" b="1" cap="none" spc="50" dirty="0">
                <a:ln w="0"/>
                <a:solidFill>
                  <a:schemeClr val="bg2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training</a:t>
            </a:r>
            <a:endParaRPr lang="en-US" sz="2400" b="1" cap="none" spc="50" dirty="0">
              <a:ln w="0"/>
              <a:solidFill>
                <a:schemeClr val="bg2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6436558" y="1213579"/>
            <a:ext cx="1555503" cy="369332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800" b="1" cap="none" spc="50" dirty="0" smtClean="0">
                <a:ln w="0"/>
                <a:solidFill>
                  <a:schemeClr val="bg2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commit</a:t>
            </a:r>
            <a:endParaRPr lang="en-US" sz="2400" b="1" cap="none" spc="50" dirty="0">
              <a:ln w="0"/>
              <a:solidFill>
                <a:schemeClr val="bg2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4778261" y="3081553"/>
            <a:ext cx="1268297" cy="36933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800" b="1" cap="none" spc="50" dirty="0">
                <a:ln w="0"/>
                <a:solidFill>
                  <a:schemeClr val="bg2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intervene</a:t>
            </a:r>
            <a:endParaRPr lang="en-US" sz="2400" b="1" cap="none" spc="50" dirty="0">
              <a:ln w="0"/>
              <a:solidFill>
                <a:schemeClr val="bg2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6245138" y="3081553"/>
            <a:ext cx="1082349" cy="36933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800" b="1" u="sng" cap="none" spc="50" dirty="0">
                <a:ln w="0"/>
                <a:solidFill>
                  <a:schemeClr val="bg2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training</a:t>
            </a:r>
            <a:endParaRPr lang="en-US" sz="2400" b="1" u="sng" cap="none" spc="50" dirty="0">
              <a:ln w="0"/>
              <a:solidFill>
                <a:schemeClr val="bg2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5784257" y="4562395"/>
            <a:ext cx="1313180" cy="36933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800" b="1" cap="none" spc="50" dirty="0">
                <a:ln w="0"/>
                <a:solidFill>
                  <a:schemeClr val="bg2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teamwork</a:t>
            </a:r>
            <a:endParaRPr lang="en-US" sz="2400" b="1" cap="none" spc="50" dirty="0">
              <a:ln w="0"/>
              <a:solidFill>
                <a:schemeClr val="bg2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7688590" y="3081553"/>
            <a:ext cx="537328" cy="36933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800" b="1" cap="none" spc="50" dirty="0" smtClean="0">
                <a:ln w="0"/>
                <a:solidFill>
                  <a:schemeClr val="bg2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aid</a:t>
            </a:r>
            <a:endParaRPr lang="en-US" sz="2400" b="1" cap="none" spc="50" dirty="0">
              <a:ln w="0"/>
              <a:solidFill>
                <a:schemeClr val="bg2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0357307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230468" y="2609847"/>
            <a:ext cx="4683063" cy="1200000"/>
          </a:xfrm>
        </p:spPr>
        <p:txBody>
          <a:bodyPr/>
          <a:lstStyle/>
          <a:p>
            <a:r>
              <a:rPr lang="en-US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hlinkClick r:id="rId2"/>
              </a:rPr>
              <a:t>https://kahoot.it/challenge/?</a:t>
            </a:r>
            <a:r>
              <a:rPr lang="en-US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hlinkClick r:id="rId2"/>
              </a:rPr>
              <a:t>quiz-id=739f3084-cb7f-4375-a3a1-28e7cfc180ca&amp;single-player=true</a:t>
            </a:r>
            <a:endParaRPr lang="en-US" b="1" dirty="0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endParaRPr lang="en-US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831901" y="1462084"/>
            <a:ext cx="1990725" cy="2295525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892057" y="1208297"/>
            <a:ext cx="3667125" cy="12477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244703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1" name="Google Shape;561;p39"/>
          <p:cNvGrpSpPr/>
          <p:nvPr/>
        </p:nvGrpSpPr>
        <p:grpSpPr>
          <a:xfrm>
            <a:off x="2678109" y="766525"/>
            <a:ext cx="3959331" cy="3652745"/>
            <a:chOff x="1826746" y="43916"/>
            <a:chExt cx="5471521" cy="4904888"/>
          </a:xfrm>
        </p:grpSpPr>
        <p:grpSp>
          <p:nvGrpSpPr>
            <p:cNvPr id="562" name="Google Shape;562;p39"/>
            <p:cNvGrpSpPr/>
            <p:nvPr/>
          </p:nvGrpSpPr>
          <p:grpSpPr>
            <a:xfrm>
              <a:off x="1826746" y="455475"/>
              <a:ext cx="5471521" cy="3674829"/>
              <a:chOff x="1826746" y="455475"/>
              <a:chExt cx="5471521" cy="3674829"/>
            </a:xfrm>
          </p:grpSpPr>
          <p:sp>
            <p:nvSpPr>
              <p:cNvPr id="563" name="Google Shape;563;p39"/>
              <p:cNvSpPr/>
              <p:nvPr/>
            </p:nvSpPr>
            <p:spPr>
              <a:xfrm>
                <a:off x="4051349" y="471728"/>
                <a:ext cx="186299" cy="186353"/>
              </a:xfrm>
              <a:custGeom>
                <a:avLst/>
                <a:gdLst/>
                <a:ahLst/>
                <a:cxnLst/>
                <a:rect l="l" t="t" r="r" b="b"/>
                <a:pathLst>
                  <a:path w="3003" h="3004" extrusionOk="0">
                    <a:moveTo>
                      <a:pt x="1502" y="1"/>
                    </a:moveTo>
                    <a:cubicBezTo>
                      <a:pt x="668" y="1"/>
                      <a:pt x="0" y="668"/>
                      <a:pt x="0" y="1502"/>
                    </a:cubicBezTo>
                    <a:cubicBezTo>
                      <a:pt x="0" y="2336"/>
                      <a:pt x="668" y="3003"/>
                      <a:pt x="1502" y="3003"/>
                    </a:cubicBezTo>
                    <a:cubicBezTo>
                      <a:pt x="2335" y="3003"/>
                      <a:pt x="3003" y="2336"/>
                      <a:pt x="3003" y="1502"/>
                    </a:cubicBezTo>
                    <a:cubicBezTo>
                      <a:pt x="3003" y="668"/>
                      <a:pt x="2335" y="1"/>
                      <a:pt x="1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" name="Google Shape;564;p39"/>
              <p:cNvSpPr/>
              <p:nvPr/>
            </p:nvSpPr>
            <p:spPr>
              <a:xfrm>
                <a:off x="4022377" y="455475"/>
                <a:ext cx="240085" cy="204653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3299" extrusionOk="0">
                    <a:moveTo>
                      <a:pt x="2201" y="463"/>
                    </a:moveTo>
                    <a:cubicBezTo>
                      <a:pt x="2474" y="463"/>
                      <a:pt x="2755" y="590"/>
                      <a:pt x="2936" y="797"/>
                    </a:cubicBezTo>
                    <a:cubicBezTo>
                      <a:pt x="3169" y="1063"/>
                      <a:pt x="3169" y="1464"/>
                      <a:pt x="3136" y="1764"/>
                    </a:cubicBezTo>
                    <a:cubicBezTo>
                      <a:pt x="3069" y="2064"/>
                      <a:pt x="3003" y="2331"/>
                      <a:pt x="2836" y="2631"/>
                    </a:cubicBezTo>
                    <a:cubicBezTo>
                      <a:pt x="2702" y="2931"/>
                      <a:pt x="2369" y="3232"/>
                      <a:pt x="1969" y="3232"/>
                    </a:cubicBezTo>
                    <a:cubicBezTo>
                      <a:pt x="1568" y="3232"/>
                      <a:pt x="1235" y="2931"/>
                      <a:pt x="1101" y="2631"/>
                    </a:cubicBezTo>
                    <a:cubicBezTo>
                      <a:pt x="968" y="2298"/>
                      <a:pt x="901" y="2031"/>
                      <a:pt x="901" y="1764"/>
                    </a:cubicBezTo>
                    <a:cubicBezTo>
                      <a:pt x="934" y="1497"/>
                      <a:pt x="1001" y="1197"/>
                      <a:pt x="1201" y="963"/>
                    </a:cubicBezTo>
                    <a:cubicBezTo>
                      <a:pt x="1368" y="763"/>
                      <a:pt x="1635" y="563"/>
                      <a:pt x="1969" y="496"/>
                    </a:cubicBezTo>
                    <a:cubicBezTo>
                      <a:pt x="2044" y="474"/>
                      <a:pt x="2122" y="463"/>
                      <a:pt x="2201" y="463"/>
                    </a:cubicBezTo>
                    <a:close/>
                    <a:moveTo>
                      <a:pt x="1693" y="1"/>
                    </a:moveTo>
                    <a:cubicBezTo>
                      <a:pt x="1312" y="1"/>
                      <a:pt x="930" y="161"/>
                      <a:pt x="634" y="430"/>
                    </a:cubicBezTo>
                    <a:cubicBezTo>
                      <a:pt x="267" y="730"/>
                      <a:pt x="0" y="1264"/>
                      <a:pt x="34" y="1764"/>
                    </a:cubicBezTo>
                    <a:cubicBezTo>
                      <a:pt x="34" y="1997"/>
                      <a:pt x="101" y="2264"/>
                      <a:pt x="201" y="2498"/>
                    </a:cubicBezTo>
                    <a:cubicBezTo>
                      <a:pt x="334" y="2698"/>
                      <a:pt x="501" y="2898"/>
                      <a:pt x="701" y="3032"/>
                    </a:cubicBezTo>
                    <a:cubicBezTo>
                      <a:pt x="1135" y="3265"/>
                      <a:pt x="1568" y="3298"/>
                      <a:pt x="1969" y="3298"/>
                    </a:cubicBezTo>
                    <a:cubicBezTo>
                      <a:pt x="2369" y="3298"/>
                      <a:pt x="2802" y="3265"/>
                      <a:pt x="3203" y="2998"/>
                    </a:cubicBezTo>
                    <a:cubicBezTo>
                      <a:pt x="3636" y="2765"/>
                      <a:pt x="3870" y="2231"/>
                      <a:pt x="3803" y="1764"/>
                    </a:cubicBezTo>
                    <a:cubicBezTo>
                      <a:pt x="3770" y="1264"/>
                      <a:pt x="3436" y="863"/>
                      <a:pt x="3136" y="596"/>
                    </a:cubicBezTo>
                    <a:cubicBezTo>
                      <a:pt x="2802" y="330"/>
                      <a:pt x="2436" y="96"/>
                      <a:pt x="1969" y="29"/>
                    </a:cubicBezTo>
                    <a:cubicBezTo>
                      <a:pt x="1878" y="10"/>
                      <a:pt x="1786" y="1"/>
                      <a:pt x="1693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" name="Google Shape;565;p39"/>
              <p:cNvSpPr/>
              <p:nvPr/>
            </p:nvSpPr>
            <p:spPr>
              <a:xfrm>
                <a:off x="1932272" y="726258"/>
                <a:ext cx="5361901" cy="3321354"/>
              </a:xfrm>
              <a:custGeom>
                <a:avLst/>
                <a:gdLst/>
                <a:ahLst/>
                <a:cxnLst/>
                <a:rect l="l" t="t" r="r" b="b"/>
                <a:pathLst>
                  <a:path w="86430" h="53540" extrusionOk="0">
                    <a:moveTo>
                      <a:pt x="25486" y="1"/>
                    </a:moveTo>
                    <a:cubicBezTo>
                      <a:pt x="20816" y="1"/>
                      <a:pt x="16980" y="3637"/>
                      <a:pt x="16613" y="8240"/>
                    </a:cubicBezTo>
                    <a:cubicBezTo>
                      <a:pt x="15212" y="7640"/>
                      <a:pt x="13644" y="7306"/>
                      <a:pt x="12009" y="7306"/>
                    </a:cubicBezTo>
                    <a:cubicBezTo>
                      <a:pt x="5371" y="7306"/>
                      <a:pt x="1" y="12677"/>
                      <a:pt x="1" y="19315"/>
                    </a:cubicBezTo>
                    <a:cubicBezTo>
                      <a:pt x="1" y="24252"/>
                      <a:pt x="3003" y="28488"/>
                      <a:pt x="7239" y="30323"/>
                    </a:cubicBezTo>
                    <a:cubicBezTo>
                      <a:pt x="6339" y="31790"/>
                      <a:pt x="5838" y="33458"/>
                      <a:pt x="5838" y="35293"/>
                    </a:cubicBezTo>
                    <a:cubicBezTo>
                      <a:pt x="5838" y="40463"/>
                      <a:pt x="10041" y="44666"/>
                      <a:pt x="15212" y="44666"/>
                    </a:cubicBezTo>
                    <a:cubicBezTo>
                      <a:pt x="17346" y="44666"/>
                      <a:pt x="19315" y="43966"/>
                      <a:pt x="20916" y="42731"/>
                    </a:cubicBezTo>
                    <a:cubicBezTo>
                      <a:pt x="22650" y="48969"/>
                      <a:pt x="28388" y="53539"/>
                      <a:pt x="35159" y="53539"/>
                    </a:cubicBezTo>
                    <a:cubicBezTo>
                      <a:pt x="39295" y="53539"/>
                      <a:pt x="43031" y="51838"/>
                      <a:pt x="45733" y="49136"/>
                    </a:cubicBezTo>
                    <a:cubicBezTo>
                      <a:pt x="47802" y="51705"/>
                      <a:pt x="50970" y="53372"/>
                      <a:pt x="54540" y="53372"/>
                    </a:cubicBezTo>
                    <a:cubicBezTo>
                      <a:pt x="58209" y="53372"/>
                      <a:pt x="61478" y="51571"/>
                      <a:pt x="63546" y="48836"/>
                    </a:cubicBezTo>
                    <a:cubicBezTo>
                      <a:pt x="64113" y="49069"/>
                      <a:pt x="64747" y="49169"/>
                      <a:pt x="65381" y="49169"/>
                    </a:cubicBezTo>
                    <a:cubicBezTo>
                      <a:pt x="66081" y="49169"/>
                      <a:pt x="66748" y="49036"/>
                      <a:pt x="67349" y="48802"/>
                    </a:cubicBezTo>
                    <a:cubicBezTo>
                      <a:pt x="67716" y="49670"/>
                      <a:pt x="68616" y="50304"/>
                      <a:pt x="69617" y="50304"/>
                    </a:cubicBezTo>
                    <a:cubicBezTo>
                      <a:pt x="70951" y="50304"/>
                      <a:pt x="72052" y="49203"/>
                      <a:pt x="72052" y="47868"/>
                    </a:cubicBezTo>
                    <a:cubicBezTo>
                      <a:pt x="72052" y="46801"/>
                      <a:pt x="71385" y="45934"/>
                      <a:pt x="70451" y="45567"/>
                    </a:cubicBezTo>
                    <a:cubicBezTo>
                      <a:pt x="70651" y="45033"/>
                      <a:pt x="70751" y="44433"/>
                      <a:pt x="70751" y="43832"/>
                    </a:cubicBezTo>
                    <a:cubicBezTo>
                      <a:pt x="70751" y="43365"/>
                      <a:pt x="70685" y="42898"/>
                      <a:pt x="70551" y="42498"/>
                    </a:cubicBezTo>
                    <a:lnTo>
                      <a:pt x="70551" y="42498"/>
                    </a:lnTo>
                    <a:cubicBezTo>
                      <a:pt x="71018" y="42531"/>
                      <a:pt x="71452" y="42531"/>
                      <a:pt x="71919" y="42531"/>
                    </a:cubicBezTo>
                    <a:cubicBezTo>
                      <a:pt x="79924" y="42531"/>
                      <a:pt x="86429" y="36027"/>
                      <a:pt x="86429" y="28021"/>
                    </a:cubicBezTo>
                    <a:cubicBezTo>
                      <a:pt x="86429" y="21016"/>
                      <a:pt x="81492" y="15178"/>
                      <a:pt x="74921" y="13811"/>
                    </a:cubicBezTo>
                    <a:cubicBezTo>
                      <a:pt x="73853" y="8173"/>
                      <a:pt x="68883" y="3904"/>
                      <a:pt x="62946" y="3904"/>
                    </a:cubicBezTo>
                    <a:cubicBezTo>
                      <a:pt x="60044" y="3904"/>
                      <a:pt x="57375" y="4904"/>
                      <a:pt x="55274" y="6606"/>
                    </a:cubicBezTo>
                    <a:cubicBezTo>
                      <a:pt x="53272" y="4237"/>
                      <a:pt x="50237" y="2703"/>
                      <a:pt x="46868" y="2703"/>
                    </a:cubicBezTo>
                    <a:cubicBezTo>
                      <a:pt x="43799" y="2703"/>
                      <a:pt x="41030" y="3970"/>
                      <a:pt x="39029" y="6005"/>
                    </a:cubicBezTo>
                    <a:cubicBezTo>
                      <a:pt x="38929" y="5638"/>
                      <a:pt x="38762" y="5305"/>
                      <a:pt x="38562" y="4971"/>
                    </a:cubicBezTo>
                    <a:cubicBezTo>
                      <a:pt x="39195" y="4638"/>
                      <a:pt x="39629" y="3970"/>
                      <a:pt x="39629" y="3203"/>
                    </a:cubicBezTo>
                    <a:cubicBezTo>
                      <a:pt x="39629" y="2036"/>
                      <a:pt x="38695" y="1135"/>
                      <a:pt x="37561" y="1135"/>
                    </a:cubicBezTo>
                    <a:cubicBezTo>
                      <a:pt x="36460" y="1135"/>
                      <a:pt x="35593" y="1969"/>
                      <a:pt x="35526" y="3070"/>
                    </a:cubicBezTo>
                    <a:cubicBezTo>
                      <a:pt x="35359" y="3036"/>
                      <a:pt x="35159" y="3036"/>
                      <a:pt x="34992" y="3036"/>
                    </a:cubicBezTo>
                    <a:cubicBezTo>
                      <a:pt x="34158" y="3036"/>
                      <a:pt x="33358" y="3270"/>
                      <a:pt x="32724" y="3704"/>
                    </a:cubicBezTo>
                    <a:cubicBezTo>
                      <a:pt x="31090" y="1469"/>
                      <a:pt x="28454" y="1"/>
                      <a:pt x="2548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" name="Google Shape;566;p39"/>
              <p:cNvSpPr/>
              <p:nvPr/>
            </p:nvSpPr>
            <p:spPr>
              <a:xfrm>
                <a:off x="1901253" y="715030"/>
                <a:ext cx="5397014" cy="3359443"/>
              </a:xfrm>
              <a:custGeom>
                <a:avLst/>
                <a:gdLst/>
                <a:ahLst/>
                <a:cxnLst/>
                <a:rect l="l" t="t" r="r" b="b"/>
                <a:pathLst>
                  <a:path w="86996" h="54154" extrusionOk="0">
                    <a:moveTo>
                      <a:pt x="25965" y="390"/>
                    </a:moveTo>
                    <a:cubicBezTo>
                      <a:pt x="26945" y="390"/>
                      <a:pt x="27926" y="548"/>
                      <a:pt x="28854" y="882"/>
                    </a:cubicBezTo>
                    <a:cubicBezTo>
                      <a:pt x="30522" y="1483"/>
                      <a:pt x="31990" y="2617"/>
                      <a:pt x="32991" y="4018"/>
                    </a:cubicBezTo>
                    <a:lnTo>
                      <a:pt x="33157" y="4218"/>
                    </a:lnTo>
                    <a:lnTo>
                      <a:pt x="33358" y="4085"/>
                    </a:lnTo>
                    <a:cubicBezTo>
                      <a:pt x="33758" y="3851"/>
                      <a:pt x="34158" y="3684"/>
                      <a:pt x="34625" y="3584"/>
                    </a:cubicBezTo>
                    <a:cubicBezTo>
                      <a:pt x="34825" y="3518"/>
                      <a:pt x="35059" y="3484"/>
                      <a:pt x="35292" y="3484"/>
                    </a:cubicBezTo>
                    <a:cubicBezTo>
                      <a:pt x="35339" y="3478"/>
                      <a:pt x="35386" y="3475"/>
                      <a:pt x="35432" y="3475"/>
                    </a:cubicBezTo>
                    <a:cubicBezTo>
                      <a:pt x="35619" y="3475"/>
                      <a:pt x="35806" y="3518"/>
                      <a:pt x="35993" y="3518"/>
                    </a:cubicBezTo>
                    <a:lnTo>
                      <a:pt x="36260" y="3518"/>
                    </a:lnTo>
                    <a:lnTo>
                      <a:pt x="36293" y="3251"/>
                    </a:lnTo>
                    <a:cubicBezTo>
                      <a:pt x="36326" y="2650"/>
                      <a:pt x="36727" y="2050"/>
                      <a:pt x="37260" y="1783"/>
                    </a:cubicBezTo>
                    <a:cubicBezTo>
                      <a:pt x="37498" y="1664"/>
                      <a:pt x="37768" y="1605"/>
                      <a:pt x="38039" y="1605"/>
                    </a:cubicBezTo>
                    <a:cubicBezTo>
                      <a:pt x="38377" y="1605"/>
                      <a:pt x="38717" y="1698"/>
                      <a:pt x="38995" y="1883"/>
                    </a:cubicBezTo>
                    <a:cubicBezTo>
                      <a:pt x="39529" y="2217"/>
                      <a:pt x="39829" y="2817"/>
                      <a:pt x="39795" y="3418"/>
                    </a:cubicBezTo>
                    <a:cubicBezTo>
                      <a:pt x="39795" y="4018"/>
                      <a:pt x="39429" y="4585"/>
                      <a:pt x="38895" y="4852"/>
                    </a:cubicBezTo>
                    <a:lnTo>
                      <a:pt x="38561" y="5052"/>
                    </a:lnTo>
                    <a:lnTo>
                      <a:pt x="38761" y="5352"/>
                    </a:lnTo>
                    <a:cubicBezTo>
                      <a:pt x="38962" y="5652"/>
                      <a:pt x="39095" y="5953"/>
                      <a:pt x="39195" y="6286"/>
                    </a:cubicBezTo>
                    <a:lnTo>
                      <a:pt x="39362" y="6853"/>
                    </a:lnTo>
                    <a:lnTo>
                      <a:pt x="39795" y="6420"/>
                    </a:lnTo>
                    <a:cubicBezTo>
                      <a:pt x="40830" y="5386"/>
                      <a:pt x="42064" y="4552"/>
                      <a:pt x="43431" y="3985"/>
                    </a:cubicBezTo>
                    <a:cubicBezTo>
                      <a:pt x="44691" y="3505"/>
                      <a:pt x="46004" y="3241"/>
                      <a:pt x="47323" y="3241"/>
                    </a:cubicBezTo>
                    <a:cubicBezTo>
                      <a:pt x="47471" y="3241"/>
                      <a:pt x="47620" y="3244"/>
                      <a:pt x="47768" y="3251"/>
                    </a:cubicBezTo>
                    <a:cubicBezTo>
                      <a:pt x="49236" y="3317"/>
                      <a:pt x="50703" y="3684"/>
                      <a:pt x="52038" y="4318"/>
                    </a:cubicBezTo>
                    <a:cubicBezTo>
                      <a:pt x="53372" y="4985"/>
                      <a:pt x="54539" y="5886"/>
                      <a:pt x="55507" y="7020"/>
                    </a:cubicBezTo>
                    <a:lnTo>
                      <a:pt x="55740" y="7287"/>
                    </a:lnTo>
                    <a:lnTo>
                      <a:pt x="56007" y="7053"/>
                    </a:lnTo>
                    <a:cubicBezTo>
                      <a:pt x="57575" y="5786"/>
                      <a:pt x="59476" y="4885"/>
                      <a:pt x="61478" y="4552"/>
                    </a:cubicBezTo>
                    <a:cubicBezTo>
                      <a:pt x="62011" y="4452"/>
                      <a:pt x="62512" y="4418"/>
                      <a:pt x="63012" y="4385"/>
                    </a:cubicBezTo>
                    <a:cubicBezTo>
                      <a:pt x="63112" y="4378"/>
                      <a:pt x="63214" y="4376"/>
                      <a:pt x="63316" y="4376"/>
                    </a:cubicBezTo>
                    <a:cubicBezTo>
                      <a:pt x="63725" y="4376"/>
                      <a:pt x="64146" y="4418"/>
                      <a:pt x="64546" y="4418"/>
                    </a:cubicBezTo>
                    <a:cubicBezTo>
                      <a:pt x="65547" y="4518"/>
                      <a:pt x="66581" y="4752"/>
                      <a:pt x="67549" y="5085"/>
                    </a:cubicBezTo>
                    <a:cubicBezTo>
                      <a:pt x="68516" y="5419"/>
                      <a:pt x="69417" y="5886"/>
                      <a:pt x="70284" y="6453"/>
                    </a:cubicBezTo>
                    <a:cubicBezTo>
                      <a:pt x="71118" y="7053"/>
                      <a:pt x="71885" y="7754"/>
                      <a:pt x="72586" y="8521"/>
                    </a:cubicBezTo>
                    <a:cubicBezTo>
                      <a:pt x="73253" y="9288"/>
                      <a:pt x="73820" y="10156"/>
                      <a:pt x="74287" y="11090"/>
                    </a:cubicBezTo>
                    <a:cubicBezTo>
                      <a:pt x="74720" y="12024"/>
                      <a:pt x="75054" y="12991"/>
                      <a:pt x="75287" y="14025"/>
                    </a:cubicBezTo>
                    <a:lnTo>
                      <a:pt x="75287" y="14092"/>
                    </a:lnTo>
                    <a:lnTo>
                      <a:pt x="75388" y="14125"/>
                    </a:lnTo>
                    <a:cubicBezTo>
                      <a:pt x="76989" y="14459"/>
                      <a:pt x="78523" y="15059"/>
                      <a:pt x="79957" y="15893"/>
                    </a:cubicBezTo>
                    <a:cubicBezTo>
                      <a:pt x="81358" y="16727"/>
                      <a:pt x="82593" y="17828"/>
                      <a:pt x="83627" y="19095"/>
                    </a:cubicBezTo>
                    <a:cubicBezTo>
                      <a:pt x="84661" y="20363"/>
                      <a:pt x="85495" y="21831"/>
                      <a:pt x="86062" y="23365"/>
                    </a:cubicBezTo>
                    <a:cubicBezTo>
                      <a:pt x="86596" y="24900"/>
                      <a:pt x="86896" y="26567"/>
                      <a:pt x="86896" y="28202"/>
                    </a:cubicBezTo>
                    <a:cubicBezTo>
                      <a:pt x="86896" y="30203"/>
                      <a:pt x="86462" y="32205"/>
                      <a:pt x="85628" y="34039"/>
                    </a:cubicBezTo>
                    <a:cubicBezTo>
                      <a:pt x="84828" y="35874"/>
                      <a:pt x="83593" y="37509"/>
                      <a:pt x="82126" y="38843"/>
                    </a:cubicBezTo>
                    <a:cubicBezTo>
                      <a:pt x="80658" y="40211"/>
                      <a:pt x="78857" y="41211"/>
                      <a:pt x="76989" y="41845"/>
                    </a:cubicBezTo>
                    <a:cubicBezTo>
                      <a:pt x="75515" y="42310"/>
                      <a:pt x="73961" y="42535"/>
                      <a:pt x="72421" y="42535"/>
                    </a:cubicBezTo>
                    <a:cubicBezTo>
                      <a:pt x="71973" y="42535"/>
                      <a:pt x="71527" y="42516"/>
                      <a:pt x="71084" y="42479"/>
                    </a:cubicBezTo>
                    <a:lnTo>
                      <a:pt x="70818" y="42445"/>
                    </a:lnTo>
                    <a:lnTo>
                      <a:pt x="70884" y="42712"/>
                    </a:lnTo>
                    <a:cubicBezTo>
                      <a:pt x="71118" y="43680"/>
                      <a:pt x="71084" y="44747"/>
                      <a:pt x="70718" y="45681"/>
                    </a:cubicBezTo>
                    <a:lnTo>
                      <a:pt x="70651" y="45881"/>
                    </a:lnTo>
                    <a:lnTo>
                      <a:pt x="70851" y="45981"/>
                    </a:lnTo>
                    <a:cubicBezTo>
                      <a:pt x="71551" y="46215"/>
                      <a:pt x="72085" y="46849"/>
                      <a:pt x="72252" y="47549"/>
                    </a:cubicBezTo>
                    <a:cubicBezTo>
                      <a:pt x="72419" y="48250"/>
                      <a:pt x="72185" y="49017"/>
                      <a:pt x="71685" y="49551"/>
                    </a:cubicBezTo>
                    <a:cubicBezTo>
                      <a:pt x="71278" y="49958"/>
                      <a:pt x="70694" y="50188"/>
                      <a:pt x="70114" y="50188"/>
                    </a:cubicBezTo>
                    <a:cubicBezTo>
                      <a:pt x="69981" y="50188"/>
                      <a:pt x="69848" y="50176"/>
                      <a:pt x="69717" y="50151"/>
                    </a:cubicBezTo>
                    <a:cubicBezTo>
                      <a:pt x="69016" y="50018"/>
                      <a:pt x="68416" y="49517"/>
                      <a:pt x="68182" y="48850"/>
                    </a:cubicBezTo>
                    <a:lnTo>
                      <a:pt x="68049" y="48550"/>
                    </a:lnTo>
                    <a:lnTo>
                      <a:pt x="67749" y="48683"/>
                    </a:lnTo>
                    <a:cubicBezTo>
                      <a:pt x="67182" y="48900"/>
                      <a:pt x="66573" y="49008"/>
                      <a:pt x="65964" y="49008"/>
                    </a:cubicBezTo>
                    <a:cubicBezTo>
                      <a:pt x="65355" y="49008"/>
                      <a:pt x="64747" y="48900"/>
                      <a:pt x="64180" y="48683"/>
                    </a:cubicBezTo>
                    <a:lnTo>
                      <a:pt x="63913" y="48583"/>
                    </a:lnTo>
                    <a:lnTo>
                      <a:pt x="63746" y="48817"/>
                    </a:lnTo>
                    <a:cubicBezTo>
                      <a:pt x="62745" y="50118"/>
                      <a:pt x="61444" y="51218"/>
                      <a:pt x="59977" y="51986"/>
                    </a:cubicBezTo>
                    <a:cubicBezTo>
                      <a:pt x="58509" y="52719"/>
                      <a:pt x="56841" y="53120"/>
                      <a:pt x="55206" y="53120"/>
                    </a:cubicBezTo>
                    <a:cubicBezTo>
                      <a:pt x="55137" y="53121"/>
                      <a:pt x="55067" y="53122"/>
                      <a:pt x="54997" y="53122"/>
                    </a:cubicBezTo>
                    <a:cubicBezTo>
                      <a:pt x="53402" y="53122"/>
                      <a:pt x="51841" y="52757"/>
                      <a:pt x="50403" y="52086"/>
                    </a:cubicBezTo>
                    <a:cubicBezTo>
                      <a:pt x="48935" y="51385"/>
                      <a:pt x="47601" y="50318"/>
                      <a:pt x="46567" y="49050"/>
                    </a:cubicBezTo>
                    <a:lnTo>
                      <a:pt x="46267" y="48650"/>
                    </a:lnTo>
                    <a:lnTo>
                      <a:pt x="45933" y="49017"/>
                    </a:lnTo>
                    <a:cubicBezTo>
                      <a:pt x="44165" y="50785"/>
                      <a:pt x="41930" y="52119"/>
                      <a:pt x="39529" y="52753"/>
                    </a:cubicBezTo>
                    <a:cubicBezTo>
                      <a:pt x="38328" y="53120"/>
                      <a:pt x="37060" y="53253"/>
                      <a:pt x="35826" y="53287"/>
                    </a:cubicBezTo>
                    <a:cubicBezTo>
                      <a:pt x="34558" y="53287"/>
                      <a:pt x="33324" y="53120"/>
                      <a:pt x="32090" y="52853"/>
                    </a:cubicBezTo>
                    <a:cubicBezTo>
                      <a:pt x="29688" y="52186"/>
                      <a:pt x="27387" y="50952"/>
                      <a:pt x="25619" y="49184"/>
                    </a:cubicBezTo>
                    <a:cubicBezTo>
                      <a:pt x="23784" y="47449"/>
                      <a:pt x="22483" y="45214"/>
                      <a:pt x="21783" y="42812"/>
                    </a:cubicBezTo>
                    <a:lnTo>
                      <a:pt x="21616" y="42245"/>
                    </a:lnTo>
                    <a:lnTo>
                      <a:pt x="21149" y="42612"/>
                    </a:lnTo>
                    <a:cubicBezTo>
                      <a:pt x="19647" y="43777"/>
                      <a:pt x="17750" y="44463"/>
                      <a:pt x="15822" y="44463"/>
                    </a:cubicBezTo>
                    <a:cubicBezTo>
                      <a:pt x="15652" y="44463"/>
                      <a:pt x="15482" y="44458"/>
                      <a:pt x="15311" y="44447"/>
                    </a:cubicBezTo>
                    <a:cubicBezTo>
                      <a:pt x="13243" y="44380"/>
                      <a:pt x="11208" y="43546"/>
                      <a:pt x="9641" y="42145"/>
                    </a:cubicBezTo>
                    <a:cubicBezTo>
                      <a:pt x="8073" y="40744"/>
                      <a:pt x="7005" y="38810"/>
                      <a:pt x="6739" y="36708"/>
                    </a:cubicBezTo>
                    <a:cubicBezTo>
                      <a:pt x="6405" y="34640"/>
                      <a:pt x="6872" y="32472"/>
                      <a:pt x="7973" y="30670"/>
                    </a:cubicBezTo>
                    <a:lnTo>
                      <a:pt x="8173" y="30403"/>
                    </a:lnTo>
                    <a:lnTo>
                      <a:pt x="7873" y="30270"/>
                    </a:lnTo>
                    <a:cubicBezTo>
                      <a:pt x="5037" y="29069"/>
                      <a:pt x="2736" y="26734"/>
                      <a:pt x="1568" y="23865"/>
                    </a:cubicBezTo>
                    <a:cubicBezTo>
                      <a:pt x="401" y="21030"/>
                      <a:pt x="401" y="17728"/>
                      <a:pt x="1602" y="14859"/>
                    </a:cubicBezTo>
                    <a:cubicBezTo>
                      <a:pt x="2802" y="12024"/>
                      <a:pt x="5171" y="9689"/>
                      <a:pt x="8006" y="8521"/>
                    </a:cubicBezTo>
                    <a:cubicBezTo>
                      <a:pt x="9440" y="7921"/>
                      <a:pt x="11008" y="7621"/>
                      <a:pt x="12543" y="7621"/>
                    </a:cubicBezTo>
                    <a:cubicBezTo>
                      <a:pt x="14110" y="7621"/>
                      <a:pt x="15645" y="7921"/>
                      <a:pt x="17079" y="8521"/>
                    </a:cubicBezTo>
                    <a:lnTo>
                      <a:pt x="17246" y="8588"/>
                    </a:lnTo>
                    <a:lnTo>
                      <a:pt x="17246" y="8421"/>
                    </a:lnTo>
                    <a:cubicBezTo>
                      <a:pt x="17413" y="6653"/>
                      <a:pt x="18080" y="4919"/>
                      <a:pt x="19247" y="3551"/>
                    </a:cubicBezTo>
                    <a:cubicBezTo>
                      <a:pt x="20348" y="2183"/>
                      <a:pt x="21916" y="1149"/>
                      <a:pt x="23651" y="682"/>
                    </a:cubicBezTo>
                    <a:cubicBezTo>
                      <a:pt x="24405" y="490"/>
                      <a:pt x="25185" y="390"/>
                      <a:pt x="25965" y="390"/>
                    </a:cubicBezTo>
                    <a:close/>
                    <a:moveTo>
                      <a:pt x="26072" y="0"/>
                    </a:moveTo>
                    <a:cubicBezTo>
                      <a:pt x="25220" y="0"/>
                      <a:pt x="24367" y="117"/>
                      <a:pt x="23551" y="349"/>
                    </a:cubicBezTo>
                    <a:cubicBezTo>
                      <a:pt x="22650" y="615"/>
                      <a:pt x="21816" y="1016"/>
                      <a:pt x="21049" y="1516"/>
                    </a:cubicBezTo>
                    <a:cubicBezTo>
                      <a:pt x="20282" y="2016"/>
                      <a:pt x="19581" y="2650"/>
                      <a:pt x="19014" y="3351"/>
                    </a:cubicBezTo>
                    <a:cubicBezTo>
                      <a:pt x="17851" y="4739"/>
                      <a:pt x="17189" y="6441"/>
                      <a:pt x="16997" y="8213"/>
                    </a:cubicBezTo>
                    <a:lnTo>
                      <a:pt x="16997" y="8213"/>
                    </a:lnTo>
                    <a:cubicBezTo>
                      <a:pt x="15570" y="7641"/>
                      <a:pt x="14040" y="7358"/>
                      <a:pt x="12510" y="7358"/>
                    </a:cubicBezTo>
                    <a:cubicBezTo>
                      <a:pt x="10937" y="7358"/>
                      <a:pt x="9364" y="7658"/>
                      <a:pt x="7906" y="8254"/>
                    </a:cubicBezTo>
                    <a:cubicBezTo>
                      <a:pt x="4971" y="9422"/>
                      <a:pt x="2536" y="11824"/>
                      <a:pt x="1301" y="14759"/>
                    </a:cubicBezTo>
                    <a:cubicBezTo>
                      <a:pt x="34" y="17661"/>
                      <a:pt x="0" y="21063"/>
                      <a:pt x="1168" y="24032"/>
                    </a:cubicBezTo>
                    <a:cubicBezTo>
                      <a:pt x="2296" y="26901"/>
                      <a:pt x="4545" y="29303"/>
                      <a:pt x="7344" y="30635"/>
                    </a:cubicBezTo>
                    <a:lnTo>
                      <a:pt x="7344" y="30635"/>
                    </a:lnTo>
                    <a:cubicBezTo>
                      <a:pt x="6258" y="32483"/>
                      <a:pt x="5787" y="34676"/>
                      <a:pt x="6105" y="36808"/>
                    </a:cubicBezTo>
                    <a:cubicBezTo>
                      <a:pt x="6372" y="39043"/>
                      <a:pt x="7506" y="41145"/>
                      <a:pt x="9174" y="42679"/>
                    </a:cubicBezTo>
                    <a:cubicBezTo>
                      <a:pt x="10008" y="43446"/>
                      <a:pt x="10975" y="44047"/>
                      <a:pt x="12009" y="44480"/>
                    </a:cubicBezTo>
                    <a:cubicBezTo>
                      <a:pt x="13043" y="44947"/>
                      <a:pt x="14177" y="45181"/>
                      <a:pt x="15278" y="45214"/>
                    </a:cubicBezTo>
                    <a:cubicBezTo>
                      <a:pt x="15454" y="45224"/>
                      <a:pt x="15631" y="45230"/>
                      <a:pt x="15807" y="45230"/>
                    </a:cubicBezTo>
                    <a:cubicBezTo>
                      <a:pt x="17711" y="45230"/>
                      <a:pt x="19610" y="44632"/>
                      <a:pt x="21187" y="43575"/>
                    </a:cubicBezTo>
                    <a:lnTo>
                      <a:pt x="21187" y="43575"/>
                    </a:lnTo>
                    <a:cubicBezTo>
                      <a:pt x="21953" y="45926"/>
                      <a:pt x="23257" y="48084"/>
                      <a:pt x="25018" y="49784"/>
                    </a:cubicBezTo>
                    <a:cubicBezTo>
                      <a:pt x="26920" y="51685"/>
                      <a:pt x="29321" y="53020"/>
                      <a:pt x="31856" y="53687"/>
                    </a:cubicBezTo>
                    <a:cubicBezTo>
                      <a:pt x="33157" y="54020"/>
                      <a:pt x="34492" y="54154"/>
                      <a:pt x="35826" y="54154"/>
                    </a:cubicBezTo>
                    <a:cubicBezTo>
                      <a:pt x="37160" y="54154"/>
                      <a:pt x="38461" y="53987"/>
                      <a:pt x="39762" y="53620"/>
                    </a:cubicBezTo>
                    <a:cubicBezTo>
                      <a:pt x="42180" y="52961"/>
                      <a:pt x="44391" y="51651"/>
                      <a:pt x="46200" y="49942"/>
                    </a:cubicBezTo>
                    <a:lnTo>
                      <a:pt x="46200" y="49942"/>
                    </a:lnTo>
                    <a:cubicBezTo>
                      <a:pt x="47256" y="51149"/>
                      <a:pt x="48577" y="52154"/>
                      <a:pt x="50036" y="52853"/>
                    </a:cubicBezTo>
                    <a:cubicBezTo>
                      <a:pt x="51603" y="53588"/>
                      <a:pt x="53291" y="53956"/>
                      <a:pt x="54985" y="53956"/>
                    </a:cubicBezTo>
                    <a:cubicBezTo>
                      <a:pt x="55059" y="53956"/>
                      <a:pt x="55133" y="53955"/>
                      <a:pt x="55206" y="53954"/>
                    </a:cubicBezTo>
                    <a:cubicBezTo>
                      <a:pt x="56974" y="53920"/>
                      <a:pt x="58742" y="53487"/>
                      <a:pt x="60343" y="52653"/>
                    </a:cubicBezTo>
                    <a:cubicBezTo>
                      <a:pt x="61840" y="51889"/>
                      <a:pt x="63153" y="50760"/>
                      <a:pt x="64169" y="49441"/>
                    </a:cubicBezTo>
                    <a:lnTo>
                      <a:pt x="64169" y="49441"/>
                    </a:lnTo>
                    <a:cubicBezTo>
                      <a:pt x="64713" y="49618"/>
                      <a:pt x="65287" y="49706"/>
                      <a:pt x="65859" y="49706"/>
                    </a:cubicBezTo>
                    <a:cubicBezTo>
                      <a:pt x="66484" y="49706"/>
                      <a:pt x="67108" y="49601"/>
                      <a:pt x="67692" y="49396"/>
                    </a:cubicBezTo>
                    <a:lnTo>
                      <a:pt x="67692" y="49396"/>
                    </a:lnTo>
                    <a:cubicBezTo>
                      <a:pt x="68101" y="50090"/>
                      <a:pt x="68820" y="50604"/>
                      <a:pt x="69617" y="50751"/>
                    </a:cubicBezTo>
                    <a:cubicBezTo>
                      <a:pt x="69761" y="50774"/>
                      <a:pt x="69910" y="50785"/>
                      <a:pt x="70059" y="50785"/>
                    </a:cubicBezTo>
                    <a:cubicBezTo>
                      <a:pt x="70358" y="50785"/>
                      <a:pt x="70662" y="50740"/>
                      <a:pt x="70951" y="50651"/>
                    </a:cubicBezTo>
                    <a:cubicBezTo>
                      <a:pt x="71385" y="50485"/>
                      <a:pt x="71785" y="50251"/>
                      <a:pt x="72085" y="49917"/>
                    </a:cubicBezTo>
                    <a:cubicBezTo>
                      <a:pt x="72719" y="49284"/>
                      <a:pt x="72952" y="48316"/>
                      <a:pt x="72752" y="47449"/>
                    </a:cubicBezTo>
                    <a:cubicBezTo>
                      <a:pt x="72538" y="46623"/>
                      <a:pt x="71960" y="45966"/>
                      <a:pt x="71223" y="45631"/>
                    </a:cubicBezTo>
                    <a:lnTo>
                      <a:pt x="71223" y="45631"/>
                    </a:lnTo>
                    <a:cubicBezTo>
                      <a:pt x="71495" y="44737"/>
                      <a:pt x="71527" y="43761"/>
                      <a:pt x="71317" y="42865"/>
                    </a:cubicBezTo>
                    <a:lnTo>
                      <a:pt x="71317" y="42865"/>
                    </a:lnTo>
                    <a:cubicBezTo>
                      <a:pt x="71649" y="42887"/>
                      <a:pt x="71982" y="42898"/>
                      <a:pt x="72315" y="42898"/>
                    </a:cubicBezTo>
                    <a:cubicBezTo>
                      <a:pt x="73933" y="42898"/>
                      <a:pt x="75547" y="42641"/>
                      <a:pt x="77055" y="42112"/>
                    </a:cubicBezTo>
                    <a:cubicBezTo>
                      <a:pt x="78990" y="41445"/>
                      <a:pt x="80758" y="40344"/>
                      <a:pt x="82259" y="38976"/>
                    </a:cubicBezTo>
                    <a:cubicBezTo>
                      <a:pt x="83727" y="37609"/>
                      <a:pt x="84928" y="35941"/>
                      <a:pt x="85762" y="34106"/>
                    </a:cubicBezTo>
                    <a:cubicBezTo>
                      <a:pt x="86562" y="32238"/>
                      <a:pt x="86996" y="30203"/>
                      <a:pt x="86996" y="28202"/>
                    </a:cubicBezTo>
                    <a:cubicBezTo>
                      <a:pt x="86996" y="26534"/>
                      <a:pt x="86696" y="24900"/>
                      <a:pt x="86162" y="23332"/>
                    </a:cubicBezTo>
                    <a:cubicBezTo>
                      <a:pt x="85595" y="21764"/>
                      <a:pt x="84794" y="20296"/>
                      <a:pt x="83760" y="18995"/>
                    </a:cubicBezTo>
                    <a:cubicBezTo>
                      <a:pt x="82726" y="17694"/>
                      <a:pt x="81459" y="16594"/>
                      <a:pt x="80058" y="15726"/>
                    </a:cubicBezTo>
                    <a:cubicBezTo>
                      <a:pt x="78646" y="14840"/>
                      <a:pt x="77137" y="14212"/>
                      <a:pt x="75531" y="13843"/>
                    </a:cubicBezTo>
                    <a:lnTo>
                      <a:pt x="75531" y="13843"/>
                    </a:lnTo>
                    <a:cubicBezTo>
                      <a:pt x="75332" y="12847"/>
                      <a:pt x="75037" y="11854"/>
                      <a:pt x="74587" y="10923"/>
                    </a:cubicBezTo>
                    <a:cubicBezTo>
                      <a:pt x="74120" y="9956"/>
                      <a:pt x="73553" y="9055"/>
                      <a:pt x="72886" y="8254"/>
                    </a:cubicBezTo>
                    <a:cubicBezTo>
                      <a:pt x="72185" y="7420"/>
                      <a:pt x="71418" y="6687"/>
                      <a:pt x="70551" y="6086"/>
                    </a:cubicBezTo>
                    <a:cubicBezTo>
                      <a:pt x="69683" y="5452"/>
                      <a:pt x="68716" y="4952"/>
                      <a:pt x="67715" y="4552"/>
                    </a:cubicBezTo>
                    <a:cubicBezTo>
                      <a:pt x="66715" y="4185"/>
                      <a:pt x="65681" y="3951"/>
                      <a:pt x="64613" y="3818"/>
                    </a:cubicBezTo>
                    <a:cubicBezTo>
                      <a:pt x="64186" y="3818"/>
                      <a:pt x="63738" y="3775"/>
                      <a:pt x="63302" y="3775"/>
                    </a:cubicBezTo>
                    <a:cubicBezTo>
                      <a:pt x="63194" y="3775"/>
                      <a:pt x="63085" y="3778"/>
                      <a:pt x="62979" y="3784"/>
                    </a:cubicBezTo>
                    <a:cubicBezTo>
                      <a:pt x="62445" y="3784"/>
                      <a:pt x="61911" y="3818"/>
                      <a:pt x="61378" y="3918"/>
                    </a:cubicBezTo>
                    <a:cubicBezTo>
                      <a:pt x="59391" y="4233"/>
                      <a:pt x="57464" y="5055"/>
                      <a:pt x="55822" y="6299"/>
                    </a:cubicBezTo>
                    <a:lnTo>
                      <a:pt x="55822" y="6299"/>
                    </a:lnTo>
                    <a:cubicBezTo>
                      <a:pt x="54858" y="5211"/>
                      <a:pt x="53670" y="4302"/>
                      <a:pt x="52338" y="3651"/>
                    </a:cubicBezTo>
                    <a:cubicBezTo>
                      <a:pt x="50937" y="2951"/>
                      <a:pt x="49369" y="2584"/>
                      <a:pt x="47801" y="2517"/>
                    </a:cubicBezTo>
                    <a:cubicBezTo>
                      <a:pt x="47714" y="2515"/>
                      <a:pt x="47627" y="2514"/>
                      <a:pt x="47540" y="2514"/>
                    </a:cubicBezTo>
                    <a:cubicBezTo>
                      <a:pt x="46056" y="2514"/>
                      <a:pt x="44551" y="2784"/>
                      <a:pt x="43165" y="3351"/>
                    </a:cubicBezTo>
                    <a:cubicBezTo>
                      <a:pt x="41893" y="3853"/>
                      <a:pt x="40701" y="4618"/>
                      <a:pt x="39680" y="5575"/>
                    </a:cubicBezTo>
                    <a:lnTo>
                      <a:pt x="39680" y="5575"/>
                    </a:lnTo>
                    <a:cubicBezTo>
                      <a:pt x="39631" y="5468"/>
                      <a:pt x="39577" y="5364"/>
                      <a:pt x="39522" y="5262"/>
                    </a:cubicBezTo>
                    <a:lnTo>
                      <a:pt x="39522" y="5262"/>
                    </a:lnTo>
                    <a:cubicBezTo>
                      <a:pt x="40092" y="4828"/>
                      <a:pt x="40463" y="4140"/>
                      <a:pt x="40463" y="3451"/>
                    </a:cubicBezTo>
                    <a:cubicBezTo>
                      <a:pt x="40496" y="2617"/>
                      <a:pt x="40029" y="1783"/>
                      <a:pt x="39328" y="1349"/>
                    </a:cubicBezTo>
                    <a:cubicBezTo>
                      <a:pt x="38957" y="1120"/>
                      <a:pt x="38530" y="1002"/>
                      <a:pt x="38101" y="1002"/>
                    </a:cubicBezTo>
                    <a:cubicBezTo>
                      <a:pt x="37720" y="1002"/>
                      <a:pt x="37338" y="1094"/>
                      <a:pt x="36993" y="1283"/>
                    </a:cubicBezTo>
                    <a:cubicBezTo>
                      <a:pt x="36344" y="1607"/>
                      <a:pt x="35904" y="2245"/>
                      <a:pt x="35765" y="2942"/>
                    </a:cubicBezTo>
                    <a:lnTo>
                      <a:pt x="35765" y="2942"/>
                    </a:lnTo>
                    <a:cubicBezTo>
                      <a:pt x="35685" y="2939"/>
                      <a:pt x="35605" y="2936"/>
                      <a:pt x="35526" y="2936"/>
                    </a:cubicBezTo>
                    <a:cubicBezTo>
                      <a:pt x="35437" y="2936"/>
                      <a:pt x="35348" y="2939"/>
                      <a:pt x="35259" y="2951"/>
                    </a:cubicBezTo>
                    <a:cubicBezTo>
                      <a:pt x="34992" y="2951"/>
                      <a:pt x="34759" y="2984"/>
                      <a:pt x="34492" y="3051"/>
                    </a:cubicBezTo>
                    <a:cubicBezTo>
                      <a:pt x="34073" y="3162"/>
                      <a:pt x="33655" y="3320"/>
                      <a:pt x="33276" y="3525"/>
                    </a:cubicBezTo>
                    <a:lnTo>
                      <a:pt x="33276" y="3525"/>
                    </a:lnTo>
                    <a:cubicBezTo>
                      <a:pt x="32185" y="2148"/>
                      <a:pt x="30678" y="1056"/>
                      <a:pt x="28988" y="482"/>
                    </a:cubicBezTo>
                    <a:cubicBezTo>
                      <a:pt x="28055" y="159"/>
                      <a:pt x="27064" y="0"/>
                      <a:pt x="26072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" name="Google Shape;567;p39"/>
              <p:cNvSpPr/>
              <p:nvPr/>
            </p:nvSpPr>
            <p:spPr>
              <a:xfrm>
                <a:off x="5820658" y="3939919"/>
                <a:ext cx="173891" cy="173884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2803" extrusionOk="0">
                    <a:moveTo>
                      <a:pt x="1402" y="1"/>
                    </a:moveTo>
                    <a:cubicBezTo>
                      <a:pt x="635" y="1"/>
                      <a:pt x="1" y="634"/>
                      <a:pt x="1" y="1402"/>
                    </a:cubicBezTo>
                    <a:cubicBezTo>
                      <a:pt x="1" y="2202"/>
                      <a:pt x="635" y="2803"/>
                      <a:pt x="1402" y="2803"/>
                    </a:cubicBezTo>
                    <a:cubicBezTo>
                      <a:pt x="2169" y="2803"/>
                      <a:pt x="2803" y="2202"/>
                      <a:pt x="2803" y="1402"/>
                    </a:cubicBezTo>
                    <a:cubicBezTo>
                      <a:pt x="2803" y="634"/>
                      <a:pt x="2169" y="1"/>
                      <a:pt x="14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" name="Google Shape;568;p39"/>
              <p:cNvSpPr/>
              <p:nvPr/>
            </p:nvSpPr>
            <p:spPr>
              <a:xfrm>
                <a:off x="5795843" y="3937872"/>
                <a:ext cx="227678" cy="192433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3102" extrusionOk="0">
                    <a:moveTo>
                      <a:pt x="1802" y="67"/>
                    </a:moveTo>
                    <a:cubicBezTo>
                      <a:pt x="2169" y="67"/>
                      <a:pt x="2502" y="334"/>
                      <a:pt x="2602" y="634"/>
                    </a:cubicBezTo>
                    <a:cubicBezTo>
                      <a:pt x="2736" y="934"/>
                      <a:pt x="2769" y="1201"/>
                      <a:pt x="2769" y="1435"/>
                    </a:cubicBezTo>
                    <a:cubicBezTo>
                      <a:pt x="2769" y="1701"/>
                      <a:pt x="2702" y="1935"/>
                      <a:pt x="2536" y="2168"/>
                    </a:cubicBezTo>
                    <a:cubicBezTo>
                      <a:pt x="2336" y="2369"/>
                      <a:pt x="2102" y="2535"/>
                      <a:pt x="1802" y="2635"/>
                    </a:cubicBezTo>
                    <a:cubicBezTo>
                      <a:pt x="1742" y="2649"/>
                      <a:pt x="1679" y="2655"/>
                      <a:pt x="1615" y="2655"/>
                    </a:cubicBezTo>
                    <a:cubicBezTo>
                      <a:pt x="1360" y="2655"/>
                      <a:pt x="1088" y="2549"/>
                      <a:pt x="901" y="2335"/>
                    </a:cubicBezTo>
                    <a:cubicBezTo>
                      <a:pt x="668" y="2068"/>
                      <a:pt x="701" y="1701"/>
                      <a:pt x="734" y="1435"/>
                    </a:cubicBezTo>
                    <a:cubicBezTo>
                      <a:pt x="801" y="1168"/>
                      <a:pt x="868" y="934"/>
                      <a:pt x="1001" y="634"/>
                    </a:cubicBezTo>
                    <a:cubicBezTo>
                      <a:pt x="1135" y="334"/>
                      <a:pt x="1435" y="67"/>
                      <a:pt x="1802" y="67"/>
                    </a:cubicBezTo>
                    <a:close/>
                    <a:moveTo>
                      <a:pt x="1802" y="0"/>
                    </a:moveTo>
                    <a:cubicBezTo>
                      <a:pt x="1435" y="0"/>
                      <a:pt x="1035" y="34"/>
                      <a:pt x="634" y="267"/>
                    </a:cubicBezTo>
                    <a:cubicBezTo>
                      <a:pt x="234" y="501"/>
                      <a:pt x="1" y="968"/>
                      <a:pt x="34" y="1435"/>
                    </a:cubicBezTo>
                    <a:cubicBezTo>
                      <a:pt x="101" y="1902"/>
                      <a:pt x="434" y="2269"/>
                      <a:pt x="701" y="2535"/>
                    </a:cubicBezTo>
                    <a:cubicBezTo>
                      <a:pt x="1001" y="2802"/>
                      <a:pt x="1368" y="3002"/>
                      <a:pt x="1802" y="3069"/>
                    </a:cubicBezTo>
                    <a:cubicBezTo>
                      <a:pt x="1896" y="3091"/>
                      <a:pt x="1994" y="3102"/>
                      <a:pt x="2092" y="3102"/>
                    </a:cubicBezTo>
                    <a:cubicBezTo>
                      <a:pt x="2445" y="3102"/>
                      <a:pt x="2808" y="2963"/>
                      <a:pt x="3069" y="2702"/>
                    </a:cubicBezTo>
                    <a:cubicBezTo>
                      <a:pt x="3436" y="2402"/>
                      <a:pt x="3670" y="1935"/>
                      <a:pt x="3670" y="1435"/>
                    </a:cubicBezTo>
                    <a:cubicBezTo>
                      <a:pt x="3636" y="1201"/>
                      <a:pt x="3603" y="968"/>
                      <a:pt x="3470" y="734"/>
                    </a:cubicBezTo>
                    <a:cubicBezTo>
                      <a:pt x="3370" y="534"/>
                      <a:pt x="3203" y="367"/>
                      <a:pt x="3003" y="267"/>
                    </a:cubicBezTo>
                    <a:cubicBezTo>
                      <a:pt x="2602" y="34"/>
                      <a:pt x="2169" y="0"/>
                      <a:pt x="1802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" name="Google Shape;569;p39"/>
              <p:cNvSpPr/>
              <p:nvPr/>
            </p:nvSpPr>
            <p:spPr>
              <a:xfrm>
                <a:off x="1851561" y="2636254"/>
                <a:ext cx="198768" cy="198698"/>
              </a:xfrm>
              <a:custGeom>
                <a:avLst/>
                <a:gdLst/>
                <a:ahLst/>
                <a:cxnLst/>
                <a:rect l="l" t="t" r="r" b="b"/>
                <a:pathLst>
                  <a:path w="3204" h="3203" extrusionOk="0">
                    <a:moveTo>
                      <a:pt x="1602" y="1"/>
                    </a:moveTo>
                    <a:cubicBezTo>
                      <a:pt x="701" y="1"/>
                      <a:pt x="1" y="701"/>
                      <a:pt x="1" y="1602"/>
                    </a:cubicBezTo>
                    <a:cubicBezTo>
                      <a:pt x="1" y="2469"/>
                      <a:pt x="701" y="3203"/>
                      <a:pt x="1602" y="3203"/>
                    </a:cubicBezTo>
                    <a:cubicBezTo>
                      <a:pt x="2469" y="3203"/>
                      <a:pt x="3203" y="2469"/>
                      <a:pt x="3203" y="1602"/>
                    </a:cubicBezTo>
                    <a:cubicBezTo>
                      <a:pt x="3203" y="701"/>
                      <a:pt x="2469" y="1"/>
                      <a:pt x="16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" name="Google Shape;570;p39"/>
              <p:cNvSpPr/>
              <p:nvPr/>
            </p:nvSpPr>
            <p:spPr>
              <a:xfrm>
                <a:off x="1826746" y="2634206"/>
                <a:ext cx="250445" cy="216254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3486" extrusionOk="0">
                    <a:moveTo>
                      <a:pt x="2002" y="67"/>
                    </a:moveTo>
                    <a:cubicBezTo>
                      <a:pt x="2402" y="67"/>
                      <a:pt x="2769" y="367"/>
                      <a:pt x="2936" y="701"/>
                    </a:cubicBezTo>
                    <a:cubicBezTo>
                      <a:pt x="3069" y="1034"/>
                      <a:pt x="3136" y="1334"/>
                      <a:pt x="3136" y="1635"/>
                    </a:cubicBezTo>
                    <a:cubicBezTo>
                      <a:pt x="3136" y="1935"/>
                      <a:pt x="3036" y="2235"/>
                      <a:pt x="2836" y="2469"/>
                    </a:cubicBezTo>
                    <a:cubicBezTo>
                      <a:pt x="2636" y="2702"/>
                      <a:pt x="2336" y="2902"/>
                      <a:pt x="2002" y="3002"/>
                    </a:cubicBezTo>
                    <a:cubicBezTo>
                      <a:pt x="1930" y="3015"/>
                      <a:pt x="1855" y="3022"/>
                      <a:pt x="1780" y="3022"/>
                    </a:cubicBezTo>
                    <a:cubicBezTo>
                      <a:pt x="1473" y="3022"/>
                      <a:pt x="1156" y="2910"/>
                      <a:pt x="968" y="2669"/>
                    </a:cubicBezTo>
                    <a:cubicBezTo>
                      <a:pt x="701" y="2369"/>
                      <a:pt x="701" y="1935"/>
                      <a:pt x="734" y="1635"/>
                    </a:cubicBezTo>
                    <a:cubicBezTo>
                      <a:pt x="801" y="1301"/>
                      <a:pt x="901" y="1034"/>
                      <a:pt x="1068" y="701"/>
                    </a:cubicBezTo>
                    <a:cubicBezTo>
                      <a:pt x="1201" y="367"/>
                      <a:pt x="1568" y="67"/>
                      <a:pt x="2002" y="67"/>
                    </a:cubicBezTo>
                    <a:close/>
                    <a:moveTo>
                      <a:pt x="2002" y="0"/>
                    </a:moveTo>
                    <a:cubicBezTo>
                      <a:pt x="1568" y="0"/>
                      <a:pt x="1101" y="34"/>
                      <a:pt x="668" y="300"/>
                    </a:cubicBezTo>
                    <a:cubicBezTo>
                      <a:pt x="234" y="567"/>
                      <a:pt x="1" y="1134"/>
                      <a:pt x="34" y="1635"/>
                    </a:cubicBezTo>
                    <a:cubicBezTo>
                      <a:pt x="101" y="2135"/>
                      <a:pt x="434" y="2569"/>
                      <a:pt x="768" y="2869"/>
                    </a:cubicBezTo>
                    <a:cubicBezTo>
                      <a:pt x="1101" y="3136"/>
                      <a:pt x="1502" y="3369"/>
                      <a:pt x="2002" y="3469"/>
                    </a:cubicBezTo>
                    <a:cubicBezTo>
                      <a:pt x="2079" y="3480"/>
                      <a:pt x="2157" y="3486"/>
                      <a:pt x="2237" y="3486"/>
                    </a:cubicBezTo>
                    <a:cubicBezTo>
                      <a:pt x="2641" y="3486"/>
                      <a:pt x="3068" y="3342"/>
                      <a:pt x="3403" y="3036"/>
                    </a:cubicBezTo>
                    <a:cubicBezTo>
                      <a:pt x="3803" y="2702"/>
                      <a:pt x="4037" y="2168"/>
                      <a:pt x="4037" y="1635"/>
                    </a:cubicBezTo>
                    <a:cubicBezTo>
                      <a:pt x="4037" y="1368"/>
                      <a:pt x="3970" y="1101"/>
                      <a:pt x="3837" y="867"/>
                    </a:cubicBezTo>
                    <a:cubicBezTo>
                      <a:pt x="3703" y="634"/>
                      <a:pt x="3536" y="434"/>
                      <a:pt x="3303" y="300"/>
                    </a:cubicBezTo>
                    <a:cubicBezTo>
                      <a:pt x="2869" y="34"/>
                      <a:pt x="2402" y="0"/>
                      <a:pt x="2002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1" name="Google Shape;571;p39"/>
            <p:cNvGrpSpPr/>
            <p:nvPr/>
          </p:nvGrpSpPr>
          <p:grpSpPr>
            <a:xfrm>
              <a:off x="1883079" y="43916"/>
              <a:ext cx="1079071" cy="1132116"/>
              <a:chOff x="1721220" y="-160098"/>
              <a:chExt cx="1322391" cy="1387227"/>
            </a:xfrm>
          </p:grpSpPr>
          <p:sp>
            <p:nvSpPr>
              <p:cNvPr id="572" name="Google Shape;572;p39"/>
              <p:cNvSpPr/>
              <p:nvPr/>
            </p:nvSpPr>
            <p:spPr>
              <a:xfrm>
                <a:off x="2077129" y="755228"/>
                <a:ext cx="881615" cy="471900"/>
              </a:xfrm>
              <a:custGeom>
                <a:avLst/>
                <a:gdLst/>
                <a:ahLst/>
                <a:cxnLst/>
                <a:rect l="l" t="t" r="r" b="b"/>
                <a:pathLst>
                  <a:path w="14211" h="7607" extrusionOk="0">
                    <a:moveTo>
                      <a:pt x="1" y="1"/>
                    </a:moveTo>
                    <a:cubicBezTo>
                      <a:pt x="1335" y="368"/>
                      <a:pt x="2603" y="801"/>
                      <a:pt x="3904" y="1268"/>
                    </a:cubicBezTo>
                    <a:cubicBezTo>
                      <a:pt x="5171" y="1769"/>
                      <a:pt x="6405" y="2303"/>
                      <a:pt x="7606" y="2903"/>
                    </a:cubicBezTo>
                    <a:lnTo>
                      <a:pt x="8507" y="3370"/>
                    </a:lnTo>
                    <a:lnTo>
                      <a:pt x="9374" y="3870"/>
                    </a:lnTo>
                    <a:cubicBezTo>
                      <a:pt x="9674" y="4037"/>
                      <a:pt x="9941" y="4237"/>
                      <a:pt x="10241" y="4404"/>
                    </a:cubicBezTo>
                    <a:cubicBezTo>
                      <a:pt x="10508" y="4604"/>
                      <a:pt x="10808" y="4771"/>
                      <a:pt x="11075" y="4971"/>
                    </a:cubicBezTo>
                    <a:lnTo>
                      <a:pt x="11909" y="5572"/>
                    </a:lnTo>
                    <a:cubicBezTo>
                      <a:pt x="12176" y="5772"/>
                      <a:pt x="12410" y="6005"/>
                      <a:pt x="12676" y="6205"/>
                    </a:cubicBezTo>
                    <a:cubicBezTo>
                      <a:pt x="13244" y="6639"/>
                      <a:pt x="13677" y="7139"/>
                      <a:pt x="14211" y="7606"/>
                    </a:cubicBezTo>
                    <a:cubicBezTo>
                      <a:pt x="13377" y="6506"/>
                      <a:pt x="12443" y="5471"/>
                      <a:pt x="11342" y="4638"/>
                    </a:cubicBezTo>
                    <a:cubicBezTo>
                      <a:pt x="10275" y="3770"/>
                      <a:pt x="9107" y="3003"/>
                      <a:pt x="7873" y="2403"/>
                    </a:cubicBezTo>
                    <a:cubicBezTo>
                      <a:pt x="6639" y="1769"/>
                      <a:pt x="5338" y="1268"/>
                      <a:pt x="4037" y="868"/>
                    </a:cubicBezTo>
                    <a:cubicBezTo>
                      <a:pt x="2703" y="468"/>
                      <a:pt x="1368" y="168"/>
                      <a:pt x="1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" name="Google Shape;573;p39"/>
              <p:cNvSpPr/>
              <p:nvPr/>
            </p:nvSpPr>
            <p:spPr>
              <a:xfrm>
                <a:off x="2919413" y="260685"/>
                <a:ext cx="124199" cy="951927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15345" extrusionOk="0">
                    <a:moveTo>
                      <a:pt x="33" y="0"/>
                    </a:moveTo>
                    <a:lnTo>
                      <a:pt x="33" y="0"/>
                    </a:lnTo>
                    <a:cubicBezTo>
                      <a:pt x="0" y="2602"/>
                      <a:pt x="200" y="5171"/>
                      <a:pt x="467" y="7739"/>
                    </a:cubicBezTo>
                    <a:cubicBezTo>
                      <a:pt x="634" y="9040"/>
                      <a:pt x="801" y="10308"/>
                      <a:pt x="1068" y="11575"/>
                    </a:cubicBezTo>
                    <a:cubicBezTo>
                      <a:pt x="1301" y="12876"/>
                      <a:pt x="1568" y="14144"/>
                      <a:pt x="2002" y="15345"/>
                    </a:cubicBezTo>
                    <a:cubicBezTo>
                      <a:pt x="1801" y="14077"/>
                      <a:pt x="1635" y="12810"/>
                      <a:pt x="1501" y="11509"/>
                    </a:cubicBezTo>
                    <a:lnTo>
                      <a:pt x="1034" y="7673"/>
                    </a:lnTo>
                    <a:cubicBezTo>
                      <a:pt x="734" y="5137"/>
                      <a:pt x="434" y="2569"/>
                      <a:pt x="33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" name="Google Shape;574;p39"/>
              <p:cNvSpPr/>
              <p:nvPr/>
            </p:nvSpPr>
            <p:spPr>
              <a:xfrm>
                <a:off x="2528266" y="519371"/>
                <a:ext cx="440838" cy="674631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10875" extrusionOk="0">
                    <a:moveTo>
                      <a:pt x="1" y="0"/>
                    </a:moveTo>
                    <a:lnTo>
                      <a:pt x="1902" y="2669"/>
                    </a:lnTo>
                    <a:cubicBezTo>
                      <a:pt x="2536" y="3536"/>
                      <a:pt x="3170" y="4437"/>
                      <a:pt x="3770" y="5304"/>
                    </a:cubicBezTo>
                    <a:cubicBezTo>
                      <a:pt x="4370" y="6205"/>
                      <a:pt x="4971" y="7139"/>
                      <a:pt x="5538" y="8039"/>
                    </a:cubicBezTo>
                    <a:cubicBezTo>
                      <a:pt x="6072" y="8973"/>
                      <a:pt x="6639" y="9907"/>
                      <a:pt x="7106" y="10875"/>
                    </a:cubicBezTo>
                    <a:cubicBezTo>
                      <a:pt x="6839" y="9841"/>
                      <a:pt x="6405" y="8806"/>
                      <a:pt x="5905" y="7839"/>
                    </a:cubicBezTo>
                    <a:cubicBezTo>
                      <a:pt x="5404" y="6838"/>
                      <a:pt x="4837" y="5904"/>
                      <a:pt x="4237" y="5004"/>
                    </a:cubicBezTo>
                    <a:cubicBezTo>
                      <a:pt x="3003" y="3202"/>
                      <a:pt x="1602" y="1501"/>
                      <a:pt x="1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" name="Google Shape;575;p39"/>
              <p:cNvSpPr/>
              <p:nvPr/>
            </p:nvSpPr>
            <p:spPr>
              <a:xfrm>
                <a:off x="1721220" y="-146947"/>
                <a:ext cx="1276856" cy="1105029"/>
              </a:xfrm>
              <a:custGeom>
                <a:avLst/>
                <a:gdLst/>
                <a:ahLst/>
                <a:cxnLst/>
                <a:rect l="l" t="t" r="r" b="b"/>
                <a:pathLst>
                  <a:path w="20582" h="17813" extrusionOk="0">
                    <a:moveTo>
                      <a:pt x="14611" y="0"/>
                    </a:moveTo>
                    <a:cubicBezTo>
                      <a:pt x="12743" y="0"/>
                      <a:pt x="11142" y="1034"/>
                      <a:pt x="10274" y="2502"/>
                    </a:cubicBezTo>
                    <a:cubicBezTo>
                      <a:pt x="9643" y="2186"/>
                      <a:pt x="8936" y="2033"/>
                      <a:pt x="8198" y="2033"/>
                    </a:cubicBezTo>
                    <a:cubicBezTo>
                      <a:pt x="6284" y="2033"/>
                      <a:pt x="4157" y="3060"/>
                      <a:pt x="2569" y="4937"/>
                    </a:cubicBezTo>
                    <a:cubicBezTo>
                      <a:pt x="134" y="7872"/>
                      <a:pt x="0" y="11742"/>
                      <a:pt x="2235" y="13610"/>
                    </a:cubicBezTo>
                    <a:cubicBezTo>
                      <a:pt x="3031" y="14268"/>
                      <a:pt x="4007" y="14588"/>
                      <a:pt x="5053" y="14588"/>
                    </a:cubicBezTo>
                    <a:cubicBezTo>
                      <a:pt x="5278" y="14588"/>
                      <a:pt x="5507" y="14573"/>
                      <a:pt x="5738" y="14544"/>
                    </a:cubicBezTo>
                    <a:cubicBezTo>
                      <a:pt x="6338" y="16445"/>
                      <a:pt x="8073" y="17813"/>
                      <a:pt x="10174" y="17813"/>
                    </a:cubicBezTo>
                    <a:cubicBezTo>
                      <a:pt x="12743" y="17813"/>
                      <a:pt x="14811" y="15711"/>
                      <a:pt x="14811" y="13143"/>
                    </a:cubicBezTo>
                    <a:cubicBezTo>
                      <a:pt x="14811" y="13043"/>
                      <a:pt x="14811" y="12943"/>
                      <a:pt x="14811" y="12843"/>
                    </a:cubicBezTo>
                    <a:cubicBezTo>
                      <a:pt x="15345" y="13143"/>
                      <a:pt x="15978" y="13343"/>
                      <a:pt x="16679" y="13343"/>
                    </a:cubicBezTo>
                    <a:cubicBezTo>
                      <a:pt x="18847" y="13343"/>
                      <a:pt x="20582" y="11575"/>
                      <a:pt x="20582" y="9440"/>
                    </a:cubicBezTo>
                    <a:cubicBezTo>
                      <a:pt x="20582" y="8306"/>
                      <a:pt x="20115" y="7305"/>
                      <a:pt x="19347" y="6571"/>
                    </a:cubicBezTo>
                    <a:cubicBezTo>
                      <a:pt x="19514" y="6104"/>
                      <a:pt x="19614" y="5571"/>
                      <a:pt x="19614" y="5004"/>
                    </a:cubicBezTo>
                    <a:cubicBezTo>
                      <a:pt x="19614" y="2235"/>
                      <a:pt x="17379" y="0"/>
                      <a:pt x="146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" name="Google Shape;576;p39"/>
              <p:cNvSpPr/>
              <p:nvPr/>
            </p:nvSpPr>
            <p:spPr>
              <a:xfrm>
                <a:off x="1750192" y="-160098"/>
                <a:ext cx="1260292" cy="1136109"/>
              </a:xfrm>
              <a:custGeom>
                <a:avLst/>
                <a:gdLst/>
                <a:ahLst/>
                <a:cxnLst/>
                <a:rect l="l" t="t" r="r" b="b"/>
                <a:pathLst>
                  <a:path w="20315" h="18314" extrusionOk="0">
                    <a:moveTo>
                      <a:pt x="14193" y="450"/>
                    </a:moveTo>
                    <a:cubicBezTo>
                      <a:pt x="14843" y="450"/>
                      <a:pt x="15498" y="586"/>
                      <a:pt x="16112" y="846"/>
                    </a:cubicBezTo>
                    <a:cubicBezTo>
                      <a:pt x="17179" y="1313"/>
                      <a:pt x="18080" y="2180"/>
                      <a:pt x="18580" y="3281"/>
                    </a:cubicBezTo>
                    <a:cubicBezTo>
                      <a:pt x="19081" y="4348"/>
                      <a:pt x="19181" y="5616"/>
                      <a:pt x="18847" y="6817"/>
                    </a:cubicBezTo>
                    <a:cubicBezTo>
                      <a:pt x="19514" y="7484"/>
                      <a:pt x="19915" y="8351"/>
                      <a:pt x="19981" y="9285"/>
                    </a:cubicBezTo>
                    <a:cubicBezTo>
                      <a:pt x="20048" y="10186"/>
                      <a:pt x="19748" y="11120"/>
                      <a:pt x="19214" y="11820"/>
                    </a:cubicBezTo>
                    <a:cubicBezTo>
                      <a:pt x="18680" y="12554"/>
                      <a:pt x="17880" y="13055"/>
                      <a:pt x="17012" y="13221"/>
                    </a:cubicBezTo>
                    <a:cubicBezTo>
                      <a:pt x="16772" y="13268"/>
                      <a:pt x="16525" y="13291"/>
                      <a:pt x="16279" y="13291"/>
                    </a:cubicBezTo>
                    <a:cubicBezTo>
                      <a:pt x="15639" y="13291"/>
                      <a:pt x="14998" y="13134"/>
                      <a:pt x="14444" y="12821"/>
                    </a:cubicBezTo>
                    <a:lnTo>
                      <a:pt x="14044" y="12588"/>
                    </a:lnTo>
                    <a:lnTo>
                      <a:pt x="14044" y="13088"/>
                    </a:lnTo>
                    <a:cubicBezTo>
                      <a:pt x="14110" y="14122"/>
                      <a:pt x="13777" y="15223"/>
                      <a:pt x="13143" y="16023"/>
                    </a:cubicBezTo>
                    <a:cubicBezTo>
                      <a:pt x="12476" y="16857"/>
                      <a:pt x="11542" y="17458"/>
                      <a:pt x="10508" y="17625"/>
                    </a:cubicBezTo>
                    <a:cubicBezTo>
                      <a:pt x="10220" y="17690"/>
                      <a:pt x="9927" y="17721"/>
                      <a:pt x="9635" y="17721"/>
                    </a:cubicBezTo>
                    <a:cubicBezTo>
                      <a:pt x="8877" y="17721"/>
                      <a:pt x="8122" y="17509"/>
                      <a:pt x="7472" y="17124"/>
                    </a:cubicBezTo>
                    <a:cubicBezTo>
                      <a:pt x="6538" y="16590"/>
                      <a:pt x="5838" y="15690"/>
                      <a:pt x="5504" y="14689"/>
                    </a:cubicBezTo>
                    <a:lnTo>
                      <a:pt x="5438" y="14489"/>
                    </a:lnTo>
                    <a:lnTo>
                      <a:pt x="5237" y="14522"/>
                    </a:lnTo>
                    <a:cubicBezTo>
                      <a:pt x="5029" y="14546"/>
                      <a:pt x="4819" y="14559"/>
                      <a:pt x="4608" y="14559"/>
                    </a:cubicBezTo>
                    <a:cubicBezTo>
                      <a:pt x="3943" y="14559"/>
                      <a:pt x="3277" y="14434"/>
                      <a:pt x="2669" y="14155"/>
                    </a:cubicBezTo>
                    <a:cubicBezTo>
                      <a:pt x="2302" y="13989"/>
                      <a:pt x="1935" y="13722"/>
                      <a:pt x="1601" y="13422"/>
                    </a:cubicBezTo>
                    <a:cubicBezTo>
                      <a:pt x="1435" y="13288"/>
                      <a:pt x="1335" y="13088"/>
                      <a:pt x="1168" y="12921"/>
                    </a:cubicBezTo>
                    <a:cubicBezTo>
                      <a:pt x="1068" y="12754"/>
                      <a:pt x="934" y="12588"/>
                      <a:pt x="834" y="12354"/>
                    </a:cubicBezTo>
                    <a:cubicBezTo>
                      <a:pt x="434" y="11587"/>
                      <a:pt x="267" y="10686"/>
                      <a:pt x="301" y="9786"/>
                    </a:cubicBezTo>
                    <a:cubicBezTo>
                      <a:pt x="334" y="8885"/>
                      <a:pt x="601" y="7984"/>
                      <a:pt x="968" y="7150"/>
                    </a:cubicBezTo>
                    <a:cubicBezTo>
                      <a:pt x="1702" y="5516"/>
                      <a:pt x="3002" y="4082"/>
                      <a:pt x="4604" y="3248"/>
                    </a:cubicBezTo>
                    <a:cubicBezTo>
                      <a:pt x="5404" y="2847"/>
                      <a:pt x="6271" y="2547"/>
                      <a:pt x="7139" y="2480"/>
                    </a:cubicBezTo>
                    <a:cubicBezTo>
                      <a:pt x="7310" y="2461"/>
                      <a:pt x="7481" y="2452"/>
                      <a:pt x="7651" y="2452"/>
                    </a:cubicBezTo>
                    <a:cubicBezTo>
                      <a:pt x="8376" y="2452"/>
                      <a:pt x="9086" y="2623"/>
                      <a:pt x="9707" y="2947"/>
                    </a:cubicBezTo>
                    <a:lnTo>
                      <a:pt x="9907" y="3047"/>
                    </a:lnTo>
                    <a:lnTo>
                      <a:pt x="10007" y="2847"/>
                    </a:lnTo>
                    <a:cubicBezTo>
                      <a:pt x="10608" y="1847"/>
                      <a:pt x="11575" y="1079"/>
                      <a:pt x="12676" y="712"/>
                    </a:cubicBezTo>
                    <a:cubicBezTo>
                      <a:pt x="13163" y="535"/>
                      <a:pt x="13676" y="450"/>
                      <a:pt x="14193" y="450"/>
                    </a:cubicBezTo>
                    <a:close/>
                    <a:moveTo>
                      <a:pt x="14077" y="1"/>
                    </a:moveTo>
                    <a:cubicBezTo>
                      <a:pt x="13547" y="1"/>
                      <a:pt x="13017" y="81"/>
                      <a:pt x="12509" y="245"/>
                    </a:cubicBezTo>
                    <a:cubicBezTo>
                      <a:pt x="11375" y="592"/>
                      <a:pt x="10359" y="1386"/>
                      <a:pt x="9716" y="2429"/>
                    </a:cubicBezTo>
                    <a:lnTo>
                      <a:pt x="9716" y="2429"/>
                    </a:lnTo>
                    <a:cubicBezTo>
                      <a:pt x="9338" y="2267"/>
                      <a:pt x="8939" y="2137"/>
                      <a:pt x="8540" y="2080"/>
                    </a:cubicBezTo>
                    <a:cubicBezTo>
                      <a:pt x="8270" y="2061"/>
                      <a:pt x="7989" y="2042"/>
                      <a:pt x="7710" y="2042"/>
                    </a:cubicBezTo>
                    <a:cubicBezTo>
                      <a:pt x="7506" y="2042"/>
                      <a:pt x="7303" y="2052"/>
                      <a:pt x="7105" y="2080"/>
                    </a:cubicBezTo>
                    <a:cubicBezTo>
                      <a:pt x="6171" y="2214"/>
                      <a:pt x="5271" y="2547"/>
                      <a:pt x="4470" y="3014"/>
                    </a:cubicBezTo>
                    <a:cubicBezTo>
                      <a:pt x="2869" y="3948"/>
                      <a:pt x="1601" y="5416"/>
                      <a:pt x="801" y="7084"/>
                    </a:cubicBezTo>
                    <a:cubicBezTo>
                      <a:pt x="401" y="7918"/>
                      <a:pt x="167" y="8818"/>
                      <a:pt x="67" y="9752"/>
                    </a:cubicBezTo>
                    <a:cubicBezTo>
                      <a:pt x="0" y="10686"/>
                      <a:pt x="134" y="11654"/>
                      <a:pt x="534" y="12521"/>
                    </a:cubicBezTo>
                    <a:cubicBezTo>
                      <a:pt x="634" y="12721"/>
                      <a:pt x="768" y="12921"/>
                      <a:pt x="901" y="13155"/>
                    </a:cubicBezTo>
                    <a:cubicBezTo>
                      <a:pt x="1034" y="13321"/>
                      <a:pt x="1168" y="13522"/>
                      <a:pt x="1335" y="13688"/>
                    </a:cubicBezTo>
                    <a:cubicBezTo>
                      <a:pt x="1668" y="14055"/>
                      <a:pt x="2068" y="14322"/>
                      <a:pt x="2502" y="14556"/>
                    </a:cubicBezTo>
                    <a:cubicBezTo>
                      <a:pt x="3189" y="14899"/>
                      <a:pt x="3938" y="15054"/>
                      <a:pt x="4701" y="15054"/>
                    </a:cubicBezTo>
                    <a:cubicBezTo>
                      <a:pt x="4832" y="15054"/>
                      <a:pt x="4964" y="15050"/>
                      <a:pt x="5096" y="15041"/>
                    </a:cubicBezTo>
                    <a:lnTo>
                      <a:pt x="5096" y="15041"/>
                    </a:lnTo>
                    <a:cubicBezTo>
                      <a:pt x="5455" y="16098"/>
                      <a:pt x="6195" y="17024"/>
                      <a:pt x="7172" y="17591"/>
                    </a:cubicBezTo>
                    <a:cubicBezTo>
                      <a:pt x="7918" y="18064"/>
                      <a:pt x="8812" y="18314"/>
                      <a:pt x="9703" y="18314"/>
                    </a:cubicBezTo>
                    <a:cubicBezTo>
                      <a:pt x="10007" y="18314"/>
                      <a:pt x="10311" y="18284"/>
                      <a:pt x="10608" y="18225"/>
                    </a:cubicBezTo>
                    <a:cubicBezTo>
                      <a:pt x="11775" y="17992"/>
                      <a:pt x="12876" y="17358"/>
                      <a:pt x="13610" y="16390"/>
                    </a:cubicBezTo>
                    <a:cubicBezTo>
                      <a:pt x="14253" y="15572"/>
                      <a:pt x="14614" y="14524"/>
                      <a:pt x="14627" y="13492"/>
                    </a:cubicBezTo>
                    <a:lnTo>
                      <a:pt x="14627" y="13492"/>
                    </a:lnTo>
                    <a:cubicBezTo>
                      <a:pt x="15114" y="13692"/>
                      <a:pt x="15644" y="13785"/>
                      <a:pt x="16173" y="13785"/>
                    </a:cubicBezTo>
                    <a:cubicBezTo>
                      <a:pt x="16490" y="13785"/>
                      <a:pt x="16806" y="13752"/>
                      <a:pt x="17113" y="13688"/>
                    </a:cubicBezTo>
                    <a:cubicBezTo>
                      <a:pt x="18080" y="13455"/>
                      <a:pt x="18947" y="12854"/>
                      <a:pt x="19514" y="12054"/>
                    </a:cubicBezTo>
                    <a:cubicBezTo>
                      <a:pt x="20081" y="11220"/>
                      <a:pt x="20315" y="10219"/>
                      <a:pt x="20215" y="9252"/>
                    </a:cubicBezTo>
                    <a:cubicBezTo>
                      <a:pt x="20081" y="8318"/>
                      <a:pt x="19614" y="7384"/>
                      <a:pt x="18914" y="6783"/>
                    </a:cubicBezTo>
                    <a:cubicBezTo>
                      <a:pt x="19114" y="6250"/>
                      <a:pt x="19247" y="5616"/>
                      <a:pt x="19214" y="4982"/>
                    </a:cubicBezTo>
                    <a:cubicBezTo>
                      <a:pt x="19214" y="4382"/>
                      <a:pt x="19081" y="3748"/>
                      <a:pt x="18847" y="3148"/>
                    </a:cubicBezTo>
                    <a:cubicBezTo>
                      <a:pt x="18380" y="1980"/>
                      <a:pt x="17446" y="1013"/>
                      <a:pt x="16279" y="479"/>
                    </a:cubicBezTo>
                    <a:cubicBezTo>
                      <a:pt x="15591" y="165"/>
                      <a:pt x="14835" y="1"/>
                      <a:pt x="14077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" name="Google Shape;577;p39"/>
              <p:cNvSpPr/>
              <p:nvPr/>
            </p:nvSpPr>
            <p:spPr>
              <a:xfrm>
                <a:off x="1942632" y="157211"/>
                <a:ext cx="200815" cy="409803"/>
              </a:xfrm>
              <a:custGeom>
                <a:avLst/>
                <a:gdLst/>
                <a:ahLst/>
                <a:cxnLst/>
                <a:rect l="l" t="t" r="r" b="b"/>
                <a:pathLst>
                  <a:path w="3237" h="6606" extrusionOk="0">
                    <a:moveTo>
                      <a:pt x="3103" y="1"/>
                    </a:moveTo>
                    <a:cubicBezTo>
                      <a:pt x="3103" y="1"/>
                      <a:pt x="2369" y="735"/>
                      <a:pt x="2803" y="1746"/>
                    </a:cubicBezTo>
                    <a:lnTo>
                      <a:pt x="2803" y="1746"/>
                    </a:lnTo>
                    <a:lnTo>
                      <a:pt x="3103" y="1"/>
                    </a:lnTo>
                    <a:close/>
                    <a:moveTo>
                      <a:pt x="2803" y="1746"/>
                    </a:moveTo>
                    <a:lnTo>
                      <a:pt x="2673" y="2502"/>
                    </a:lnTo>
                    <a:lnTo>
                      <a:pt x="2673" y="2502"/>
                    </a:lnTo>
                    <a:cubicBezTo>
                      <a:pt x="3005" y="2412"/>
                      <a:pt x="3236" y="2402"/>
                      <a:pt x="3236" y="2402"/>
                    </a:cubicBezTo>
                    <a:cubicBezTo>
                      <a:pt x="3031" y="2175"/>
                      <a:pt x="2892" y="1955"/>
                      <a:pt x="2803" y="1746"/>
                    </a:cubicBezTo>
                    <a:close/>
                    <a:moveTo>
                      <a:pt x="2673" y="2502"/>
                    </a:moveTo>
                    <a:cubicBezTo>
                      <a:pt x="2114" y="2656"/>
                      <a:pt x="1270" y="3041"/>
                      <a:pt x="768" y="4003"/>
                    </a:cubicBezTo>
                    <a:cubicBezTo>
                      <a:pt x="1" y="5571"/>
                      <a:pt x="1969" y="6605"/>
                      <a:pt x="1969" y="6605"/>
                    </a:cubicBezTo>
                    <a:lnTo>
                      <a:pt x="2673" y="2502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" name="Google Shape;578;p39"/>
              <p:cNvSpPr/>
              <p:nvPr/>
            </p:nvSpPr>
            <p:spPr>
              <a:xfrm>
                <a:off x="1963353" y="157211"/>
                <a:ext cx="211114" cy="409803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6606" extrusionOk="0">
                    <a:moveTo>
                      <a:pt x="2769" y="1"/>
                    </a:moveTo>
                    <a:lnTo>
                      <a:pt x="2769" y="1"/>
                    </a:lnTo>
                    <a:cubicBezTo>
                      <a:pt x="2602" y="134"/>
                      <a:pt x="2435" y="334"/>
                      <a:pt x="2335" y="534"/>
                    </a:cubicBezTo>
                    <a:cubicBezTo>
                      <a:pt x="2235" y="734"/>
                      <a:pt x="2168" y="1001"/>
                      <a:pt x="2202" y="1235"/>
                    </a:cubicBezTo>
                    <a:cubicBezTo>
                      <a:pt x="2202" y="1468"/>
                      <a:pt x="2235" y="1735"/>
                      <a:pt x="2335" y="1935"/>
                    </a:cubicBezTo>
                    <a:cubicBezTo>
                      <a:pt x="2375" y="2029"/>
                      <a:pt x="2421" y="2118"/>
                      <a:pt x="2472" y="2203"/>
                    </a:cubicBezTo>
                    <a:lnTo>
                      <a:pt x="2472" y="2203"/>
                    </a:lnTo>
                    <a:cubicBezTo>
                      <a:pt x="2044" y="2273"/>
                      <a:pt x="1653" y="2443"/>
                      <a:pt x="1301" y="2669"/>
                    </a:cubicBezTo>
                    <a:cubicBezTo>
                      <a:pt x="801" y="2969"/>
                      <a:pt x="400" y="3436"/>
                      <a:pt x="200" y="3937"/>
                    </a:cubicBezTo>
                    <a:cubicBezTo>
                      <a:pt x="67" y="4237"/>
                      <a:pt x="0" y="4537"/>
                      <a:pt x="33" y="4837"/>
                    </a:cubicBezTo>
                    <a:cubicBezTo>
                      <a:pt x="100" y="5138"/>
                      <a:pt x="200" y="5404"/>
                      <a:pt x="367" y="5638"/>
                    </a:cubicBezTo>
                    <a:cubicBezTo>
                      <a:pt x="701" y="6105"/>
                      <a:pt x="1168" y="6405"/>
                      <a:pt x="1635" y="6605"/>
                    </a:cubicBezTo>
                    <a:cubicBezTo>
                      <a:pt x="1234" y="6272"/>
                      <a:pt x="867" y="5905"/>
                      <a:pt x="667" y="5471"/>
                    </a:cubicBezTo>
                    <a:cubicBezTo>
                      <a:pt x="567" y="5238"/>
                      <a:pt x="500" y="5038"/>
                      <a:pt x="500" y="4804"/>
                    </a:cubicBezTo>
                    <a:cubicBezTo>
                      <a:pt x="500" y="4571"/>
                      <a:pt x="567" y="4370"/>
                      <a:pt x="667" y="4170"/>
                    </a:cubicBezTo>
                    <a:cubicBezTo>
                      <a:pt x="867" y="3737"/>
                      <a:pt x="1201" y="3403"/>
                      <a:pt x="1601" y="3136"/>
                    </a:cubicBezTo>
                    <a:cubicBezTo>
                      <a:pt x="1968" y="2869"/>
                      <a:pt x="2469" y="2703"/>
                      <a:pt x="2936" y="2636"/>
                    </a:cubicBezTo>
                    <a:lnTo>
                      <a:pt x="3403" y="2569"/>
                    </a:lnTo>
                    <a:lnTo>
                      <a:pt x="3102" y="2236"/>
                    </a:lnTo>
                    <a:lnTo>
                      <a:pt x="2902" y="2002"/>
                    </a:lnTo>
                    <a:cubicBezTo>
                      <a:pt x="2835" y="1935"/>
                      <a:pt x="2769" y="1835"/>
                      <a:pt x="2702" y="1769"/>
                    </a:cubicBezTo>
                    <a:cubicBezTo>
                      <a:pt x="2602" y="1602"/>
                      <a:pt x="2535" y="1402"/>
                      <a:pt x="2502" y="1201"/>
                    </a:cubicBezTo>
                    <a:cubicBezTo>
                      <a:pt x="2435" y="801"/>
                      <a:pt x="2535" y="368"/>
                      <a:pt x="2769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" name="Google Shape;579;p39"/>
              <p:cNvSpPr/>
              <p:nvPr/>
            </p:nvSpPr>
            <p:spPr>
              <a:xfrm>
                <a:off x="2658669" y="227559"/>
                <a:ext cx="105588" cy="260795"/>
              </a:xfrm>
              <a:custGeom>
                <a:avLst/>
                <a:gdLst/>
                <a:ahLst/>
                <a:cxnLst/>
                <a:rect l="l" t="t" r="r" b="b"/>
                <a:pathLst>
                  <a:path w="1702" h="4204" extrusionOk="0">
                    <a:moveTo>
                      <a:pt x="0" y="1"/>
                    </a:moveTo>
                    <a:lnTo>
                      <a:pt x="567" y="4204"/>
                    </a:lnTo>
                    <a:cubicBezTo>
                      <a:pt x="1701" y="3437"/>
                      <a:pt x="434" y="2102"/>
                      <a:pt x="434" y="2102"/>
                    </a:cubicBezTo>
                    <a:cubicBezTo>
                      <a:pt x="1401" y="90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EF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" name="Google Shape;580;p39"/>
              <p:cNvSpPr/>
              <p:nvPr/>
            </p:nvSpPr>
            <p:spPr>
              <a:xfrm>
                <a:off x="2658669" y="227559"/>
                <a:ext cx="76616" cy="260795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420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67" y="334"/>
                      <a:pt x="467" y="668"/>
                      <a:pt x="534" y="1001"/>
                    </a:cubicBezTo>
                    <a:cubicBezTo>
                      <a:pt x="534" y="1168"/>
                      <a:pt x="534" y="1335"/>
                      <a:pt x="467" y="1502"/>
                    </a:cubicBezTo>
                    <a:cubicBezTo>
                      <a:pt x="400" y="1635"/>
                      <a:pt x="300" y="1769"/>
                      <a:pt x="200" y="1935"/>
                    </a:cubicBezTo>
                    <a:lnTo>
                      <a:pt x="67" y="2136"/>
                    </a:lnTo>
                    <a:lnTo>
                      <a:pt x="234" y="2302"/>
                    </a:lnTo>
                    <a:cubicBezTo>
                      <a:pt x="334" y="2436"/>
                      <a:pt x="467" y="2569"/>
                      <a:pt x="567" y="2736"/>
                    </a:cubicBezTo>
                    <a:cubicBezTo>
                      <a:pt x="667" y="2869"/>
                      <a:pt x="734" y="3036"/>
                      <a:pt x="801" y="3203"/>
                    </a:cubicBezTo>
                    <a:cubicBezTo>
                      <a:pt x="834" y="3370"/>
                      <a:pt x="867" y="3537"/>
                      <a:pt x="834" y="3703"/>
                    </a:cubicBezTo>
                    <a:cubicBezTo>
                      <a:pt x="801" y="3870"/>
                      <a:pt x="701" y="4037"/>
                      <a:pt x="567" y="4204"/>
                    </a:cubicBezTo>
                    <a:cubicBezTo>
                      <a:pt x="767" y="4137"/>
                      <a:pt x="967" y="4004"/>
                      <a:pt x="1101" y="3803"/>
                    </a:cubicBezTo>
                    <a:cubicBezTo>
                      <a:pt x="1201" y="3603"/>
                      <a:pt x="1234" y="3336"/>
                      <a:pt x="1234" y="3103"/>
                    </a:cubicBezTo>
                    <a:cubicBezTo>
                      <a:pt x="1201" y="2869"/>
                      <a:pt x="1101" y="2669"/>
                      <a:pt x="1001" y="2469"/>
                    </a:cubicBezTo>
                    <a:cubicBezTo>
                      <a:pt x="933" y="2333"/>
                      <a:pt x="865" y="2212"/>
                      <a:pt x="775" y="2086"/>
                    </a:cubicBezTo>
                    <a:lnTo>
                      <a:pt x="775" y="2086"/>
                    </a:lnTo>
                    <a:cubicBezTo>
                      <a:pt x="865" y="1958"/>
                      <a:pt x="945" y="1811"/>
                      <a:pt x="967" y="1635"/>
                    </a:cubicBezTo>
                    <a:cubicBezTo>
                      <a:pt x="1034" y="1402"/>
                      <a:pt x="1034" y="1135"/>
                      <a:pt x="934" y="901"/>
                    </a:cubicBezTo>
                    <a:cubicBezTo>
                      <a:pt x="867" y="668"/>
                      <a:pt x="734" y="468"/>
                      <a:pt x="567" y="334"/>
                    </a:cubicBezTo>
                    <a:cubicBezTo>
                      <a:pt x="400" y="168"/>
                      <a:pt x="200" y="67"/>
                      <a:pt x="0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1" name="Google Shape;581;p39"/>
            <p:cNvGrpSpPr/>
            <p:nvPr/>
          </p:nvGrpSpPr>
          <p:grpSpPr>
            <a:xfrm>
              <a:off x="4251971" y="3874563"/>
              <a:ext cx="905756" cy="1074241"/>
              <a:chOff x="3794762" y="3697796"/>
              <a:chExt cx="1320344" cy="1565950"/>
            </a:xfrm>
          </p:grpSpPr>
          <p:sp>
            <p:nvSpPr>
              <p:cNvPr id="582" name="Google Shape;582;p39"/>
              <p:cNvSpPr/>
              <p:nvPr/>
            </p:nvSpPr>
            <p:spPr>
              <a:xfrm>
                <a:off x="4543864" y="3741283"/>
                <a:ext cx="399459" cy="916753"/>
              </a:xfrm>
              <a:custGeom>
                <a:avLst/>
                <a:gdLst/>
                <a:ahLst/>
                <a:cxnLst/>
                <a:rect l="l" t="t" r="r" b="b"/>
                <a:pathLst>
                  <a:path w="6439" h="14778" extrusionOk="0">
                    <a:moveTo>
                      <a:pt x="34" y="0"/>
                    </a:moveTo>
                    <a:cubicBezTo>
                      <a:pt x="0" y="1368"/>
                      <a:pt x="101" y="2769"/>
                      <a:pt x="434" y="4103"/>
                    </a:cubicBezTo>
                    <a:cubicBezTo>
                      <a:pt x="734" y="5438"/>
                      <a:pt x="1168" y="6772"/>
                      <a:pt x="1768" y="8006"/>
                    </a:cubicBezTo>
                    <a:cubicBezTo>
                      <a:pt x="2369" y="9274"/>
                      <a:pt x="3036" y="10474"/>
                      <a:pt x="3803" y="11609"/>
                    </a:cubicBezTo>
                    <a:cubicBezTo>
                      <a:pt x="4604" y="12743"/>
                      <a:pt x="5471" y="13810"/>
                      <a:pt x="6438" y="14778"/>
                    </a:cubicBezTo>
                    <a:cubicBezTo>
                      <a:pt x="5638" y="13677"/>
                      <a:pt x="4904" y="12509"/>
                      <a:pt x="4170" y="11375"/>
                    </a:cubicBezTo>
                    <a:cubicBezTo>
                      <a:pt x="3503" y="10208"/>
                      <a:pt x="2836" y="9007"/>
                      <a:pt x="2269" y="7773"/>
                    </a:cubicBezTo>
                    <a:lnTo>
                      <a:pt x="1868" y="6839"/>
                    </a:lnTo>
                    <a:lnTo>
                      <a:pt x="1502" y="5905"/>
                    </a:lnTo>
                    <a:cubicBezTo>
                      <a:pt x="1368" y="5604"/>
                      <a:pt x="1268" y="5271"/>
                      <a:pt x="1168" y="4971"/>
                    </a:cubicBezTo>
                    <a:cubicBezTo>
                      <a:pt x="1068" y="4637"/>
                      <a:pt x="934" y="4303"/>
                      <a:pt x="834" y="4003"/>
                    </a:cubicBezTo>
                    <a:lnTo>
                      <a:pt x="568" y="3002"/>
                    </a:lnTo>
                    <a:cubicBezTo>
                      <a:pt x="501" y="2669"/>
                      <a:pt x="434" y="2335"/>
                      <a:pt x="367" y="2035"/>
                    </a:cubicBezTo>
                    <a:cubicBezTo>
                      <a:pt x="201" y="1368"/>
                      <a:pt x="167" y="667"/>
                      <a:pt x="34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" name="Google Shape;583;p39"/>
              <p:cNvSpPr/>
              <p:nvPr/>
            </p:nvSpPr>
            <p:spPr>
              <a:xfrm>
                <a:off x="3974795" y="3697796"/>
                <a:ext cx="496672" cy="821592"/>
              </a:xfrm>
              <a:custGeom>
                <a:avLst/>
                <a:gdLst/>
                <a:ahLst/>
                <a:cxnLst/>
                <a:rect l="l" t="t" r="r" b="b"/>
                <a:pathLst>
                  <a:path w="8006" h="13244" extrusionOk="0">
                    <a:moveTo>
                      <a:pt x="8006" y="1"/>
                    </a:moveTo>
                    <a:lnTo>
                      <a:pt x="8006" y="1"/>
                    </a:lnTo>
                    <a:cubicBezTo>
                      <a:pt x="7372" y="1135"/>
                      <a:pt x="6672" y="2236"/>
                      <a:pt x="6005" y="3337"/>
                    </a:cubicBezTo>
                    <a:lnTo>
                      <a:pt x="4003" y="6606"/>
                    </a:lnTo>
                    <a:cubicBezTo>
                      <a:pt x="2635" y="8807"/>
                      <a:pt x="1268" y="10975"/>
                      <a:pt x="0" y="13244"/>
                    </a:cubicBezTo>
                    <a:cubicBezTo>
                      <a:pt x="1635" y="11242"/>
                      <a:pt x="3102" y="9107"/>
                      <a:pt x="4470" y="6906"/>
                    </a:cubicBezTo>
                    <a:cubicBezTo>
                      <a:pt x="5137" y="5805"/>
                      <a:pt x="5804" y="4704"/>
                      <a:pt x="6405" y="3537"/>
                    </a:cubicBezTo>
                    <a:cubicBezTo>
                      <a:pt x="7005" y="2403"/>
                      <a:pt x="7572" y="1235"/>
                      <a:pt x="8006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" name="Google Shape;584;p39"/>
              <p:cNvSpPr/>
              <p:nvPr/>
            </p:nvSpPr>
            <p:spPr>
              <a:xfrm>
                <a:off x="4421775" y="3757846"/>
                <a:ext cx="95228" cy="805028"/>
              </a:xfrm>
              <a:custGeom>
                <a:avLst/>
                <a:gdLst/>
                <a:ahLst/>
                <a:cxnLst/>
                <a:rect l="l" t="t" r="r" b="b"/>
                <a:pathLst>
                  <a:path w="1535" h="12977" extrusionOk="0">
                    <a:moveTo>
                      <a:pt x="1535" y="0"/>
                    </a:moveTo>
                    <a:lnTo>
                      <a:pt x="1535" y="0"/>
                    </a:lnTo>
                    <a:cubicBezTo>
                      <a:pt x="1101" y="1034"/>
                      <a:pt x="801" y="2068"/>
                      <a:pt x="567" y="3169"/>
                    </a:cubicBezTo>
                    <a:cubicBezTo>
                      <a:pt x="367" y="4237"/>
                      <a:pt x="234" y="5337"/>
                      <a:pt x="134" y="6405"/>
                    </a:cubicBezTo>
                    <a:cubicBezTo>
                      <a:pt x="0" y="8606"/>
                      <a:pt x="34" y="10808"/>
                      <a:pt x="334" y="12976"/>
                    </a:cubicBezTo>
                    <a:lnTo>
                      <a:pt x="501" y="9707"/>
                    </a:lnTo>
                    <a:cubicBezTo>
                      <a:pt x="567" y="8606"/>
                      <a:pt x="634" y="7539"/>
                      <a:pt x="701" y="6471"/>
                    </a:cubicBezTo>
                    <a:cubicBezTo>
                      <a:pt x="768" y="5371"/>
                      <a:pt x="901" y="4303"/>
                      <a:pt x="1001" y="3236"/>
                    </a:cubicBezTo>
                    <a:cubicBezTo>
                      <a:pt x="1168" y="2168"/>
                      <a:pt x="1301" y="1068"/>
                      <a:pt x="1535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" name="Google Shape;585;p39"/>
              <p:cNvSpPr/>
              <p:nvPr/>
            </p:nvSpPr>
            <p:spPr>
              <a:xfrm>
                <a:off x="3794762" y="4241905"/>
                <a:ext cx="1320344" cy="1015761"/>
              </a:xfrm>
              <a:custGeom>
                <a:avLst/>
                <a:gdLst/>
                <a:ahLst/>
                <a:cxnLst/>
                <a:rect l="l" t="t" r="r" b="b"/>
                <a:pathLst>
                  <a:path w="21283" h="16374" extrusionOk="0">
                    <a:moveTo>
                      <a:pt x="6781" y="1"/>
                    </a:moveTo>
                    <a:cubicBezTo>
                      <a:pt x="5621" y="1"/>
                      <a:pt x="4473" y="508"/>
                      <a:pt x="3703" y="1470"/>
                    </a:cubicBezTo>
                    <a:cubicBezTo>
                      <a:pt x="3002" y="2371"/>
                      <a:pt x="2769" y="3439"/>
                      <a:pt x="2902" y="4473"/>
                    </a:cubicBezTo>
                    <a:cubicBezTo>
                      <a:pt x="2469" y="4773"/>
                      <a:pt x="2068" y="5106"/>
                      <a:pt x="1735" y="5540"/>
                    </a:cubicBezTo>
                    <a:cubicBezTo>
                      <a:pt x="0" y="7708"/>
                      <a:pt x="367" y="10844"/>
                      <a:pt x="2535" y="12578"/>
                    </a:cubicBezTo>
                    <a:cubicBezTo>
                      <a:pt x="3449" y="13301"/>
                      <a:pt x="4553" y="13658"/>
                      <a:pt x="5647" y="13658"/>
                    </a:cubicBezTo>
                    <a:cubicBezTo>
                      <a:pt x="6271" y="13658"/>
                      <a:pt x="6891" y="13542"/>
                      <a:pt x="7472" y="13312"/>
                    </a:cubicBezTo>
                    <a:cubicBezTo>
                      <a:pt x="8341" y="15185"/>
                      <a:pt x="10579" y="16374"/>
                      <a:pt x="13181" y="16374"/>
                    </a:cubicBezTo>
                    <a:cubicBezTo>
                      <a:pt x="13776" y="16374"/>
                      <a:pt x="14390" y="16311"/>
                      <a:pt x="15011" y="16181"/>
                    </a:cubicBezTo>
                    <a:cubicBezTo>
                      <a:pt x="18747" y="15414"/>
                      <a:pt x="21282" y="12478"/>
                      <a:pt x="20682" y="9610"/>
                    </a:cubicBezTo>
                    <a:cubicBezTo>
                      <a:pt x="20415" y="8375"/>
                      <a:pt x="19648" y="7375"/>
                      <a:pt x="18513" y="6708"/>
                    </a:cubicBezTo>
                    <a:cubicBezTo>
                      <a:pt x="19214" y="4840"/>
                      <a:pt x="18680" y="2705"/>
                      <a:pt x="17079" y="1404"/>
                    </a:cubicBezTo>
                    <a:cubicBezTo>
                      <a:pt x="16212" y="721"/>
                      <a:pt x="15186" y="390"/>
                      <a:pt x="14172" y="390"/>
                    </a:cubicBezTo>
                    <a:cubicBezTo>
                      <a:pt x="12806" y="390"/>
                      <a:pt x="11460" y="989"/>
                      <a:pt x="10541" y="2138"/>
                    </a:cubicBezTo>
                    <a:cubicBezTo>
                      <a:pt x="10474" y="2238"/>
                      <a:pt x="10408" y="2304"/>
                      <a:pt x="10374" y="2404"/>
                    </a:cubicBezTo>
                    <a:cubicBezTo>
                      <a:pt x="10107" y="1804"/>
                      <a:pt x="9740" y="1270"/>
                      <a:pt x="9207" y="837"/>
                    </a:cubicBezTo>
                    <a:cubicBezTo>
                      <a:pt x="8488" y="273"/>
                      <a:pt x="7631" y="1"/>
                      <a:pt x="678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" name="Google Shape;586;p39"/>
              <p:cNvSpPr/>
              <p:nvPr/>
            </p:nvSpPr>
            <p:spPr>
              <a:xfrm>
                <a:off x="3815420" y="4230181"/>
                <a:ext cx="1281012" cy="1033565"/>
              </a:xfrm>
              <a:custGeom>
                <a:avLst/>
                <a:gdLst/>
                <a:ahLst/>
                <a:cxnLst/>
                <a:rect l="l" t="t" r="r" b="b"/>
                <a:pathLst>
                  <a:path w="20649" h="16661" extrusionOk="0">
                    <a:moveTo>
                      <a:pt x="6381" y="401"/>
                    </a:moveTo>
                    <a:cubicBezTo>
                      <a:pt x="6954" y="401"/>
                      <a:pt x="7525" y="535"/>
                      <a:pt x="8040" y="792"/>
                    </a:cubicBezTo>
                    <a:cubicBezTo>
                      <a:pt x="8807" y="1192"/>
                      <a:pt x="9474" y="1860"/>
                      <a:pt x="9774" y="2694"/>
                    </a:cubicBezTo>
                    <a:lnTo>
                      <a:pt x="9975" y="3161"/>
                    </a:lnTo>
                    <a:lnTo>
                      <a:pt x="10241" y="2727"/>
                    </a:lnTo>
                    <a:cubicBezTo>
                      <a:pt x="10875" y="1860"/>
                      <a:pt x="11776" y="1259"/>
                      <a:pt x="12810" y="992"/>
                    </a:cubicBezTo>
                    <a:cubicBezTo>
                      <a:pt x="13139" y="918"/>
                      <a:pt x="13475" y="881"/>
                      <a:pt x="13810" y="881"/>
                    </a:cubicBezTo>
                    <a:cubicBezTo>
                      <a:pt x="14528" y="881"/>
                      <a:pt x="15242" y="1051"/>
                      <a:pt x="15879" y="1393"/>
                    </a:cubicBezTo>
                    <a:cubicBezTo>
                      <a:pt x="16813" y="1860"/>
                      <a:pt x="17547" y="2694"/>
                      <a:pt x="17947" y="3694"/>
                    </a:cubicBezTo>
                    <a:cubicBezTo>
                      <a:pt x="18314" y="4662"/>
                      <a:pt x="18314" y="5796"/>
                      <a:pt x="17947" y="6796"/>
                    </a:cubicBezTo>
                    <a:lnTo>
                      <a:pt x="17880" y="6997"/>
                    </a:lnTo>
                    <a:lnTo>
                      <a:pt x="18047" y="7097"/>
                    </a:lnTo>
                    <a:cubicBezTo>
                      <a:pt x="18814" y="7530"/>
                      <a:pt x="19448" y="8197"/>
                      <a:pt x="19848" y="8965"/>
                    </a:cubicBezTo>
                    <a:cubicBezTo>
                      <a:pt x="20015" y="9365"/>
                      <a:pt x="20182" y="9765"/>
                      <a:pt x="20215" y="10199"/>
                    </a:cubicBezTo>
                    <a:cubicBezTo>
                      <a:pt x="20249" y="10432"/>
                      <a:pt x="20249" y="10633"/>
                      <a:pt x="20249" y="10866"/>
                    </a:cubicBezTo>
                    <a:cubicBezTo>
                      <a:pt x="20215" y="11066"/>
                      <a:pt x="20215" y="11300"/>
                      <a:pt x="20182" y="11533"/>
                    </a:cubicBezTo>
                    <a:cubicBezTo>
                      <a:pt x="19982" y="12400"/>
                      <a:pt x="19581" y="13201"/>
                      <a:pt x="18981" y="13868"/>
                    </a:cubicBezTo>
                    <a:cubicBezTo>
                      <a:pt x="18381" y="14569"/>
                      <a:pt x="17647" y="15102"/>
                      <a:pt x="16813" y="15536"/>
                    </a:cubicBezTo>
                    <a:cubicBezTo>
                      <a:pt x="15628" y="16128"/>
                      <a:pt x="14279" y="16465"/>
                      <a:pt x="12942" y="16465"/>
                    </a:cubicBezTo>
                    <a:cubicBezTo>
                      <a:pt x="12471" y="16465"/>
                      <a:pt x="12002" y="16423"/>
                      <a:pt x="11542" y="16337"/>
                    </a:cubicBezTo>
                    <a:cubicBezTo>
                      <a:pt x="10675" y="16137"/>
                      <a:pt x="9808" y="15836"/>
                      <a:pt x="9074" y="15336"/>
                    </a:cubicBezTo>
                    <a:cubicBezTo>
                      <a:pt x="8340" y="14869"/>
                      <a:pt x="7740" y="14168"/>
                      <a:pt x="7373" y="13401"/>
                    </a:cubicBezTo>
                    <a:lnTo>
                      <a:pt x="7273" y="13168"/>
                    </a:lnTo>
                    <a:lnTo>
                      <a:pt x="7039" y="13268"/>
                    </a:lnTo>
                    <a:cubicBezTo>
                      <a:pt x="6483" y="13476"/>
                      <a:pt x="5882" y="13585"/>
                      <a:pt x="5278" y="13585"/>
                    </a:cubicBezTo>
                    <a:cubicBezTo>
                      <a:pt x="4722" y="13585"/>
                      <a:pt x="4164" y="13493"/>
                      <a:pt x="3637" y="13301"/>
                    </a:cubicBezTo>
                    <a:cubicBezTo>
                      <a:pt x="2536" y="12901"/>
                      <a:pt x="1602" y="12067"/>
                      <a:pt x="1068" y="11033"/>
                    </a:cubicBezTo>
                    <a:cubicBezTo>
                      <a:pt x="501" y="10032"/>
                      <a:pt x="334" y="8765"/>
                      <a:pt x="601" y="7597"/>
                    </a:cubicBezTo>
                    <a:cubicBezTo>
                      <a:pt x="901" y="6463"/>
                      <a:pt x="1569" y="5395"/>
                      <a:pt x="2603" y="4695"/>
                    </a:cubicBezTo>
                    <a:cubicBezTo>
                      <a:pt x="2503" y="3728"/>
                      <a:pt x="2736" y="2794"/>
                      <a:pt x="3270" y="2026"/>
                    </a:cubicBezTo>
                    <a:cubicBezTo>
                      <a:pt x="3770" y="1293"/>
                      <a:pt x="4571" y="725"/>
                      <a:pt x="5438" y="525"/>
                    </a:cubicBezTo>
                    <a:cubicBezTo>
                      <a:pt x="5747" y="442"/>
                      <a:pt x="6065" y="401"/>
                      <a:pt x="6381" y="401"/>
                    </a:cubicBezTo>
                    <a:close/>
                    <a:moveTo>
                      <a:pt x="6481" y="0"/>
                    </a:moveTo>
                    <a:cubicBezTo>
                      <a:pt x="6091" y="0"/>
                      <a:pt x="5704" y="54"/>
                      <a:pt x="5338" y="158"/>
                    </a:cubicBezTo>
                    <a:cubicBezTo>
                      <a:pt x="4404" y="459"/>
                      <a:pt x="3570" y="1092"/>
                      <a:pt x="3070" y="1893"/>
                    </a:cubicBezTo>
                    <a:cubicBezTo>
                      <a:pt x="2569" y="2727"/>
                      <a:pt x="2369" y="3761"/>
                      <a:pt x="2536" y="4662"/>
                    </a:cubicBezTo>
                    <a:cubicBezTo>
                      <a:pt x="2036" y="4962"/>
                      <a:pt x="1535" y="5362"/>
                      <a:pt x="1168" y="5862"/>
                    </a:cubicBezTo>
                    <a:cubicBezTo>
                      <a:pt x="801" y="6363"/>
                      <a:pt x="501" y="6930"/>
                      <a:pt x="334" y="7530"/>
                    </a:cubicBezTo>
                    <a:cubicBezTo>
                      <a:pt x="1" y="8765"/>
                      <a:pt x="101" y="10099"/>
                      <a:pt x="668" y="11233"/>
                    </a:cubicBezTo>
                    <a:cubicBezTo>
                      <a:pt x="1268" y="12367"/>
                      <a:pt x="2269" y="13301"/>
                      <a:pt x="3470" y="13768"/>
                    </a:cubicBezTo>
                    <a:cubicBezTo>
                      <a:pt x="4039" y="13990"/>
                      <a:pt x="4646" y="14099"/>
                      <a:pt x="5255" y="14099"/>
                    </a:cubicBezTo>
                    <a:cubicBezTo>
                      <a:pt x="5856" y="14099"/>
                      <a:pt x="6458" y="13993"/>
                      <a:pt x="7028" y="13784"/>
                    </a:cubicBezTo>
                    <a:lnTo>
                      <a:pt x="7028" y="13784"/>
                    </a:lnTo>
                    <a:cubicBezTo>
                      <a:pt x="7216" y="14147"/>
                      <a:pt x="7453" y="14483"/>
                      <a:pt x="7740" y="14769"/>
                    </a:cubicBezTo>
                    <a:cubicBezTo>
                      <a:pt x="8073" y="15102"/>
                      <a:pt x="8440" y="15436"/>
                      <a:pt x="8874" y="15669"/>
                    </a:cubicBezTo>
                    <a:cubicBezTo>
                      <a:pt x="9674" y="16170"/>
                      <a:pt x="10575" y="16437"/>
                      <a:pt x="11509" y="16570"/>
                    </a:cubicBezTo>
                    <a:cubicBezTo>
                      <a:pt x="11925" y="16631"/>
                      <a:pt x="12343" y="16660"/>
                      <a:pt x="12762" y="16660"/>
                    </a:cubicBezTo>
                    <a:cubicBezTo>
                      <a:pt x="14193" y="16660"/>
                      <a:pt x="15623" y="16315"/>
                      <a:pt x="16913" y="15669"/>
                    </a:cubicBezTo>
                    <a:cubicBezTo>
                      <a:pt x="17747" y="15269"/>
                      <a:pt x="18514" y="14702"/>
                      <a:pt x="19148" y="14035"/>
                    </a:cubicBezTo>
                    <a:cubicBezTo>
                      <a:pt x="19782" y="13368"/>
                      <a:pt x="20249" y="12501"/>
                      <a:pt x="20482" y="11600"/>
                    </a:cubicBezTo>
                    <a:cubicBezTo>
                      <a:pt x="20549" y="11366"/>
                      <a:pt x="20582" y="11133"/>
                      <a:pt x="20615" y="10899"/>
                    </a:cubicBezTo>
                    <a:cubicBezTo>
                      <a:pt x="20615" y="10633"/>
                      <a:pt x="20649" y="10399"/>
                      <a:pt x="20582" y="10166"/>
                    </a:cubicBezTo>
                    <a:cubicBezTo>
                      <a:pt x="20549" y="9699"/>
                      <a:pt x="20415" y="9198"/>
                      <a:pt x="20215" y="8765"/>
                    </a:cubicBezTo>
                    <a:cubicBezTo>
                      <a:pt x="19844" y="7959"/>
                      <a:pt x="19213" y="7269"/>
                      <a:pt x="18484" y="6774"/>
                    </a:cubicBezTo>
                    <a:lnTo>
                      <a:pt x="18484" y="6774"/>
                    </a:lnTo>
                    <a:cubicBezTo>
                      <a:pt x="18850" y="5719"/>
                      <a:pt x="18856" y="4532"/>
                      <a:pt x="18447" y="3494"/>
                    </a:cubicBezTo>
                    <a:cubicBezTo>
                      <a:pt x="18047" y="2360"/>
                      <a:pt x="17213" y="1393"/>
                      <a:pt x="16146" y="859"/>
                    </a:cubicBezTo>
                    <a:cubicBezTo>
                      <a:pt x="15430" y="478"/>
                      <a:pt x="14638" y="278"/>
                      <a:pt x="13843" y="278"/>
                    </a:cubicBezTo>
                    <a:cubicBezTo>
                      <a:pt x="13452" y="278"/>
                      <a:pt x="13061" y="326"/>
                      <a:pt x="12676" y="425"/>
                    </a:cubicBezTo>
                    <a:cubicBezTo>
                      <a:pt x="11651" y="689"/>
                      <a:pt x="10728" y="1262"/>
                      <a:pt x="10067" y="2075"/>
                    </a:cubicBezTo>
                    <a:lnTo>
                      <a:pt x="10067" y="2075"/>
                    </a:lnTo>
                    <a:cubicBezTo>
                      <a:pt x="9645" y="1332"/>
                      <a:pt x="9002" y="731"/>
                      <a:pt x="8240" y="392"/>
                    </a:cubicBezTo>
                    <a:cubicBezTo>
                      <a:pt x="7693" y="128"/>
                      <a:pt x="7084" y="0"/>
                      <a:pt x="6481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" name="Google Shape;587;p39"/>
              <p:cNvSpPr/>
              <p:nvPr/>
            </p:nvSpPr>
            <p:spPr>
              <a:xfrm>
                <a:off x="4525253" y="4813186"/>
                <a:ext cx="366331" cy="277358"/>
              </a:xfrm>
              <a:custGeom>
                <a:avLst/>
                <a:gdLst/>
                <a:ahLst/>
                <a:cxnLst/>
                <a:rect l="l" t="t" r="r" b="b"/>
                <a:pathLst>
                  <a:path w="5905" h="4471" extrusionOk="0">
                    <a:moveTo>
                      <a:pt x="5004" y="0"/>
                    </a:moveTo>
                    <a:lnTo>
                      <a:pt x="1900" y="2773"/>
                    </a:lnTo>
                    <a:lnTo>
                      <a:pt x="1900" y="2773"/>
                    </a:lnTo>
                    <a:cubicBezTo>
                      <a:pt x="1587" y="2638"/>
                      <a:pt x="1401" y="2502"/>
                      <a:pt x="1401" y="2502"/>
                    </a:cubicBezTo>
                    <a:lnTo>
                      <a:pt x="1401" y="2502"/>
                    </a:lnTo>
                    <a:cubicBezTo>
                      <a:pt x="1418" y="2807"/>
                      <a:pt x="1389" y="3064"/>
                      <a:pt x="1330" y="3283"/>
                    </a:cubicBezTo>
                    <a:lnTo>
                      <a:pt x="1330" y="3283"/>
                    </a:lnTo>
                    <a:lnTo>
                      <a:pt x="1900" y="2773"/>
                    </a:lnTo>
                    <a:lnTo>
                      <a:pt x="1900" y="2773"/>
                    </a:lnTo>
                    <a:cubicBezTo>
                      <a:pt x="2209" y="2906"/>
                      <a:pt x="2641" y="3038"/>
                      <a:pt x="3141" y="3038"/>
                    </a:cubicBezTo>
                    <a:cubicBezTo>
                      <a:pt x="3510" y="3038"/>
                      <a:pt x="3916" y="2966"/>
                      <a:pt x="4337" y="2769"/>
                    </a:cubicBezTo>
                    <a:cubicBezTo>
                      <a:pt x="5904" y="2035"/>
                      <a:pt x="5004" y="1"/>
                      <a:pt x="5004" y="0"/>
                    </a:cubicBezTo>
                    <a:close/>
                    <a:moveTo>
                      <a:pt x="1330" y="3283"/>
                    </a:moveTo>
                    <a:lnTo>
                      <a:pt x="0" y="4470"/>
                    </a:lnTo>
                    <a:cubicBezTo>
                      <a:pt x="0" y="4470"/>
                      <a:pt x="1037" y="4355"/>
                      <a:pt x="1330" y="3283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" name="Google Shape;588;p39"/>
              <p:cNvSpPr/>
              <p:nvPr/>
            </p:nvSpPr>
            <p:spPr>
              <a:xfrm>
                <a:off x="4525253" y="4813186"/>
                <a:ext cx="337360" cy="277358"/>
              </a:xfrm>
              <a:custGeom>
                <a:avLst/>
                <a:gdLst/>
                <a:ahLst/>
                <a:cxnLst/>
                <a:rect l="l" t="t" r="r" b="b"/>
                <a:pathLst>
                  <a:path w="5438" h="4471" extrusionOk="0">
                    <a:moveTo>
                      <a:pt x="5004" y="0"/>
                    </a:moveTo>
                    <a:cubicBezTo>
                      <a:pt x="5104" y="501"/>
                      <a:pt x="5171" y="1034"/>
                      <a:pt x="5071" y="1501"/>
                    </a:cubicBezTo>
                    <a:cubicBezTo>
                      <a:pt x="5004" y="1735"/>
                      <a:pt x="4904" y="1935"/>
                      <a:pt x="4770" y="2102"/>
                    </a:cubicBezTo>
                    <a:cubicBezTo>
                      <a:pt x="4637" y="2269"/>
                      <a:pt x="4470" y="2402"/>
                      <a:pt x="4270" y="2502"/>
                    </a:cubicBezTo>
                    <a:cubicBezTo>
                      <a:pt x="3907" y="2670"/>
                      <a:pt x="3497" y="2744"/>
                      <a:pt x="3099" y="2744"/>
                    </a:cubicBezTo>
                    <a:cubicBezTo>
                      <a:pt x="3021" y="2744"/>
                      <a:pt x="2945" y="2741"/>
                      <a:pt x="2869" y="2736"/>
                    </a:cubicBezTo>
                    <a:cubicBezTo>
                      <a:pt x="2402" y="2702"/>
                      <a:pt x="1935" y="2535"/>
                      <a:pt x="1535" y="2302"/>
                    </a:cubicBezTo>
                    <a:lnTo>
                      <a:pt x="1134" y="2068"/>
                    </a:lnTo>
                    <a:lnTo>
                      <a:pt x="1134" y="2502"/>
                    </a:lnTo>
                    <a:lnTo>
                      <a:pt x="1168" y="2836"/>
                    </a:lnTo>
                    <a:cubicBezTo>
                      <a:pt x="1168" y="2936"/>
                      <a:pt x="1168" y="3036"/>
                      <a:pt x="1134" y="3136"/>
                    </a:cubicBezTo>
                    <a:cubicBezTo>
                      <a:pt x="1134" y="3336"/>
                      <a:pt x="1068" y="3503"/>
                      <a:pt x="968" y="3703"/>
                    </a:cubicBezTo>
                    <a:cubicBezTo>
                      <a:pt x="801" y="4037"/>
                      <a:pt x="434" y="4303"/>
                      <a:pt x="0" y="4470"/>
                    </a:cubicBezTo>
                    <a:cubicBezTo>
                      <a:pt x="234" y="4470"/>
                      <a:pt x="467" y="4403"/>
                      <a:pt x="667" y="4303"/>
                    </a:cubicBezTo>
                    <a:cubicBezTo>
                      <a:pt x="868" y="4203"/>
                      <a:pt x="1068" y="4070"/>
                      <a:pt x="1234" y="3870"/>
                    </a:cubicBezTo>
                    <a:cubicBezTo>
                      <a:pt x="1368" y="3670"/>
                      <a:pt x="1501" y="3436"/>
                      <a:pt x="1535" y="3203"/>
                    </a:cubicBezTo>
                    <a:cubicBezTo>
                      <a:pt x="1562" y="3109"/>
                      <a:pt x="1583" y="3015"/>
                      <a:pt x="1599" y="2921"/>
                    </a:cubicBezTo>
                    <a:lnTo>
                      <a:pt x="1599" y="2921"/>
                    </a:lnTo>
                    <a:cubicBezTo>
                      <a:pt x="1983" y="3125"/>
                      <a:pt x="2380" y="3252"/>
                      <a:pt x="2836" y="3303"/>
                    </a:cubicBezTo>
                    <a:cubicBezTo>
                      <a:pt x="2933" y="3314"/>
                      <a:pt x="3030" y="3320"/>
                      <a:pt x="3127" y="3320"/>
                    </a:cubicBezTo>
                    <a:cubicBezTo>
                      <a:pt x="3595" y="3320"/>
                      <a:pt x="4056" y="3190"/>
                      <a:pt x="4470" y="2969"/>
                    </a:cubicBezTo>
                    <a:cubicBezTo>
                      <a:pt x="4737" y="2836"/>
                      <a:pt x="4970" y="2636"/>
                      <a:pt x="5137" y="2369"/>
                    </a:cubicBezTo>
                    <a:cubicBezTo>
                      <a:pt x="5304" y="2102"/>
                      <a:pt x="5404" y="1835"/>
                      <a:pt x="5404" y="1535"/>
                    </a:cubicBezTo>
                    <a:cubicBezTo>
                      <a:pt x="5437" y="968"/>
                      <a:pt x="5271" y="434"/>
                      <a:pt x="5004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589;p39"/>
              <p:cNvSpPr/>
              <p:nvPr/>
            </p:nvSpPr>
            <p:spPr>
              <a:xfrm>
                <a:off x="4142420" y="4479686"/>
                <a:ext cx="153171" cy="230088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3709" extrusionOk="0">
                    <a:moveTo>
                      <a:pt x="2095" y="1"/>
                    </a:moveTo>
                    <a:cubicBezTo>
                      <a:pt x="1999" y="1"/>
                      <a:pt x="1900" y="11"/>
                      <a:pt x="1801" y="39"/>
                    </a:cubicBezTo>
                    <a:cubicBezTo>
                      <a:pt x="1568" y="139"/>
                      <a:pt x="1368" y="306"/>
                      <a:pt x="1268" y="506"/>
                    </a:cubicBezTo>
                    <a:cubicBezTo>
                      <a:pt x="1134" y="706"/>
                      <a:pt x="1068" y="940"/>
                      <a:pt x="1001" y="1140"/>
                    </a:cubicBezTo>
                    <a:cubicBezTo>
                      <a:pt x="979" y="1294"/>
                      <a:pt x="971" y="1433"/>
                      <a:pt x="969" y="1577"/>
                    </a:cubicBezTo>
                    <a:lnTo>
                      <a:pt x="969" y="1577"/>
                    </a:lnTo>
                    <a:cubicBezTo>
                      <a:pt x="816" y="1629"/>
                      <a:pt x="667" y="1696"/>
                      <a:pt x="534" y="1807"/>
                    </a:cubicBezTo>
                    <a:cubicBezTo>
                      <a:pt x="334" y="1974"/>
                      <a:pt x="167" y="2174"/>
                      <a:pt x="100" y="2408"/>
                    </a:cubicBezTo>
                    <a:cubicBezTo>
                      <a:pt x="0" y="2641"/>
                      <a:pt x="0" y="2875"/>
                      <a:pt x="34" y="3108"/>
                    </a:cubicBezTo>
                    <a:cubicBezTo>
                      <a:pt x="67" y="3308"/>
                      <a:pt x="134" y="3542"/>
                      <a:pt x="267" y="3708"/>
                    </a:cubicBezTo>
                    <a:cubicBezTo>
                      <a:pt x="267" y="3275"/>
                      <a:pt x="334" y="2875"/>
                      <a:pt x="501" y="2574"/>
                    </a:cubicBezTo>
                    <a:cubicBezTo>
                      <a:pt x="601" y="2441"/>
                      <a:pt x="701" y="2341"/>
                      <a:pt x="834" y="2241"/>
                    </a:cubicBezTo>
                    <a:cubicBezTo>
                      <a:pt x="968" y="2174"/>
                      <a:pt x="1134" y="2107"/>
                      <a:pt x="1301" y="2074"/>
                    </a:cubicBezTo>
                    <a:lnTo>
                      <a:pt x="1535" y="2007"/>
                    </a:lnTo>
                    <a:lnTo>
                      <a:pt x="1535" y="1774"/>
                    </a:lnTo>
                    <a:cubicBezTo>
                      <a:pt x="1535" y="1607"/>
                      <a:pt x="1535" y="1407"/>
                      <a:pt x="1535" y="1240"/>
                    </a:cubicBezTo>
                    <a:cubicBezTo>
                      <a:pt x="1568" y="1040"/>
                      <a:pt x="1601" y="873"/>
                      <a:pt x="1635" y="706"/>
                    </a:cubicBezTo>
                    <a:cubicBezTo>
                      <a:pt x="1701" y="540"/>
                      <a:pt x="1801" y="406"/>
                      <a:pt x="1935" y="273"/>
                    </a:cubicBezTo>
                    <a:cubicBezTo>
                      <a:pt x="2068" y="173"/>
                      <a:pt x="2235" y="106"/>
                      <a:pt x="2469" y="39"/>
                    </a:cubicBezTo>
                    <a:cubicBezTo>
                      <a:pt x="2353" y="20"/>
                      <a:pt x="2226" y="1"/>
                      <a:pt x="2095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0" name="Google Shape;590;p39"/>
            <p:cNvGrpSpPr/>
            <p:nvPr/>
          </p:nvGrpSpPr>
          <p:grpSpPr>
            <a:xfrm>
              <a:off x="6195089" y="129616"/>
              <a:ext cx="1102993" cy="1368549"/>
              <a:chOff x="6195241" y="-45023"/>
              <a:chExt cx="1243790" cy="1543245"/>
            </a:xfrm>
          </p:grpSpPr>
          <p:sp>
            <p:nvSpPr>
              <p:cNvPr id="591" name="Google Shape;591;p39"/>
              <p:cNvSpPr/>
              <p:nvPr/>
            </p:nvSpPr>
            <p:spPr>
              <a:xfrm>
                <a:off x="6300766" y="432460"/>
                <a:ext cx="113901" cy="997461"/>
              </a:xfrm>
              <a:custGeom>
                <a:avLst/>
                <a:gdLst/>
                <a:ahLst/>
                <a:cxnLst/>
                <a:rect l="l" t="t" r="r" b="b"/>
                <a:pathLst>
                  <a:path w="1836" h="1607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34" y="1334"/>
                      <a:pt x="568" y="2669"/>
                      <a:pt x="801" y="4003"/>
                    </a:cubicBezTo>
                    <a:cubicBezTo>
                      <a:pt x="1001" y="5337"/>
                      <a:pt x="1135" y="6672"/>
                      <a:pt x="1202" y="8039"/>
                    </a:cubicBezTo>
                    <a:lnTo>
                      <a:pt x="1235" y="9040"/>
                    </a:lnTo>
                    <a:lnTo>
                      <a:pt x="1202" y="10074"/>
                    </a:lnTo>
                    <a:cubicBezTo>
                      <a:pt x="1202" y="10408"/>
                      <a:pt x="1168" y="10741"/>
                      <a:pt x="1168" y="11075"/>
                    </a:cubicBezTo>
                    <a:cubicBezTo>
                      <a:pt x="1135" y="11408"/>
                      <a:pt x="1135" y="11742"/>
                      <a:pt x="1068" y="12075"/>
                    </a:cubicBezTo>
                    <a:lnTo>
                      <a:pt x="935" y="13076"/>
                    </a:lnTo>
                    <a:cubicBezTo>
                      <a:pt x="901" y="13443"/>
                      <a:pt x="835" y="13743"/>
                      <a:pt x="768" y="14077"/>
                    </a:cubicBezTo>
                    <a:cubicBezTo>
                      <a:pt x="701" y="14777"/>
                      <a:pt x="434" y="15411"/>
                      <a:pt x="301" y="16078"/>
                    </a:cubicBezTo>
                    <a:cubicBezTo>
                      <a:pt x="868" y="14844"/>
                      <a:pt x="1302" y="13510"/>
                      <a:pt x="1502" y="12142"/>
                    </a:cubicBezTo>
                    <a:cubicBezTo>
                      <a:pt x="1735" y="10775"/>
                      <a:pt x="1835" y="9407"/>
                      <a:pt x="1735" y="8006"/>
                    </a:cubicBezTo>
                    <a:cubicBezTo>
                      <a:pt x="1669" y="6638"/>
                      <a:pt x="1502" y="5271"/>
                      <a:pt x="1202" y="3903"/>
                    </a:cubicBezTo>
                    <a:cubicBezTo>
                      <a:pt x="935" y="2569"/>
                      <a:pt x="534" y="1234"/>
                      <a:pt x="1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" name="Google Shape;592;p39"/>
              <p:cNvSpPr/>
              <p:nvPr/>
            </p:nvSpPr>
            <p:spPr>
              <a:xfrm>
                <a:off x="6373226" y="927003"/>
                <a:ext cx="769885" cy="571218"/>
              </a:xfrm>
              <a:custGeom>
                <a:avLst/>
                <a:gdLst/>
                <a:ahLst/>
                <a:cxnLst/>
                <a:rect l="l" t="t" r="r" b="b"/>
                <a:pathLst>
                  <a:path w="12410" h="9208" extrusionOk="0">
                    <a:moveTo>
                      <a:pt x="12409" y="1"/>
                    </a:moveTo>
                    <a:lnTo>
                      <a:pt x="12409" y="1"/>
                    </a:lnTo>
                    <a:cubicBezTo>
                      <a:pt x="10141" y="1235"/>
                      <a:pt x="7973" y="2669"/>
                      <a:pt x="5871" y="4170"/>
                    </a:cubicBezTo>
                    <a:cubicBezTo>
                      <a:pt x="4837" y="4937"/>
                      <a:pt x="3803" y="5705"/>
                      <a:pt x="2836" y="6539"/>
                    </a:cubicBezTo>
                    <a:cubicBezTo>
                      <a:pt x="1835" y="7372"/>
                      <a:pt x="867" y="8240"/>
                      <a:pt x="0" y="9207"/>
                    </a:cubicBezTo>
                    <a:cubicBezTo>
                      <a:pt x="1001" y="8407"/>
                      <a:pt x="2068" y="7673"/>
                      <a:pt x="3102" y="6905"/>
                    </a:cubicBezTo>
                    <a:lnTo>
                      <a:pt x="6205" y="4637"/>
                    </a:lnTo>
                    <a:cubicBezTo>
                      <a:pt x="8306" y="3103"/>
                      <a:pt x="10374" y="1602"/>
                      <a:pt x="12409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" name="Google Shape;593;p39"/>
              <p:cNvSpPr/>
              <p:nvPr/>
            </p:nvSpPr>
            <p:spPr>
              <a:xfrm>
                <a:off x="6352506" y="709695"/>
                <a:ext cx="374644" cy="716070"/>
              </a:xfrm>
              <a:custGeom>
                <a:avLst/>
                <a:gdLst/>
                <a:ahLst/>
                <a:cxnLst/>
                <a:rect l="l" t="t" r="r" b="b"/>
                <a:pathLst>
                  <a:path w="6039" h="11543" extrusionOk="0">
                    <a:moveTo>
                      <a:pt x="6038" y="1"/>
                    </a:moveTo>
                    <a:lnTo>
                      <a:pt x="4637" y="2970"/>
                    </a:lnTo>
                    <a:cubicBezTo>
                      <a:pt x="4170" y="3937"/>
                      <a:pt x="3703" y="4938"/>
                      <a:pt x="3236" y="5905"/>
                    </a:cubicBezTo>
                    <a:cubicBezTo>
                      <a:pt x="2736" y="6873"/>
                      <a:pt x="2236" y="7807"/>
                      <a:pt x="1702" y="8774"/>
                    </a:cubicBezTo>
                    <a:cubicBezTo>
                      <a:pt x="1168" y="9708"/>
                      <a:pt x="634" y="10642"/>
                      <a:pt x="1" y="11543"/>
                    </a:cubicBezTo>
                    <a:cubicBezTo>
                      <a:pt x="801" y="10775"/>
                      <a:pt x="1468" y="9908"/>
                      <a:pt x="2102" y="8974"/>
                    </a:cubicBezTo>
                    <a:cubicBezTo>
                      <a:pt x="2703" y="8073"/>
                      <a:pt x="3236" y="7106"/>
                      <a:pt x="3737" y="6139"/>
                    </a:cubicBezTo>
                    <a:cubicBezTo>
                      <a:pt x="4704" y="4171"/>
                      <a:pt x="5505" y="2136"/>
                      <a:pt x="6038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" name="Google Shape;594;p39"/>
              <p:cNvSpPr/>
              <p:nvPr/>
            </p:nvSpPr>
            <p:spPr>
              <a:xfrm>
                <a:off x="6195241" y="-40619"/>
                <a:ext cx="1243790" cy="1150997"/>
              </a:xfrm>
              <a:custGeom>
                <a:avLst/>
                <a:gdLst/>
                <a:ahLst/>
                <a:cxnLst/>
                <a:rect l="l" t="t" r="r" b="b"/>
                <a:pathLst>
                  <a:path w="20049" h="18554" extrusionOk="0">
                    <a:moveTo>
                      <a:pt x="6908" y="1"/>
                    </a:moveTo>
                    <a:cubicBezTo>
                      <a:pt x="3842" y="1"/>
                      <a:pt x="1256" y="1646"/>
                      <a:pt x="801" y="4090"/>
                    </a:cubicBezTo>
                    <a:cubicBezTo>
                      <a:pt x="568" y="5324"/>
                      <a:pt x="901" y="6559"/>
                      <a:pt x="1702" y="7626"/>
                    </a:cubicBezTo>
                    <a:cubicBezTo>
                      <a:pt x="334" y="9060"/>
                      <a:pt x="0" y="11262"/>
                      <a:pt x="1001" y="13063"/>
                    </a:cubicBezTo>
                    <a:cubicBezTo>
                      <a:pt x="1865" y="14587"/>
                      <a:pt x="3458" y="15444"/>
                      <a:pt x="5093" y="15444"/>
                    </a:cubicBezTo>
                    <a:cubicBezTo>
                      <a:pt x="5856" y="15444"/>
                      <a:pt x="6628" y="15257"/>
                      <a:pt x="7339" y="14865"/>
                    </a:cubicBezTo>
                    <a:cubicBezTo>
                      <a:pt x="7439" y="14798"/>
                      <a:pt x="7506" y="14731"/>
                      <a:pt x="7606" y="14698"/>
                    </a:cubicBezTo>
                    <a:cubicBezTo>
                      <a:pt x="7606" y="15332"/>
                      <a:pt x="7773" y="15965"/>
                      <a:pt x="8106" y="16566"/>
                    </a:cubicBezTo>
                    <a:cubicBezTo>
                      <a:pt x="8811" y="17838"/>
                      <a:pt x="10149" y="18553"/>
                      <a:pt x="11522" y="18553"/>
                    </a:cubicBezTo>
                    <a:cubicBezTo>
                      <a:pt x="12164" y="18553"/>
                      <a:pt x="12814" y="18397"/>
                      <a:pt x="13410" y="18067"/>
                    </a:cubicBezTo>
                    <a:cubicBezTo>
                      <a:pt x="14377" y="17500"/>
                      <a:pt x="15045" y="16599"/>
                      <a:pt x="15278" y="15599"/>
                    </a:cubicBezTo>
                    <a:cubicBezTo>
                      <a:pt x="15812" y="15498"/>
                      <a:pt x="16312" y="15332"/>
                      <a:pt x="16779" y="15031"/>
                    </a:cubicBezTo>
                    <a:cubicBezTo>
                      <a:pt x="19214" y="13697"/>
                      <a:pt x="20048" y="10662"/>
                      <a:pt x="18714" y="8260"/>
                    </a:cubicBezTo>
                    <a:cubicBezTo>
                      <a:pt x="17813" y="6625"/>
                      <a:pt x="16145" y="5725"/>
                      <a:pt x="14411" y="5691"/>
                    </a:cubicBezTo>
                    <a:cubicBezTo>
                      <a:pt x="14311" y="3156"/>
                      <a:pt x="11876" y="788"/>
                      <a:pt x="8540" y="154"/>
                    </a:cubicBezTo>
                    <a:cubicBezTo>
                      <a:pt x="7987" y="50"/>
                      <a:pt x="7440" y="1"/>
                      <a:pt x="69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" name="Google Shape;595;p39"/>
              <p:cNvSpPr/>
              <p:nvPr/>
            </p:nvSpPr>
            <p:spPr>
              <a:xfrm>
                <a:off x="6201444" y="-45023"/>
                <a:ext cx="1212709" cy="1165824"/>
              </a:xfrm>
              <a:custGeom>
                <a:avLst/>
                <a:gdLst/>
                <a:ahLst/>
                <a:cxnLst/>
                <a:rect l="l" t="t" r="r" b="b"/>
                <a:pathLst>
                  <a:path w="19548" h="18793" extrusionOk="0">
                    <a:moveTo>
                      <a:pt x="6894" y="190"/>
                    </a:moveTo>
                    <a:cubicBezTo>
                      <a:pt x="8453" y="190"/>
                      <a:pt x="10017" y="631"/>
                      <a:pt x="11309" y="1493"/>
                    </a:cubicBezTo>
                    <a:cubicBezTo>
                      <a:pt x="12076" y="1960"/>
                      <a:pt x="12743" y="2593"/>
                      <a:pt x="13243" y="3327"/>
                    </a:cubicBezTo>
                    <a:cubicBezTo>
                      <a:pt x="13744" y="4061"/>
                      <a:pt x="14044" y="4928"/>
                      <a:pt x="14077" y="5762"/>
                    </a:cubicBezTo>
                    <a:lnTo>
                      <a:pt x="14077" y="5996"/>
                    </a:lnTo>
                    <a:lnTo>
                      <a:pt x="14311" y="5996"/>
                    </a:lnTo>
                    <a:cubicBezTo>
                      <a:pt x="15478" y="6029"/>
                      <a:pt x="16612" y="6496"/>
                      <a:pt x="17480" y="7263"/>
                    </a:cubicBezTo>
                    <a:cubicBezTo>
                      <a:pt x="18347" y="8064"/>
                      <a:pt x="18881" y="9165"/>
                      <a:pt x="19014" y="10332"/>
                    </a:cubicBezTo>
                    <a:cubicBezTo>
                      <a:pt x="19148" y="11500"/>
                      <a:pt x="18814" y="12734"/>
                      <a:pt x="18113" y="13668"/>
                    </a:cubicBezTo>
                    <a:cubicBezTo>
                      <a:pt x="17413" y="14635"/>
                      <a:pt x="16379" y="15369"/>
                      <a:pt x="15178" y="15636"/>
                    </a:cubicBezTo>
                    <a:cubicBezTo>
                      <a:pt x="14878" y="16570"/>
                      <a:pt x="14344" y="17337"/>
                      <a:pt x="13544" y="17838"/>
                    </a:cubicBezTo>
                    <a:cubicBezTo>
                      <a:pt x="12931" y="18237"/>
                      <a:pt x="12213" y="18445"/>
                      <a:pt x="11507" y="18445"/>
                    </a:cubicBezTo>
                    <a:cubicBezTo>
                      <a:pt x="11328" y="18445"/>
                      <a:pt x="11150" y="18432"/>
                      <a:pt x="10975" y="18405"/>
                    </a:cubicBezTo>
                    <a:cubicBezTo>
                      <a:pt x="10074" y="18305"/>
                      <a:pt x="9240" y="17838"/>
                      <a:pt x="8673" y="17171"/>
                    </a:cubicBezTo>
                    <a:cubicBezTo>
                      <a:pt x="8106" y="16503"/>
                      <a:pt x="7739" y="15636"/>
                      <a:pt x="7773" y="14769"/>
                    </a:cubicBezTo>
                    <a:lnTo>
                      <a:pt x="7773" y="14268"/>
                    </a:lnTo>
                    <a:lnTo>
                      <a:pt x="7339" y="14535"/>
                    </a:lnTo>
                    <a:cubicBezTo>
                      <a:pt x="6656" y="14982"/>
                      <a:pt x="5827" y="15222"/>
                      <a:pt x="5001" y="15222"/>
                    </a:cubicBezTo>
                    <a:cubicBezTo>
                      <a:pt x="4779" y="15222"/>
                      <a:pt x="4556" y="15205"/>
                      <a:pt x="4337" y="15169"/>
                    </a:cubicBezTo>
                    <a:cubicBezTo>
                      <a:pt x="3303" y="15002"/>
                      <a:pt x="2302" y="14469"/>
                      <a:pt x="1635" y="13668"/>
                    </a:cubicBezTo>
                    <a:cubicBezTo>
                      <a:pt x="968" y="12867"/>
                      <a:pt x="568" y="11800"/>
                      <a:pt x="601" y="10733"/>
                    </a:cubicBezTo>
                    <a:cubicBezTo>
                      <a:pt x="634" y="9699"/>
                      <a:pt x="1068" y="8631"/>
                      <a:pt x="1768" y="7864"/>
                    </a:cubicBezTo>
                    <a:lnTo>
                      <a:pt x="1902" y="7697"/>
                    </a:lnTo>
                    <a:lnTo>
                      <a:pt x="1802" y="7530"/>
                    </a:lnTo>
                    <a:cubicBezTo>
                      <a:pt x="1268" y="6830"/>
                      <a:pt x="901" y="5996"/>
                      <a:pt x="834" y="5129"/>
                    </a:cubicBezTo>
                    <a:cubicBezTo>
                      <a:pt x="834" y="4695"/>
                      <a:pt x="868" y="4261"/>
                      <a:pt x="968" y="3828"/>
                    </a:cubicBezTo>
                    <a:cubicBezTo>
                      <a:pt x="1001" y="3628"/>
                      <a:pt x="1101" y="3427"/>
                      <a:pt x="1201" y="3227"/>
                    </a:cubicBezTo>
                    <a:cubicBezTo>
                      <a:pt x="1301" y="3027"/>
                      <a:pt x="1368" y="2827"/>
                      <a:pt x="1502" y="2660"/>
                    </a:cubicBezTo>
                    <a:cubicBezTo>
                      <a:pt x="2002" y="1926"/>
                      <a:pt x="2702" y="1326"/>
                      <a:pt x="3536" y="926"/>
                    </a:cubicBezTo>
                    <a:cubicBezTo>
                      <a:pt x="4337" y="525"/>
                      <a:pt x="5204" y="292"/>
                      <a:pt x="6138" y="225"/>
                    </a:cubicBezTo>
                    <a:cubicBezTo>
                      <a:pt x="6389" y="202"/>
                      <a:pt x="6642" y="190"/>
                      <a:pt x="6894" y="190"/>
                    </a:cubicBezTo>
                    <a:close/>
                    <a:moveTo>
                      <a:pt x="6793" y="0"/>
                    </a:moveTo>
                    <a:cubicBezTo>
                      <a:pt x="6563" y="0"/>
                      <a:pt x="6333" y="8"/>
                      <a:pt x="6105" y="25"/>
                    </a:cubicBezTo>
                    <a:cubicBezTo>
                      <a:pt x="5171" y="92"/>
                      <a:pt x="4270" y="325"/>
                      <a:pt x="3403" y="725"/>
                    </a:cubicBezTo>
                    <a:cubicBezTo>
                      <a:pt x="2569" y="1092"/>
                      <a:pt x="1802" y="1693"/>
                      <a:pt x="1235" y="2460"/>
                    </a:cubicBezTo>
                    <a:cubicBezTo>
                      <a:pt x="1101" y="2660"/>
                      <a:pt x="1001" y="2860"/>
                      <a:pt x="868" y="3060"/>
                    </a:cubicBezTo>
                    <a:cubicBezTo>
                      <a:pt x="768" y="3294"/>
                      <a:pt x="668" y="3494"/>
                      <a:pt x="601" y="3728"/>
                    </a:cubicBezTo>
                    <a:cubicBezTo>
                      <a:pt x="468" y="4195"/>
                      <a:pt x="401" y="4695"/>
                      <a:pt x="401" y="5162"/>
                    </a:cubicBezTo>
                    <a:cubicBezTo>
                      <a:pt x="463" y="6066"/>
                      <a:pt x="788" y="6941"/>
                      <a:pt x="1266" y="7678"/>
                    </a:cubicBezTo>
                    <a:lnTo>
                      <a:pt x="1266" y="7678"/>
                    </a:lnTo>
                    <a:cubicBezTo>
                      <a:pt x="545" y="8499"/>
                      <a:pt x="99" y="9601"/>
                      <a:pt x="67" y="10733"/>
                    </a:cubicBezTo>
                    <a:cubicBezTo>
                      <a:pt x="1" y="11933"/>
                      <a:pt x="401" y="13134"/>
                      <a:pt x="1168" y="14035"/>
                    </a:cubicBezTo>
                    <a:cubicBezTo>
                      <a:pt x="1935" y="14969"/>
                      <a:pt x="3069" y="15603"/>
                      <a:pt x="4237" y="15736"/>
                    </a:cubicBezTo>
                    <a:cubicBezTo>
                      <a:pt x="4489" y="15779"/>
                      <a:pt x="4746" y="15801"/>
                      <a:pt x="5003" y="15801"/>
                    </a:cubicBezTo>
                    <a:cubicBezTo>
                      <a:pt x="5790" y="15801"/>
                      <a:pt x="6582" y="15601"/>
                      <a:pt x="7265" y="15210"/>
                    </a:cubicBezTo>
                    <a:lnTo>
                      <a:pt x="7265" y="15210"/>
                    </a:lnTo>
                    <a:cubicBezTo>
                      <a:pt x="7364" y="16051"/>
                      <a:pt x="7743" y="16846"/>
                      <a:pt x="8340" y="17471"/>
                    </a:cubicBezTo>
                    <a:cubicBezTo>
                      <a:pt x="8974" y="18238"/>
                      <a:pt x="9941" y="18705"/>
                      <a:pt x="10908" y="18772"/>
                    </a:cubicBezTo>
                    <a:cubicBezTo>
                      <a:pt x="11047" y="18786"/>
                      <a:pt x="11185" y="18792"/>
                      <a:pt x="11322" y="18792"/>
                    </a:cubicBezTo>
                    <a:cubicBezTo>
                      <a:pt x="12181" y="18792"/>
                      <a:pt x="13016" y="18527"/>
                      <a:pt x="13677" y="18038"/>
                    </a:cubicBezTo>
                    <a:cubicBezTo>
                      <a:pt x="14478" y="17471"/>
                      <a:pt x="15045" y="16570"/>
                      <a:pt x="15211" y="15670"/>
                    </a:cubicBezTo>
                    <a:cubicBezTo>
                      <a:pt x="15778" y="15603"/>
                      <a:pt x="16412" y="15403"/>
                      <a:pt x="16946" y="15069"/>
                    </a:cubicBezTo>
                    <a:cubicBezTo>
                      <a:pt x="17480" y="14769"/>
                      <a:pt x="17947" y="14369"/>
                      <a:pt x="18347" y="13868"/>
                    </a:cubicBezTo>
                    <a:cubicBezTo>
                      <a:pt x="19148" y="12867"/>
                      <a:pt x="19548" y="11567"/>
                      <a:pt x="19448" y="10299"/>
                    </a:cubicBezTo>
                    <a:cubicBezTo>
                      <a:pt x="19314" y="9031"/>
                      <a:pt x="18747" y="7797"/>
                      <a:pt x="17813" y="6930"/>
                    </a:cubicBezTo>
                    <a:cubicBezTo>
                      <a:pt x="16930" y="6079"/>
                      <a:pt x="15749" y="5585"/>
                      <a:pt x="14524" y="5533"/>
                    </a:cubicBezTo>
                    <a:lnTo>
                      <a:pt x="14524" y="5533"/>
                    </a:lnTo>
                    <a:cubicBezTo>
                      <a:pt x="14478" y="5119"/>
                      <a:pt x="14385" y="4728"/>
                      <a:pt x="14244" y="4361"/>
                    </a:cubicBezTo>
                    <a:cubicBezTo>
                      <a:pt x="14044" y="3894"/>
                      <a:pt x="13844" y="3494"/>
                      <a:pt x="13544" y="3094"/>
                    </a:cubicBezTo>
                    <a:cubicBezTo>
                      <a:pt x="12976" y="2327"/>
                      <a:pt x="12243" y="1726"/>
                      <a:pt x="11442" y="1259"/>
                    </a:cubicBezTo>
                    <a:cubicBezTo>
                      <a:pt x="10040" y="412"/>
                      <a:pt x="8408" y="0"/>
                      <a:pt x="6793" y="0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" name="Google Shape;596;p39"/>
              <p:cNvSpPr/>
              <p:nvPr/>
            </p:nvSpPr>
            <p:spPr>
              <a:xfrm>
                <a:off x="6455984" y="185871"/>
                <a:ext cx="395303" cy="143177"/>
              </a:xfrm>
              <a:custGeom>
                <a:avLst/>
                <a:gdLst/>
                <a:ahLst/>
                <a:cxnLst/>
                <a:rect l="l" t="t" r="r" b="b"/>
                <a:pathLst>
                  <a:path w="6372" h="2308" extrusionOk="0">
                    <a:moveTo>
                      <a:pt x="6005" y="31"/>
                    </a:moveTo>
                    <a:cubicBezTo>
                      <a:pt x="5660" y="31"/>
                      <a:pt x="5136" y="133"/>
                      <a:pt x="4721" y="654"/>
                    </a:cubicBezTo>
                    <a:lnTo>
                      <a:pt x="4721" y="654"/>
                    </a:lnTo>
                    <a:lnTo>
                      <a:pt x="6372" y="72"/>
                    </a:lnTo>
                    <a:cubicBezTo>
                      <a:pt x="6372" y="72"/>
                      <a:pt x="6225" y="31"/>
                      <a:pt x="6005" y="31"/>
                    </a:cubicBezTo>
                    <a:close/>
                    <a:moveTo>
                      <a:pt x="4721" y="654"/>
                    </a:moveTo>
                    <a:lnTo>
                      <a:pt x="3974" y="918"/>
                    </a:lnTo>
                    <a:lnTo>
                      <a:pt x="3974" y="918"/>
                    </a:lnTo>
                    <a:cubicBezTo>
                      <a:pt x="4216" y="1169"/>
                      <a:pt x="4337" y="1373"/>
                      <a:pt x="4337" y="1373"/>
                    </a:cubicBezTo>
                    <a:cubicBezTo>
                      <a:pt x="4443" y="1073"/>
                      <a:pt x="4575" y="838"/>
                      <a:pt x="4721" y="654"/>
                    </a:cubicBezTo>
                    <a:close/>
                    <a:moveTo>
                      <a:pt x="1904" y="1"/>
                    </a:moveTo>
                    <a:cubicBezTo>
                      <a:pt x="1848" y="1"/>
                      <a:pt x="1792" y="2"/>
                      <a:pt x="1735" y="6"/>
                    </a:cubicBezTo>
                    <a:cubicBezTo>
                      <a:pt x="0" y="72"/>
                      <a:pt x="34" y="2307"/>
                      <a:pt x="34" y="2307"/>
                    </a:cubicBezTo>
                    <a:lnTo>
                      <a:pt x="3974" y="918"/>
                    </a:lnTo>
                    <a:lnTo>
                      <a:pt x="3974" y="918"/>
                    </a:lnTo>
                    <a:cubicBezTo>
                      <a:pt x="3590" y="518"/>
                      <a:pt x="2900" y="1"/>
                      <a:pt x="19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" name="Google Shape;597;p39"/>
              <p:cNvSpPr/>
              <p:nvPr/>
            </p:nvSpPr>
            <p:spPr>
              <a:xfrm>
                <a:off x="6453937" y="168563"/>
                <a:ext cx="397350" cy="160485"/>
              </a:xfrm>
              <a:custGeom>
                <a:avLst/>
                <a:gdLst/>
                <a:ahLst/>
                <a:cxnLst/>
                <a:rect l="l" t="t" r="r" b="b"/>
                <a:pathLst>
                  <a:path w="6405" h="2587" extrusionOk="0">
                    <a:moveTo>
                      <a:pt x="1993" y="1"/>
                    </a:moveTo>
                    <a:cubicBezTo>
                      <a:pt x="1896" y="1"/>
                      <a:pt x="1799" y="6"/>
                      <a:pt x="1701" y="18"/>
                    </a:cubicBezTo>
                    <a:cubicBezTo>
                      <a:pt x="1401" y="51"/>
                      <a:pt x="1101" y="151"/>
                      <a:pt x="834" y="318"/>
                    </a:cubicBezTo>
                    <a:cubicBezTo>
                      <a:pt x="601" y="518"/>
                      <a:pt x="400" y="752"/>
                      <a:pt x="300" y="985"/>
                    </a:cubicBezTo>
                    <a:cubicBezTo>
                      <a:pt x="33" y="1519"/>
                      <a:pt x="0" y="2086"/>
                      <a:pt x="67" y="2586"/>
                    </a:cubicBezTo>
                    <a:cubicBezTo>
                      <a:pt x="167" y="2086"/>
                      <a:pt x="334" y="1586"/>
                      <a:pt x="601" y="1185"/>
                    </a:cubicBezTo>
                    <a:cubicBezTo>
                      <a:pt x="734" y="985"/>
                      <a:pt x="901" y="818"/>
                      <a:pt x="1101" y="718"/>
                    </a:cubicBezTo>
                    <a:cubicBezTo>
                      <a:pt x="1301" y="618"/>
                      <a:pt x="1501" y="551"/>
                      <a:pt x="1735" y="551"/>
                    </a:cubicBezTo>
                    <a:cubicBezTo>
                      <a:pt x="1793" y="547"/>
                      <a:pt x="1851" y="545"/>
                      <a:pt x="1910" y="545"/>
                    </a:cubicBezTo>
                    <a:cubicBezTo>
                      <a:pt x="2318" y="545"/>
                      <a:pt x="2723" y="647"/>
                      <a:pt x="3102" y="852"/>
                    </a:cubicBezTo>
                    <a:cubicBezTo>
                      <a:pt x="3503" y="1052"/>
                      <a:pt x="3903" y="1385"/>
                      <a:pt x="4170" y="1752"/>
                    </a:cubicBezTo>
                    <a:lnTo>
                      <a:pt x="4470" y="2153"/>
                    </a:lnTo>
                    <a:lnTo>
                      <a:pt x="4603" y="1719"/>
                    </a:lnTo>
                    <a:lnTo>
                      <a:pt x="4703" y="1419"/>
                    </a:lnTo>
                    <a:cubicBezTo>
                      <a:pt x="4737" y="1352"/>
                      <a:pt x="4770" y="1252"/>
                      <a:pt x="4837" y="1152"/>
                    </a:cubicBezTo>
                    <a:cubicBezTo>
                      <a:pt x="4937" y="985"/>
                      <a:pt x="5070" y="818"/>
                      <a:pt x="5204" y="685"/>
                    </a:cubicBezTo>
                    <a:cubicBezTo>
                      <a:pt x="5473" y="475"/>
                      <a:pt x="5851" y="346"/>
                      <a:pt x="6263" y="346"/>
                    </a:cubicBezTo>
                    <a:cubicBezTo>
                      <a:pt x="6310" y="346"/>
                      <a:pt x="6357" y="348"/>
                      <a:pt x="6405" y="351"/>
                    </a:cubicBezTo>
                    <a:cubicBezTo>
                      <a:pt x="6230" y="276"/>
                      <a:pt x="6073" y="239"/>
                      <a:pt x="5907" y="239"/>
                    </a:cubicBezTo>
                    <a:cubicBezTo>
                      <a:pt x="5852" y="239"/>
                      <a:pt x="5796" y="243"/>
                      <a:pt x="5738" y="251"/>
                    </a:cubicBezTo>
                    <a:cubicBezTo>
                      <a:pt x="5504" y="251"/>
                      <a:pt x="5237" y="318"/>
                      <a:pt x="5037" y="451"/>
                    </a:cubicBezTo>
                    <a:cubicBezTo>
                      <a:pt x="4837" y="551"/>
                      <a:pt x="4637" y="718"/>
                      <a:pt x="4503" y="918"/>
                    </a:cubicBezTo>
                    <a:cubicBezTo>
                      <a:pt x="4437" y="998"/>
                      <a:pt x="4381" y="1084"/>
                      <a:pt x="4331" y="1170"/>
                    </a:cubicBezTo>
                    <a:lnTo>
                      <a:pt x="4331" y="1170"/>
                    </a:lnTo>
                    <a:cubicBezTo>
                      <a:pt x="4066" y="831"/>
                      <a:pt x="3739" y="553"/>
                      <a:pt x="3336" y="351"/>
                    </a:cubicBezTo>
                    <a:cubicBezTo>
                      <a:pt x="2921" y="130"/>
                      <a:pt x="2461" y="1"/>
                      <a:pt x="1993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" name="Google Shape;598;p39"/>
              <p:cNvSpPr/>
              <p:nvPr/>
            </p:nvSpPr>
            <p:spPr>
              <a:xfrm>
                <a:off x="6834661" y="680724"/>
                <a:ext cx="211176" cy="167122"/>
              </a:xfrm>
              <a:custGeom>
                <a:avLst/>
                <a:gdLst/>
                <a:ahLst/>
                <a:cxnLst/>
                <a:rect l="l" t="t" r="r" b="b"/>
                <a:pathLst>
                  <a:path w="3404" h="2694" extrusionOk="0">
                    <a:moveTo>
                      <a:pt x="3403" y="1"/>
                    </a:moveTo>
                    <a:lnTo>
                      <a:pt x="1" y="2569"/>
                    </a:lnTo>
                    <a:cubicBezTo>
                      <a:pt x="175" y="2657"/>
                      <a:pt x="336" y="2694"/>
                      <a:pt x="484" y="2694"/>
                    </a:cubicBezTo>
                    <a:cubicBezTo>
                      <a:pt x="1354" y="2694"/>
                      <a:pt x="1769" y="1402"/>
                      <a:pt x="1769" y="1402"/>
                    </a:cubicBezTo>
                    <a:cubicBezTo>
                      <a:pt x="1882" y="1422"/>
                      <a:pt x="1988" y="1431"/>
                      <a:pt x="2087" y="1431"/>
                    </a:cubicBezTo>
                    <a:cubicBezTo>
                      <a:pt x="3317" y="1431"/>
                      <a:pt x="3403" y="1"/>
                      <a:pt x="3403" y="1"/>
                    </a:cubicBezTo>
                    <a:close/>
                  </a:path>
                </a:pathLst>
              </a:custGeom>
              <a:solidFill>
                <a:srgbClr val="FEFB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" name="Google Shape;599;p39"/>
              <p:cNvSpPr/>
              <p:nvPr/>
            </p:nvSpPr>
            <p:spPr>
              <a:xfrm>
                <a:off x="6834661" y="680724"/>
                <a:ext cx="213223" cy="174318"/>
              </a:xfrm>
              <a:custGeom>
                <a:avLst/>
                <a:gdLst/>
                <a:ahLst/>
                <a:cxnLst/>
                <a:rect l="l" t="t" r="r" b="b"/>
                <a:pathLst>
                  <a:path w="3437" h="2810" extrusionOk="0">
                    <a:moveTo>
                      <a:pt x="3403" y="1"/>
                    </a:moveTo>
                    <a:cubicBezTo>
                      <a:pt x="3236" y="401"/>
                      <a:pt x="3036" y="735"/>
                      <a:pt x="2769" y="968"/>
                    </a:cubicBezTo>
                    <a:cubicBezTo>
                      <a:pt x="2636" y="1068"/>
                      <a:pt x="2469" y="1135"/>
                      <a:pt x="2336" y="1135"/>
                    </a:cubicBezTo>
                    <a:cubicBezTo>
                      <a:pt x="2280" y="1146"/>
                      <a:pt x="2225" y="1150"/>
                      <a:pt x="2168" y="1150"/>
                    </a:cubicBezTo>
                    <a:cubicBezTo>
                      <a:pt x="2054" y="1150"/>
                      <a:pt x="1936" y="1135"/>
                      <a:pt x="1802" y="1135"/>
                    </a:cubicBezTo>
                    <a:lnTo>
                      <a:pt x="1569" y="1102"/>
                    </a:lnTo>
                    <a:lnTo>
                      <a:pt x="1502" y="1335"/>
                    </a:lnTo>
                    <a:cubicBezTo>
                      <a:pt x="1435" y="1469"/>
                      <a:pt x="1368" y="1669"/>
                      <a:pt x="1268" y="1836"/>
                    </a:cubicBezTo>
                    <a:cubicBezTo>
                      <a:pt x="1202" y="2002"/>
                      <a:pt x="1102" y="2136"/>
                      <a:pt x="968" y="2269"/>
                    </a:cubicBezTo>
                    <a:cubicBezTo>
                      <a:pt x="868" y="2369"/>
                      <a:pt x="735" y="2503"/>
                      <a:pt x="568" y="2536"/>
                    </a:cubicBezTo>
                    <a:cubicBezTo>
                      <a:pt x="485" y="2569"/>
                      <a:pt x="393" y="2578"/>
                      <a:pt x="297" y="2578"/>
                    </a:cubicBezTo>
                    <a:cubicBezTo>
                      <a:pt x="201" y="2578"/>
                      <a:pt x="101" y="2569"/>
                      <a:pt x="1" y="2569"/>
                    </a:cubicBezTo>
                    <a:cubicBezTo>
                      <a:pt x="168" y="2703"/>
                      <a:pt x="368" y="2803"/>
                      <a:pt x="601" y="2803"/>
                    </a:cubicBezTo>
                    <a:cubicBezTo>
                      <a:pt x="632" y="2807"/>
                      <a:pt x="663" y="2809"/>
                      <a:pt x="693" y="2809"/>
                    </a:cubicBezTo>
                    <a:cubicBezTo>
                      <a:pt x="896" y="2809"/>
                      <a:pt x="1095" y="2719"/>
                      <a:pt x="1268" y="2603"/>
                    </a:cubicBezTo>
                    <a:cubicBezTo>
                      <a:pt x="1469" y="2469"/>
                      <a:pt x="1602" y="2269"/>
                      <a:pt x="1735" y="2102"/>
                    </a:cubicBezTo>
                    <a:cubicBezTo>
                      <a:pt x="1825" y="1968"/>
                      <a:pt x="1899" y="1834"/>
                      <a:pt x="1959" y="1700"/>
                    </a:cubicBezTo>
                    <a:lnTo>
                      <a:pt x="1959" y="1700"/>
                    </a:lnTo>
                    <a:cubicBezTo>
                      <a:pt x="2015" y="1704"/>
                      <a:pt x="2071" y="1707"/>
                      <a:pt x="2127" y="1707"/>
                    </a:cubicBezTo>
                    <a:cubicBezTo>
                      <a:pt x="2233" y="1707"/>
                      <a:pt x="2337" y="1697"/>
                      <a:pt x="2436" y="1669"/>
                    </a:cubicBezTo>
                    <a:cubicBezTo>
                      <a:pt x="2669" y="1602"/>
                      <a:pt x="2903" y="1469"/>
                      <a:pt x="3070" y="1269"/>
                    </a:cubicBezTo>
                    <a:cubicBezTo>
                      <a:pt x="3236" y="1102"/>
                      <a:pt x="3337" y="868"/>
                      <a:pt x="3370" y="668"/>
                    </a:cubicBezTo>
                    <a:cubicBezTo>
                      <a:pt x="3437" y="435"/>
                      <a:pt x="3437" y="201"/>
                      <a:pt x="3403" y="1"/>
                    </a:cubicBezTo>
                    <a:close/>
                  </a:path>
                </a:pathLst>
              </a:custGeom>
              <a:solidFill>
                <a:srgbClr val="131E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600" name="Google Shape;600;p39"/>
          <p:cNvSpPr txBox="1">
            <a:spLocks noGrp="1"/>
          </p:cNvSpPr>
          <p:nvPr>
            <p:ph type="title"/>
          </p:nvPr>
        </p:nvSpPr>
        <p:spPr>
          <a:xfrm>
            <a:off x="2152625" y="1673875"/>
            <a:ext cx="5010300" cy="175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5400" dirty="0"/>
              <a:t>H</a:t>
            </a:r>
            <a:r>
              <a:rPr lang="en" sz="5400" dirty="0"/>
              <a:t>eroes</a:t>
            </a:r>
            <a:r>
              <a:rPr lang="en" sz="4800" dirty="0"/>
              <a:t/>
            </a:r>
            <a:br>
              <a:rPr lang="en" sz="4800" dirty="0"/>
            </a:br>
            <a:r>
              <a:rPr lang="en" sz="4000" dirty="0"/>
              <a:t>must</a:t>
            </a:r>
            <a:r>
              <a:rPr lang="en" sz="4800" dirty="0"/>
              <a:t> …</a:t>
            </a:r>
            <a:endParaRPr sz="4800" dirty="0"/>
          </a:p>
        </p:txBody>
      </p:sp>
      <p:sp>
        <p:nvSpPr>
          <p:cNvPr id="601" name="Google Shape;601;p39"/>
          <p:cNvSpPr/>
          <p:nvPr/>
        </p:nvSpPr>
        <p:spPr>
          <a:xfrm>
            <a:off x="-1661775" y="1042075"/>
            <a:ext cx="68400" cy="91800"/>
          </a:xfrm>
          <a:custGeom>
            <a:avLst/>
            <a:gdLst/>
            <a:ahLst/>
            <a:cxnLst/>
            <a:rect l="l" t="t" r="r" b="b"/>
            <a:pathLst>
              <a:path w="2736" h="3672" extrusionOk="0">
                <a:moveTo>
                  <a:pt x="2664" y="0"/>
                </a:moveTo>
                <a:cubicBezTo>
                  <a:pt x="1374" y="0"/>
                  <a:pt x="1535" y="1770"/>
                  <a:pt x="1535" y="1770"/>
                </a:cubicBezTo>
                <a:cubicBezTo>
                  <a:pt x="0" y="2070"/>
                  <a:pt x="534" y="3671"/>
                  <a:pt x="534" y="3671"/>
                </a:cubicBezTo>
                <a:lnTo>
                  <a:pt x="2736" y="2"/>
                </a:lnTo>
                <a:cubicBezTo>
                  <a:pt x="2711" y="1"/>
                  <a:pt x="2687" y="0"/>
                  <a:pt x="2664" y="0"/>
                </a:cubicBezTo>
                <a:close/>
              </a:path>
            </a:pathLst>
          </a:custGeom>
          <a:solidFill>
            <a:srgbClr val="FEFBD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2" name="Google Shape;602;p39"/>
          <p:cNvSpPr/>
          <p:nvPr/>
        </p:nvSpPr>
        <p:spPr>
          <a:xfrm>
            <a:off x="2872339" y="4304566"/>
            <a:ext cx="232741" cy="229408"/>
          </a:xfrm>
          <a:custGeom>
            <a:avLst/>
            <a:gdLst/>
            <a:ahLst/>
            <a:cxnLst/>
            <a:rect l="l" t="t" r="r" b="b"/>
            <a:pathLst>
              <a:path w="8451" h="8330" extrusionOk="0">
                <a:moveTo>
                  <a:pt x="6323" y="1"/>
                </a:moveTo>
                <a:lnTo>
                  <a:pt x="3831" y="1521"/>
                </a:lnTo>
                <a:lnTo>
                  <a:pt x="1095" y="548"/>
                </a:lnTo>
                <a:lnTo>
                  <a:pt x="1764" y="3375"/>
                </a:lnTo>
                <a:lnTo>
                  <a:pt x="1" y="5685"/>
                </a:lnTo>
                <a:lnTo>
                  <a:pt x="2888" y="5928"/>
                </a:lnTo>
                <a:lnTo>
                  <a:pt x="4560" y="8329"/>
                </a:lnTo>
                <a:lnTo>
                  <a:pt x="5685" y="5654"/>
                </a:lnTo>
                <a:lnTo>
                  <a:pt x="8451" y="4803"/>
                </a:lnTo>
                <a:lnTo>
                  <a:pt x="6262" y="2919"/>
                </a:lnTo>
                <a:close/>
              </a:path>
            </a:pathLst>
          </a:custGeom>
          <a:solidFill>
            <a:schemeClr val="lt1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3" name="Google Shape;603;p39"/>
          <p:cNvSpPr/>
          <p:nvPr/>
        </p:nvSpPr>
        <p:spPr>
          <a:xfrm>
            <a:off x="928197" y="3970783"/>
            <a:ext cx="385918" cy="379226"/>
          </a:xfrm>
          <a:custGeom>
            <a:avLst/>
            <a:gdLst/>
            <a:ahLst/>
            <a:cxnLst/>
            <a:rect l="l" t="t" r="r" b="b"/>
            <a:pathLst>
              <a:path w="14013" h="13770" extrusionOk="0">
                <a:moveTo>
                  <a:pt x="10487" y="0"/>
                </a:moveTo>
                <a:lnTo>
                  <a:pt x="6353" y="2462"/>
                </a:lnTo>
                <a:lnTo>
                  <a:pt x="1824" y="912"/>
                </a:lnTo>
                <a:lnTo>
                  <a:pt x="2918" y="5593"/>
                </a:lnTo>
                <a:lnTo>
                  <a:pt x="0" y="9423"/>
                </a:lnTo>
                <a:lnTo>
                  <a:pt x="4803" y="9818"/>
                </a:lnTo>
                <a:lnTo>
                  <a:pt x="7538" y="13769"/>
                </a:lnTo>
                <a:lnTo>
                  <a:pt x="9423" y="9331"/>
                </a:lnTo>
                <a:lnTo>
                  <a:pt x="14013" y="7933"/>
                </a:lnTo>
                <a:lnTo>
                  <a:pt x="10396" y="4803"/>
                </a:lnTo>
                <a:close/>
              </a:path>
            </a:pathLst>
          </a:custGeom>
          <a:solidFill>
            <a:schemeClr val="accent4"/>
          </a:solidFill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Rectangle 1"/>
          <p:cNvSpPr/>
          <p:nvPr/>
        </p:nvSpPr>
        <p:spPr>
          <a:xfrm>
            <a:off x="235761" y="906853"/>
            <a:ext cx="2620162" cy="144655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3200" b="1" u="sng" cap="none" spc="0" dirty="0">
                <a:ln/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help</a:t>
            </a:r>
            <a:r>
              <a:rPr lang="en-US" sz="2800" b="1" cap="none" spc="0" dirty="0">
                <a:ln/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</a:p>
          <a:p>
            <a:pPr algn="ctr"/>
            <a:r>
              <a:rPr lang="en-US" sz="2800" b="1" cap="none" spc="0" dirty="0">
                <a:ln/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in </a:t>
            </a:r>
            <a:r>
              <a:rPr lang="en-US" sz="2800" b="1" u="sng" cap="none" spc="0" dirty="0">
                <a:ln/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difficult situations.</a:t>
            </a:r>
          </a:p>
        </p:txBody>
      </p:sp>
      <p:sp>
        <p:nvSpPr>
          <p:cNvPr id="48" name="Rectangle 47"/>
          <p:cNvSpPr/>
          <p:nvPr/>
        </p:nvSpPr>
        <p:spPr>
          <a:xfrm>
            <a:off x="6126360" y="3224852"/>
            <a:ext cx="2620162" cy="954107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2800" b="1" u="sng" dirty="0">
                <a:ln/>
                <a:solidFill>
                  <a:schemeClr val="accent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work together  </a:t>
            </a:r>
            <a:r>
              <a:rPr lang="en-US" sz="2800" b="1" dirty="0">
                <a:ln/>
                <a:solidFill>
                  <a:schemeClr val="accent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as a team.</a:t>
            </a:r>
            <a:endParaRPr lang="en-US" sz="2800" b="1" u="sng" cap="none" spc="0" dirty="0">
              <a:ln/>
              <a:solidFill>
                <a:schemeClr val="accent6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9" name="Rectangle 48"/>
          <p:cNvSpPr/>
          <p:nvPr/>
        </p:nvSpPr>
        <p:spPr>
          <a:xfrm>
            <a:off x="917697" y="3312462"/>
            <a:ext cx="2620162" cy="58477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2800" b="1" dirty="0">
                <a:ln/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be </a:t>
            </a:r>
            <a:r>
              <a:rPr lang="en-US" sz="3200" b="1" u="sng" dirty="0">
                <a:ln/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brave.</a:t>
            </a:r>
            <a:endParaRPr lang="en-US" sz="2800" b="1" u="sng" cap="none" spc="0" dirty="0">
              <a:ln/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6471581" y="1014130"/>
            <a:ext cx="2620162" cy="138499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2800" b="1" u="sng" dirty="0">
                <a:ln/>
                <a:solidFill>
                  <a:schemeClr val="accent4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learn and practice </a:t>
            </a:r>
            <a:r>
              <a:rPr lang="en-US" sz="2800" b="1" dirty="0">
                <a:ln/>
                <a:solidFill>
                  <a:schemeClr val="accent4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life-saving skills.</a:t>
            </a:r>
            <a:endParaRPr lang="en-US" sz="2400" b="1" cap="none" spc="0" dirty="0">
              <a:ln/>
              <a:solidFill>
                <a:schemeClr val="accent4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65" name="Google Shape;4065;p55"/>
          <p:cNvGrpSpPr/>
          <p:nvPr/>
        </p:nvGrpSpPr>
        <p:grpSpPr>
          <a:xfrm rot="-2343389" flipH="1">
            <a:off x="7886028" y="491738"/>
            <a:ext cx="961091" cy="327154"/>
            <a:chOff x="916775" y="3696925"/>
            <a:chExt cx="850400" cy="289475"/>
          </a:xfrm>
        </p:grpSpPr>
        <p:sp>
          <p:nvSpPr>
            <p:cNvPr id="4066" name="Google Shape;4066;p55"/>
            <p:cNvSpPr/>
            <p:nvPr/>
          </p:nvSpPr>
          <p:spPr>
            <a:xfrm>
              <a:off x="964750" y="3708925"/>
              <a:ext cx="798125" cy="267625"/>
            </a:xfrm>
            <a:custGeom>
              <a:avLst/>
              <a:gdLst/>
              <a:ahLst/>
              <a:cxnLst/>
              <a:rect l="l" t="t" r="r" b="b"/>
              <a:pathLst>
                <a:path w="31925" h="10705" extrusionOk="0">
                  <a:moveTo>
                    <a:pt x="20929" y="0"/>
                  </a:moveTo>
                  <a:lnTo>
                    <a:pt x="0" y="583"/>
                  </a:lnTo>
                  <a:lnTo>
                    <a:pt x="15158" y="3597"/>
                  </a:lnTo>
                  <a:lnTo>
                    <a:pt x="12897" y="10705"/>
                  </a:lnTo>
                  <a:lnTo>
                    <a:pt x="12897" y="10705"/>
                  </a:lnTo>
                  <a:lnTo>
                    <a:pt x="31925" y="10122"/>
                  </a:lnTo>
                  <a:lnTo>
                    <a:pt x="19217" y="5464"/>
                  </a:lnTo>
                  <a:lnTo>
                    <a:pt x="209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55"/>
            <p:cNvSpPr/>
            <p:nvPr/>
          </p:nvSpPr>
          <p:spPr>
            <a:xfrm>
              <a:off x="916775" y="3696925"/>
              <a:ext cx="850400" cy="289475"/>
            </a:xfrm>
            <a:custGeom>
              <a:avLst/>
              <a:gdLst/>
              <a:ahLst/>
              <a:cxnLst/>
              <a:rect l="l" t="t" r="r" b="b"/>
              <a:pathLst>
                <a:path w="34016" h="11579" extrusionOk="0">
                  <a:moveTo>
                    <a:pt x="22221" y="942"/>
                  </a:moveTo>
                  <a:lnTo>
                    <a:pt x="22221" y="942"/>
                  </a:lnTo>
                  <a:cubicBezTo>
                    <a:pt x="22145" y="1197"/>
                    <a:pt x="22069" y="1455"/>
                    <a:pt x="21992" y="1713"/>
                  </a:cubicBezTo>
                  <a:lnTo>
                    <a:pt x="21581" y="3084"/>
                  </a:lnTo>
                  <a:cubicBezTo>
                    <a:pt x="21427" y="3529"/>
                    <a:pt x="21307" y="3991"/>
                    <a:pt x="21170" y="4454"/>
                  </a:cubicBezTo>
                  <a:lnTo>
                    <a:pt x="20776" y="5824"/>
                  </a:lnTo>
                  <a:lnTo>
                    <a:pt x="20673" y="6184"/>
                  </a:lnTo>
                  <a:lnTo>
                    <a:pt x="20999" y="6286"/>
                  </a:lnTo>
                  <a:lnTo>
                    <a:pt x="24201" y="7400"/>
                  </a:lnTo>
                  <a:lnTo>
                    <a:pt x="27404" y="8496"/>
                  </a:lnTo>
                  <a:cubicBezTo>
                    <a:pt x="28466" y="8855"/>
                    <a:pt x="29528" y="9232"/>
                    <a:pt x="30607" y="9575"/>
                  </a:cubicBezTo>
                  <a:cubicBezTo>
                    <a:pt x="31600" y="9917"/>
                    <a:pt x="32577" y="10243"/>
                    <a:pt x="33570" y="10551"/>
                  </a:cubicBezTo>
                  <a:cubicBezTo>
                    <a:pt x="32868" y="10551"/>
                    <a:pt x="32166" y="10534"/>
                    <a:pt x="31463" y="10534"/>
                  </a:cubicBezTo>
                  <a:lnTo>
                    <a:pt x="29083" y="10534"/>
                  </a:lnTo>
                  <a:lnTo>
                    <a:pt x="26702" y="10551"/>
                  </a:lnTo>
                  <a:lnTo>
                    <a:pt x="24321" y="10585"/>
                  </a:lnTo>
                  <a:lnTo>
                    <a:pt x="21941" y="10619"/>
                  </a:lnTo>
                  <a:lnTo>
                    <a:pt x="19560" y="10671"/>
                  </a:lnTo>
                  <a:cubicBezTo>
                    <a:pt x="18149" y="10716"/>
                    <a:pt x="16738" y="10735"/>
                    <a:pt x="15339" y="10786"/>
                  </a:cubicBezTo>
                  <a:lnTo>
                    <a:pt x="15339" y="10786"/>
                  </a:lnTo>
                  <a:cubicBezTo>
                    <a:pt x="15472" y="10366"/>
                    <a:pt x="15602" y="9949"/>
                    <a:pt x="15724" y="9523"/>
                  </a:cubicBezTo>
                  <a:lnTo>
                    <a:pt x="16272" y="7742"/>
                  </a:lnTo>
                  <a:lnTo>
                    <a:pt x="17316" y="4163"/>
                  </a:lnTo>
                  <a:lnTo>
                    <a:pt x="17402" y="3871"/>
                  </a:lnTo>
                  <a:lnTo>
                    <a:pt x="17128" y="3820"/>
                  </a:lnTo>
                  <a:lnTo>
                    <a:pt x="13309" y="3152"/>
                  </a:lnTo>
                  <a:lnTo>
                    <a:pt x="11408" y="2810"/>
                  </a:lnTo>
                  <a:lnTo>
                    <a:pt x="9524" y="2450"/>
                  </a:lnTo>
                  <a:lnTo>
                    <a:pt x="7622" y="2056"/>
                  </a:lnTo>
                  <a:cubicBezTo>
                    <a:pt x="6989" y="1936"/>
                    <a:pt x="6372" y="1799"/>
                    <a:pt x="5738" y="1679"/>
                  </a:cubicBezTo>
                  <a:cubicBezTo>
                    <a:pt x="5112" y="1544"/>
                    <a:pt x="4489" y="1408"/>
                    <a:pt x="3866" y="1272"/>
                  </a:cubicBezTo>
                  <a:lnTo>
                    <a:pt x="3866" y="1272"/>
                  </a:lnTo>
                  <a:lnTo>
                    <a:pt x="7160" y="1251"/>
                  </a:lnTo>
                  <a:cubicBezTo>
                    <a:pt x="8907" y="1217"/>
                    <a:pt x="10654" y="1200"/>
                    <a:pt x="12384" y="1165"/>
                  </a:cubicBezTo>
                  <a:lnTo>
                    <a:pt x="17625" y="1063"/>
                  </a:lnTo>
                  <a:lnTo>
                    <a:pt x="20245" y="994"/>
                  </a:lnTo>
                  <a:lnTo>
                    <a:pt x="22221" y="942"/>
                  </a:lnTo>
                  <a:close/>
                  <a:moveTo>
                    <a:pt x="23465" y="1"/>
                  </a:moveTo>
                  <a:lnTo>
                    <a:pt x="22831" y="18"/>
                  </a:lnTo>
                  <a:lnTo>
                    <a:pt x="20211" y="86"/>
                  </a:lnTo>
                  <a:lnTo>
                    <a:pt x="17590" y="189"/>
                  </a:lnTo>
                  <a:lnTo>
                    <a:pt x="12367" y="377"/>
                  </a:lnTo>
                  <a:cubicBezTo>
                    <a:pt x="10620" y="429"/>
                    <a:pt x="8890" y="514"/>
                    <a:pt x="7143" y="583"/>
                  </a:cubicBezTo>
                  <a:lnTo>
                    <a:pt x="1902" y="840"/>
                  </a:lnTo>
                  <a:lnTo>
                    <a:pt x="1" y="943"/>
                  </a:lnTo>
                  <a:lnTo>
                    <a:pt x="1868" y="1285"/>
                  </a:lnTo>
                  <a:cubicBezTo>
                    <a:pt x="3135" y="1508"/>
                    <a:pt x="4403" y="1731"/>
                    <a:pt x="5670" y="1970"/>
                  </a:cubicBezTo>
                  <a:cubicBezTo>
                    <a:pt x="6304" y="2090"/>
                    <a:pt x="6937" y="2193"/>
                    <a:pt x="7571" y="2330"/>
                  </a:cubicBezTo>
                  <a:lnTo>
                    <a:pt x="9472" y="2690"/>
                  </a:lnTo>
                  <a:lnTo>
                    <a:pt x="11356" y="3084"/>
                  </a:lnTo>
                  <a:lnTo>
                    <a:pt x="13240" y="3495"/>
                  </a:lnTo>
                  <a:lnTo>
                    <a:pt x="16725" y="4267"/>
                  </a:lnTo>
                  <a:lnTo>
                    <a:pt x="16725" y="4267"/>
                  </a:lnTo>
                  <a:lnTo>
                    <a:pt x="15604" y="7519"/>
                  </a:lnTo>
                  <a:lnTo>
                    <a:pt x="15021" y="9301"/>
                  </a:lnTo>
                  <a:cubicBezTo>
                    <a:pt x="14816" y="9883"/>
                    <a:pt x="14645" y="10482"/>
                    <a:pt x="14439" y="11065"/>
                  </a:cubicBezTo>
                  <a:lnTo>
                    <a:pt x="14285" y="11579"/>
                  </a:lnTo>
                  <a:lnTo>
                    <a:pt x="14816" y="11561"/>
                  </a:lnTo>
                  <a:cubicBezTo>
                    <a:pt x="16409" y="11527"/>
                    <a:pt x="17984" y="11459"/>
                    <a:pt x="19577" y="11407"/>
                  </a:cubicBezTo>
                  <a:lnTo>
                    <a:pt x="21958" y="11305"/>
                  </a:lnTo>
                  <a:lnTo>
                    <a:pt x="24338" y="11202"/>
                  </a:lnTo>
                  <a:lnTo>
                    <a:pt x="26719" y="11082"/>
                  </a:lnTo>
                  <a:lnTo>
                    <a:pt x="29083" y="10962"/>
                  </a:lnTo>
                  <a:lnTo>
                    <a:pt x="31463" y="10808"/>
                  </a:lnTo>
                  <a:cubicBezTo>
                    <a:pt x="32251" y="10756"/>
                    <a:pt x="33056" y="10705"/>
                    <a:pt x="33844" y="10637"/>
                  </a:cubicBezTo>
                  <a:lnTo>
                    <a:pt x="34015" y="10637"/>
                  </a:lnTo>
                  <a:lnTo>
                    <a:pt x="33861" y="10568"/>
                  </a:lnTo>
                  <a:cubicBezTo>
                    <a:pt x="32816" y="10123"/>
                    <a:pt x="31772" y="9712"/>
                    <a:pt x="30710" y="9284"/>
                  </a:cubicBezTo>
                  <a:cubicBezTo>
                    <a:pt x="29665" y="8855"/>
                    <a:pt x="28620" y="8461"/>
                    <a:pt x="27575" y="8033"/>
                  </a:cubicBezTo>
                  <a:lnTo>
                    <a:pt x="24424" y="6800"/>
                  </a:lnTo>
                  <a:lnTo>
                    <a:pt x="21604" y="5718"/>
                  </a:lnTo>
                  <a:lnTo>
                    <a:pt x="21604" y="5718"/>
                  </a:lnTo>
                  <a:lnTo>
                    <a:pt x="21941" y="4694"/>
                  </a:lnTo>
                  <a:cubicBezTo>
                    <a:pt x="22095" y="4248"/>
                    <a:pt x="22249" y="3786"/>
                    <a:pt x="22403" y="3340"/>
                  </a:cubicBezTo>
                  <a:lnTo>
                    <a:pt x="22848" y="1970"/>
                  </a:lnTo>
                  <a:cubicBezTo>
                    <a:pt x="22985" y="1525"/>
                    <a:pt x="23140" y="1063"/>
                    <a:pt x="23277" y="617"/>
                  </a:cubicBezTo>
                  <a:lnTo>
                    <a:pt x="234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68" name="Google Shape;4068;p55"/>
          <p:cNvGrpSpPr/>
          <p:nvPr/>
        </p:nvGrpSpPr>
        <p:grpSpPr>
          <a:xfrm rot="-1146379" flipH="1">
            <a:off x="8079644" y="1064989"/>
            <a:ext cx="718362" cy="244529"/>
            <a:chOff x="916775" y="3696925"/>
            <a:chExt cx="850400" cy="289475"/>
          </a:xfrm>
        </p:grpSpPr>
        <p:sp>
          <p:nvSpPr>
            <p:cNvPr id="4069" name="Google Shape;4069;p55"/>
            <p:cNvSpPr/>
            <p:nvPr/>
          </p:nvSpPr>
          <p:spPr>
            <a:xfrm>
              <a:off x="964750" y="3708925"/>
              <a:ext cx="798125" cy="267625"/>
            </a:xfrm>
            <a:custGeom>
              <a:avLst/>
              <a:gdLst/>
              <a:ahLst/>
              <a:cxnLst/>
              <a:rect l="l" t="t" r="r" b="b"/>
              <a:pathLst>
                <a:path w="31925" h="10705" extrusionOk="0">
                  <a:moveTo>
                    <a:pt x="20929" y="0"/>
                  </a:moveTo>
                  <a:lnTo>
                    <a:pt x="0" y="583"/>
                  </a:lnTo>
                  <a:lnTo>
                    <a:pt x="15158" y="3597"/>
                  </a:lnTo>
                  <a:lnTo>
                    <a:pt x="12897" y="10705"/>
                  </a:lnTo>
                  <a:lnTo>
                    <a:pt x="12897" y="10705"/>
                  </a:lnTo>
                  <a:lnTo>
                    <a:pt x="31925" y="10122"/>
                  </a:lnTo>
                  <a:lnTo>
                    <a:pt x="19217" y="5464"/>
                  </a:lnTo>
                  <a:lnTo>
                    <a:pt x="209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55"/>
            <p:cNvSpPr/>
            <p:nvPr/>
          </p:nvSpPr>
          <p:spPr>
            <a:xfrm>
              <a:off x="916775" y="3696925"/>
              <a:ext cx="850400" cy="289475"/>
            </a:xfrm>
            <a:custGeom>
              <a:avLst/>
              <a:gdLst/>
              <a:ahLst/>
              <a:cxnLst/>
              <a:rect l="l" t="t" r="r" b="b"/>
              <a:pathLst>
                <a:path w="34016" h="11579" extrusionOk="0">
                  <a:moveTo>
                    <a:pt x="22221" y="942"/>
                  </a:moveTo>
                  <a:lnTo>
                    <a:pt x="22221" y="942"/>
                  </a:lnTo>
                  <a:cubicBezTo>
                    <a:pt x="22145" y="1197"/>
                    <a:pt x="22069" y="1455"/>
                    <a:pt x="21992" y="1713"/>
                  </a:cubicBezTo>
                  <a:lnTo>
                    <a:pt x="21581" y="3084"/>
                  </a:lnTo>
                  <a:cubicBezTo>
                    <a:pt x="21427" y="3529"/>
                    <a:pt x="21307" y="3991"/>
                    <a:pt x="21170" y="4454"/>
                  </a:cubicBezTo>
                  <a:lnTo>
                    <a:pt x="20776" y="5824"/>
                  </a:lnTo>
                  <a:lnTo>
                    <a:pt x="20673" y="6184"/>
                  </a:lnTo>
                  <a:lnTo>
                    <a:pt x="20999" y="6286"/>
                  </a:lnTo>
                  <a:lnTo>
                    <a:pt x="24201" y="7400"/>
                  </a:lnTo>
                  <a:lnTo>
                    <a:pt x="27404" y="8496"/>
                  </a:lnTo>
                  <a:cubicBezTo>
                    <a:pt x="28466" y="8855"/>
                    <a:pt x="29528" y="9232"/>
                    <a:pt x="30607" y="9575"/>
                  </a:cubicBezTo>
                  <a:cubicBezTo>
                    <a:pt x="31600" y="9917"/>
                    <a:pt x="32577" y="10243"/>
                    <a:pt x="33570" y="10551"/>
                  </a:cubicBezTo>
                  <a:cubicBezTo>
                    <a:pt x="32868" y="10551"/>
                    <a:pt x="32166" y="10534"/>
                    <a:pt x="31463" y="10534"/>
                  </a:cubicBezTo>
                  <a:lnTo>
                    <a:pt x="29083" y="10534"/>
                  </a:lnTo>
                  <a:lnTo>
                    <a:pt x="26702" y="10551"/>
                  </a:lnTo>
                  <a:lnTo>
                    <a:pt x="24321" y="10585"/>
                  </a:lnTo>
                  <a:lnTo>
                    <a:pt x="21941" y="10619"/>
                  </a:lnTo>
                  <a:lnTo>
                    <a:pt x="19560" y="10671"/>
                  </a:lnTo>
                  <a:cubicBezTo>
                    <a:pt x="18149" y="10716"/>
                    <a:pt x="16738" y="10735"/>
                    <a:pt x="15339" y="10786"/>
                  </a:cubicBezTo>
                  <a:lnTo>
                    <a:pt x="15339" y="10786"/>
                  </a:lnTo>
                  <a:cubicBezTo>
                    <a:pt x="15472" y="10366"/>
                    <a:pt x="15602" y="9949"/>
                    <a:pt x="15724" y="9523"/>
                  </a:cubicBezTo>
                  <a:lnTo>
                    <a:pt x="16272" y="7742"/>
                  </a:lnTo>
                  <a:lnTo>
                    <a:pt x="17316" y="4163"/>
                  </a:lnTo>
                  <a:lnTo>
                    <a:pt x="17402" y="3871"/>
                  </a:lnTo>
                  <a:lnTo>
                    <a:pt x="17128" y="3820"/>
                  </a:lnTo>
                  <a:lnTo>
                    <a:pt x="13309" y="3152"/>
                  </a:lnTo>
                  <a:lnTo>
                    <a:pt x="11408" y="2810"/>
                  </a:lnTo>
                  <a:lnTo>
                    <a:pt x="9524" y="2450"/>
                  </a:lnTo>
                  <a:lnTo>
                    <a:pt x="7622" y="2056"/>
                  </a:lnTo>
                  <a:cubicBezTo>
                    <a:pt x="6989" y="1936"/>
                    <a:pt x="6372" y="1799"/>
                    <a:pt x="5738" y="1679"/>
                  </a:cubicBezTo>
                  <a:cubicBezTo>
                    <a:pt x="5112" y="1544"/>
                    <a:pt x="4489" y="1408"/>
                    <a:pt x="3866" y="1272"/>
                  </a:cubicBezTo>
                  <a:lnTo>
                    <a:pt x="3866" y="1272"/>
                  </a:lnTo>
                  <a:lnTo>
                    <a:pt x="7160" y="1251"/>
                  </a:lnTo>
                  <a:cubicBezTo>
                    <a:pt x="8907" y="1217"/>
                    <a:pt x="10654" y="1200"/>
                    <a:pt x="12384" y="1165"/>
                  </a:cubicBezTo>
                  <a:lnTo>
                    <a:pt x="17625" y="1063"/>
                  </a:lnTo>
                  <a:lnTo>
                    <a:pt x="20245" y="994"/>
                  </a:lnTo>
                  <a:lnTo>
                    <a:pt x="22221" y="942"/>
                  </a:lnTo>
                  <a:close/>
                  <a:moveTo>
                    <a:pt x="23465" y="1"/>
                  </a:moveTo>
                  <a:lnTo>
                    <a:pt x="22831" y="18"/>
                  </a:lnTo>
                  <a:lnTo>
                    <a:pt x="20211" y="86"/>
                  </a:lnTo>
                  <a:lnTo>
                    <a:pt x="17590" y="189"/>
                  </a:lnTo>
                  <a:lnTo>
                    <a:pt x="12367" y="377"/>
                  </a:lnTo>
                  <a:cubicBezTo>
                    <a:pt x="10620" y="429"/>
                    <a:pt x="8890" y="514"/>
                    <a:pt x="7143" y="583"/>
                  </a:cubicBezTo>
                  <a:lnTo>
                    <a:pt x="1902" y="840"/>
                  </a:lnTo>
                  <a:lnTo>
                    <a:pt x="1" y="943"/>
                  </a:lnTo>
                  <a:lnTo>
                    <a:pt x="1868" y="1285"/>
                  </a:lnTo>
                  <a:cubicBezTo>
                    <a:pt x="3135" y="1508"/>
                    <a:pt x="4403" y="1731"/>
                    <a:pt x="5670" y="1970"/>
                  </a:cubicBezTo>
                  <a:cubicBezTo>
                    <a:pt x="6304" y="2090"/>
                    <a:pt x="6937" y="2193"/>
                    <a:pt x="7571" y="2330"/>
                  </a:cubicBezTo>
                  <a:lnTo>
                    <a:pt x="9472" y="2690"/>
                  </a:lnTo>
                  <a:lnTo>
                    <a:pt x="11356" y="3084"/>
                  </a:lnTo>
                  <a:lnTo>
                    <a:pt x="13240" y="3495"/>
                  </a:lnTo>
                  <a:lnTo>
                    <a:pt x="16725" y="4267"/>
                  </a:lnTo>
                  <a:lnTo>
                    <a:pt x="16725" y="4267"/>
                  </a:lnTo>
                  <a:lnTo>
                    <a:pt x="15604" y="7519"/>
                  </a:lnTo>
                  <a:lnTo>
                    <a:pt x="15021" y="9301"/>
                  </a:lnTo>
                  <a:cubicBezTo>
                    <a:pt x="14816" y="9883"/>
                    <a:pt x="14645" y="10482"/>
                    <a:pt x="14439" y="11065"/>
                  </a:cubicBezTo>
                  <a:lnTo>
                    <a:pt x="14285" y="11579"/>
                  </a:lnTo>
                  <a:lnTo>
                    <a:pt x="14816" y="11561"/>
                  </a:lnTo>
                  <a:cubicBezTo>
                    <a:pt x="16409" y="11527"/>
                    <a:pt x="17984" y="11459"/>
                    <a:pt x="19577" y="11407"/>
                  </a:cubicBezTo>
                  <a:lnTo>
                    <a:pt x="21958" y="11305"/>
                  </a:lnTo>
                  <a:lnTo>
                    <a:pt x="24338" y="11202"/>
                  </a:lnTo>
                  <a:lnTo>
                    <a:pt x="26719" y="11082"/>
                  </a:lnTo>
                  <a:lnTo>
                    <a:pt x="29083" y="10962"/>
                  </a:lnTo>
                  <a:lnTo>
                    <a:pt x="31463" y="10808"/>
                  </a:lnTo>
                  <a:cubicBezTo>
                    <a:pt x="32251" y="10756"/>
                    <a:pt x="33056" y="10705"/>
                    <a:pt x="33844" y="10637"/>
                  </a:cubicBezTo>
                  <a:lnTo>
                    <a:pt x="34015" y="10637"/>
                  </a:lnTo>
                  <a:lnTo>
                    <a:pt x="33861" y="10568"/>
                  </a:lnTo>
                  <a:cubicBezTo>
                    <a:pt x="32816" y="10123"/>
                    <a:pt x="31772" y="9712"/>
                    <a:pt x="30710" y="9284"/>
                  </a:cubicBezTo>
                  <a:cubicBezTo>
                    <a:pt x="29665" y="8855"/>
                    <a:pt x="28620" y="8461"/>
                    <a:pt x="27575" y="8033"/>
                  </a:cubicBezTo>
                  <a:lnTo>
                    <a:pt x="24424" y="6800"/>
                  </a:lnTo>
                  <a:lnTo>
                    <a:pt x="21604" y="5718"/>
                  </a:lnTo>
                  <a:lnTo>
                    <a:pt x="21604" y="5718"/>
                  </a:lnTo>
                  <a:lnTo>
                    <a:pt x="21941" y="4694"/>
                  </a:lnTo>
                  <a:cubicBezTo>
                    <a:pt x="22095" y="4248"/>
                    <a:pt x="22249" y="3786"/>
                    <a:pt x="22403" y="3340"/>
                  </a:cubicBezTo>
                  <a:lnTo>
                    <a:pt x="22848" y="1970"/>
                  </a:lnTo>
                  <a:cubicBezTo>
                    <a:pt x="22985" y="1525"/>
                    <a:pt x="23140" y="1063"/>
                    <a:pt x="23277" y="617"/>
                  </a:cubicBezTo>
                  <a:lnTo>
                    <a:pt x="234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" name="Google Shape;4003;p54"/>
          <p:cNvGrpSpPr/>
          <p:nvPr/>
        </p:nvGrpSpPr>
        <p:grpSpPr>
          <a:xfrm>
            <a:off x="3953490" y="3152729"/>
            <a:ext cx="925904" cy="1891534"/>
            <a:chOff x="1731500" y="694900"/>
            <a:chExt cx="1026850" cy="2002300"/>
          </a:xfrm>
        </p:grpSpPr>
        <p:sp>
          <p:nvSpPr>
            <p:cNvPr id="49" name="Google Shape;4004;p54"/>
            <p:cNvSpPr/>
            <p:nvPr/>
          </p:nvSpPr>
          <p:spPr>
            <a:xfrm>
              <a:off x="2092950" y="1791925"/>
              <a:ext cx="199325" cy="81275"/>
            </a:xfrm>
            <a:custGeom>
              <a:avLst/>
              <a:gdLst/>
              <a:ahLst/>
              <a:cxnLst/>
              <a:rect l="l" t="t" r="r" b="b"/>
              <a:pathLst>
                <a:path w="7973" h="3251" extrusionOk="0">
                  <a:moveTo>
                    <a:pt x="3153" y="1"/>
                  </a:moveTo>
                  <a:cubicBezTo>
                    <a:pt x="1507" y="1"/>
                    <a:pt x="243" y="712"/>
                    <a:pt x="209" y="723"/>
                  </a:cubicBezTo>
                  <a:cubicBezTo>
                    <a:pt x="63" y="828"/>
                    <a:pt x="0" y="1037"/>
                    <a:pt x="84" y="1205"/>
                  </a:cubicBezTo>
                  <a:cubicBezTo>
                    <a:pt x="147" y="1267"/>
                    <a:pt x="209" y="1330"/>
                    <a:pt x="272" y="1351"/>
                  </a:cubicBezTo>
                  <a:cubicBezTo>
                    <a:pt x="316" y="1360"/>
                    <a:pt x="359" y="1365"/>
                    <a:pt x="401" y="1365"/>
                  </a:cubicBezTo>
                  <a:cubicBezTo>
                    <a:pt x="460" y="1365"/>
                    <a:pt x="516" y="1355"/>
                    <a:pt x="565" y="1330"/>
                  </a:cubicBezTo>
                  <a:cubicBezTo>
                    <a:pt x="565" y="1309"/>
                    <a:pt x="1549" y="744"/>
                    <a:pt x="2888" y="682"/>
                  </a:cubicBezTo>
                  <a:cubicBezTo>
                    <a:pt x="2969" y="678"/>
                    <a:pt x="3051" y="676"/>
                    <a:pt x="3131" y="676"/>
                  </a:cubicBezTo>
                  <a:cubicBezTo>
                    <a:pt x="4783" y="676"/>
                    <a:pt x="6185" y="1493"/>
                    <a:pt x="7303" y="3109"/>
                  </a:cubicBezTo>
                  <a:cubicBezTo>
                    <a:pt x="7368" y="3200"/>
                    <a:pt x="7473" y="3251"/>
                    <a:pt x="7584" y="3251"/>
                  </a:cubicBezTo>
                  <a:cubicBezTo>
                    <a:pt x="7651" y="3251"/>
                    <a:pt x="7721" y="3232"/>
                    <a:pt x="7784" y="3192"/>
                  </a:cubicBezTo>
                  <a:cubicBezTo>
                    <a:pt x="7930" y="3088"/>
                    <a:pt x="7972" y="2879"/>
                    <a:pt x="7868" y="2711"/>
                  </a:cubicBezTo>
                  <a:cubicBezTo>
                    <a:pt x="6396" y="569"/>
                    <a:pt x="4623" y="1"/>
                    <a:pt x="3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4005;p54"/>
            <p:cNvSpPr/>
            <p:nvPr/>
          </p:nvSpPr>
          <p:spPr>
            <a:xfrm>
              <a:off x="2300075" y="1906300"/>
              <a:ext cx="193575" cy="65750"/>
            </a:xfrm>
            <a:custGeom>
              <a:avLst/>
              <a:gdLst/>
              <a:ahLst/>
              <a:cxnLst/>
              <a:rect l="l" t="t" r="r" b="b"/>
              <a:pathLst>
                <a:path w="7743" h="2630" extrusionOk="0">
                  <a:moveTo>
                    <a:pt x="4094" y="0"/>
                  </a:moveTo>
                  <a:cubicBezTo>
                    <a:pt x="2851" y="0"/>
                    <a:pt x="1434" y="484"/>
                    <a:pt x="127" y="2070"/>
                  </a:cubicBezTo>
                  <a:cubicBezTo>
                    <a:pt x="1" y="2216"/>
                    <a:pt x="22" y="2426"/>
                    <a:pt x="168" y="2551"/>
                  </a:cubicBezTo>
                  <a:cubicBezTo>
                    <a:pt x="189" y="2572"/>
                    <a:pt x="231" y="2593"/>
                    <a:pt x="273" y="2614"/>
                  </a:cubicBezTo>
                  <a:cubicBezTo>
                    <a:pt x="305" y="2625"/>
                    <a:pt x="339" y="2630"/>
                    <a:pt x="373" y="2630"/>
                  </a:cubicBezTo>
                  <a:cubicBezTo>
                    <a:pt x="471" y="2630"/>
                    <a:pt x="572" y="2587"/>
                    <a:pt x="650" y="2509"/>
                  </a:cubicBezTo>
                  <a:cubicBezTo>
                    <a:pt x="1803" y="1107"/>
                    <a:pt x="3041" y="679"/>
                    <a:pt x="4125" y="679"/>
                  </a:cubicBezTo>
                  <a:cubicBezTo>
                    <a:pt x="5776" y="679"/>
                    <a:pt x="7068" y="1672"/>
                    <a:pt x="7157" y="1735"/>
                  </a:cubicBezTo>
                  <a:cubicBezTo>
                    <a:pt x="7222" y="1791"/>
                    <a:pt x="7299" y="1818"/>
                    <a:pt x="7376" y="1818"/>
                  </a:cubicBezTo>
                  <a:cubicBezTo>
                    <a:pt x="7472" y="1818"/>
                    <a:pt x="7568" y="1775"/>
                    <a:pt x="7638" y="1693"/>
                  </a:cubicBezTo>
                  <a:cubicBezTo>
                    <a:pt x="7743" y="1526"/>
                    <a:pt x="7722" y="1317"/>
                    <a:pt x="7575" y="1191"/>
                  </a:cubicBezTo>
                  <a:cubicBezTo>
                    <a:pt x="7550" y="1178"/>
                    <a:pt x="6033" y="0"/>
                    <a:pt x="40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4006;p54"/>
            <p:cNvSpPr/>
            <p:nvPr/>
          </p:nvSpPr>
          <p:spPr>
            <a:xfrm>
              <a:off x="2022325" y="2274225"/>
              <a:ext cx="107250" cy="48450"/>
            </a:xfrm>
            <a:custGeom>
              <a:avLst/>
              <a:gdLst/>
              <a:ahLst/>
              <a:cxnLst/>
              <a:rect l="l" t="t" r="r" b="b"/>
              <a:pathLst>
                <a:path w="4290" h="1938" extrusionOk="0">
                  <a:moveTo>
                    <a:pt x="1758" y="0"/>
                  </a:moveTo>
                  <a:cubicBezTo>
                    <a:pt x="898" y="0"/>
                    <a:pt x="232" y="377"/>
                    <a:pt x="210" y="388"/>
                  </a:cubicBezTo>
                  <a:cubicBezTo>
                    <a:pt x="63" y="472"/>
                    <a:pt x="1" y="681"/>
                    <a:pt x="84" y="849"/>
                  </a:cubicBezTo>
                  <a:cubicBezTo>
                    <a:pt x="147" y="932"/>
                    <a:pt x="210" y="974"/>
                    <a:pt x="273" y="995"/>
                  </a:cubicBezTo>
                  <a:cubicBezTo>
                    <a:pt x="320" y="1014"/>
                    <a:pt x="367" y="1024"/>
                    <a:pt x="412" y="1024"/>
                  </a:cubicBezTo>
                  <a:cubicBezTo>
                    <a:pt x="467" y="1024"/>
                    <a:pt x="519" y="1009"/>
                    <a:pt x="565" y="974"/>
                  </a:cubicBezTo>
                  <a:cubicBezTo>
                    <a:pt x="598" y="952"/>
                    <a:pt x="1081" y="683"/>
                    <a:pt x="1714" y="683"/>
                  </a:cubicBezTo>
                  <a:cubicBezTo>
                    <a:pt x="2301" y="683"/>
                    <a:pt x="3016" y="914"/>
                    <a:pt x="3620" y="1790"/>
                  </a:cubicBezTo>
                  <a:cubicBezTo>
                    <a:pt x="3683" y="1890"/>
                    <a:pt x="3782" y="1938"/>
                    <a:pt x="3888" y="1938"/>
                  </a:cubicBezTo>
                  <a:cubicBezTo>
                    <a:pt x="3960" y="1938"/>
                    <a:pt x="4034" y="1916"/>
                    <a:pt x="4102" y="1874"/>
                  </a:cubicBezTo>
                  <a:cubicBezTo>
                    <a:pt x="4248" y="1769"/>
                    <a:pt x="4290" y="1560"/>
                    <a:pt x="4185" y="1393"/>
                  </a:cubicBezTo>
                  <a:cubicBezTo>
                    <a:pt x="3430" y="294"/>
                    <a:pt x="2518" y="0"/>
                    <a:pt x="17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4007;p54"/>
            <p:cNvSpPr/>
            <p:nvPr/>
          </p:nvSpPr>
          <p:spPr>
            <a:xfrm>
              <a:off x="2123275" y="2329900"/>
              <a:ext cx="104650" cy="40850"/>
            </a:xfrm>
            <a:custGeom>
              <a:avLst/>
              <a:gdLst/>
              <a:ahLst/>
              <a:cxnLst/>
              <a:rect l="l" t="t" r="r" b="b"/>
              <a:pathLst>
                <a:path w="4186" h="1634" extrusionOk="0">
                  <a:moveTo>
                    <a:pt x="2209" y="1"/>
                  </a:moveTo>
                  <a:cubicBezTo>
                    <a:pt x="1531" y="1"/>
                    <a:pt x="786" y="271"/>
                    <a:pt x="126" y="1070"/>
                  </a:cubicBezTo>
                  <a:cubicBezTo>
                    <a:pt x="1" y="1216"/>
                    <a:pt x="22" y="1446"/>
                    <a:pt x="168" y="1551"/>
                  </a:cubicBezTo>
                  <a:cubicBezTo>
                    <a:pt x="210" y="1593"/>
                    <a:pt x="231" y="1614"/>
                    <a:pt x="273" y="1614"/>
                  </a:cubicBezTo>
                  <a:cubicBezTo>
                    <a:pt x="311" y="1626"/>
                    <a:pt x="353" y="1633"/>
                    <a:pt x="395" y="1633"/>
                  </a:cubicBezTo>
                  <a:cubicBezTo>
                    <a:pt x="492" y="1633"/>
                    <a:pt x="591" y="1597"/>
                    <a:pt x="649" y="1509"/>
                  </a:cubicBezTo>
                  <a:cubicBezTo>
                    <a:pt x="1173" y="886"/>
                    <a:pt x="1732" y="695"/>
                    <a:pt x="2220" y="695"/>
                  </a:cubicBezTo>
                  <a:cubicBezTo>
                    <a:pt x="2963" y="695"/>
                    <a:pt x="3541" y="1136"/>
                    <a:pt x="3579" y="1174"/>
                  </a:cubicBezTo>
                  <a:cubicBezTo>
                    <a:pt x="3640" y="1218"/>
                    <a:pt x="3712" y="1240"/>
                    <a:pt x="3784" y="1240"/>
                  </a:cubicBezTo>
                  <a:cubicBezTo>
                    <a:pt x="3885" y="1240"/>
                    <a:pt x="3987" y="1197"/>
                    <a:pt x="4060" y="1111"/>
                  </a:cubicBezTo>
                  <a:cubicBezTo>
                    <a:pt x="4186" y="965"/>
                    <a:pt x="4165" y="756"/>
                    <a:pt x="3997" y="630"/>
                  </a:cubicBezTo>
                  <a:cubicBezTo>
                    <a:pt x="3614" y="324"/>
                    <a:pt x="2952" y="1"/>
                    <a:pt x="2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4008;p54"/>
            <p:cNvSpPr/>
            <p:nvPr/>
          </p:nvSpPr>
          <p:spPr>
            <a:xfrm>
              <a:off x="2177150" y="938000"/>
              <a:ext cx="432625" cy="386925"/>
            </a:xfrm>
            <a:custGeom>
              <a:avLst/>
              <a:gdLst/>
              <a:ahLst/>
              <a:cxnLst/>
              <a:rect l="l" t="t" r="r" b="b"/>
              <a:pathLst>
                <a:path w="17305" h="15477" extrusionOk="0">
                  <a:moveTo>
                    <a:pt x="17305" y="1"/>
                  </a:moveTo>
                  <a:cubicBezTo>
                    <a:pt x="17304" y="1"/>
                    <a:pt x="7136" y="11174"/>
                    <a:pt x="1" y="15463"/>
                  </a:cubicBezTo>
                  <a:cubicBezTo>
                    <a:pt x="9" y="15472"/>
                    <a:pt x="23" y="15476"/>
                    <a:pt x="45" y="15476"/>
                  </a:cubicBezTo>
                  <a:cubicBezTo>
                    <a:pt x="1021" y="15476"/>
                    <a:pt x="15954" y="6757"/>
                    <a:pt x="173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4009;p54"/>
            <p:cNvSpPr/>
            <p:nvPr/>
          </p:nvSpPr>
          <p:spPr>
            <a:xfrm>
              <a:off x="1844325" y="1740800"/>
              <a:ext cx="127800" cy="169925"/>
            </a:xfrm>
            <a:custGeom>
              <a:avLst/>
              <a:gdLst/>
              <a:ahLst/>
              <a:cxnLst/>
              <a:rect l="l" t="t" r="r" b="b"/>
              <a:pathLst>
                <a:path w="5112" h="6797" extrusionOk="0">
                  <a:moveTo>
                    <a:pt x="3680" y="1"/>
                  </a:moveTo>
                  <a:cubicBezTo>
                    <a:pt x="2717" y="1"/>
                    <a:pt x="537" y="331"/>
                    <a:pt x="488" y="3312"/>
                  </a:cubicBezTo>
                  <a:cubicBezTo>
                    <a:pt x="528" y="3596"/>
                    <a:pt x="1" y="6797"/>
                    <a:pt x="4608" y="6797"/>
                  </a:cubicBezTo>
                  <a:cubicBezTo>
                    <a:pt x="4763" y="6797"/>
                    <a:pt x="4924" y="6793"/>
                    <a:pt x="5091" y="6786"/>
                  </a:cubicBezTo>
                  <a:cubicBezTo>
                    <a:pt x="5112" y="6744"/>
                    <a:pt x="1722" y="6053"/>
                    <a:pt x="1764" y="3480"/>
                  </a:cubicBezTo>
                  <a:cubicBezTo>
                    <a:pt x="1743" y="2978"/>
                    <a:pt x="1785" y="1157"/>
                    <a:pt x="4128" y="27"/>
                  </a:cubicBezTo>
                  <a:cubicBezTo>
                    <a:pt x="4128" y="27"/>
                    <a:pt x="3953" y="1"/>
                    <a:pt x="3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4010;p54"/>
            <p:cNvSpPr/>
            <p:nvPr/>
          </p:nvSpPr>
          <p:spPr>
            <a:xfrm>
              <a:off x="1891700" y="2266125"/>
              <a:ext cx="75725" cy="74325"/>
            </a:xfrm>
            <a:custGeom>
              <a:avLst/>
              <a:gdLst/>
              <a:ahLst/>
              <a:cxnLst/>
              <a:rect l="l" t="t" r="r" b="b"/>
              <a:pathLst>
                <a:path w="3029" h="2973" extrusionOk="0">
                  <a:moveTo>
                    <a:pt x="1564" y="1"/>
                  </a:moveTo>
                  <a:cubicBezTo>
                    <a:pt x="1564" y="1"/>
                    <a:pt x="0" y="2149"/>
                    <a:pt x="3013" y="2968"/>
                  </a:cubicBezTo>
                  <a:lnTo>
                    <a:pt x="3013" y="2968"/>
                  </a:lnTo>
                  <a:cubicBezTo>
                    <a:pt x="2821" y="2874"/>
                    <a:pt x="1201" y="1292"/>
                    <a:pt x="1564" y="1"/>
                  </a:cubicBezTo>
                  <a:close/>
                  <a:moveTo>
                    <a:pt x="3013" y="2968"/>
                  </a:moveTo>
                  <a:cubicBezTo>
                    <a:pt x="3019" y="2971"/>
                    <a:pt x="3024" y="2972"/>
                    <a:pt x="3027" y="2972"/>
                  </a:cubicBezTo>
                  <a:cubicBezTo>
                    <a:pt x="3027" y="2972"/>
                    <a:pt x="3028" y="2972"/>
                    <a:pt x="3029" y="2972"/>
                  </a:cubicBezTo>
                  <a:cubicBezTo>
                    <a:pt x="3023" y="2971"/>
                    <a:pt x="3018" y="2969"/>
                    <a:pt x="3013" y="29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4011;p54"/>
            <p:cNvSpPr/>
            <p:nvPr/>
          </p:nvSpPr>
          <p:spPr>
            <a:xfrm>
              <a:off x="1932350" y="703150"/>
              <a:ext cx="816575" cy="1985675"/>
            </a:xfrm>
            <a:custGeom>
              <a:avLst/>
              <a:gdLst/>
              <a:ahLst/>
              <a:cxnLst/>
              <a:rect l="l" t="t" r="r" b="b"/>
              <a:pathLst>
                <a:path w="32663" h="79427" extrusionOk="0">
                  <a:moveTo>
                    <a:pt x="27013" y="0"/>
                  </a:moveTo>
                  <a:cubicBezTo>
                    <a:pt x="27013" y="1"/>
                    <a:pt x="15965" y="13580"/>
                    <a:pt x="2114" y="23539"/>
                  </a:cubicBezTo>
                  <a:cubicBezTo>
                    <a:pt x="1779" y="23539"/>
                    <a:pt x="6110" y="25088"/>
                    <a:pt x="11592" y="27012"/>
                  </a:cubicBezTo>
                  <a:lnTo>
                    <a:pt x="1" y="79426"/>
                  </a:lnTo>
                  <a:lnTo>
                    <a:pt x="22766" y="30904"/>
                  </a:lnTo>
                  <a:cubicBezTo>
                    <a:pt x="28248" y="32808"/>
                    <a:pt x="32662" y="34315"/>
                    <a:pt x="32662" y="34315"/>
                  </a:cubicBezTo>
                  <a:cubicBezTo>
                    <a:pt x="32662" y="34315"/>
                    <a:pt x="26888" y="18894"/>
                    <a:pt x="270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4012;p54"/>
            <p:cNvSpPr/>
            <p:nvPr/>
          </p:nvSpPr>
          <p:spPr>
            <a:xfrm>
              <a:off x="1923450" y="694900"/>
              <a:ext cx="834900" cy="2002300"/>
            </a:xfrm>
            <a:custGeom>
              <a:avLst/>
              <a:gdLst/>
              <a:ahLst/>
              <a:cxnLst/>
              <a:rect l="l" t="t" r="r" b="b"/>
              <a:pathLst>
                <a:path w="33396" h="80092" extrusionOk="0">
                  <a:moveTo>
                    <a:pt x="27013" y="1272"/>
                  </a:moveTo>
                  <a:cubicBezTo>
                    <a:pt x="27097" y="17383"/>
                    <a:pt x="31386" y="30962"/>
                    <a:pt x="32454" y="34101"/>
                  </a:cubicBezTo>
                  <a:cubicBezTo>
                    <a:pt x="31010" y="33599"/>
                    <a:pt x="27411" y="32364"/>
                    <a:pt x="23226" y="30899"/>
                  </a:cubicBezTo>
                  <a:cubicBezTo>
                    <a:pt x="23197" y="30891"/>
                    <a:pt x="23166" y="30887"/>
                    <a:pt x="23134" y="30887"/>
                  </a:cubicBezTo>
                  <a:cubicBezTo>
                    <a:pt x="23009" y="30887"/>
                    <a:pt x="22875" y="30954"/>
                    <a:pt x="22808" y="31088"/>
                  </a:cubicBezTo>
                  <a:lnTo>
                    <a:pt x="1361" y="76806"/>
                  </a:lnTo>
                  <a:lnTo>
                    <a:pt x="12283" y="27405"/>
                  </a:lnTo>
                  <a:cubicBezTo>
                    <a:pt x="12325" y="27238"/>
                    <a:pt x="12220" y="27070"/>
                    <a:pt x="12074" y="27008"/>
                  </a:cubicBezTo>
                  <a:cubicBezTo>
                    <a:pt x="11404" y="26778"/>
                    <a:pt x="10756" y="26547"/>
                    <a:pt x="10128" y="26338"/>
                  </a:cubicBezTo>
                  <a:cubicBezTo>
                    <a:pt x="5755" y="24790"/>
                    <a:pt x="3893" y="24099"/>
                    <a:pt x="3140" y="23806"/>
                  </a:cubicBezTo>
                  <a:cubicBezTo>
                    <a:pt x="14836" y="15290"/>
                    <a:pt x="24544" y="4201"/>
                    <a:pt x="27013" y="1272"/>
                  </a:cubicBezTo>
                  <a:close/>
                  <a:moveTo>
                    <a:pt x="27370" y="0"/>
                  </a:moveTo>
                  <a:cubicBezTo>
                    <a:pt x="27267" y="0"/>
                    <a:pt x="27159" y="43"/>
                    <a:pt x="27097" y="121"/>
                  </a:cubicBezTo>
                  <a:cubicBezTo>
                    <a:pt x="26992" y="246"/>
                    <a:pt x="15945" y="13742"/>
                    <a:pt x="2303" y="23555"/>
                  </a:cubicBezTo>
                  <a:cubicBezTo>
                    <a:pt x="2219" y="23597"/>
                    <a:pt x="2135" y="23702"/>
                    <a:pt x="2114" y="23806"/>
                  </a:cubicBezTo>
                  <a:cubicBezTo>
                    <a:pt x="2052" y="24120"/>
                    <a:pt x="2282" y="24204"/>
                    <a:pt x="2888" y="24455"/>
                  </a:cubicBezTo>
                  <a:cubicBezTo>
                    <a:pt x="3244" y="24581"/>
                    <a:pt x="3788" y="24790"/>
                    <a:pt x="4479" y="25041"/>
                  </a:cubicBezTo>
                  <a:cubicBezTo>
                    <a:pt x="5734" y="25501"/>
                    <a:pt x="7554" y="26150"/>
                    <a:pt x="9898" y="26987"/>
                  </a:cubicBezTo>
                  <a:cubicBezTo>
                    <a:pt x="10442" y="27175"/>
                    <a:pt x="10986" y="27363"/>
                    <a:pt x="11551" y="27573"/>
                  </a:cubicBezTo>
                  <a:lnTo>
                    <a:pt x="22" y="79672"/>
                  </a:lnTo>
                  <a:cubicBezTo>
                    <a:pt x="1" y="79840"/>
                    <a:pt x="85" y="80007"/>
                    <a:pt x="252" y="80070"/>
                  </a:cubicBezTo>
                  <a:cubicBezTo>
                    <a:pt x="290" y="80084"/>
                    <a:pt x="330" y="80091"/>
                    <a:pt x="369" y="80091"/>
                  </a:cubicBezTo>
                  <a:cubicBezTo>
                    <a:pt x="499" y="80091"/>
                    <a:pt x="622" y="80015"/>
                    <a:pt x="671" y="79903"/>
                  </a:cubicBezTo>
                  <a:lnTo>
                    <a:pt x="23310" y="31653"/>
                  </a:lnTo>
                  <a:cubicBezTo>
                    <a:pt x="28583" y="33494"/>
                    <a:pt x="32872" y="34959"/>
                    <a:pt x="32914" y="34980"/>
                  </a:cubicBezTo>
                  <a:cubicBezTo>
                    <a:pt x="32946" y="34990"/>
                    <a:pt x="32979" y="34996"/>
                    <a:pt x="33011" y="34996"/>
                  </a:cubicBezTo>
                  <a:cubicBezTo>
                    <a:pt x="33103" y="34996"/>
                    <a:pt x="33192" y="34953"/>
                    <a:pt x="33270" y="34875"/>
                  </a:cubicBezTo>
                  <a:cubicBezTo>
                    <a:pt x="33353" y="34791"/>
                    <a:pt x="33395" y="34645"/>
                    <a:pt x="33332" y="34519"/>
                  </a:cubicBezTo>
                  <a:cubicBezTo>
                    <a:pt x="33290" y="34373"/>
                    <a:pt x="27599" y="18931"/>
                    <a:pt x="27704" y="330"/>
                  </a:cubicBezTo>
                  <a:cubicBezTo>
                    <a:pt x="27704" y="184"/>
                    <a:pt x="27620" y="58"/>
                    <a:pt x="27474" y="16"/>
                  </a:cubicBezTo>
                  <a:cubicBezTo>
                    <a:pt x="27441" y="5"/>
                    <a:pt x="27406" y="0"/>
                    <a:pt x="27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4013;p54"/>
            <p:cNvSpPr/>
            <p:nvPr/>
          </p:nvSpPr>
          <p:spPr>
            <a:xfrm>
              <a:off x="1821975" y="2147775"/>
              <a:ext cx="433675" cy="248275"/>
            </a:xfrm>
            <a:custGeom>
              <a:avLst/>
              <a:gdLst/>
              <a:ahLst/>
              <a:cxnLst/>
              <a:rect l="l" t="t" r="r" b="b"/>
              <a:pathLst>
                <a:path w="17347" h="9931" extrusionOk="0">
                  <a:moveTo>
                    <a:pt x="6275" y="1"/>
                  </a:moveTo>
                  <a:cubicBezTo>
                    <a:pt x="5435" y="1"/>
                    <a:pt x="4629" y="447"/>
                    <a:pt x="4165" y="1199"/>
                  </a:cubicBezTo>
                  <a:cubicBezTo>
                    <a:pt x="3997" y="1073"/>
                    <a:pt x="3809" y="969"/>
                    <a:pt x="3600" y="906"/>
                  </a:cubicBezTo>
                  <a:cubicBezTo>
                    <a:pt x="3335" y="810"/>
                    <a:pt x="3065" y="765"/>
                    <a:pt x="2800" y="765"/>
                  </a:cubicBezTo>
                  <a:cubicBezTo>
                    <a:pt x="1783" y="765"/>
                    <a:pt x="826" y="1426"/>
                    <a:pt x="461" y="2454"/>
                  </a:cubicBezTo>
                  <a:cubicBezTo>
                    <a:pt x="1" y="3751"/>
                    <a:pt x="670" y="5174"/>
                    <a:pt x="1926" y="5614"/>
                  </a:cubicBezTo>
                  <a:cubicBezTo>
                    <a:pt x="2183" y="5707"/>
                    <a:pt x="2453" y="5748"/>
                    <a:pt x="2718" y="5748"/>
                  </a:cubicBezTo>
                  <a:cubicBezTo>
                    <a:pt x="2927" y="5748"/>
                    <a:pt x="3134" y="5723"/>
                    <a:pt x="3328" y="5676"/>
                  </a:cubicBezTo>
                  <a:cubicBezTo>
                    <a:pt x="3453" y="6555"/>
                    <a:pt x="4039" y="7308"/>
                    <a:pt x="4918" y="7622"/>
                  </a:cubicBezTo>
                  <a:cubicBezTo>
                    <a:pt x="5176" y="7716"/>
                    <a:pt x="5439" y="7760"/>
                    <a:pt x="5698" y="7760"/>
                  </a:cubicBezTo>
                  <a:cubicBezTo>
                    <a:pt x="6196" y="7760"/>
                    <a:pt x="6681" y="7597"/>
                    <a:pt x="7094" y="7308"/>
                  </a:cubicBezTo>
                  <a:cubicBezTo>
                    <a:pt x="7429" y="7622"/>
                    <a:pt x="7826" y="7873"/>
                    <a:pt x="8266" y="8020"/>
                  </a:cubicBezTo>
                  <a:cubicBezTo>
                    <a:pt x="8433" y="8083"/>
                    <a:pt x="8600" y="8124"/>
                    <a:pt x="8768" y="8166"/>
                  </a:cubicBezTo>
                  <a:cubicBezTo>
                    <a:pt x="9040" y="8752"/>
                    <a:pt x="9521" y="9254"/>
                    <a:pt x="10191" y="9485"/>
                  </a:cubicBezTo>
                  <a:cubicBezTo>
                    <a:pt x="10444" y="9577"/>
                    <a:pt x="10705" y="9621"/>
                    <a:pt x="10964" y="9621"/>
                  </a:cubicBezTo>
                  <a:cubicBezTo>
                    <a:pt x="11579" y="9621"/>
                    <a:pt x="12182" y="9374"/>
                    <a:pt x="12639" y="8961"/>
                  </a:cubicBezTo>
                  <a:cubicBezTo>
                    <a:pt x="12911" y="9338"/>
                    <a:pt x="13287" y="9631"/>
                    <a:pt x="13769" y="9798"/>
                  </a:cubicBezTo>
                  <a:cubicBezTo>
                    <a:pt x="14025" y="9888"/>
                    <a:pt x="14287" y="9931"/>
                    <a:pt x="14546" y="9931"/>
                  </a:cubicBezTo>
                  <a:cubicBezTo>
                    <a:pt x="15557" y="9931"/>
                    <a:pt x="16520" y="9283"/>
                    <a:pt x="16886" y="8250"/>
                  </a:cubicBezTo>
                  <a:cubicBezTo>
                    <a:pt x="17346" y="6932"/>
                    <a:pt x="16698" y="5530"/>
                    <a:pt x="15422" y="5070"/>
                  </a:cubicBezTo>
                  <a:cubicBezTo>
                    <a:pt x="15212" y="5007"/>
                    <a:pt x="15003" y="4965"/>
                    <a:pt x="14794" y="4944"/>
                  </a:cubicBezTo>
                  <a:cubicBezTo>
                    <a:pt x="14940" y="3814"/>
                    <a:pt x="14313" y="2705"/>
                    <a:pt x="13204" y="2308"/>
                  </a:cubicBezTo>
                  <a:cubicBezTo>
                    <a:pt x="12946" y="2218"/>
                    <a:pt x="12682" y="2176"/>
                    <a:pt x="12418" y="2176"/>
                  </a:cubicBezTo>
                  <a:cubicBezTo>
                    <a:pt x="12190" y="2176"/>
                    <a:pt x="11962" y="2208"/>
                    <a:pt x="11739" y="2266"/>
                  </a:cubicBezTo>
                  <a:cubicBezTo>
                    <a:pt x="11425" y="1952"/>
                    <a:pt x="11007" y="1701"/>
                    <a:pt x="10546" y="1534"/>
                  </a:cubicBezTo>
                  <a:cubicBezTo>
                    <a:pt x="10185" y="1402"/>
                    <a:pt x="9819" y="1340"/>
                    <a:pt x="9455" y="1340"/>
                  </a:cubicBezTo>
                  <a:cubicBezTo>
                    <a:pt x="9123" y="1340"/>
                    <a:pt x="8794" y="1392"/>
                    <a:pt x="8475" y="1492"/>
                  </a:cubicBezTo>
                  <a:cubicBezTo>
                    <a:pt x="8224" y="885"/>
                    <a:pt x="7722" y="383"/>
                    <a:pt x="7052" y="132"/>
                  </a:cubicBezTo>
                  <a:cubicBezTo>
                    <a:pt x="6796" y="43"/>
                    <a:pt x="6534" y="1"/>
                    <a:pt x="6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4014;p54"/>
            <p:cNvSpPr/>
            <p:nvPr/>
          </p:nvSpPr>
          <p:spPr>
            <a:xfrm>
              <a:off x="1740900" y="1592225"/>
              <a:ext cx="889275" cy="508850"/>
            </a:xfrm>
            <a:custGeom>
              <a:avLst/>
              <a:gdLst/>
              <a:ahLst/>
              <a:cxnLst/>
              <a:rect l="l" t="t" r="r" b="b"/>
              <a:pathLst>
                <a:path w="35571" h="20354" extrusionOk="0">
                  <a:moveTo>
                    <a:pt x="12835" y="1"/>
                  </a:moveTo>
                  <a:cubicBezTo>
                    <a:pt x="11104" y="1"/>
                    <a:pt x="9458" y="924"/>
                    <a:pt x="8517" y="2455"/>
                  </a:cubicBezTo>
                  <a:cubicBezTo>
                    <a:pt x="8161" y="2204"/>
                    <a:pt x="7784" y="1995"/>
                    <a:pt x="7345" y="1849"/>
                  </a:cubicBezTo>
                  <a:cubicBezTo>
                    <a:pt x="6810" y="1659"/>
                    <a:pt x="6263" y="1568"/>
                    <a:pt x="5724" y="1568"/>
                  </a:cubicBezTo>
                  <a:cubicBezTo>
                    <a:pt x="3649" y="1568"/>
                    <a:pt x="1690" y="2903"/>
                    <a:pt x="942" y="5029"/>
                  </a:cubicBezTo>
                  <a:cubicBezTo>
                    <a:pt x="1" y="7686"/>
                    <a:pt x="1340" y="10595"/>
                    <a:pt x="3934" y="11515"/>
                  </a:cubicBezTo>
                  <a:cubicBezTo>
                    <a:pt x="4467" y="11701"/>
                    <a:pt x="5007" y="11790"/>
                    <a:pt x="5538" y="11790"/>
                  </a:cubicBezTo>
                  <a:cubicBezTo>
                    <a:pt x="5967" y="11790"/>
                    <a:pt x="6390" y="11732"/>
                    <a:pt x="6801" y="11620"/>
                  </a:cubicBezTo>
                  <a:cubicBezTo>
                    <a:pt x="7073" y="13419"/>
                    <a:pt x="8265" y="15009"/>
                    <a:pt x="10044" y="15637"/>
                  </a:cubicBezTo>
                  <a:cubicBezTo>
                    <a:pt x="10579" y="15823"/>
                    <a:pt x="11124" y="15911"/>
                    <a:pt x="11660" y="15911"/>
                  </a:cubicBezTo>
                  <a:cubicBezTo>
                    <a:pt x="12697" y="15911"/>
                    <a:pt x="13701" y="15581"/>
                    <a:pt x="14543" y="14989"/>
                  </a:cubicBezTo>
                  <a:cubicBezTo>
                    <a:pt x="15212" y="15637"/>
                    <a:pt x="16007" y="16139"/>
                    <a:pt x="16928" y="16453"/>
                  </a:cubicBezTo>
                  <a:cubicBezTo>
                    <a:pt x="17284" y="16579"/>
                    <a:pt x="17639" y="16683"/>
                    <a:pt x="17974" y="16746"/>
                  </a:cubicBezTo>
                  <a:cubicBezTo>
                    <a:pt x="18518" y="17960"/>
                    <a:pt x="19522" y="18985"/>
                    <a:pt x="20861" y="19445"/>
                  </a:cubicBezTo>
                  <a:cubicBezTo>
                    <a:pt x="21396" y="19632"/>
                    <a:pt x="21942" y="19720"/>
                    <a:pt x="22480" y="19720"/>
                  </a:cubicBezTo>
                  <a:cubicBezTo>
                    <a:pt x="23751" y="19720"/>
                    <a:pt x="24978" y="19225"/>
                    <a:pt x="25904" y="18357"/>
                  </a:cubicBezTo>
                  <a:cubicBezTo>
                    <a:pt x="26469" y="19131"/>
                    <a:pt x="27264" y="19738"/>
                    <a:pt x="28206" y="20073"/>
                  </a:cubicBezTo>
                  <a:cubicBezTo>
                    <a:pt x="28742" y="20263"/>
                    <a:pt x="29290" y="20353"/>
                    <a:pt x="29831" y="20353"/>
                  </a:cubicBezTo>
                  <a:cubicBezTo>
                    <a:pt x="31910" y="20353"/>
                    <a:pt x="33882" y="19022"/>
                    <a:pt x="34629" y="16914"/>
                  </a:cubicBezTo>
                  <a:cubicBezTo>
                    <a:pt x="35571" y="14235"/>
                    <a:pt x="34211" y="11327"/>
                    <a:pt x="31616" y="10406"/>
                  </a:cubicBezTo>
                  <a:cubicBezTo>
                    <a:pt x="31198" y="10260"/>
                    <a:pt x="30758" y="10176"/>
                    <a:pt x="30340" y="10134"/>
                  </a:cubicBezTo>
                  <a:cubicBezTo>
                    <a:pt x="30633" y="7812"/>
                    <a:pt x="29315" y="5531"/>
                    <a:pt x="27076" y="4736"/>
                  </a:cubicBezTo>
                  <a:cubicBezTo>
                    <a:pt x="26540" y="4546"/>
                    <a:pt x="25992" y="4458"/>
                    <a:pt x="25455" y="4458"/>
                  </a:cubicBezTo>
                  <a:cubicBezTo>
                    <a:pt x="24985" y="4458"/>
                    <a:pt x="24523" y="4525"/>
                    <a:pt x="24084" y="4652"/>
                  </a:cubicBezTo>
                  <a:cubicBezTo>
                    <a:pt x="23393" y="4004"/>
                    <a:pt x="22577" y="3460"/>
                    <a:pt x="21636" y="3146"/>
                  </a:cubicBezTo>
                  <a:cubicBezTo>
                    <a:pt x="20892" y="2883"/>
                    <a:pt x="20131" y="2758"/>
                    <a:pt x="19380" y="2758"/>
                  </a:cubicBezTo>
                  <a:cubicBezTo>
                    <a:pt x="18694" y="2758"/>
                    <a:pt x="18016" y="2862"/>
                    <a:pt x="17367" y="3062"/>
                  </a:cubicBezTo>
                  <a:cubicBezTo>
                    <a:pt x="16844" y="1807"/>
                    <a:pt x="15819" y="760"/>
                    <a:pt x="14459" y="279"/>
                  </a:cubicBezTo>
                  <a:cubicBezTo>
                    <a:pt x="13922" y="90"/>
                    <a:pt x="13374" y="1"/>
                    <a:pt x="128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4015;p54"/>
            <p:cNvSpPr/>
            <p:nvPr/>
          </p:nvSpPr>
          <p:spPr>
            <a:xfrm>
              <a:off x="1731500" y="1583675"/>
              <a:ext cx="908100" cy="526025"/>
            </a:xfrm>
            <a:custGeom>
              <a:avLst/>
              <a:gdLst/>
              <a:ahLst/>
              <a:cxnLst/>
              <a:rect l="l" t="t" r="r" b="b"/>
              <a:pathLst>
                <a:path w="36324" h="21041" extrusionOk="0">
                  <a:moveTo>
                    <a:pt x="13240" y="686"/>
                  </a:moveTo>
                  <a:cubicBezTo>
                    <a:pt x="13734" y="686"/>
                    <a:pt x="14230" y="767"/>
                    <a:pt x="14709" y="935"/>
                  </a:cubicBezTo>
                  <a:cubicBezTo>
                    <a:pt x="15944" y="1374"/>
                    <a:pt x="16927" y="2316"/>
                    <a:pt x="17429" y="3530"/>
                  </a:cubicBezTo>
                  <a:cubicBezTo>
                    <a:pt x="17481" y="3668"/>
                    <a:pt x="17620" y="3750"/>
                    <a:pt x="17761" y="3750"/>
                  </a:cubicBezTo>
                  <a:cubicBezTo>
                    <a:pt x="17790" y="3750"/>
                    <a:pt x="17819" y="3746"/>
                    <a:pt x="17848" y="3739"/>
                  </a:cubicBezTo>
                  <a:cubicBezTo>
                    <a:pt x="18486" y="3540"/>
                    <a:pt x="19137" y="3440"/>
                    <a:pt x="19786" y="3440"/>
                  </a:cubicBezTo>
                  <a:cubicBezTo>
                    <a:pt x="20498" y="3440"/>
                    <a:pt x="21207" y="3561"/>
                    <a:pt x="21886" y="3802"/>
                  </a:cubicBezTo>
                  <a:cubicBezTo>
                    <a:pt x="22765" y="4115"/>
                    <a:pt x="23539" y="4597"/>
                    <a:pt x="24209" y="5245"/>
                  </a:cubicBezTo>
                  <a:cubicBezTo>
                    <a:pt x="24273" y="5309"/>
                    <a:pt x="24361" y="5337"/>
                    <a:pt x="24455" y="5337"/>
                  </a:cubicBezTo>
                  <a:cubicBezTo>
                    <a:pt x="24484" y="5337"/>
                    <a:pt x="24514" y="5334"/>
                    <a:pt x="24543" y="5329"/>
                  </a:cubicBezTo>
                  <a:cubicBezTo>
                    <a:pt x="24971" y="5203"/>
                    <a:pt x="25407" y="5140"/>
                    <a:pt x="25842" y="5140"/>
                  </a:cubicBezTo>
                  <a:cubicBezTo>
                    <a:pt x="26344" y="5140"/>
                    <a:pt x="26844" y="5224"/>
                    <a:pt x="27326" y="5392"/>
                  </a:cubicBezTo>
                  <a:cubicBezTo>
                    <a:pt x="29377" y="6124"/>
                    <a:pt x="30653" y="8237"/>
                    <a:pt x="30360" y="10434"/>
                  </a:cubicBezTo>
                  <a:cubicBezTo>
                    <a:pt x="30360" y="10539"/>
                    <a:pt x="30381" y="10623"/>
                    <a:pt x="30444" y="10706"/>
                  </a:cubicBezTo>
                  <a:cubicBezTo>
                    <a:pt x="30507" y="10769"/>
                    <a:pt x="30590" y="10832"/>
                    <a:pt x="30674" y="10832"/>
                  </a:cubicBezTo>
                  <a:cubicBezTo>
                    <a:pt x="31093" y="10853"/>
                    <a:pt x="31490" y="10937"/>
                    <a:pt x="31888" y="11083"/>
                  </a:cubicBezTo>
                  <a:cubicBezTo>
                    <a:pt x="34294" y="11920"/>
                    <a:pt x="35549" y="14640"/>
                    <a:pt x="34670" y="17130"/>
                  </a:cubicBezTo>
                  <a:cubicBezTo>
                    <a:pt x="33971" y="19113"/>
                    <a:pt x="32130" y="20353"/>
                    <a:pt x="30194" y="20353"/>
                  </a:cubicBezTo>
                  <a:cubicBezTo>
                    <a:pt x="29698" y="20353"/>
                    <a:pt x="29197" y="20272"/>
                    <a:pt x="28707" y="20101"/>
                  </a:cubicBezTo>
                  <a:cubicBezTo>
                    <a:pt x="27849" y="19787"/>
                    <a:pt x="27096" y="19243"/>
                    <a:pt x="26552" y="18511"/>
                  </a:cubicBezTo>
                  <a:cubicBezTo>
                    <a:pt x="26489" y="18427"/>
                    <a:pt x="26406" y="18385"/>
                    <a:pt x="26322" y="18364"/>
                  </a:cubicBezTo>
                  <a:cubicBezTo>
                    <a:pt x="26217" y="18364"/>
                    <a:pt x="26113" y="18385"/>
                    <a:pt x="26050" y="18448"/>
                  </a:cubicBezTo>
                  <a:cubicBezTo>
                    <a:pt x="25158" y="19281"/>
                    <a:pt x="24011" y="19727"/>
                    <a:pt x="22852" y="19727"/>
                  </a:cubicBezTo>
                  <a:cubicBezTo>
                    <a:pt x="22351" y="19727"/>
                    <a:pt x="21849" y="19644"/>
                    <a:pt x="21363" y="19473"/>
                  </a:cubicBezTo>
                  <a:cubicBezTo>
                    <a:pt x="20149" y="19034"/>
                    <a:pt x="19187" y="18134"/>
                    <a:pt x="18685" y="16942"/>
                  </a:cubicBezTo>
                  <a:cubicBezTo>
                    <a:pt x="18643" y="16858"/>
                    <a:pt x="18559" y="16795"/>
                    <a:pt x="18476" y="16753"/>
                  </a:cubicBezTo>
                  <a:cubicBezTo>
                    <a:pt x="18455" y="16753"/>
                    <a:pt x="18434" y="16753"/>
                    <a:pt x="18413" y="16732"/>
                  </a:cubicBezTo>
                  <a:cubicBezTo>
                    <a:pt x="18078" y="16691"/>
                    <a:pt x="17743" y="16586"/>
                    <a:pt x="17429" y="16481"/>
                  </a:cubicBezTo>
                  <a:cubicBezTo>
                    <a:pt x="16572" y="16188"/>
                    <a:pt x="15818" y="15707"/>
                    <a:pt x="15149" y="15100"/>
                  </a:cubicBezTo>
                  <a:cubicBezTo>
                    <a:pt x="15091" y="15031"/>
                    <a:pt x="15008" y="15000"/>
                    <a:pt x="14924" y="15000"/>
                  </a:cubicBezTo>
                  <a:cubicBezTo>
                    <a:pt x="14856" y="15000"/>
                    <a:pt x="14787" y="15021"/>
                    <a:pt x="14730" y="15059"/>
                  </a:cubicBezTo>
                  <a:cubicBezTo>
                    <a:pt x="13930" y="15615"/>
                    <a:pt x="12989" y="15907"/>
                    <a:pt x="12050" y="15907"/>
                  </a:cubicBezTo>
                  <a:cubicBezTo>
                    <a:pt x="11540" y="15907"/>
                    <a:pt x="11031" y="15821"/>
                    <a:pt x="10546" y="15644"/>
                  </a:cubicBezTo>
                  <a:cubicBezTo>
                    <a:pt x="8934" y="15079"/>
                    <a:pt x="7784" y="13657"/>
                    <a:pt x="7533" y="11920"/>
                  </a:cubicBezTo>
                  <a:cubicBezTo>
                    <a:pt x="7512" y="11815"/>
                    <a:pt x="7449" y="11732"/>
                    <a:pt x="7365" y="11690"/>
                  </a:cubicBezTo>
                  <a:cubicBezTo>
                    <a:pt x="7318" y="11643"/>
                    <a:pt x="7247" y="11619"/>
                    <a:pt x="7171" y="11619"/>
                  </a:cubicBezTo>
                  <a:cubicBezTo>
                    <a:pt x="7145" y="11619"/>
                    <a:pt x="7119" y="11622"/>
                    <a:pt x="7093" y="11627"/>
                  </a:cubicBezTo>
                  <a:cubicBezTo>
                    <a:pt x="6711" y="11736"/>
                    <a:pt x="6320" y="11790"/>
                    <a:pt x="5930" y="11790"/>
                  </a:cubicBezTo>
                  <a:cubicBezTo>
                    <a:pt x="5425" y="11790"/>
                    <a:pt x="4920" y="11700"/>
                    <a:pt x="4436" y="11522"/>
                  </a:cubicBezTo>
                  <a:cubicBezTo>
                    <a:pt x="2009" y="10686"/>
                    <a:pt x="753" y="7965"/>
                    <a:pt x="1632" y="5476"/>
                  </a:cubicBezTo>
                  <a:cubicBezTo>
                    <a:pt x="2332" y="3493"/>
                    <a:pt x="4173" y="2253"/>
                    <a:pt x="6120" y="2253"/>
                  </a:cubicBezTo>
                  <a:cubicBezTo>
                    <a:pt x="6617" y="2253"/>
                    <a:pt x="7122" y="2334"/>
                    <a:pt x="7616" y="2504"/>
                  </a:cubicBezTo>
                  <a:cubicBezTo>
                    <a:pt x="7993" y="2651"/>
                    <a:pt x="8369" y="2839"/>
                    <a:pt x="8704" y="3069"/>
                  </a:cubicBezTo>
                  <a:cubicBezTo>
                    <a:pt x="8767" y="3116"/>
                    <a:pt x="8830" y="3140"/>
                    <a:pt x="8901" y="3140"/>
                  </a:cubicBezTo>
                  <a:cubicBezTo>
                    <a:pt x="8925" y="3140"/>
                    <a:pt x="8950" y="3137"/>
                    <a:pt x="8976" y="3132"/>
                  </a:cubicBezTo>
                  <a:cubicBezTo>
                    <a:pt x="9060" y="3111"/>
                    <a:pt x="9144" y="3048"/>
                    <a:pt x="9185" y="2965"/>
                  </a:cubicBezTo>
                  <a:cubicBezTo>
                    <a:pt x="10080" y="1527"/>
                    <a:pt x="11646" y="686"/>
                    <a:pt x="13240" y="686"/>
                  </a:cubicBezTo>
                  <a:close/>
                  <a:moveTo>
                    <a:pt x="13234" y="0"/>
                  </a:moveTo>
                  <a:cubicBezTo>
                    <a:pt x="11518" y="0"/>
                    <a:pt x="9845" y="840"/>
                    <a:pt x="8809" y="2316"/>
                  </a:cubicBezTo>
                  <a:cubicBezTo>
                    <a:pt x="8495" y="2128"/>
                    <a:pt x="8181" y="1981"/>
                    <a:pt x="7846" y="1856"/>
                  </a:cubicBezTo>
                  <a:cubicBezTo>
                    <a:pt x="7277" y="1659"/>
                    <a:pt x="6696" y="1565"/>
                    <a:pt x="6123" y="1565"/>
                  </a:cubicBezTo>
                  <a:cubicBezTo>
                    <a:pt x="3892" y="1565"/>
                    <a:pt x="1782" y="2982"/>
                    <a:pt x="983" y="5245"/>
                  </a:cubicBezTo>
                  <a:cubicBezTo>
                    <a:pt x="0" y="8091"/>
                    <a:pt x="1423" y="11209"/>
                    <a:pt x="4206" y="12171"/>
                  </a:cubicBezTo>
                  <a:cubicBezTo>
                    <a:pt x="4757" y="12373"/>
                    <a:pt x="5342" y="12471"/>
                    <a:pt x="5929" y="12471"/>
                  </a:cubicBezTo>
                  <a:cubicBezTo>
                    <a:pt x="6256" y="12471"/>
                    <a:pt x="6583" y="12440"/>
                    <a:pt x="6905" y="12380"/>
                  </a:cubicBezTo>
                  <a:cubicBezTo>
                    <a:pt x="7302" y="14201"/>
                    <a:pt x="8579" y="15686"/>
                    <a:pt x="10315" y="16293"/>
                  </a:cubicBezTo>
                  <a:cubicBezTo>
                    <a:pt x="10874" y="16495"/>
                    <a:pt x="11458" y="16593"/>
                    <a:pt x="12041" y="16593"/>
                  </a:cubicBezTo>
                  <a:cubicBezTo>
                    <a:pt x="13032" y="16593"/>
                    <a:pt x="14021" y="16310"/>
                    <a:pt x="14877" y="15770"/>
                  </a:cubicBezTo>
                  <a:cubicBezTo>
                    <a:pt x="15567" y="16377"/>
                    <a:pt x="16341" y="16816"/>
                    <a:pt x="17199" y="17130"/>
                  </a:cubicBezTo>
                  <a:cubicBezTo>
                    <a:pt x="17492" y="17235"/>
                    <a:pt x="17806" y="17318"/>
                    <a:pt x="18120" y="17381"/>
                  </a:cubicBezTo>
                  <a:cubicBezTo>
                    <a:pt x="18727" y="18678"/>
                    <a:pt x="19794" y="19641"/>
                    <a:pt x="21133" y="20122"/>
                  </a:cubicBezTo>
                  <a:cubicBezTo>
                    <a:pt x="21694" y="20318"/>
                    <a:pt x="22275" y="20414"/>
                    <a:pt x="22853" y="20414"/>
                  </a:cubicBezTo>
                  <a:cubicBezTo>
                    <a:pt x="24063" y="20414"/>
                    <a:pt x="25261" y="19994"/>
                    <a:pt x="26238" y="19201"/>
                  </a:cubicBezTo>
                  <a:cubicBezTo>
                    <a:pt x="26824" y="19913"/>
                    <a:pt x="27598" y="20436"/>
                    <a:pt x="28477" y="20750"/>
                  </a:cubicBezTo>
                  <a:cubicBezTo>
                    <a:pt x="29042" y="20947"/>
                    <a:pt x="29620" y="21040"/>
                    <a:pt x="30190" y="21040"/>
                  </a:cubicBezTo>
                  <a:cubicBezTo>
                    <a:pt x="32410" y="21040"/>
                    <a:pt x="34520" y="19624"/>
                    <a:pt x="35319" y="17360"/>
                  </a:cubicBezTo>
                  <a:cubicBezTo>
                    <a:pt x="36323" y="14515"/>
                    <a:pt x="34880" y="11397"/>
                    <a:pt x="32118" y="10434"/>
                  </a:cubicBezTo>
                  <a:cubicBezTo>
                    <a:pt x="31783" y="10309"/>
                    <a:pt x="31427" y="10225"/>
                    <a:pt x="31072" y="10183"/>
                  </a:cubicBezTo>
                  <a:cubicBezTo>
                    <a:pt x="31239" y="7777"/>
                    <a:pt x="29795" y="5538"/>
                    <a:pt x="27556" y="4743"/>
                  </a:cubicBezTo>
                  <a:cubicBezTo>
                    <a:pt x="27006" y="4552"/>
                    <a:pt x="26429" y="4456"/>
                    <a:pt x="25848" y="4456"/>
                  </a:cubicBezTo>
                  <a:cubicBezTo>
                    <a:pt x="25412" y="4456"/>
                    <a:pt x="24974" y="4510"/>
                    <a:pt x="24543" y="4618"/>
                  </a:cubicBezTo>
                  <a:cubicBezTo>
                    <a:pt x="23832" y="3969"/>
                    <a:pt x="23037" y="3467"/>
                    <a:pt x="22116" y="3153"/>
                  </a:cubicBezTo>
                  <a:cubicBezTo>
                    <a:pt x="21363" y="2882"/>
                    <a:pt x="20576" y="2751"/>
                    <a:pt x="19782" y="2751"/>
                  </a:cubicBezTo>
                  <a:cubicBezTo>
                    <a:pt x="19166" y="2751"/>
                    <a:pt x="18545" y="2830"/>
                    <a:pt x="17932" y="2986"/>
                  </a:cubicBezTo>
                  <a:cubicBezTo>
                    <a:pt x="17325" y="1730"/>
                    <a:pt x="16258" y="768"/>
                    <a:pt x="14939" y="286"/>
                  </a:cubicBezTo>
                  <a:cubicBezTo>
                    <a:pt x="14381" y="93"/>
                    <a:pt x="13805" y="0"/>
                    <a:pt x="13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4016;p54"/>
            <p:cNvSpPr/>
            <p:nvPr/>
          </p:nvSpPr>
          <p:spPr>
            <a:xfrm>
              <a:off x="2027550" y="1726550"/>
              <a:ext cx="199325" cy="81275"/>
            </a:xfrm>
            <a:custGeom>
              <a:avLst/>
              <a:gdLst/>
              <a:ahLst/>
              <a:cxnLst/>
              <a:rect l="l" t="t" r="r" b="b"/>
              <a:pathLst>
                <a:path w="7973" h="3251" extrusionOk="0">
                  <a:moveTo>
                    <a:pt x="3153" y="1"/>
                  </a:moveTo>
                  <a:cubicBezTo>
                    <a:pt x="1508" y="1"/>
                    <a:pt x="243" y="712"/>
                    <a:pt x="210" y="723"/>
                  </a:cubicBezTo>
                  <a:cubicBezTo>
                    <a:pt x="64" y="828"/>
                    <a:pt x="1" y="1037"/>
                    <a:pt x="84" y="1204"/>
                  </a:cubicBezTo>
                  <a:cubicBezTo>
                    <a:pt x="147" y="1267"/>
                    <a:pt x="210" y="1330"/>
                    <a:pt x="273" y="1351"/>
                  </a:cubicBezTo>
                  <a:cubicBezTo>
                    <a:pt x="316" y="1359"/>
                    <a:pt x="359" y="1364"/>
                    <a:pt x="401" y="1364"/>
                  </a:cubicBezTo>
                  <a:cubicBezTo>
                    <a:pt x="460" y="1364"/>
                    <a:pt x="517" y="1354"/>
                    <a:pt x="566" y="1330"/>
                  </a:cubicBezTo>
                  <a:cubicBezTo>
                    <a:pt x="566" y="1309"/>
                    <a:pt x="1549" y="744"/>
                    <a:pt x="2888" y="681"/>
                  </a:cubicBezTo>
                  <a:cubicBezTo>
                    <a:pt x="2970" y="677"/>
                    <a:pt x="3051" y="675"/>
                    <a:pt x="3132" y="675"/>
                  </a:cubicBezTo>
                  <a:cubicBezTo>
                    <a:pt x="4783" y="675"/>
                    <a:pt x="6186" y="1492"/>
                    <a:pt x="7303" y="3108"/>
                  </a:cubicBezTo>
                  <a:cubicBezTo>
                    <a:pt x="7368" y="3199"/>
                    <a:pt x="7474" y="3250"/>
                    <a:pt x="7585" y="3250"/>
                  </a:cubicBezTo>
                  <a:cubicBezTo>
                    <a:pt x="7652" y="3250"/>
                    <a:pt x="7721" y="3231"/>
                    <a:pt x="7784" y="3192"/>
                  </a:cubicBezTo>
                  <a:cubicBezTo>
                    <a:pt x="7931" y="3087"/>
                    <a:pt x="7973" y="2878"/>
                    <a:pt x="7868" y="2711"/>
                  </a:cubicBezTo>
                  <a:cubicBezTo>
                    <a:pt x="6397" y="568"/>
                    <a:pt x="4623" y="1"/>
                    <a:pt x="3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4017;p54"/>
            <p:cNvSpPr/>
            <p:nvPr/>
          </p:nvSpPr>
          <p:spPr>
            <a:xfrm>
              <a:off x="2234700" y="1840900"/>
              <a:ext cx="193575" cy="65775"/>
            </a:xfrm>
            <a:custGeom>
              <a:avLst/>
              <a:gdLst/>
              <a:ahLst/>
              <a:cxnLst/>
              <a:rect l="l" t="t" r="r" b="b"/>
              <a:pathLst>
                <a:path w="7743" h="2631" extrusionOk="0">
                  <a:moveTo>
                    <a:pt x="4093" y="1"/>
                  </a:moveTo>
                  <a:cubicBezTo>
                    <a:pt x="2850" y="1"/>
                    <a:pt x="1434" y="485"/>
                    <a:pt x="126" y="2070"/>
                  </a:cubicBezTo>
                  <a:cubicBezTo>
                    <a:pt x="1" y="2217"/>
                    <a:pt x="21" y="2426"/>
                    <a:pt x="168" y="2552"/>
                  </a:cubicBezTo>
                  <a:cubicBezTo>
                    <a:pt x="189" y="2573"/>
                    <a:pt x="231" y="2593"/>
                    <a:pt x="273" y="2614"/>
                  </a:cubicBezTo>
                  <a:cubicBezTo>
                    <a:pt x="305" y="2625"/>
                    <a:pt x="339" y="2630"/>
                    <a:pt x="373" y="2630"/>
                  </a:cubicBezTo>
                  <a:cubicBezTo>
                    <a:pt x="471" y="2630"/>
                    <a:pt x="572" y="2587"/>
                    <a:pt x="649" y="2510"/>
                  </a:cubicBezTo>
                  <a:cubicBezTo>
                    <a:pt x="1802" y="1108"/>
                    <a:pt x="3041" y="679"/>
                    <a:pt x="4125" y="679"/>
                  </a:cubicBezTo>
                  <a:cubicBezTo>
                    <a:pt x="5775" y="679"/>
                    <a:pt x="7068" y="1672"/>
                    <a:pt x="7156" y="1736"/>
                  </a:cubicBezTo>
                  <a:cubicBezTo>
                    <a:pt x="7221" y="1791"/>
                    <a:pt x="7298" y="1818"/>
                    <a:pt x="7375" y="1818"/>
                  </a:cubicBezTo>
                  <a:cubicBezTo>
                    <a:pt x="7472" y="1818"/>
                    <a:pt x="7568" y="1775"/>
                    <a:pt x="7638" y="1694"/>
                  </a:cubicBezTo>
                  <a:cubicBezTo>
                    <a:pt x="7742" y="1526"/>
                    <a:pt x="7721" y="1317"/>
                    <a:pt x="7575" y="1192"/>
                  </a:cubicBezTo>
                  <a:cubicBezTo>
                    <a:pt x="7549" y="1179"/>
                    <a:pt x="6032" y="1"/>
                    <a:pt x="40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4018;p54"/>
            <p:cNvSpPr/>
            <p:nvPr/>
          </p:nvSpPr>
          <p:spPr>
            <a:xfrm>
              <a:off x="1812575" y="2139375"/>
              <a:ext cx="452500" cy="265050"/>
            </a:xfrm>
            <a:custGeom>
              <a:avLst/>
              <a:gdLst/>
              <a:ahLst/>
              <a:cxnLst/>
              <a:rect l="l" t="t" r="r" b="b"/>
              <a:pathLst>
                <a:path w="18100" h="10602" extrusionOk="0">
                  <a:moveTo>
                    <a:pt x="6648" y="684"/>
                  </a:moveTo>
                  <a:cubicBezTo>
                    <a:pt x="6874" y="684"/>
                    <a:pt x="7102" y="722"/>
                    <a:pt x="7323" y="802"/>
                  </a:cubicBezTo>
                  <a:cubicBezTo>
                    <a:pt x="7867" y="991"/>
                    <a:pt x="8307" y="1409"/>
                    <a:pt x="8537" y="1953"/>
                  </a:cubicBezTo>
                  <a:cubicBezTo>
                    <a:pt x="8589" y="2092"/>
                    <a:pt x="8727" y="2173"/>
                    <a:pt x="8868" y="2173"/>
                  </a:cubicBezTo>
                  <a:cubicBezTo>
                    <a:pt x="8897" y="2173"/>
                    <a:pt x="8927" y="2170"/>
                    <a:pt x="8955" y="2162"/>
                  </a:cubicBezTo>
                  <a:cubicBezTo>
                    <a:pt x="9251" y="2071"/>
                    <a:pt x="9556" y="2024"/>
                    <a:pt x="9862" y="2024"/>
                  </a:cubicBezTo>
                  <a:cubicBezTo>
                    <a:pt x="10184" y="2024"/>
                    <a:pt x="10506" y="2076"/>
                    <a:pt x="10818" y="2183"/>
                  </a:cubicBezTo>
                  <a:cubicBezTo>
                    <a:pt x="11215" y="2330"/>
                    <a:pt x="11571" y="2560"/>
                    <a:pt x="11885" y="2853"/>
                  </a:cubicBezTo>
                  <a:cubicBezTo>
                    <a:pt x="11946" y="2914"/>
                    <a:pt x="12030" y="2953"/>
                    <a:pt x="12119" y="2953"/>
                  </a:cubicBezTo>
                  <a:cubicBezTo>
                    <a:pt x="12152" y="2953"/>
                    <a:pt x="12186" y="2948"/>
                    <a:pt x="12220" y="2937"/>
                  </a:cubicBezTo>
                  <a:cubicBezTo>
                    <a:pt x="12411" y="2879"/>
                    <a:pt x="12603" y="2852"/>
                    <a:pt x="12795" y="2852"/>
                  </a:cubicBezTo>
                  <a:cubicBezTo>
                    <a:pt x="13022" y="2852"/>
                    <a:pt x="13248" y="2890"/>
                    <a:pt x="13475" y="2958"/>
                  </a:cubicBezTo>
                  <a:cubicBezTo>
                    <a:pt x="14396" y="3292"/>
                    <a:pt x="14961" y="4255"/>
                    <a:pt x="14835" y="5238"/>
                  </a:cubicBezTo>
                  <a:cubicBezTo>
                    <a:pt x="14814" y="5343"/>
                    <a:pt x="14856" y="5427"/>
                    <a:pt x="14898" y="5510"/>
                  </a:cubicBezTo>
                  <a:cubicBezTo>
                    <a:pt x="14961" y="5573"/>
                    <a:pt x="15044" y="5615"/>
                    <a:pt x="15149" y="5636"/>
                  </a:cubicBezTo>
                  <a:cubicBezTo>
                    <a:pt x="15337" y="5636"/>
                    <a:pt x="15505" y="5678"/>
                    <a:pt x="15693" y="5740"/>
                  </a:cubicBezTo>
                  <a:cubicBezTo>
                    <a:pt x="16781" y="6117"/>
                    <a:pt x="17325" y="7352"/>
                    <a:pt x="16948" y="8460"/>
                  </a:cubicBezTo>
                  <a:cubicBezTo>
                    <a:pt x="16632" y="9359"/>
                    <a:pt x="15800" y="9913"/>
                    <a:pt x="14925" y="9913"/>
                  </a:cubicBezTo>
                  <a:cubicBezTo>
                    <a:pt x="14700" y="9913"/>
                    <a:pt x="14472" y="9877"/>
                    <a:pt x="14249" y="9800"/>
                  </a:cubicBezTo>
                  <a:cubicBezTo>
                    <a:pt x="13873" y="9674"/>
                    <a:pt x="13538" y="9423"/>
                    <a:pt x="13287" y="9088"/>
                  </a:cubicBezTo>
                  <a:cubicBezTo>
                    <a:pt x="13224" y="9004"/>
                    <a:pt x="13140" y="8963"/>
                    <a:pt x="13057" y="8942"/>
                  </a:cubicBezTo>
                  <a:cubicBezTo>
                    <a:pt x="12952" y="8942"/>
                    <a:pt x="12847" y="8984"/>
                    <a:pt x="12785" y="9046"/>
                  </a:cubicBezTo>
                  <a:cubicBezTo>
                    <a:pt x="12379" y="9408"/>
                    <a:pt x="11874" y="9610"/>
                    <a:pt x="11359" y="9610"/>
                  </a:cubicBezTo>
                  <a:cubicBezTo>
                    <a:pt x="11129" y="9610"/>
                    <a:pt x="10897" y="9570"/>
                    <a:pt x="10671" y="9486"/>
                  </a:cubicBezTo>
                  <a:cubicBezTo>
                    <a:pt x="10127" y="9297"/>
                    <a:pt x="9709" y="8900"/>
                    <a:pt x="9458" y="8356"/>
                  </a:cubicBezTo>
                  <a:cubicBezTo>
                    <a:pt x="9437" y="8272"/>
                    <a:pt x="9353" y="8209"/>
                    <a:pt x="9269" y="8168"/>
                  </a:cubicBezTo>
                  <a:lnTo>
                    <a:pt x="9207" y="8168"/>
                  </a:lnTo>
                  <a:cubicBezTo>
                    <a:pt x="8642" y="8063"/>
                    <a:pt x="8119" y="7791"/>
                    <a:pt x="7721" y="7393"/>
                  </a:cubicBezTo>
                  <a:cubicBezTo>
                    <a:pt x="7652" y="7336"/>
                    <a:pt x="7564" y="7304"/>
                    <a:pt x="7478" y="7304"/>
                  </a:cubicBezTo>
                  <a:cubicBezTo>
                    <a:pt x="7407" y="7304"/>
                    <a:pt x="7338" y="7325"/>
                    <a:pt x="7282" y="7372"/>
                  </a:cubicBezTo>
                  <a:cubicBezTo>
                    <a:pt x="6916" y="7630"/>
                    <a:pt x="6498" y="7756"/>
                    <a:pt x="6078" y="7756"/>
                  </a:cubicBezTo>
                  <a:cubicBezTo>
                    <a:pt x="5849" y="7756"/>
                    <a:pt x="5620" y="7718"/>
                    <a:pt x="5398" y="7644"/>
                  </a:cubicBezTo>
                  <a:cubicBezTo>
                    <a:pt x="4666" y="7372"/>
                    <a:pt x="4164" y="6745"/>
                    <a:pt x="4038" y="5950"/>
                  </a:cubicBezTo>
                  <a:cubicBezTo>
                    <a:pt x="4038" y="5866"/>
                    <a:pt x="3976" y="5782"/>
                    <a:pt x="3892" y="5719"/>
                  </a:cubicBezTo>
                  <a:cubicBezTo>
                    <a:pt x="3839" y="5680"/>
                    <a:pt x="3777" y="5665"/>
                    <a:pt x="3718" y="5665"/>
                  </a:cubicBezTo>
                  <a:cubicBezTo>
                    <a:pt x="3684" y="5665"/>
                    <a:pt x="3651" y="5670"/>
                    <a:pt x="3620" y="5678"/>
                  </a:cubicBezTo>
                  <a:cubicBezTo>
                    <a:pt x="3448" y="5723"/>
                    <a:pt x="3272" y="5745"/>
                    <a:pt x="3098" y="5745"/>
                  </a:cubicBezTo>
                  <a:cubicBezTo>
                    <a:pt x="2868" y="5745"/>
                    <a:pt x="2641" y="5707"/>
                    <a:pt x="2427" y="5636"/>
                  </a:cubicBezTo>
                  <a:cubicBezTo>
                    <a:pt x="1339" y="5238"/>
                    <a:pt x="774" y="4025"/>
                    <a:pt x="1172" y="2895"/>
                  </a:cubicBezTo>
                  <a:cubicBezTo>
                    <a:pt x="1489" y="2009"/>
                    <a:pt x="2314" y="1444"/>
                    <a:pt x="3187" y="1444"/>
                  </a:cubicBezTo>
                  <a:cubicBezTo>
                    <a:pt x="3408" y="1444"/>
                    <a:pt x="3631" y="1480"/>
                    <a:pt x="3850" y="1556"/>
                  </a:cubicBezTo>
                  <a:cubicBezTo>
                    <a:pt x="4018" y="1618"/>
                    <a:pt x="4185" y="1702"/>
                    <a:pt x="4352" y="1807"/>
                  </a:cubicBezTo>
                  <a:cubicBezTo>
                    <a:pt x="4399" y="1854"/>
                    <a:pt x="4470" y="1877"/>
                    <a:pt x="4538" y="1877"/>
                  </a:cubicBezTo>
                  <a:cubicBezTo>
                    <a:pt x="4560" y="1877"/>
                    <a:pt x="4582" y="1875"/>
                    <a:pt x="4603" y="1870"/>
                  </a:cubicBezTo>
                  <a:cubicBezTo>
                    <a:pt x="4708" y="1849"/>
                    <a:pt x="4792" y="1786"/>
                    <a:pt x="4834" y="1702"/>
                  </a:cubicBezTo>
                  <a:cubicBezTo>
                    <a:pt x="5231" y="1066"/>
                    <a:pt x="5931" y="684"/>
                    <a:pt x="6648" y="684"/>
                  </a:cubicBezTo>
                  <a:close/>
                  <a:moveTo>
                    <a:pt x="6655" y="0"/>
                  </a:moveTo>
                  <a:cubicBezTo>
                    <a:pt x="5811" y="0"/>
                    <a:pt x="4992" y="395"/>
                    <a:pt x="4436" y="1074"/>
                  </a:cubicBezTo>
                  <a:cubicBezTo>
                    <a:pt x="4331" y="1012"/>
                    <a:pt x="4206" y="949"/>
                    <a:pt x="4080" y="907"/>
                  </a:cubicBezTo>
                  <a:cubicBezTo>
                    <a:pt x="3786" y="805"/>
                    <a:pt x="3486" y="756"/>
                    <a:pt x="3191" y="756"/>
                  </a:cubicBezTo>
                  <a:cubicBezTo>
                    <a:pt x="2033" y="756"/>
                    <a:pt x="940" y="1498"/>
                    <a:pt x="523" y="2665"/>
                  </a:cubicBezTo>
                  <a:cubicBezTo>
                    <a:pt x="0" y="4150"/>
                    <a:pt x="753" y="5761"/>
                    <a:pt x="2197" y="6264"/>
                  </a:cubicBezTo>
                  <a:cubicBezTo>
                    <a:pt x="2498" y="6374"/>
                    <a:pt x="2811" y="6425"/>
                    <a:pt x="3127" y="6425"/>
                  </a:cubicBezTo>
                  <a:cubicBezTo>
                    <a:pt x="3229" y="6425"/>
                    <a:pt x="3330" y="6420"/>
                    <a:pt x="3432" y="6410"/>
                  </a:cubicBezTo>
                  <a:cubicBezTo>
                    <a:pt x="3683" y="7289"/>
                    <a:pt x="4310" y="7979"/>
                    <a:pt x="5168" y="8293"/>
                  </a:cubicBezTo>
                  <a:cubicBezTo>
                    <a:pt x="5458" y="8390"/>
                    <a:pt x="5756" y="8437"/>
                    <a:pt x="6055" y="8437"/>
                  </a:cubicBezTo>
                  <a:cubicBezTo>
                    <a:pt x="6533" y="8437"/>
                    <a:pt x="7011" y="8316"/>
                    <a:pt x="7449" y="8084"/>
                  </a:cubicBezTo>
                  <a:cubicBezTo>
                    <a:pt x="7867" y="8419"/>
                    <a:pt x="8370" y="8670"/>
                    <a:pt x="8914" y="8795"/>
                  </a:cubicBezTo>
                  <a:cubicBezTo>
                    <a:pt x="9227" y="9423"/>
                    <a:pt x="9772" y="9904"/>
                    <a:pt x="10441" y="10134"/>
                  </a:cubicBezTo>
                  <a:cubicBezTo>
                    <a:pt x="10743" y="10245"/>
                    <a:pt x="11056" y="10298"/>
                    <a:pt x="11366" y="10298"/>
                  </a:cubicBezTo>
                  <a:cubicBezTo>
                    <a:pt x="11936" y="10298"/>
                    <a:pt x="12498" y="10118"/>
                    <a:pt x="12973" y="9779"/>
                  </a:cubicBezTo>
                  <a:cubicBezTo>
                    <a:pt x="13266" y="10072"/>
                    <a:pt x="13621" y="10302"/>
                    <a:pt x="14019" y="10448"/>
                  </a:cubicBezTo>
                  <a:cubicBezTo>
                    <a:pt x="14317" y="10552"/>
                    <a:pt x="14621" y="10601"/>
                    <a:pt x="14922" y="10601"/>
                  </a:cubicBezTo>
                  <a:cubicBezTo>
                    <a:pt x="16080" y="10601"/>
                    <a:pt x="17177" y="9870"/>
                    <a:pt x="17576" y="8691"/>
                  </a:cubicBezTo>
                  <a:cubicBezTo>
                    <a:pt x="18099" y="7205"/>
                    <a:pt x="17367" y="5594"/>
                    <a:pt x="15923" y="5092"/>
                  </a:cubicBezTo>
                  <a:cubicBezTo>
                    <a:pt x="15798" y="5050"/>
                    <a:pt x="15672" y="5008"/>
                    <a:pt x="15526" y="4987"/>
                  </a:cubicBezTo>
                  <a:cubicBezTo>
                    <a:pt x="15546" y="3795"/>
                    <a:pt x="14814" y="2706"/>
                    <a:pt x="13705" y="2330"/>
                  </a:cubicBezTo>
                  <a:cubicBezTo>
                    <a:pt x="13412" y="2215"/>
                    <a:pt x="13111" y="2163"/>
                    <a:pt x="12808" y="2163"/>
                  </a:cubicBezTo>
                  <a:cubicBezTo>
                    <a:pt x="12612" y="2163"/>
                    <a:pt x="12416" y="2184"/>
                    <a:pt x="12220" y="2225"/>
                  </a:cubicBezTo>
                  <a:cubicBezTo>
                    <a:pt x="11864" y="1932"/>
                    <a:pt x="11487" y="1702"/>
                    <a:pt x="11048" y="1535"/>
                  </a:cubicBezTo>
                  <a:cubicBezTo>
                    <a:pt x="10669" y="1400"/>
                    <a:pt x="10276" y="1337"/>
                    <a:pt x="9881" y="1337"/>
                  </a:cubicBezTo>
                  <a:cubicBezTo>
                    <a:pt x="9600" y="1337"/>
                    <a:pt x="9318" y="1369"/>
                    <a:pt x="9039" y="1430"/>
                  </a:cubicBezTo>
                  <a:cubicBezTo>
                    <a:pt x="8704" y="823"/>
                    <a:pt x="8181" y="384"/>
                    <a:pt x="7554" y="154"/>
                  </a:cubicBezTo>
                  <a:cubicBezTo>
                    <a:pt x="7258" y="50"/>
                    <a:pt x="6955" y="0"/>
                    <a:pt x="6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4019;p54"/>
            <p:cNvSpPr/>
            <p:nvPr/>
          </p:nvSpPr>
          <p:spPr>
            <a:xfrm>
              <a:off x="1956950" y="2208825"/>
              <a:ext cx="107250" cy="48475"/>
            </a:xfrm>
            <a:custGeom>
              <a:avLst/>
              <a:gdLst/>
              <a:ahLst/>
              <a:cxnLst/>
              <a:rect l="l" t="t" r="r" b="b"/>
              <a:pathLst>
                <a:path w="4290" h="1939" extrusionOk="0">
                  <a:moveTo>
                    <a:pt x="1758" y="1"/>
                  </a:moveTo>
                  <a:cubicBezTo>
                    <a:pt x="897" y="1"/>
                    <a:pt x="232" y="378"/>
                    <a:pt x="209" y="389"/>
                  </a:cubicBezTo>
                  <a:cubicBezTo>
                    <a:pt x="63" y="473"/>
                    <a:pt x="0" y="682"/>
                    <a:pt x="105" y="849"/>
                  </a:cubicBezTo>
                  <a:cubicBezTo>
                    <a:pt x="147" y="933"/>
                    <a:pt x="209" y="975"/>
                    <a:pt x="272" y="996"/>
                  </a:cubicBezTo>
                  <a:cubicBezTo>
                    <a:pt x="319" y="1014"/>
                    <a:pt x="366" y="1025"/>
                    <a:pt x="411" y="1025"/>
                  </a:cubicBezTo>
                  <a:cubicBezTo>
                    <a:pt x="467" y="1025"/>
                    <a:pt x="519" y="1009"/>
                    <a:pt x="565" y="975"/>
                  </a:cubicBezTo>
                  <a:cubicBezTo>
                    <a:pt x="598" y="953"/>
                    <a:pt x="1081" y="683"/>
                    <a:pt x="1714" y="683"/>
                  </a:cubicBezTo>
                  <a:cubicBezTo>
                    <a:pt x="2301" y="683"/>
                    <a:pt x="3016" y="915"/>
                    <a:pt x="3620" y="1791"/>
                  </a:cubicBezTo>
                  <a:cubicBezTo>
                    <a:pt x="3682" y="1891"/>
                    <a:pt x="3782" y="1938"/>
                    <a:pt x="3888" y="1938"/>
                  </a:cubicBezTo>
                  <a:cubicBezTo>
                    <a:pt x="3959" y="1938"/>
                    <a:pt x="4034" y="1917"/>
                    <a:pt x="4101" y="1874"/>
                  </a:cubicBezTo>
                  <a:cubicBezTo>
                    <a:pt x="4248" y="1770"/>
                    <a:pt x="4289" y="1561"/>
                    <a:pt x="4185" y="1393"/>
                  </a:cubicBezTo>
                  <a:cubicBezTo>
                    <a:pt x="3429" y="294"/>
                    <a:pt x="2518" y="1"/>
                    <a:pt x="17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4020;p54"/>
            <p:cNvSpPr/>
            <p:nvPr/>
          </p:nvSpPr>
          <p:spPr>
            <a:xfrm>
              <a:off x="2057900" y="2264525"/>
              <a:ext cx="104650" cy="40825"/>
            </a:xfrm>
            <a:custGeom>
              <a:avLst/>
              <a:gdLst/>
              <a:ahLst/>
              <a:cxnLst/>
              <a:rect l="l" t="t" r="r" b="b"/>
              <a:pathLst>
                <a:path w="4186" h="1633" extrusionOk="0">
                  <a:moveTo>
                    <a:pt x="2209" y="0"/>
                  </a:moveTo>
                  <a:cubicBezTo>
                    <a:pt x="1530" y="0"/>
                    <a:pt x="785" y="270"/>
                    <a:pt x="126" y="1069"/>
                  </a:cubicBezTo>
                  <a:cubicBezTo>
                    <a:pt x="0" y="1216"/>
                    <a:pt x="21" y="1446"/>
                    <a:pt x="168" y="1550"/>
                  </a:cubicBezTo>
                  <a:cubicBezTo>
                    <a:pt x="210" y="1592"/>
                    <a:pt x="231" y="1613"/>
                    <a:pt x="272" y="1613"/>
                  </a:cubicBezTo>
                  <a:cubicBezTo>
                    <a:pt x="310" y="1626"/>
                    <a:pt x="352" y="1633"/>
                    <a:pt x="394" y="1633"/>
                  </a:cubicBezTo>
                  <a:cubicBezTo>
                    <a:pt x="492" y="1633"/>
                    <a:pt x="591" y="1596"/>
                    <a:pt x="649" y="1509"/>
                  </a:cubicBezTo>
                  <a:cubicBezTo>
                    <a:pt x="1172" y="886"/>
                    <a:pt x="1732" y="695"/>
                    <a:pt x="2220" y="695"/>
                  </a:cubicBezTo>
                  <a:cubicBezTo>
                    <a:pt x="2962" y="695"/>
                    <a:pt x="3540" y="1136"/>
                    <a:pt x="3578" y="1174"/>
                  </a:cubicBezTo>
                  <a:cubicBezTo>
                    <a:pt x="3639" y="1217"/>
                    <a:pt x="3711" y="1239"/>
                    <a:pt x="3783" y="1239"/>
                  </a:cubicBezTo>
                  <a:cubicBezTo>
                    <a:pt x="3885" y="1239"/>
                    <a:pt x="3986" y="1196"/>
                    <a:pt x="4060" y="1111"/>
                  </a:cubicBezTo>
                  <a:cubicBezTo>
                    <a:pt x="4185" y="965"/>
                    <a:pt x="4164" y="755"/>
                    <a:pt x="3997" y="630"/>
                  </a:cubicBezTo>
                  <a:cubicBezTo>
                    <a:pt x="3614" y="324"/>
                    <a:pt x="2951" y="0"/>
                    <a:pt x="2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4021;p54"/>
            <p:cNvSpPr/>
            <p:nvPr/>
          </p:nvSpPr>
          <p:spPr>
            <a:xfrm>
              <a:off x="2111775" y="872625"/>
              <a:ext cx="432625" cy="386900"/>
            </a:xfrm>
            <a:custGeom>
              <a:avLst/>
              <a:gdLst/>
              <a:ahLst/>
              <a:cxnLst/>
              <a:rect l="l" t="t" r="r" b="b"/>
              <a:pathLst>
                <a:path w="17305" h="15476" extrusionOk="0">
                  <a:moveTo>
                    <a:pt x="17304" y="0"/>
                  </a:moveTo>
                  <a:cubicBezTo>
                    <a:pt x="17304" y="1"/>
                    <a:pt x="7135" y="11174"/>
                    <a:pt x="0" y="15463"/>
                  </a:cubicBezTo>
                  <a:cubicBezTo>
                    <a:pt x="8" y="15471"/>
                    <a:pt x="23" y="15476"/>
                    <a:pt x="44" y="15476"/>
                  </a:cubicBezTo>
                  <a:cubicBezTo>
                    <a:pt x="1020" y="15476"/>
                    <a:pt x="15953" y="6756"/>
                    <a:pt x="173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4022;p54"/>
            <p:cNvSpPr/>
            <p:nvPr/>
          </p:nvSpPr>
          <p:spPr>
            <a:xfrm>
              <a:off x="1778950" y="1675425"/>
              <a:ext cx="127800" cy="169925"/>
            </a:xfrm>
            <a:custGeom>
              <a:avLst/>
              <a:gdLst/>
              <a:ahLst/>
              <a:cxnLst/>
              <a:rect l="l" t="t" r="r" b="b"/>
              <a:pathLst>
                <a:path w="5112" h="6797" extrusionOk="0">
                  <a:moveTo>
                    <a:pt x="3679" y="0"/>
                  </a:moveTo>
                  <a:cubicBezTo>
                    <a:pt x="2717" y="0"/>
                    <a:pt x="536" y="330"/>
                    <a:pt x="487" y="3312"/>
                  </a:cubicBezTo>
                  <a:cubicBezTo>
                    <a:pt x="528" y="3595"/>
                    <a:pt x="0" y="6796"/>
                    <a:pt x="4607" y="6796"/>
                  </a:cubicBezTo>
                  <a:cubicBezTo>
                    <a:pt x="4762" y="6796"/>
                    <a:pt x="4923" y="6793"/>
                    <a:pt x="5091" y="6785"/>
                  </a:cubicBezTo>
                  <a:cubicBezTo>
                    <a:pt x="5111" y="6744"/>
                    <a:pt x="1722" y="6053"/>
                    <a:pt x="1764" y="3479"/>
                  </a:cubicBezTo>
                  <a:cubicBezTo>
                    <a:pt x="1743" y="2977"/>
                    <a:pt x="1785" y="1157"/>
                    <a:pt x="4128" y="27"/>
                  </a:cubicBezTo>
                  <a:cubicBezTo>
                    <a:pt x="4128" y="27"/>
                    <a:pt x="3953" y="0"/>
                    <a:pt x="3679" y="0"/>
                  </a:cubicBezTo>
                  <a:close/>
                </a:path>
              </a:pathLst>
            </a:custGeom>
            <a:solidFill>
              <a:srgbClr val="191919">
                <a:alpha val="9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4023;p54"/>
            <p:cNvSpPr/>
            <p:nvPr/>
          </p:nvSpPr>
          <p:spPr>
            <a:xfrm>
              <a:off x="1826300" y="2200750"/>
              <a:ext cx="75750" cy="74300"/>
            </a:xfrm>
            <a:custGeom>
              <a:avLst/>
              <a:gdLst/>
              <a:ahLst/>
              <a:cxnLst/>
              <a:rect l="l" t="t" r="r" b="b"/>
              <a:pathLst>
                <a:path w="3030" h="2972" extrusionOk="0">
                  <a:moveTo>
                    <a:pt x="1564" y="0"/>
                  </a:moveTo>
                  <a:cubicBezTo>
                    <a:pt x="1564" y="1"/>
                    <a:pt x="1" y="2148"/>
                    <a:pt x="3014" y="2967"/>
                  </a:cubicBezTo>
                  <a:lnTo>
                    <a:pt x="3014" y="2967"/>
                  </a:lnTo>
                  <a:cubicBezTo>
                    <a:pt x="2822" y="2874"/>
                    <a:pt x="1201" y="1291"/>
                    <a:pt x="1564" y="0"/>
                  </a:cubicBezTo>
                  <a:close/>
                  <a:moveTo>
                    <a:pt x="3014" y="2967"/>
                  </a:moveTo>
                  <a:lnTo>
                    <a:pt x="3014" y="2967"/>
                  </a:lnTo>
                  <a:cubicBezTo>
                    <a:pt x="3020" y="2970"/>
                    <a:pt x="3024" y="2972"/>
                    <a:pt x="3027" y="2972"/>
                  </a:cubicBezTo>
                  <a:cubicBezTo>
                    <a:pt x="3028" y="2972"/>
                    <a:pt x="3029" y="2972"/>
                    <a:pt x="3029" y="2972"/>
                  </a:cubicBezTo>
                  <a:cubicBezTo>
                    <a:pt x="3024" y="2970"/>
                    <a:pt x="3019" y="2969"/>
                    <a:pt x="3014" y="2967"/>
                  </a:cubicBezTo>
                  <a:close/>
                </a:path>
              </a:pathLst>
            </a:custGeom>
            <a:solidFill>
              <a:srgbClr val="191919">
                <a:alpha val="9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79" name="Picture 12" descr="Sos Sos Button Sticker - Sos Sos Button Emergency Stickers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9198" y="363821"/>
            <a:ext cx="1557187" cy="15571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2" descr="Rugby Help Sticker by HamiltonRFC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05426" y="448154"/>
            <a:ext cx="1905000" cy="1905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Hospital Emergency Sticker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0168" y="1506530"/>
            <a:ext cx="1905000" cy="1905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Act Now Sticker by Jungalow®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024" y="3152729"/>
            <a:ext cx="1770471" cy="12876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6" name="Picture 8" descr="Aaahhh GIF - Spongebob Patrick Panic GIFs"/>
          <p:cNvPicPr>
            <a:picLocks noChangeAspect="1" noChangeArrowheads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29000" y="2997450"/>
            <a:ext cx="2239815" cy="1690043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Rectangle 6"/>
          <p:cNvSpPr/>
          <p:nvPr/>
        </p:nvSpPr>
        <p:spPr>
          <a:xfrm>
            <a:off x="5279769" y="572443"/>
            <a:ext cx="2893741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cap="none" spc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emergency</a:t>
            </a:r>
          </a:p>
        </p:txBody>
      </p:sp>
      <p:sp>
        <p:nvSpPr>
          <p:cNvPr id="8" name="Rectangle 7"/>
          <p:cNvSpPr/>
          <p:nvPr/>
        </p:nvSpPr>
        <p:spPr>
          <a:xfrm>
            <a:off x="4800948" y="1411301"/>
            <a:ext cx="4106079" cy="2185214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lIns="91440" tIns="45720" rIns="91440" bIns="45720">
            <a:spAutoFit/>
          </a:bodyPr>
          <a:lstStyle/>
          <a:p>
            <a:r>
              <a:rPr lang="en-US" sz="240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1. </a:t>
            </a:r>
            <a:r>
              <a:rPr lang="en-US" sz="2400" b="0" cap="none" spc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What is an </a:t>
            </a:r>
            <a:r>
              <a:rPr lang="en-US" sz="2800" b="1" cap="none" spc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emergency</a:t>
            </a:r>
            <a:r>
              <a:rPr lang="en-US" sz="2400" b="0" cap="none" spc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?</a:t>
            </a:r>
          </a:p>
          <a:p>
            <a:endParaRPr lang="en-US" sz="2400" b="0" cap="none" spc="0" dirty="0">
              <a:ln w="0"/>
              <a:solidFill>
                <a:schemeClr val="accent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  <a:p>
            <a:endParaRPr lang="en-US" b="0" cap="none" spc="0" dirty="0">
              <a:ln w="0"/>
              <a:solidFill>
                <a:schemeClr val="accent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  <a:p>
            <a:r>
              <a:rPr lang="en-US" sz="240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2. Have you ever been in or seen an </a:t>
            </a:r>
            <a:r>
              <a:rPr lang="en-US" sz="2800" b="1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emergency</a:t>
            </a:r>
            <a:r>
              <a:rPr lang="en-US" sz="240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?</a:t>
            </a:r>
          </a:p>
          <a:p>
            <a:endParaRPr lang="en-US" sz="1800" b="0" cap="none" spc="0" dirty="0">
              <a:ln w="0"/>
              <a:solidFill>
                <a:schemeClr val="accent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13" name="Google Shape;22713;p46"/>
          <p:cNvSpPr/>
          <p:nvPr/>
        </p:nvSpPr>
        <p:spPr>
          <a:xfrm>
            <a:off x="3547995" y="2487879"/>
            <a:ext cx="2101084" cy="601240"/>
          </a:xfrm>
          <a:custGeom>
            <a:avLst/>
            <a:gdLst/>
            <a:ahLst/>
            <a:cxnLst/>
            <a:rect l="l" t="t" r="r" b="b"/>
            <a:pathLst>
              <a:path w="116549" h="36397" extrusionOk="0">
                <a:moveTo>
                  <a:pt x="18199" y="1"/>
                </a:moveTo>
                <a:cubicBezTo>
                  <a:pt x="8148" y="1"/>
                  <a:pt x="1" y="8148"/>
                  <a:pt x="1" y="18198"/>
                </a:cubicBezTo>
                <a:cubicBezTo>
                  <a:pt x="1" y="28249"/>
                  <a:pt x="8148" y="36396"/>
                  <a:pt x="18199" y="36396"/>
                </a:cubicBezTo>
                <a:lnTo>
                  <a:pt x="98350" y="36396"/>
                </a:lnTo>
                <a:cubicBezTo>
                  <a:pt x="108401" y="36396"/>
                  <a:pt x="116548" y="28249"/>
                  <a:pt x="116548" y="18198"/>
                </a:cubicBezTo>
                <a:cubicBezTo>
                  <a:pt x="116548" y="8148"/>
                  <a:pt x="108401" y="1"/>
                  <a:pt x="983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2400" b="1" i="0" u="none" strike="noStrike" kern="0" cap="none" spc="0" normalizeH="0" baseline="0" noProof="0" dirty="0">
                <a:ln w="12700">
                  <a:solidFill>
                    <a:srgbClr val="FCCB25"/>
                  </a:solidFill>
                  <a:prstDash val="solid"/>
                </a:ln>
                <a:pattFill prst="ltDnDiag">
                  <a:fgClr>
                    <a:srgbClr val="FCCB25">
                      <a:lumMod val="60000"/>
                      <a:lumOff val="40000"/>
                    </a:srgbClr>
                  </a:fgClr>
                  <a:bgClr>
                    <a:srgbClr val="FFFFFF"/>
                  </a:bgClr>
                </a:patt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Lato" panose="020B0604020202020204" charset="0"/>
                <a:ea typeface="Righteous"/>
                <a:cs typeface="Righteous"/>
                <a:sym typeface="Righteous"/>
              </a:rPr>
              <a:t>emergency</a:t>
            </a:r>
            <a:endParaRPr kumimoji="0" sz="2400" b="1" i="0" u="none" strike="noStrike" kern="0" cap="none" spc="0" normalizeH="0" baseline="0" noProof="0" dirty="0">
              <a:ln w="9525">
                <a:solidFill>
                  <a:srgbClr val="FFFFFF"/>
                </a:solidFill>
                <a:prstDash val="solid"/>
              </a:ln>
              <a:solidFill>
                <a:srgbClr val="FCCB25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Lato" panose="020B0604020202020204" charset="0"/>
              <a:ea typeface="Righteous"/>
              <a:cs typeface="Righteous"/>
              <a:sym typeface="Righteous"/>
            </a:endParaRPr>
          </a:p>
        </p:txBody>
      </p:sp>
      <p:sp>
        <p:nvSpPr>
          <p:cNvPr id="22714" name="Google Shape;22714;p46"/>
          <p:cNvSpPr/>
          <p:nvPr/>
        </p:nvSpPr>
        <p:spPr>
          <a:xfrm>
            <a:off x="3547995" y="2416427"/>
            <a:ext cx="724514" cy="781734"/>
          </a:xfrm>
          <a:custGeom>
            <a:avLst/>
            <a:gdLst/>
            <a:ahLst/>
            <a:cxnLst/>
            <a:rect l="l" t="t" r="r" b="b"/>
            <a:pathLst>
              <a:path w="46773" h="50467" extrusionOk="0">
                <a:moveTo>
                  <a:pt x="25232" y="1"/>
                </a:moveTo>
                <a:cubicBezTo>
                  <a:pt x="11319" y="1"/>
                  <a:pt x="0" y="11322"/>
                  <a:pt x="0" y="25233"/>
                </a:cubicBezTo>
                <a:cubicBezTo>
                  <a:pt x="0" y="39146"/>
                  <a:pt x="11319" y="50466"/>
                  <a:pt x="25232" y="50466"/>
                </a:cubicBezTo>
                <a:lnTo>
                  <a:pt x="46773" y="50466"/>
                </a:lnTo>
                <a:lnTo>
                  <a:pt x="46773" y="49007"/>
                </a:lnTo>
                <a:lnTo>
                  <a:pt x="25232" y="49007"/>
                </a:lnTo>
                <a:cubicBezTo>
                  <a:pt x="12124" y="49007"/>
                  <a:pt x="1456" y="38344"/>
                  <a:pt x="1456" y="25233"/>
                </a:cubicBezTo>
                <a:cubicBezTo>
                  <a:pt x="1456" y="12123"/>
                  <a:pt x="12124" y="1457"/>
                  <a:pt x="25232" y="1457"/>
                </a:cubicBezTo>
                <a:lnTo>
                  <a:pt x="46773" y="1457"/>
                </a:lnTo>
                <a:lnTo>
                  <a:pt x="46773" y="1"/>
                </a:ln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15" name="Google Shape;22715;p46"/>
          <p:cNvSpPr/>
          <p:nvPr/>
        </p:nvSpPr>
        <p:spPr>
          <a:xfrm>
            <a:off x="3576187" y="3183104"/>
            <a:ext cx="837451" cy="289632"/>
          </a:xfrm>
          <a:custGeom>
            <a:avLst/>
            <a:gdLst/>
            <a:ahLst/>
            <a:cxnLst/>
            <a:rect l="l" t="t" r="r" b="b"/>
            <a:pathLst>
              <a:path w="54064" h="18698" extrusionOk="0">
                <a:moveTo>
                  <a:pt x="53821" y="0"/>
                </a:moveTo>
                <a:cubicBezTo>
                  <a:pt x="53686" y="0"/>
                  <a:pt x="53579" y="109"/>
                  <a:pt x="53579" y="242"/>
                </a:cubicBezTo>
                <a:lnTo>
                  <a:pt x="53579" y="5286"/>
                </a:lnTo>
                <a:cubicBezTo>
                  <a:pt x="53579" y="8576"/>
                  <a:pt x="50903" y="11250"/>
                  <a:pt x="47614" y="11250"/>
                </a:cubicBezTo>
                <a:lnTo>
                  <a:pt x="7205" y="11250"/>
                </a:lnTo>
                <a:cubicBezTo>
                  <a:pt x="3232" y="11250"/>
                  <a:pt x="0" y="14484"/>
                  <a:pt x="0" y="18456"/>
                </a:cubicBezTo>
                <a:cubicBezTo>
                  <a:pt x="0" y="18589"/>
                  <a:pt x="109" y="18698"/>
                  <a:pt x="242" y="18698"/>
                </a:cubicBezTo>
                <a:cubicBezTo>
                  <a:pt x="376" y="18698"/>
                  <a:pt x="485" y="18589"/>
                  <a:pt x="485" y="18456"/>
                </a:cubicBezTo>
                <a:cubicBezTo>
                  <a:pt x="485" y="14751"/>
                  <a:pt x="3499" y="11736"/>
                  <a:pt x="7202" y="11736"/>
                </a:cubicBezTo>
                <a:lnTo>
                  <a:pt x="47612" y="11736"/>
                </a:lnTo>
                <a:cubicBezTo>
                  <a:pt x="51169" y="11736"/>
                  <a:pt x="54063" y="8843"/>
                  <a:pt x="54063" y="5286"/>
                </a:cubicBezTo>
                <a:lnTo>
                  <a:pt x="54063" y="242"/>
                </a:lnTo>
                <a:cubicBezTo>
                  <a:pt x="54063" y="109"/>
                  <a:pt x="53955" y="0"/>
                  <a:pt x="53821" y="0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16" name="Google Shape;22716;p46"/>
          <p:cNvSpPr/>
          <p:nvPr/>
        </p:nvSpPr>
        <p:spPr>
          <a:xfrm>
            <a:off x="5556740" y="3442866"/>
            <a:ext cx="52263" cy="52263"/>
          </a:xfrm>
          <a:custGeom>
            <a:avLst/>
            <a:gdLst/>
            <a:ahLst/>
            <a:cxnLst/>
            <a:rect l="l" t="t" r="r" b="b"/>
            <a:pathLst>
              <a:path w="3374" h="3374" extrusionOk="0">
                <a:moveTo>
                  <a:pt x="1687" y="0"/>
                </a:moveTo>
                <a:cubicBezTo>
                  <a:pt x="755" y="0"/>
                  <a:pt x="0" y="755"/>
                  <a:pt x="0" y="1687"/>
                </a:cubicBezTo>
                <a:cubicBezTo>
                  <a:pt x="0" y="2619"/>
                  <a:pt x="755" y="3373"/>
                  <a:pt x="1687" y="3373"/>
                </a:cubicBezTo>
                <a:cubicBezTo>
                  <a:pt x="2619" y="3373"/>
                  <a:pt x="3373" y="2619"/>
                  <a:pt x="3373" y="1687"/>
                </a:cubicBezTo>
                <a:cubicBezTo>
                  <a:pt x="3373" y="755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17" name="Google Shape;22717;p46"/>
          <p:cNvSpPr/>
          <p:nvPr/>
        </p:nvSpPr>
        <p:spPr>
          <a:xfrm>
            <a:off x="3553804" y="3442866"/>
            <a:ext cx="52263" cy="52263"/>
          </a:xfrm>
          <a:custGeom>
            <a:avLst/>
            <a:gdLst/>
            <a:ahLst/>
            <a:cxnLst/>
            <a:rect l="l" t="t" r="r" b="b"/>
            <a:pathLst>
              <a:path w="3374" h="3374" extrusionOk="0">
                <a:moveTo>
                  <a:pt x="1687" y="0"/>
                </a:moveTo>
                <a:cubicBezTo>
                  <a:pt x="755" y="0"/>
                  <a:pt x="1" y="755"/>
                  <a:pt x="1" y="1687"/>
                </a:cubicBezTo>
                <a:cubicBezTo>
                  <a:pt x="1" y="2619"/>
                  <a:pt x="755" y="3373"/>
                  <a:pt x="1687" y="3373"/>
                </a:cubicBezTo>
                <a:cubicBezTo>
                  <a:pt x="2619" y="3373"/>
                  <a:pt x="3374" y="2619"/>
                  <a:pt x="3374" y="1687"/>
                </a:cubicBezTo>
                <a:cubicBezTo>
                  <a:pt x="3374" y="755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18" name="Google Shape;22718;p46"/>
          <p:cNvSpPr/>
          <p:nvPr/>
        </p:nvSpPr>
        <p:spPr>
          <a:xfrm>
            <a:off x="4749171" y="3183104"/>
            <a:ext cx="837467" cy="289632"/>
          </a:xfrm>
          <a:custGeom>
            <a:avLst/>
            <a:gdLst/>
            <a:ahLst/>
            <a:cxnLst/>
            <a:rect l="l" t="t" r="r" b="b"/>
            <a:pathLst>
              <a:path w="54065" h="18698" extrusionOk="0">
                <a:moveTo>
                  <a:pt x="242" y="0"/>
                </a:moveTo>
                <a:cubicBezTo>
                  <a:pt x="109" y="0"/>
                  <a:pt x="0" y="109"/>
                  <a:pt x="0" y="242"/>
                </a:cubicBezTo>
                <a:lnTo>
                  <a:pt x="0" y="5286"/>
                </a:lnTo>
                <a:cubicBezTo>
                  <a:pt x="0" y="8843"/>
                  <a:pt x="2895" y="11736"/>
                  <a:pt x="6451" y="11736"/>
                </a:cubicBezTo>
                <a:lnTo>
                  <a:pt x="46862" y="11736"/>
                </a:lnTo>
                <a:cubicBezTo>
                  <a:pt x="50567" y="11736"/>
                  <a:pt x="53580" y="14751"/>
                  <a:pt x="53580" y="18456"/>
                </a:cubicBezTo>
                <a:cubicBezTo>
                  <a:pt x="53580" y="18589"/>
                  <a:pt x="53689" y="18698"/>
                  <a:pt x="53822" y="18698"/>
                </a:cubicBezTo>
                <a:cubicBezTo>
                  <a:pt x="53957" y="18698"/>
                  <a:pt x="54064" y="18589"/>
                  <a:pt x="54063" y="18456"/>
                </a:cubicBezTo>
                <a:cubicBezTo>
                  <a:pt x="54063" y="14484"/>
                  <a:pt x="50831" y="11250"/>
                  <a:pt x="46858" y="11250"/>
                </a:cubicBezTo>
                <a:lnTo>
                  <a:pt x="6449" y="11250"/>
                </a:lnTo>
                <a:cubicBezTo>
                  <a:pt x="3160" y="11250"/>
                  <a:pt x="484" y="8576"/>
                  <a:pt x="484" y="5286"/>
                </a:cubicBezTo>
                <a:lnTo>
                  <a:pt x="484" y="242"/>
                </a:lnTo>
                <a:cubicBezTo>
                  <a:pt x="484" y="109"/>
                  <a:pt x="376" y="0"/>
                  <a:pt x="242" y="0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19" name="Google Shape;22719;p46"/>
          <p:cNvSpPr/>
          <p:nvPr/>
        </p:nvSpPr>
        <p:spPr>
          <a:xfrm>
            <a:off x="4726819" y="3160766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5" y="1"/>
                </a:moveTo>
                <a:cubicBezTo>
                  <a:pt x="753" y="1"/>
                  <a:pt x="0" y="754"/>
                  <a:pt x="0" y="1686"/>
                </a:cubicBezTo>
                <a:cubicBezTo>
                  <a:pt x="0" y="2618"/>
                  <a:pt x="753" y="3372"/>
                  <a:pt x="1685" y="3372"/>
                </a:cubicBezTo>
                <a:cubicBezTo>
                  <a:pt x="2617" y="3372"/>
                  <a:pt x="3372" y="2618"/>
                  <a:pt x="3372" y="1686"/>
                </a:cubicBezTo>
                <a:cubicBezTo>
                  <a:pt x="3372" y="754"/>
                  <a:pt x="2617" y="1"/>
                  <a:pt x="16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0" name="Google Shape;22720;p46"/>
          <p:cNvSpPr/>
          <p:nvPr/>
        </p:nvSpPr>
        <p:spPr>
          <a:xfrm>
            <a:off x="4383756" y="3160766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7" y="1"/>
                </a:moveTo>
                <a:cubicBezTo>
                  <a:pt x="755" y="1"/>
                  <a:pt x="1" y="754"/>
                  <a:pt x="1" y="1686"/>
                </a:cubicBezTo>
                <a:cubicBezTo>
                  <a:pt x="1" y="2618"/>
                  <a:pt x="755" y="3372"/>
                  <a:pt x="1687" y="3372"/>
                </a:cubicBezTo>
                <a:cubicBezTo>
                  <a:pt x="2619" y="3372"/>
                  <a:pt x="3372" y="2618"/>
                  <a:pt x="3372" y="1686"/>
                </a:cubicBezTo>
                <a:cubicBezTo>
                  <a:pt x="3372" y="754"/>
                  <a:pt x="2619" y="1"/>
                  <a:pt x="16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1" name="Google Shape;22721;p46"/>
          <p:cNvSpPr/>
          <p:nvPr/>
        </p:nvSpPr>
        <p:spPr>
          <a:xfrm>
            <a:off x="4749171" y="2141841"/>
            <a:ext cx="837436" cy="289632"/>
          </a:xfrm>
          <a:custGeom>
            <a:avLst/>
            <a:gdLst/>
            <a:ahLst/>
            <a:cxnLst/>
            <a:rect l="l" t="t" r="r" b="b"/>
            <a:pathLst>
              <a:path w="54063" h="18698" extrusionOk="0">
                <a:moveTo>
                  <a:pt x="53821" y="1"/>
                </a:moveTo>
                <a:cubicBezTo>
                  <a:pt x="53687" y="1"/>
                  <a:pt x="53579" y="108"/>
                  <a:pt x="53579" y="243"/>
                </a:cubicBezTo>
                <a:cubicBezTo>
                  <a:pt x="53579" y="3946"/>
                  <a:pt x="50564" y="6961"/>
                  <a:pt x="46861" y="6961"/>
                </a:cubicBezTo>
                <a:lnTo>
                  <a:pt x="6451" y="6961"/>
                </a:lnTo>
                <a:cubicBezTo>
                  <a:pt x="2895" y="6961"/>
                  <a:pt x="0" y="9857"/>
                  <a:pt x="0" y="13412"/>
                </a:cubicBezTo>
                <a:lnTo>
                  <a:pt x="0" y="18455"/>
                </a:lnTo>
                <a:cubicBezTo>
                  <a:pt x="0" y="18590"/>
                  <a:pt x="109" y="18697"/>
                  <a:pt x="242" y="18697"/>
                </a:cubicBezTo>
                <a:cubicBezTo>
                  <a:pt x="379" y="18697"/>
                  <a:pt x="487" y="18590"/>
                  <a:pt x="486" y="18455"/>
                </a:cubicBezTo>
                <a:lnTo>
                  <a:pt x="486" y="13412"/>
                </a:lnTo>
                <a:cubicBezTo>
                  <a:pt x="486" y="10122"/>
                  <a:pt x="3162" y="7447"/>
                  <a:pt x="6451" y="7447"/>
                </a:cubicBezTo>
                <a:lnTo>
                  <a:pt x="46858" y="7447"/>
                </a:lnTo>
                <a:cubicBezTo>
                  <a:pt x="50831" y="7447"/>
                  <a:pt x="54063" y="4215"/>
                  <a:pt x="54063" y="243"/>
                </a:cubicBezTo>
                <a:cubicBezTo>
                  <a:pt x="54063" y="108"/>
                  <a:pt x="53954" y="1"/>
                  <a:pt x="53821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2" name="Google Shape;22722;p46"/>
          <p:cNvSpPr/>
          <p:nvPr/>
        </p:nvSpPr>
        <p:spPr>
          <a:xfrm>
            <a:off x="3576156" y="2141841"/>
            <a:ext cx="837482" cy="289632"/>
          </a:xfrm>
          <a:custGeom>
            <a:avLst/>
            <a:gdLst/>
            <a:ahLst/>
            <a:cxnLst/>
            <a:rect l="l" t="t" r="r" b="b"/>
            <a:pathLst>
              <a:path w="54066" h="18698" extrusionOk="0">
                <a:moveTo>
                  <a:pt x="243" y="1"/>
                </a:moveTo>
                <a:cubicBezTo>
                  <a:pt x="108" y="1"/>
                  <a:pt x="1" y="108"/>
                  <a:pt x="1" y="243"/>
                </a:cubicBezTo>
                <a:cubicBezTo>
                  <a:pt x="1" y="4216"/>
                  <a:pt x="3233" y="7447"/>
                  <a:pt x="7204" y="7447"/>
                </a:cubicBezTo>
                <a:lnTo>
                  <a:pt x="47616" y="7447"/>
                </a:lnTo>
                <a:cubicBezTo>
                  <a:pt x="50905" y="7447"/>
                  <a:pt x="53581" y="10122"/>
                  <a:pt x="53581" y="13412"/>
                </a:cubicBezTo>
                <a:lnTo>
                  <a:pt x="53581" y="18455"/>
                </a:lnTo>
                <a:cubicBezTo>
                  <a:pt x="53581" y="18590"/>
                  <a:pt x="53688" y="18697"/>
                  <a:pt x="53823" y="18697"/>
                </a:cubicBezTo>
                <a:cubicBezTo>
                  <a:pt x="53957" y="18697"/>
                  <a:pt x="54065" y="18590"/>
                  <a:pt x="54062" y="18455"/>
                </a:cubicBezTo>
                <a:lnTo>
                  <a:pt x="54062" y="13412"/>
                </a:lnTo>
                <a:cubicBezTo>
                  <a:pt x="54062" y="9854"/>
                  <a:pt x="51169" y="6961"/>
                  <a:pt x="47611" y="6961"/>
                </a:cubicBezTo>
                <a:lnTo>
                  <a:pt x="7203" y="6961"/>
                </a:lnTo>
                <a:cubicBezTo>
                  <a:pt x="3498" y="6961"/>
                  <a:pt x="485" y="3946"/>
                  <a:pt x="485" y="243"/>
                </a:cubicBezTo>
                <a:cubicBezTo>
                  <a:pt x="485" y="108"/>
                  <a:pt x="377" y="1"/>
                  <a:pt x="243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3" name="Google Shape;22723;p46"/>
          <p:cNvSpPr/>
          <p:nvPr/>
        </p:nvSpPr>
        <p:spPr>
          <a:xfrm>
            <a:off x="5556740" y="2119503"/>
            <a:ext cx="52263" cy="52248"/>
          </a:xfrm>
          <a:custGeom>
            <a:avLst/>
            <a:gdLst/>
            <a:ahLst/>
            <a:cxnLst/>
            <a:rect l="l" t="t" r="r" b="b"/>
            <a:pathLst>
              <a:path w="3374" h="3373" extrusionOk="0">
                <a:moveTo>
                  <a:pt x="1687" y="0"/>
                </a:moveTo>
                <a:cubicBezTo>
                  <a:pt x="755" y="0"/>
                  <a:pt x="0" y="754"/>
                  <a:pt x="0" y="1687"/>
                </a:cubicBezTo>
                <a:cubicBezTo>
                  <a:pt x="0" y="2619"/>
                  <a:pt x="755" y="3373"/>
                  <a:pt x="1687" y="3373"/>
                </a:cubicBezTo>
                <a:cubicBezTo>
                  <a:pt x="2619" y="3370"/>
                  <a:pt x="3373" y="2617"/>
                  <a:pt x="3373" y="1687"/>
                </a:cubicBezTo>
                <a:cubicBezTo>
                  <a:pt x="3373" y="754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4" name="Google Shape;22724;p46"/>
          <p:cNvSpPr/>
          <p:nvPr/>
        </p:nvSpPr>
        <p:spPr>
          <a:xfrm>
            <a:off x="3553804" y="2119503"/>
            <a:ext cx="52263" cy="52248"/>
          </a:xfrm>
          <a:custGeom>
            <a:avLst/>
            <a:gdLst/>
            <a:ahLst/>
            <a:cxnLst/>
            <a:rect l="l" t="t" r="r" b="b"/>
            <a:pathLst>
              <a:path w="3374" h="3373" extrusionOk="0">
                <a:moveTo>
                  <a:pt x="1687" y="0"/>
                </a:moveTo>
                <a:cubicBezTo>
                  <a:pt x="755" y="0"/>
                  <a:pt x="1" y="754"/>
                  <a:pt x="1" y="1687"/>
                </a:cubicBezTo>
                <a:cubicBezTo>
                  <a:pt x="1" y="2619"/>
                  <a:pt x="755" y="3373"/>
                  <a:pt x="1687" y="3373"/>
                </a:cubicBezTo>
                <a:cubicBezTo>
                  <a:pt x="2619" y="3370"/>
                  <a:pt x="3374" y="2617"/>
                  <a:pt x="3374" y="1687"/>
                </a:cubicBezTo>
                <a:cubicBezTo>
                  <a:pt x="3374" y="754"/>
                  <a:pt x="2619" y="0"/>
                  <a:pt x="16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5" name="Google Shape;22725;p46"/>
          <p:cNvSpPr/>
          <p:nvPr/>
        </p:nvSpPr>
        <p:spPr>
          <a:xfrm>
            <a:off x="4726819" y="2401603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5" y="1"/>
                </a:moveTo>
                <a:cubicBezTo>
                  <a:pt x="753" y="1"/>
                  <a:pt x="0" y="754"/>
                  <a:pt x="0" y="1686"/>
                </a:cubicBezTo>
                <a:cubicBezTo>
                  <a:pt x="0" y="2618"/>
                  <a:pt x="753" y="3372"/>
                  <a:pt x="1685" y="3372"/>
                </a:cubicBezTo>
                <a:cubicBezTo>
                  <a:pt x="2617" y="3372"/>
                  <a:pt x="3372" y="2616"/>
                  <a:pt x="3372" y="1686"/>
                </a:cubicBezTo>
                <a:cubicBezTo>
                  <a:pt x="3372" y="754"/>
                  <a:pt x="2617" y="1"/>
                  <a:pt x="16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6" name="Google Shape;22726;p46"/>
          <p:cNvSpPr/>
          <p:nvPr/>
        </p:nvSpPr>
        <p:spPr>
          <a:xfrm>
            <a:off x="4383756" y="2401603"/>
            <a:ext cx="52232" cy="52248"/>
          </a:xfrm>
          <a:custGeom>
            <a:avLst/>
            <a:gdLst/>
            <a:ahLst/>
            <a:cxnLst/>
            <a:rect l="l" t="t" r="r" b="b"/>
            <a:pathLst>
              <a:path w="3372" h="3373" extrusionOk="0">
                <a:moveTo>
                  <a:pt x="1687" y="1"/>
                </a:moveTo>
                <a:cubicBezTo>
                  <a:pt x="755" y="1"/>
                  <a:pt x="1" y="754"/>
                  <a:pt x="1" y="1686"/>
                </a:cubicBezTo>
                <a:cubicBezTo>
                  <a:pt x="1" y="2618"/>
                  <a:pt x="755" y="3372"/>
                  <a:pt x="1687" y="3372"/>
                </a:cubicBezTo>
                <a:cubicBezTo>
                  <a:pt x="2619" y="3372"/>
                  <a:pt x="3372" y="2616"/>
                  <a:pt x="3372" y="1686"/>
                </a:cubicBezTo>
                <a:cubicBezTo>
                  <a:pt x="3372" y="754"/>
                  <a:pt x="2619" y="1"/>
                  <a:pt x="168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7" name="Google Shape;22727;p46"/>
          <p:cNvSpPr/>
          <p:nvPr/>
        </p:nvSpPr>
        <p:spPr>
          <a:xfrm>
            <a:off x="4890257" y="2416427"/>
            <a:ext cx="724576" cy="781734"/>
          </a:xfrm>
          <a:custGeom>
            <a:avLst/>
            <a:gdLst/>
            <a:ahLst/>
            <a:cxnLst/>
            <a:rect l="l" t="t" r="r" b="b"/>
            <a:pathLst>
              <a:path w="46777" h="50467" extrusionOk="0">
                <a:moveTo>
                  <a:pt x="1" y="1"/>
                </a:moveTo>
                <a:lnTo>
                  <a:pt x="1" y="1458"/>
                </a:lnTo>
                <a:lnTo>
                  <a:pt x="21544" y="1458"/>
                </a:lnTo>
                <a:cubicBezTo>
                  <a:pt x="34653" y="1458"/>
                  <a:pt x="45320" y="12123"/>
                  <a:pt x="45320" y="25233"/>
                </a:cubicBezTo>
                <a:cubicBezTo>
                  <a:pt x="45320" y="38344"/>
                  <a:pt x="34653" y="49009"/>
                  <a:pt x="21544" y="49009"/>
                </a:cubicBezTo>
                <a:lnTo>
                  <a:pt x="1" y="49009"/>
                </a:lnTo>
                <a:lnTo>
                  <a:pt x="1" y="50466"/>
                </a:lnTo>
                <a:lnTo>
                  <a:pt x="21544" y="50466"/>
                </a:lnTo>
                <a:cubicBezTo>
                  <a:pt x="35457" y="50466"/>
                  <a:pt x="46776" y="39146"/>
                  <a:pt x="46776" y="25233"/>
                </a:cubicBezTo>
                <a:cubicBezTo>
                  <a:pt x="46776" y="11322"/>
                  <a:pt x="35457" y="1"/>
                  <a:pt x="21544" y="1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28" name="Google Shape;22728;p46"/>
          <p:cNvSpPr txBox="1"/>
          <p:nvPr/>
        </p:nvSpPr>
        <p:spPr>
          <a:xfrm>
            <a:off x="1152036" y="3418410"/>
            <a:ext cx="1666500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2000" b="0" i="0" u="sng" strike="noStrike" kern="0" cap="none" spc="0" normalizeH="0" baseline="0" noProof="0" dirty="0">
                <a:ln>
                  <a:noFill/>
                </a:ln>
                <a:solidFill>
                  <a:srgbClr val="F88097"/>
                </a:solidFill>
                <a:effectLst/>
                <a:uLnTx/>
                <a:uFillTx/>
                <a:latin typeface="Righteous"/>
                <a:ea typeface="Righteous"/>
                <a:cs typeface="Righteous"/>
                <a:sym typeface="Righteous"/>
              </a:rPr>
              <a:t>definition</a:t>
            </a:r>
            <a:endParaRPr kumimoji="0" sz="2000" b="0" i="0" u="sng" strike="noStrike" kern="0" cap="none" spc="0" normalizeH="0" baseline="0" noProof="0" dirty="0">
              <a:ln>
                <a:noFill/>
              </a:ln>
              <a:solidFill>
                <a:srgbClr val="F88097"/>
              </a:solidFill>
              <a:effectLst/>
              <a:uLnTx/>
              <a:uFillTx/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29" name="Google Shape;22729;p46"/>
          <p:cNvSpPr txBox="1"/>
          <p:nvPr/>
        </p:nvSpPr>
        <p:spPr>
          <a:xfrm>
            <a:off x="925219" y="3931908"/>
            <a:ext cx="2327600" cy="7121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a sudden and dangerous situation that needs</a:t>
            </a:r>
            <a:r>
              <a:rPr kumimoji="0" lang="en-US" sz="1400" b="1" i="0" u="none" strike="noStrike" kern="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 quick action</a:t>
            </a:r>
            <a:endParaRPr kumimoji="0" lang="en-US" sz="14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"/>
              <a:ea typeface="Lato"/>
              <a:cs typeface="Lato"/>
              <a:sym typeface="Lato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22730" name="Google Shape;22730;p46"/>
          <p:cNvGrpSpPr/>
          <p:nvPr/>
        </p:nvGrpSpPr>
        <p:grpSpPr>
          <a:xfrm>
            <a:off x="2924459" y="3551610"/>
            <a:ext cx="1037144" cy="619414"/>
            <a:chOff x="2924459" y="3551610"/>
            <a:chExt cx="1037144" cy="619414"/>
          </a:xfrm>
        </p:grpSpPr>
        <p:sp>
          <p:nvSpPr>
            <p:cNvPr id="22731" name="Google Shape;22731;p46"/>
            <p:cNvSpPr/>
            <p:nvPr/>
          </p:nvSpPr>
          <p:spPr>
            <a:xfrm>
              <a:off x="3198271" y="3551610"/>
              <a:ext cx="763332" cy="619414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7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7" y="39988"/>
                  </a:cubicBezTo>
                  <a:lnTo>
                    <a:pt x="41282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79"/>
                    <a:pt x="45697" y="0"/>
                    <a:pt x="412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22733" name="Google Shape;22733;p46"/>
            <p:cNvCxnSpPr/>
            <p:nvPr/>
          </p:nvCxnSpPr>
          <p:spPr>
            <a:xfrm>
              <a:off x="2924459" y="3641548"/>
              <a:ext cx="314700" cy="0"/>
            </a:xfrm>
            <a:prstGeom prst="straightConnector1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22734" name="Google Shape;22734;p46"/>
          <p:cNvSpPr txBox="1"/>
          <p:nvPr/>
        </p:nvSpPr>
        <p:spPr>
          <a:xfrm>
            <a:off x="773875" y="1319799"/>
            <a:ext cx="2032834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0" i="0" u="sng" strike="noStrike" kern="0" cap="none" spc="0" normalizeH="0" baseline="0" noProof="0" dirty="0">
                <a:ln>
                  <a:noFill/>
                </a:ln>
                <a:solidFill>
                  <a:srgbClr val="3FB6B5"/>
                </a:solidFill>
                <a:effectLst/>
                <a:uLnTx/>
                <a:uFillTx/>
                <a:latin typeface="Righteous"/>
                <a:ea typeface="Righteous"/>
                <a:cs typeface="Righteous"/>
                <a:sym typeface="Righteous"/>
              </a:rPr>
              <a:t>p</a:t>
            </a:r>
            <a:r>
              <a:rPr kumimoji="0" lang="en" sz="2000" b="0" i="0" u="sng" strike="noStrike" kern="0" cap="none" spc="0" normalizeH="0" baseline="0" noProof="0" dirty="0">
                <a:ln>
                  <a:noFill/>
                </a:ln>
                <a:solidFill>
                  <a:srgbClr val="3FB6B5"/>
                </a:solidFill>
                <a:effectLst/>
                <a:uLnTx/>
                <a:uFillTx/>
                <a:latin typeface="Righteous"/>
                <a:ea typeface="Righteous"/>
                <a:cs typeface="Righteous"/>
                <a:sym typeface="Righteous"/>
              </a:rPr>
              <a:t>art of speech</a:t>
            </a:r>
            <a:endParaRPr kumimoji="0" sz="2000" b="0" i="0" u="sng" strike="noStrike" kern="0" cap="none" spc="0" normalizeH="0" baseline="0" noProof="0" dirty="0">
              <a:ln>
                <a:noFill/>
              </a:ln>
              <a:solidFill>
                <a:srgbClr val="3FB6B5"/>
              </a:solidFill>
              <a:effectLst/>
              <a:uLnTx/>
              <a:uFillTx/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35" name="Google Shape;22735;p46"/>
          <p:cNvSpPr txBox="1"/>
          <p:nvPr/>
        </p:nvSpPr>
        <p:spPr>
          <a:xfrm>
            <a:off x="1000686" y="1641236"/>
            <a:ext cx="1666500" cy="51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n</a:t>
            </a:r>
            <a:r>
              <a:rPr kumimoji="0" lang="en" sz="1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oun </a:t>
            </a:r>
            <a:endParaRPr kumimoji="0" sz="1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22736" name="Google Shape;22736;p46"/>
          <p:cNvGrpSpPr/>
          <p:nvPr/>
        </p:nvGrpSpPr>
        <p:grpSpPr>
          <a:xfrm>
            <a:off x="2914176" y="1443524"/>
            <a:ext cx="1047427" cy="619445"/>
            <a:chOff x="2914176" y="1443524"/>
            <a:chExt cx="1047427" cy="619445"/>
          </a:xfrm>
        </p:grpSpPr>
        <p:sp>
          <p:nvSpPr>
            <p:cNvPr id="22737" name="Google Shape;22737;p46"/>
            <p:cNvSpPr/>
            <p:nvPr/>
          </p:nvSpPr>
          <p:spPr>
            <a:xfrm>
              <a:off x="3198271" y="1443524"/>
              <a:ext cx="763332" cy="619445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7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7" y="39989"/>
                  </a:cubicBezTo>
                  <a:lnTo>
                    <a:pt x="41282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80"/>
                    <a:pt x="45697" y="1"/>
                    <a:pt x="41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22745" name="Google Shape;22745;p46"/>
            <p:cNvCxnSpPr/>
            <p:nvPr/>
          </p:nvCxnSpPr>
          <p:spPr>
            <a:xfrm>
              <a:off x="2914176" y="1552011"/>
              <a:ext cx="3327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22746" name="Google Shape;22746;p46"/>
          <p:cNvSpPr txBox="1"/>
          <p:nvPr/>
        </p:nvSpPr>
        <p:spPr>
          <a:xfrm>
            <a:off x="6370610" y="1325611"/>
            <a:ext cx="1929139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2000" b="0" i="0" u="sng" strike="noStrike" kern="0" cap="none" spc="0" normalizeH="0" baseline="0" noProof="0" dirty="0">
                <a:ln>
                  <a:noFill/>
                </a:ln>
                <a:solidFill>
                  <a:srgbClr val="D74762"/>
                </a:solidFill>
                <a:effectLst/>
                <a:uLnTx/>
                <a:uFillTx/>
                <a:latin typeface="Righteous"/>
                <a:ea typeface="Righteous"/>
                <a:cs typeface="Righteous"/>
                <a:sym typeface="Righteous"/>
              </a:rPr>
              <a:t>pronunciation</a:t>
            </a:r>
            <a:endParaRPr kumimoji="0" sz="2000" b="0" i="0" u="sng" strike="noStrike" kern="0" cap="none" spc="0" normalizeH="0" baseline="0" noProof="0" dirty="0">
              <a:ln>
                <a:noFill/>
              </a:ln>
              <a:solidFill>
                <a:srgbClr val="D74762"/>
              </a:solidFill>
              <a:effectLst/>
              <a:uLnTx/>
              <a:uFillTx/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47" name="Google Shape;22747;p46"/>
          <p:cNvSpPr txBox="1"/>
          <p:nvPr/>
        </p:nvSpPr>
        <p:spPr>
          <a:xfrm>
            <a:off x="6378850" y="1678550"/>
            <a:ext cx="1920900" cy="51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22748" name="Google Shape;22748;p46"/>
          <p:cNvGrpSpPr/>
          <p:nvPr/>
        </p:nvGrpSpPr>
        <p:grpSpPr>
          <a:xfrm>
            <a:off x="5201223" y="1443524"/>
            <a:ext cx="1037130" cy="619445"/>
            <a:chOff x="5201223" y="1443524"/>
            <a:chExt cx="1037130" cy="619445"/>
          </a:xfrm>
        </p:grpSpPr>
        <p:sp>
          <p:nvSpPr>
            <p:cNvPr id="22749" name="Google Shape;22749;p46"/>
            <p:cNvSpPr/>
            <p:nvPr/>
          </p:nvSpPr>
          <p:spPr>
            <a:xfrm>
              <a:off x="5201223" y="1443524"/>
              <a:ext cx="763332" cy="619445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5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5" y="39989"/>
                  </a:cubicBezTo>
                  <a:lnTo>
                    <a:pt x="41282" y="39989"/>
                  </a:lnTo>
                  <a:cubicBezTo>
                    <a:pt x="45698" y="39989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80"/>
                    <a:pt x="45698" y="1"/>
                    <a:pt x="4128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22753" name="Google Shape;22753;p46"/>
            <p:cNvCxnSpPr/>
            <p:nvPr/>
          </p:nvCxnSpPr>
          <p:spPr>
            <a:xfrm rot="10800000">
              <a:off x="5887653" y="1552011"/>
              <a:ext cx="350700" cy="0"/>
            </a:xfrm>
            <a:prstGeom prst="straightConnector1">
              <a:avLst/>
            </a:prstGeom>
            <a:noFill/>
            <a:ln w="9525" cap="flat" cmpd="sng">
              <a:solidFill>
                <a:schemeClr val="accent6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22754" name="Google Shape;22754;p46"/>
          <p:cNvSpPr txBox="1"/>
          <p:nvPr/>
        </p:nvSpPr>
        <p:spPr>
          <a:xfrm>
            <a:off x="6370611" y="3424223"/>
            <a:ext cx="1678500" cy="39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2000" b="0" i="0" u="sng" strike="noStrike" kern="0" cap="none" spc="0" normalizeH="0" baseline="0" noProof="0" dirty="0">
                <a:ln>
                  <a:noFill/>
                </a:ln>
                <a:solidFill>
                  <a:srgbClr val="2558A4"/>
                </a:solidFill>
                <a:effectLst/>
                <a:uLnTx/>
                <a:uFillTx/>
                <a:latin typeface="Righteous"/>
                <a:ea typeface="Righteous"/>
                <a:cs typeface="Righteous"/>
                <a:sym typeface="Righteous"/>
              </a:rPr>
              <a:t>example</a:t>
            </a:r>
            <a:endParaRPr kumimoji="0" sz="2000" b="0" i="0" u="sng" strike="noStrike" kern="0" cap="none" spc="0" normalizeH="0" baseline="0" noProof="0" dirty="0">
              <a:ln>
                <a:noFill/>
              </a:ln>
              <a:solidFill>
                <a:srgbClr val="2558A4"/>
              </a:solidFill>
              <a:effectLst/>
              <a:uLnTx/>
              <a:uFillTx/>
              <a:latin typeface="Righteous"/>
              <a:ea typeface="Righteous"/>
              <a:cs typeface="Righteous"/>
              <a:sym typeface="Righteous"/>
            </a:endParaRPr>
          </a:p>
        </p:txBody>
      </p:sp>
      <p:sp>
        <p:nvSpPr>
          <p:cNvPr id="22755" name="Google Shape;22755;p46"/>
          <p:cNvSpPr txBox="1"/>
          <p:nvPr/>
        </p:nvSpPr>
        <p:spPr>
          <a:xfrm>
            <a:off x="6152679" y="3768929"/>
            <a:ext cx="2680405" cy="9946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 sz="1600" b="1" dirty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You</a:t>
            </a: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 should call </a:t>
            </a:r>
            <a:r>
              <a:rPr lang="en-US" sz="1600" b="1" dirty="0">
                <a:solidFill>
                  <a:srgbClr val="FFFFFF"/>
                </a:solidFill>
                <a:latin typeface="Lato"/>
                <a:ea typeface="Lato"/>
                <a:cs typeface="Lato"/>
                <a:sym typeface="Lato"/>
              </a:rPr>
              <a:t>911</a:t>
            </a: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 when there is an 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CCB25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emergency</a:t>
            </a: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Lato"/>
                <a:ea typeface="Lato"/>
                <a:cs typeface="Lato"/>
                <a:sym typeface="Lato"/>
              </a:rPr>
              <a:t>.</a:t>
            </a:r>
            <a:endParaRPr kumimoji="0" sz="16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22756" name="Google Shape;22756;p46"/>
          <p:cNvGrpSpPr/>
          <p:nvPr/>
        </p:nvGrpSpPr>
        <p:grpSpPr>
          <a:xfrm>
            <a:off x="5201223" y="3551610"/>
            <a:ext cx="1037130" cy="619414"/>
            <a:chOff x="5201223" y="3551610"/>
            <a:chExt cx="1037130" cy="619414"/>
          </a:xfrm>
        </p:grpSpPr>
        <p:sp>
          <p:nvSpPr>
            <p:cNvPr id="22757" name="Google Shape;22757;p46"/>
            <p:cNvSpPr/>
            <p:nvPr/>
          </p:nvSpPr>
          <p:spPr>
            <a:xfrm>
              <a:off x="5201223" y="3551610"/>
              <a:ext cx="763332" cy="619414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5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5" y="39988"/>
                  </a:cubicBezTo>
                  <a:lnTo>
                    <a:pt x="41282" y="39988"/>
                  </a:lnTo>
                  <a:cubicBezTo>
                    <a:pt x="45698" y="39988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79"/>
                    <a:pt x="45698" y="0"/>
                    <a:pt x="412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cxnSp>
          <p:nvCxnSpPr>
            <p:cNvPr id="22762" name="Google Shape;22762;p46"/>
            <p:cNvCxnSpPr/>
            <p:nvPr/>
          </p:nvCxnSpPr>
          <p:spPr>
            <a:xfrm rot="10800000">
              <a:off x="5887653" y="3641548"/>
              <a:ext cx="350700" cy="0"/>
            </a:xfrm>
            <a:prstGeom prst="straightConnector1">
              <a:avLst/>
            </a:prstGeom>
            <a:noFill/>
            <a:ln w="9525" cap="flat" cmpd="sng">
              <a:solidFill>
                <a:schemeClr val="accent3"/>
              </a:solidFill>
              <a:prstDash val="solid"/>
              <a:round/>
              <a:headEnd type="oval" w="med" len="med"/>
              <a:tailEnd type="none" w="med" len="med"/>
            </a:ln>
          </p:spPr>
        </p:cxnSp>
      </p:grpSp>
      <p:sp>
        <p:nvSpPr>
          <p:cNvPr id="54" name="Google Shape;22572;p38"/>
          <p:cNvSpPr txBox="1">
            <a:spLocks/>
          </p:cNvSpPr>
          <p:nvPr/>
        </p:nvSpPr>
        <p:spPr>
          <a:xfrm>
            <a:off x="4171308" y="1700918"/>
            <a:ext cx="820191" cy="665614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3200" b="1" i="0" u="none" strike="noStrike" kern="0" cap="none" spc="0" normalizeH="0" baseline="0" noProof="0" dirty="0">
                <a:ln w="12700">
                  <a:solidFill>
                    <a:srgbClr val="FCCB25"/>
                  </a:solidFill>
                  <a:prstDash val="solid"/>
                </a:ln>
                <a:pattFill prst="ltDnDiag">
                  <a:fgClr>
                    <a:srgbClr val="FCCB25">
                      <a:lumMod val="60000"/>
                      <a:lumOff val="40000"/>
                    </a:srgbClr>
                  </a:fgClr>
                  <a:bgClr>
                    <a:srgbClr val="FFFFFF"/>
                  </a:bgClr>
                </a:pattFill>
                <a:effectLst/>
                <a:uLnTx/>
                <a:uFillTx/>
                <a:latin typeface="Arial"/>
                <a:cs typeface="Arial"/>
                <a:sym typeface="Arial"/>
              </a:rPr>
              <a:t>01</a:t>
            </a:r>
            <a:endParaRPr kumimoji="0" lang="en" sz="1200" b="1" i="0" u="none" strike="noStrike" kern="0" cap="none" spc="0" normalizeH="0" baseline="0" noProof="0" dirty="0">
              <a:ln w="12700">
                <a:solidFill>
                  <a:srgbClr val="FCCB25"/>
                </a:solidFill>
                <a:prstDash val="solid"/>
              </a:ln>
              <a:pattFill prst="ltDnDiag">
                <a:fgClr>
                  <a:srgbClr val="FCCB25">
                    <a:lumMod val="60000"/>
                    <a:lumOff val="40000"/>
                  </a:srgbClr>
                </a:fgClr>
                <a:bgClr>
                  <a:srgbClr val="FFFFFF"/>
                </a:bgClr>
              </a:patt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5" name="Google Shape;28697;p76"/>
          <p:cNvGrpSpPr/>
          <p:nvPr/>
        </p:nvGrpSpPr>
        <p:grpSpPr>
          <a:xfrm>
            <a:off x="3401861" y="1582330"/>
            <a:ext cx="339253" cy="339253"/>
            <a:chOff x="1492675" y="4992125"/>
            <a:chExt cx="481825" cy="481825"/>
          </a:xfrm>
          <a:solidFill>
            <a:schemeClr val="bg1"/>
          </a:solidFill>
        </p:grpSpPr>
        <p:sp>
          <p:nvSpPr>
            <p:cNvPr id="56" name="Google Shape;28698;p76"/>
            <p:cNvSpPr/>
            <p:nvPr/>
          </p:nvSpPr>
          <p:spPr>
            <a:xfrm>
              <a:off x="149267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728" y="5990"/>
                  </a:moveTo>
                  <a:cubicBezTo>
                    <a:pt x="13161" y="5990"/>
                    <a:pt x="13595" y="6156"/>
                    <a:pt x="13925" y="6487"/>
                  </a:cubicBezTo>
                  <a:cubicBezTo>
                    <a:pt x="14587" y="7149"/>
                    <a:pt x="14587" y="8221"/>
                    <a:pt x="13928" y="8884"/>
                  </a:cubicBezTo>
                  <a:lnTo>
                    <a:pt x="10028" y="12780"/>
                  </a:lnTo>
                  <a:cubicBezTo>
                    <a:pt x="9709" y="13100"/>
                    <a:pt x="9278" y="13280"/>
                    <a:pt x="8830" y="13280"/>
                  </a:cubicBezTo>
                  <a:lnTo>
                    <a:pt x="8815" y="13280"/>
                  </a:lnTo>
                  <a:cubicBezTo>
                    <a:pt x="8811" y="13280"/>
                    <a:pt x="8807" y="13280"/>
                    <a:pt x="8804" y="13280"/>
                  </a:cubicBezTo>
                  <a:cubicBezTo>
                    <a:pt x="8362" y="13280"/>
                    <a:pt x="7936" y="13103"/>
                    <a:pt x="7622" y="12789"/>
                  </a:cubicBezTo>
                  <a:lnTo>
                    <a:pt x="5346" y="10528"/>
                  </a:lnTo>
                  <a:cubicBezTo>
                    <a:pt x="4632" y="9877"/>
                    <a:pt x="4605" y="8760"/>
                    <a:pt x="5288" y="8077"/>
                  </a:cubicBezTo>
                  <a:cubicBezTo>
                    <a:pt x="5620" y="7745"/>
                    <a:pt x="6053" y="7581"/>
                    <a:pt x="6485" y="7581"/>
                  </a:cubicBezTo>
                  <a:cubicBezTo>
                    <a:pt x="6944" y="7581"/>
                    <a:pt x="7402" y="7766"/>
                    <a:pt x="7737" y="8134"/>
                  </a:cubicBezTo>
                  <a:lnTo>
                    <a:pt x="8812" y="9206"/>
                  </a:lnTo>
                  <a:lnTo>
                    <a:pt x="11531" y="6487"/>
                  </a:lnTo>
                  <a:cubicBezTo>
                    <a:pt x="11861" y="6156"/>
                    <a:pt x="12294" y="5990"/>
                    <a:pt x="12728" y="5990"/>
                  </a:cubicBezTo>
                  <a:close/>
                  <a:moveTo>
                    <a:pt x="9637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3" y="4686"/>
                    <a:pt x="1" y="7098"/>
                    <a:pt x="1" y="9637"/>
                  </a:cubicBezTo>
                  <a:cubicBezTo>
                    <a:pt x="1" y="12175"/>
                    <a:pt x="1013" y="14587"/>
                    <a:pt x="2849" y="16424"/>
                  </a:cubicBezTo>
                  <a:cubicBezTo>
                    <a:pt x="4686" y="18261"/>
                    <a:pt x="7095" y="19273"/>
                    <a:pt x="9637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58" y="14587"/>
                    <a:pt x="19273" y="12175"/>
                    <a:pt x="19273" y="9637"/>
                  </a:cubicBezTo>
                  <a:cubicBezTo>
                    <a:pt x="19273" y="7098"/>
                    <a:pt x="18258" y="4686"/>
                    <a:pt x="16421" y="2849"/>
                  </a:cubicBezTo>
                  <a:cubicBezTo>
                    <a:pt x="14584" y="1012"/>
                    <a:pt x="12175" y="1"/>
                    <a:pt x="9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28699;p76"/>
            <p:cNvSpPr/>
            <p:nvPr/>
          </p:nvSpPr>
          <p:spPr>
            <a:xfrm>
              <a:off x="1639625" y="5170175"/>
              <a:ext cx="190100" cy="125750"/>
            </a:xfrm>
            <a:custGeom>
              <a:avLst/>
              <a:gdLst/>
              <a:ahLst/>
              <a:cxnLst/>
              <a:rect l="l" t="t" r="r" b="b"/>
              <a:pathLst>
                <a:path w="7604" h="5030" extrusionOk="0">
                  <a:moveTo>
                    <a:pt x="6852" y="0"/>
                  </a:moveTo>
                  <a:cubicBezTo>
                    <a:pt x="6851" y="0"/>
                    <a:pt x="6850" y="0"/>
                    <a:pt x="6848" y="0"/>
                  </a:cubicBezTo>
                  <a:cubicBezTo>
                    <a:pt x="6698" y="0"/>
                    <a:pt x="6556" y="57"/>
                    <a:pt x="6451" y="163"/>
                  </a:cubicBezTo>
                  <a:lnTo>
                    <a:pt x="3334" y="3279"/>
                  </a:lnTo>
                  <a:cubicBezTo>
                    <a:pt x="3224" y="3391"/>
                    <a:pt x="3080" y="3447"/>
                    <a:pt x="2935" y="3447"/>
                  </a:cubicBezTo>
                  <a:cubicBezTo>
                    <a:pt x="2791" y="3447"/>
                    <a:pt x="2646" y="3391"/>
                    <a:pt x="2536" y="3279"/>
                  </a:cubicBezTo>
                  <a:cubicBezTo>
                    <a:pt x="2533" y="3279"/>
                    <a:pt x="2533" y="3279"/>
                    <a:pt x="2530" y="3276"/>
                  </a:cubicBezTo>
                  <a:cubicBezTo>
                    <a:pt x="2521" y="3267"/>
                    <a:pt x="2509" y="3255"/>
                    <a:pt x="2497" y="3246"/>
                  </a:cubicBezTo>
                  <a:lnTo>
                    <a:pt x="1061" y="1810"/>
                  </a:lnTo>
                  <a:cubicBezTo>
                    <a:pt x="948" y="1678"/>
                    <a:pt x="789" y="1611"/>
                    <a:pt x="629" y="1611"/>
                  </a:cubicBezTo>
                  <a:cubicBezTo>
                    <a:pt x="486" y="1611"/>
                    <a:pt x="342" y="1666"/>
                    <a:pt x="233" y="1777"/>
                  </a:cubicBezTo>
                  <a:cubicBezTo>
                    <a:pt x="1" y="2009"/>
                    <a:pt x="16" y="2391"/>
                    <a:pt x="266" y="2605"/>
                  </a:cubicBezTo>
                  <a:lnTo>
                    <a:pt x="2542" y="4869"/>
                  </a:lnTo>
                  <a:cubicBezTo>
                    <a:pt x="2645" y="4972"/>
                    <a:pt x="2782" y="5029"/>
                    <a:pt x="2926" y="5029"/>
                  </a:cubicBezTo>
                  <a:cubicBezTo>
                    <a:pt x="2929" y="5029"/>
                    <a:pt x="2933" y="5029"/>
                    <a:pt x="2937" y="5029"/>
                  </a:cubicBezTo>
                  <a:lnTo>
                    <a:pt x="2943" y="5029"/>
                  </a:lnTo>
                  <a:cubicBezTo>
                    <a:pt x="3096" y="5029"/>
                    <a:pt x="3241" y="4969"/>
                    <a:pt x="3352" y="4860"/>
                  </a:cubicBezTo>
                  <a:lnTo>
                    <a:pt x="7249" y="964"/>
                  </a:lnTo>
                  <a:cubicBezTo>
                    <a:pt x="7603" y="606"/>
                    <a:pt x="7352" y="0"/>
                    <a:pt x="68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" name="Google Shape;28418;p76"/>
          <p:cNvGrpSpPr/>
          <p:nvPr/>
        </p:nvGrpSpPr>
        <p:grpSpPr>
          <a:xfrm>
            <a:off x="5389347" y="1575819"/>
            <a:ext cx="394396" cy="321317"/>
            <a:chOff x="2678350" y="1464650"/>
            <a:chExt cx="499750" cy="422700"/>
          </a:xfrm>
          <a:solidFill>
            <a:schemeClr val="bg1"/>
          </a:solidFill>
        </p:grpSpPr>
        <p:sp>
          <p:nvSpPr>
            <p:cNvPr id="59" name="Google Shape;28419;p76"/>
            <p:cNvSpPr/>
            <p:nvPr/>
          </p:nvSpPr>
          <p:spPr>
            <a:xfrm>
              <a:off x="3081050" y="1542700"/>
              <a:ext cx="97050" cy="267350"/>
            </a:xfrm>
            <a:custGeom>
              <a:avLst/>
              <a:gdLst/>
              <a:ahLst/>
              <a:cxnLst/>
              <a:rect l="l" t="t" r="r" b="b"/>
              <a:pathLst>
                <a:path w="3882" h="10694" extrusionOk="0">
                  <a:moveTo>
                    <a:pt x="618" y="0"/>
                  </a:moveTo>
                  <a:cubicBezTo>
                    <a:pt x="474" y="0"/>
                    <a:pt x="329" y="55"/>
                    <a:pt x="220" y="165"/>
                  </a:cubicBezTo>
                  <a:cubicBezTo>
                    <a:pt x="3" y="384"/>
                    <a:pt x="0" y="737"/>
                    <a:pt x="214" y="957"/>
                  </a:cubicBezTo>
                  <a:cubicBezTo>
                    <a:pt x="2650" y="3375"/>
                    <a:pt x="2650" y="7316"/>
                    <a:pt x="214" y="9737"/>
                  </a:cubicBezTo>
                  <a:cubicBezTo>
                    <a:pt x="0" y="9957"/>
                    <a:pt x="3" y="10310"/>
                    <a:pt x="220" y="10526"/>
                  </a:cubicBezTo>
                  <a:cubicBezTo>
                    <a:pt x="330" y="10638"/>
                    <a:pt x="475" y="10693"/>
                    <a:pt x="620" y="10693"/>
                  </a:cubicBezTo>
                  <a:cubicBezTo>
                    <a:pt x="761" y="10693"/>
                    <a:pt x="902" y="10641"/>
                    <a:pt x="1012" y="10535"/>
                  </a:cubicBezTo>
                  <a:cubicBezTo>
                    <a:pt x="3882" y="7672"/>
                    <a:pt x="3882" y="3022"/>
                    <a:pt x="1012" y="159"/>
                  </a:cubicBezTo>
                  <a:cubicBezTo>
                    <a:pt x="902" y="53"/>
                    <a:pt x="760" y="0"/>
                    <a:pt x="6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28420;p76"/>
            <p:cNvSpPr/>
            <p:nvPr/>
          </p:nvSpPr>
          <p:spPr>
            <a:xfrm>
              <a:off x="3041000" y="1582600"/>
              <a:ext cx="75075" cy="187725"/>
            </a:xfrm>
            <a:custGeom>
              <a:avLst/>
              <a:gdLst/>
              <a:ahLst/>
              <a:cxnLst/>
              <a:rect l="l" t="t" r="r" b="b"/>
              <a:pathLst>
                <a:path w="3003" h="7509" extrusionOk="0">
                  <a:moveTo>
                    <a:pt x="626" y="0"/>
                  </a:moveTo>
                  <a:cubicBezTo>
                    <a:pt x="482" y="0"/>
                    <a:pt x="337" y="55"/>
                    <a:pt x="226" y="165"/>
                  </a:cubicBezTo>
                  <a:cubicBezTo>
                    <a:pt x="9" y="381"/>
                    <a:pt x="6" y="734"/>
                    <a:pt x="220" y="957"/>
                  </a:cubicBezTo>
                  <a:cubicBezTo>
                    <a:pt x="1774" y="2495"/>
                    <a:pt x="1774" y="5007"/>
                    <a:pt x="220" y="6545"/>
                  </a:cubicBezTo>
                  <a:cubicBezTo>
                    <a:pt x="0" y="6765"/>
                    <a:pt x="0" y="7124"/>
                    <a:pt x="220" y="7343"/>
                  </a:cubicBezTo>
                  <a:cubicBezTo>
                    <a:pt x="330" y="7453"/>
                    <a:pt x="474" y="7508"/>
                    <a:pt x="619" y="7508"/>
                  </a:cubicBezTo>
                  <a:cubicBezTo>
                    <a:pt x="763" y="7508"/>
                    <a:pt x="908" y="7453"/>
                    <a:pt x="1018" y="7343"/>
                  </a:cubicBezTo>
                  <a:cubicBezTo>
                    <a:pt x="3002" y="5359"/>
                    <a:pt x="3002" y="2143"/>
                    <a:pt x="1018" y="159"/>
                  </a:cubicBezTo>
                  <a:cubicBezTo>
                    <a:pt x="909" y="53"/>
                    <a:pt x="768" y="0"/>
                    <a:pt x="6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28421;p76"/>
            <p:cNvSpPr/>
            <p:nvPr/>
          </p:nvSpPr>
          <p:spPr>
            <a:xfrm>
              <a:off x="2678350" y="1464650"/>
              <a:ext cx="339700" cy="422700"/>
            </a:xfrm>
            <a:custGeom>
              <a:avLst/>
              <a:gdLst/>
              <a:ahLst/>
              <a:cxnLst/>
              <a:rect l="l" t="t" r="r" b="b"/>
              <a:pathLst>
                <a:path w="13588" h="16908" extrusionOk="0">
                  <a:moveTo>
                    <a:pt x="5683" y="5632"/>
                  </a:moveTo>
                  <a:lnTo>
                    <a:pt x="5683" y="11278"/>
                  </a:lnTo>
                  <a:lnTo>
                    <a:pt x="3952" y="11278"/>
                  </a:lnTo>
                  <a:cubicBezTo>
                    <a:pt x="3638" y="11278"/>
                    <a:pt x="3389" y="11026"/>
                    <a:pt x="3389" y="10712"/>
                  </a:cubicBezTo>
                  <a:lnTo>
                    <a:pt x="3389" y="6195"/>
                  </a:lnTo>
                  <a:cubicBezTo>
                    <a:pt x="3389" y="5882"/>
                    <a:pt x="3638" y="5632"/>
                    <a:pt x="3952" y="5632"/>
                  </a:cubicBezTo>
                  <a:close/>
                  <a:moveTo>
                    <a:pt x="11895" y="1115"/>
                  </a:moveTo>
                  <a:cubicBezTo>
                    <a:pt x="12206" y="1115"/>
                    <a:pt x="12458" y="1365"/>
                    <a:pt x="12458" y="1679"/>
                  </a:cubicBezTo>
                  <a:lnTo>
                    <a:pt x="12458" y="15229"/>
                  </a:lnTo>
                  <a:cubicBezTo>
                    <a:pt x="12458" y="15542"/>
                    <a:pt x="12206" y="15792"/>
                    <a:pt x="11895" y="15792"/>
                  </a:cubicBezTo>
                  <a:cubicBezTo>
                    <a:pt x="11582" y="15792"/>
                    <a:pt x="11329" y="15542"/>
                    <a:pt x="11329" y="15229"/>
                  </a:cubicBezTo>
                  <a:lnTo>
                    <a:pt x="11329" y="1679"/>
                  </a:lnTo>
                  <a:cubicBezTo>
                    <a:pt x="11329" y="1365"/>
                    <a:pt x="11582" y="1115"/>
                    <a:pt x="11895" y="1115"/>
                  </a:cubicBezTo>
                  <a:close/>
                  <a:moveTo>
                    <a:pt x="11892" y="0"/>
                  </a:moveTo>
                  <a:cubicBezTo>
                    <a:pt x="11090" y="0"/>
                    <a:pt x="10386" y="570"/>
                    <a:pt x="10230" y="1374"/>
                  </a:cubicBezTo>
                  <a:lnTo>
                    <a:pt x="6060" y="4503"/>
                  </a:lnTo>
                  <a:lnTo>
                    <a:pt x="3952" y="4503"/>
                  </a:lnTo>
                  <a:cubicBezTo>
                    <a:pt x="3235" y="4503"/>
                    <a:pt x="2600" y="4955"/>
                    <a:pt x="2362" y="5632"/>
                  </a:cubicBezTo>
                  <a:lnTo>
                    <a:pt x="1693" y="5632"/>
                  </a:lnTo>
                  <a:cubicBezTo>
                    <a:pt x="757" y="5632"/>
                    <a:pt x="1" y="6388"/>
                    <a:pt x="1" y="7325"/>
                  </a:cubicBezTo>
                  <a:lnTo>
                    <a:pt x="1" y="9583"/>
                  </a:lnTo>
                  <a:cubicBezTo>
                    <a:pt x="1" y="10520"/>
                    <a:pt x="757" y="11275"/>
                    <a:pt x="1693" y="11278"/>
                  </a:cubicBezTo>
                  <a:lnTo>
                    <a:pt x="2362" y="11278"/>
                  </a:lnTo>
                  <a:cubicBezTo>
                    <a:pt x="2600" y="11953"/>
                    <a:pt x="3235" y="12405"/>
                    <a:pt x="3952" y="12408"/>
                  </a:cubicBezTo>
                  <a:lnTo>
                    <a:pt x="6060" y="12408"/>
                  </a:lnTo>
                  <a:lnTo>
                    <a:pt x="10230" y="15533"/>
                  </a:lnTo>
                  <a:cubicBezTo>
                    <a:pt x="10386" y="16336"/>
                    <a:pt x="11087" y="16908"/>
                    <a:pt x="11888" y="16908"/>
                  </a:cubicBezTo>
                  <a:cubicBezTo>
                    <a:pt x="11940" y="16908"/>
                    <a:pt x="11993" y="16905"/>
                    <a:pt x="12046" y="16900"/>
                  </a:cubicBezTo>
                  <a:cubicBezTo>
                    <a:pt x="12913" y="16822"/>
                    <a:pt x="13582" y="16099"/>
                    <a:pt x="13588" y="15229"/>
                  </a:cubicBezTo>
                  <a:lnTo>
                    <a:pt x="13588" y="1679"/>
                  </a:lnTo>
                  <a:cubicBezTo>
                    <a:pt x="13579" y="808"/>
                    <a:pt x="12913" y="86"/>
                    <a:pt x="12046" y="7"/>
                  </a:cubicBezTo>
                  <a:cubicBezTo>
                    <a:pt x="11994" y="3"/>
                    <a:pt x="11943" y="0"/>
                    <a:pt x="11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3" name="Google Shape;29721;p79"/>
          <p:cNvGrpSpPr/>
          <p:nvPr/>
        </p:nvGrpSpPr>
        <p:grpSpPr>
          <a:xfrm>
            <a:off x="5389347" y="3679854"/>
            <a:ext cx="393314" cy="408052"/>
            <a:chOff x="-35123050" y="3561225"/>
            <a:chExt cx="292225" cy="291100"/>
          </a:xfrm>
          <a:solidFill>
            <a:schemeClr val="bg1"/>
          </a:solidFill>
        </p:grpSpPr>
        <p:sp>
          <p:nvSpPr>
            <p:cNvPr id="64" name="Google Shape;29722;p79"/>
            <p:cNvSpPr/>
            <p:nvPr/>
          </p:nvSpPr>
          <p:spPr>
            <a:xfrm>
              <a:off x="-35123050" y="3629750"/>
              <a:ext cx="205575" cy="222575"/>
            </a:xfrm>
            <a:custGeom>
              <a:avLst/>
              <a:gdLst/>
              <a:ahLst/>
              <a:cxnLst/>
              <a:rect l="l" t="t" r="r" b="b"/>
              <a:pathLst>
                <a:path w="8223" h="8903" extrusionOk="0">
                  <a:moveTo>
                    <a:pt x="2080" y="2710"/>
                  </a:moveTo>
                  <a:cubicBezTo>
                    <a:pt x="2458" y="2710"/>
                    <a:pt x="2741" y="3056"/>
                    <a:pt x="2741" y="3403"/>
                  </a:cubicBezTo>
                  <a:cubicBezTo>
                    <a:pt x="2741" y="3781"/>
                    <a:pt x="2426" y="4065"/>
                    <a:pt x="2080" y="4065"/>
                  </a:cubicBezTo>
                  <a:cubicBezTo>
                    <a:pt x="1733" y="4065"/>
                    <a:pt x="1418" y="3750"/>
                    <a:pt x="1418" y="3403"/>
                  </a:cubicBezTo>
                  <a:cubicBezTo>
                    <a:pt x="1418" y="3056"/>
                    <a:pt x="1670" y="2710"/>
                    <a:pt x="2080" y="2710"/>
                  </a:cubicBezTo>
                  <a:close/>
                  <a:moveTo>
                    <a:pt x="4127" y="2710"/>
                  </a:moveTo>
                  <a:cubicBezTo>
                    <a:pt x="4506" y="2710"/>
                    <a:pt x="4789" y="3056"/>
                    <a:pt x="4789" y="3403"/>
                  </a:cubicBezTo>
                  <a:cubicBezTo>
                    <a:pt x="4789" y="3781"/>
                    <a:pt x="4474" y="4065"/>
                    <a:pt x="4127" y="4065"/>
                  </a:cubicBezTo>
                  <a:cubicBezTo>
                    <a:pt x="3718" y="4065"/>
                    <a:pt x="3466" y="3750"/>
                    <a:pt x="3466" y="3403"/>
                  </a:cubicBezTo>
                  <a:cubicBezTo>
                    <a:pt x="3466" y="3056"/>
                    <a:pt x="3718" y="2710"/>
                    <a:pt x="4127" y="2710"/>
                  </a:cubicBezTo>
                  <a:close/>
                  <a:moveTo>
                    <a:pt x="6207" y="2710"/>
                  </a:moveTo>
                  <a:cubicBezTo>
                    <a:pt x="6616" y="2710"/>
                    <a:pt x="6868" y="3056"/>
                    <a:pt x="6868" y="3403"/>
                  </a:cubicBezTo>
                  <a:cubicBezTo>
                    <a:pt x="6868" y="3781"/>
                    <a:pt x="6553" y="4065"/>
                    <a:pt x="6207" y="4065"/>
                  </a:cubicBezTo>
                  <a:cubicBezTo>
                    <a:pt x="5829" y="4065"/>
                    <a:pt x="5545" y="3750"/>
                    <a:pt x="5545" y="3403"/>
                  </a:cubicBezTo>
                  <a:cubicBezTo>
                    <a:pt x="5514" y="3056"/>
                    <a:pt x="5829" y="2710"/>
                    <a:pt x="6207" y="2710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57"/>
                    <a:pt x="0" y="1702"/>
                  </a:cubicBezTo>
                  <a:lnTo>
                    <a:pt x="0" y="5136"/>
                  </a:lnTo>
                  <a:cubicBezTo>
                    <a:pt x="0" y="5955"/>
                    <a:pt x="630" y="6616"/>
                    <a:pt x="1418" y="6774"/>
                  </a:cubicBezTo>
                  <a:lnTo>
                    <a:pt x="1418" y="8570"/>
                  </a:lnTo>
                  <a:cubicBezTo>
                    <a:pt x="1418" y="8696"/>
                    <a:pt x="1481" y="8822"/>
                    <a:pt x="1607" y="8885"/>
                  </a:cubicBezTo>
                  <a:cubicBezTo>
                    <a:pt x="1649" y="8895"/>
                    <a:pt x="1695" y="8902"/>
                    <a:pt x="1739" y="8902"/>
                  </a:cubicBezTo>
                  <a:cubicBezTo>
                    <a:pt x="1828" y="8902"/>
                    <a:pt x="1912" y="8874"/>
                    <a:pt x="1954" y="8790"/>
                  </a:cubicBezTo>
                  <a:lnTo>
                    <a:pt x="3938" y="6837"/>
                  </a:lnTo>
                  <a:lnTo>
                    <a:pt x="6522" y="6837"/>
                  </a:lnTo>
                  <a:cubicBezTo>
                    <a:pt x="7467" y="6837"/>
                    <a:pt x="8223" y="6081"/>
                    <a:pt x="8223" y="5136"/>
                  </a:cubicBezTo>
                  <a:lnTo>
                    <a:pt x="8223" y="1702"/>
                  </a:lnTo>
                  <a:cubicBezTo>
                    <a:pt x="8223" y="757"/>
                    <a:pt x="7467" y="0"/>
                    <a:pt x="65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29723;p79"/>
            <p:cNvSpPr/>
            <p:nvPr/>
          </p:nvSpPr>
          <p:spPr>
            <a:xfrm>
              <a:off x="-35053750" y="3561225"/>
              <a:ext cx="222925" cy="221825"/>
            </a:xfrm>
            <a:custGeom>
              <a:avLst/>
              <a:gdLst/>
              <a:ahLst/>
              <a:cxnLst/>
              <a:rect l="l" t="t" r="r" b="b"/>
              <a:pathLst>
                <a:path w="8917" h="8873" extrusionOk="0">
                  <a:moveTo>
                    <a:pt x="1702" y="1"/>
                  </a:moveTo>
                  <a:cubicBezTo>
                    <a:pt x="757" y="1"/>
                    <a:pt x="1" y="725"/>
                    <a:pt x="1" y="1702"/>
                  </a:cubicBezTo>
                  <a:lnTo>
                    <a:pt x="1" y="2048"/>
                  </a:lnTo>
                  <a:lnTo>
                    <a:pt x="3781" y="2048"/>
                  </a:lnTo>
                  <a:cubicBezTo>
                    <a:pt x="5136" y="2048"/>
                    <a:pt x="6207" y="3088"/>
                    <a:pt x="6207" y="4443"/>
                  </a:cubicBezTo>
                  <a:lnTo>
                    <a:pt x="6207" y="7877"/>
                  </a:lnTo>
                  <a:lnTo>
                    <a:pt x="6207" y="8003"/>
                  </a:lnTo>
                  <a:lnTo>
                    <a:pt x="6995" y="8790"/>
                  </a:lnTo>
                  <a:cubicBezTo>
                    <a:pt x="7055" y="8850"/>
                    <a:pt x="7127" y="8872"/>
                    <a:pt x="7205" y="8872"/>
                  </a:cubicBezTo>
                  <a:cubicBezTo>
                    <a:pt x="7249" y="8872"/>
                    <a:pt x="7295" y="8865"/>
                    <a:pt x="7341" y="8853"/>
                  </a:cubicBezTo>
                  <a:cubicBezTo>
                    <a:pt x="7467" y="8822"/>
                    <a:pt x="7530" y="8664"/>
                    <a:pt x="7530" y="8538"/>
                  </a:cubicBezTo>
                  <a:lnTo>
                    <a:pt x="7530" y="6806"/>
                  </a:lnTo>
                  <a:cubicBezTo>
                    <a:pt x="8318" y="6648"/>
                    <a:pt x="8917" y="5955"/>
                    <a:pt x="8917" y="5104"/>
                  </a:cubicBezTo>
                  <a:lnTo>
                    <a:pt x="8917" y="1702"/>
                  </a:lnTo>
                  <a:cubicBezTo>
                    <a:pt x="8917" y="725"/>
                    <a:pt x="8129" y="1"/>
                    <a:pt x="7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" name="Google Shape;29352;p78"/>
          <p:cNvGrpSpPr/>
          <p:nvPr/>
        </p:nvGrpSpPr>
        <p:grpSpPr>
          <a:xfrm>
            <a:off x="3381811" y="3683026"/>
            <a:ext cx="403920" cy="404880"/>
            <a:chOff x="946175" y="3253275"/>
            <a:chExt cx="298550" cy="296150"/>
          </a:xfrm>
          <a:solidFill>
            <a:schemeClr val="bg1"/>
          </a:solidFill>
        </p:grpSpPr>
        <p:sp>
          <p:nvSpPr>
            <p:cNvPr id="70" name="Google Shape;29353;p78"/>
            <p:cNvSpPr/>
            <p:nvPr/>
          </p:nvSpPr>
          <p:spPr>
            <a:xfrm>
              <a:off x="946175" y="3253275"/>
              <a:ext cx="209550" cy="261500"/>
            </a:xfrm>
            <a:custGeom>
              <a:avLst/>
              <a:gdLst/>
              <a:ahLst/>
              <a:cxnLst/>
              <a:rect l="l" t="t" r="r" b="b"/>
              <a:pathLst>
                <a:path w="8382" h="10460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113"/>
                  </a:lnTo>
                  <a:cubicBezTo>
                    <a:pt x="1" y="10302"/>
                    <a:pt x="158" y="10460"/>
                    <a:pt x="348" y="10460"/>
                  </a:cubicBezTo>
                  <a:lnTo>
                    <a:pt x="694" y="10460"/>
                  </a:lnTo>
                  <a:lnTo>
                    <a:pt x="694" y="3875"/>
                  </a:lnTo>
                  <a:cubicBezTo>
                    <a:pt x="694" y="3623"/>
                    <a:pt x="820" y="3340"/>
                    <a:pt x="1009" y="3151"/>
                  </a:cubicBezTo>
                  <a:lnTo>
                    <a:pt x="3151" y="1008"/>
                  </a:lnTo>
                  <a:cubicBezTo>
                    <a:pt x="3340" y="819"/>
                    <a:pt x="3624" y="693"/>
                    <a:pt x="3908" y="693"/>
                  </a:cubicBezTo>
                  <a:lnTo>
                    <a:pt x="8381" y="693"/>
                  </a:lnTo>
                  <a:lnTo>
                    <a:pt x="8381" y="347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29354;p78"/>
            <p:cNvSpPr/>
            <p:nvPr/>
          </p:nvSpPr>
          <p:spPr>
            <a:xfrm>
              <a:off x="986350" y="3293425"/>
              <a:ext cx="47300" cy="48075"/>
            </a:xfrm>
            <a:custGeom>
              <a:avLst/>
              <a:gdLst/>
              <a:ahLst/>
              <a:cxnLst/>
              <a:rect l="l" t="t" r="r" b="b"/>
              <a:pathLst>
                <a:path w="1892" h="1923" extrusionOk="0">
                  <a:moveTo>
                    <a:pt x="189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8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29355;p78"/>
            <p:cNvSpPr/>
            <p:nvPr/>
          </p:nvSpPr>
          <p:spPr>
            <a:xfrm>
              <a:off x="1051725" y="3359600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49"/>
                    <a:pt x="1103" y="4852"/>
                    <a:pt x="2427" y="4852"/>
                  </a:cubicBezTo>
                  <a:cubicBezTo>
                    <a:pt x="3781" y="4852"/>
                    <a:pt x="4884" y="3749"/>
                    <a:pt x="4884" y="2426"/>
                  </a:cubicBez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29356;p78"/>
            <p:cNvSpPr/>
            <p:nvPr/>
          </p:nvSpPr>
          <p:spPr>
            <a:xfrm>
              <a:off x="980050" y="3289500"/>
              <a:ext cx="192200" cy="242600"/>
            </a:xfrm>
            <a:custGeom>
              <a:avLst/>
              <a:gdLst/>
              <a:ahLst/>
              <a:cxnLst/>
              <a:rect l="l" t="t" r="r" b="b"/>
              <a:pathLst>
                <a:path w="7688" h="9704" extrusionOk="0">
                  <a:moveTo>
                    <a:pt x="2868" y="0"/>
                  </a:moveTo>
                  <a:lnTo>
                    <a:pt x="2868" y="2426"/>
                  </a:lnTo>
                  <a:cubicBezTo>
                    <a:pt x="2868" y="2647"/>
                    <a:pt x="2679" y="2804"/>
                    <a:pt x="2490" y="2804"/>
                  </a:cubicBezTo>
                  <a:lnTo>
                    <a:pt x="1" y="2804"/>
                  </a:lnTo>
                  <a:lnTo>
                    <a:pt x="1" y="9357"/>
                  </a:lnTo>
                  <a:cubicBezTo>
                    <a:pt x="1" y="9578"/>
                    <a:pt x="190" y="9704"/>
                    <a:pt x="379" y="9704"/>
                  </a:cubicBezTo>
                  <a:lnTo>
                    <a:pt x="7341" y="9704"/>
                  </a:lnTo>
                  <a:cubicBezTo>
                    <a:pt x="7467" y="9704"/>
                    <a:pt x="7593" y="9641"/>
                    <a:pt x="7625" y="9578"/>
                  </a:cubicBezTo>
                  <a:lnTo>
                    <a:pt x="6239" y="8192"/>
                  </a:lnTo>
                  <a:cubicBezTo>
                    <a:pt x="5924" y="8318"/>
                    <a:pt x="5609" y="8349"/>
                    <a:pt x="5262" y="8349"/>
                  </a:cubicBezTo>
                  <a:cubicBezTo>
                    <a:pt x="3529" y="8349"/>
                    <a:pt x="2143" y="6931"/>
                    <a:pt x="2143" y="5230"/>
                  </a:cubicBezTo>
                  <a:cubicBezTo>
                    <a:pt x="2143" y="3529"/>
                    <a:pt x="3561" y="2111"/>
                    <a:pt x="5262" y="2111"/>
                  </a:cubicBezTo>
                  <a:cubicBezTo>
                    <a:pt x="6239" y="2111"/>
                    <a:pt x="7121" y="2584"/>
                    <a:pt x="7688" y="3308"/>
                  </a:cubicBezTo>
                  <a:lnTo>
                    <a:pt x="7688" y="347"/>
                  </a:lnTo>
                  <a:cubicBezTo>
                    <a:pt x="7688" y="158"/>
                    <a:pt x="7530" y="0"/>
                    <a:pt x="73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29357;p78"/>
            <p:cNvSpPr/>
            <p:nvPr/>
          </p:nvSpPr>
          <p:spPr>
            <a:xfrm>
              <a:off x="1154125" y="3460400"/>
              <a:ext cx="90600" cy="89025"/>
            </a:xfrm>
            <a:custGeom>
              <a:avLst/>
              <a:gdLst/>
              <a:ahLst/>
              <a:cxnLst/>
              <a:rect l="l" t="t" r="r" b="b"/>
              <a:pathLst>
                <a:path w="3624" h="3561" extrusionOk="0">
                  <a:moveTo>
                    <a:pt x="977" y="1"/>
                  </a:moveTo>
                  <a:cubicBezTo>
                    <a:pt x="693" y="410"/>
                    <a:pt x="378" y="757"/>
                    <a:pt x="0" y="1009"/>
                  </a:cubicBezTo>
                  <a:lnTo>
                    <a:pt x="2363" y="3372"/>
                  </a:lnTo>
                  <a:cubicBezTo>
                    <a:pt x="2489" y="3498"/>
                    <a:pt x="2662" y="3561"/>
                    <a:pt x="2840" y="3561"/>
                  </a:cubicBezTo>
                  <a:cubicBezTo>
                    <a:pt x="3017" y="3561"/>
                    <a:pt x="3198" y="3498"/>
                    <a:pt x="3340" y="3372"/>
                  </a:cubicBezTo>
                  <a:cubicBezTo>
                    <a:pt x="3623" y="3088"/>
                    <a:pt x="3623" y="2647"/>
                    <a:pt x="3340" y="2364"/>
                  </a:cubicBezTo>
                  <a:lnTo>
                    <a:pt x="97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62" name="Key Words p.86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9000" end="22209.625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6581172" y="1843478"/>
            <a:ext cx="1353472" cy="13534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181328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828" fill="hold"/>
                                        <p:tgtEl>
                                          <p:spTgt spid="6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2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2"/>
                </p:tgtEl>
              </p:cMediaNode>
            </p:audio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brave kid of gaza by MaiPau on DeviantArt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568" y="98527"/>
            <a:ext cx="8397702" cy="48849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803304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Energy Powers - Super Heroes and Villains Minitheme by Slidesgo">
  <a:themeElements>
    <a:clrScheme name="Simple Light">
      <a:dk1>
        <a:srgbClr val="191919"/>
      </a:dk1>
      <a:lt1>
        <a:srgbClr val="FFFFFF"/>
      </a:lt1>
      <a:dk2>
        <a:srgbClr val="51A6EB"/>
      </a:dk2>
      <a:lt2>
        <a:srgbClr val="1C75BC"/>
      </a:lt2>
      <a:accent1>
        <a:srgbClr val="CC0000"/>
      </a:accent1>
      <a:accent2>
        <a:srgbClr val="EEC18D"/>
      </a:accent2>
      <a:accent3>
        <a:srgbClr val="FFE400"/>
      </a:accent3>
      <a:accent4>
        <a:srgbClr val="FFC500"/>
      </a:accent4>
      <a:accent5>
        <a:srgbClr val="8AC43F"/>
      </a:accent5>
      <a:accent6>
        <a:srgbClr val="009245"/>
      </a:accent6>
      <a:hlink>
        <a:srgbClr val="19191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English Language Arts Thesis by Slidesgo">
  <a:themeElements>
    <a:clrScheme name="Simple Light">
      <a:dk1>
        <a:srgbClr val="000000"/>
      </a:dk1>
      <a:lt1>
        <a:srgbClr val="FFFFFF"/>
      </a:lt1>
      <a:dk2>
        <a:srgbClr val="F88097"/>
      </a:dk2>
      <a:lt2>
        <a:srgbClr val="EEEEEE"/>
      </a:lt2>
      <a:accent1>
        <a:srgbClr val="292658"/>
      </a:accent1>
      <a:accent2>
        <a:srgbClr val="362B79"/>
      </a:accent2>
      <a:accent3>
        <a:srgbClr val="2558A4"/>
      </a:accent3>
      <a:accent4>
        <a:srgbClr val="3FB6B5"/>
      </a:accent4>
      <a:accent5>
        <a:srgbClr val="FCCB25"/>
      </a:accent5>
      <a:accent6>
        <a:srgbClr val="D74762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Energy Powers - Super Heroes and Villains Minitheme by Slidesgo">
  <a:themeElements>
    <a:clrScheme name="Simple Light">
      <a:dk1>
        <a:srgbClr val="191919"/>
      </a:dk1>
      <a:lt1>
        <a:srgbClr val="FFFFFF"/>
      </a:lt1>
      <a:dk2>
        <a:srgbClr val="51A6EB"/>
      </a:dk2>
      <a:lt2>
        <a:srgbClr val="1C75BC"/>
      </a:lt2>
      <a:accent1>
        <a:srgbClr val="CC0000"/>
      </a:accent1>
      <a:accent2>
        <a:srgbClr val="EEC18D"/>
      </a:accent2>
      <a:accent3>
        <a:srgbClr val="FFE400"/>
      </a:accent3>
      <a:accent4>
        <a:srgbClr val="FFC500"/>
      </a:accent4>
      <a:accent5>
        <a:srgbClr val="8AC43F"/>
      </a:accent5>
      <a:accent6>
        <a:srgbClr val="009245"/>
      </a:accent6>
      <a:hlink>
        <a:srgbClr val="19191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552</TotalTime>
  <Words>962</Words>
  <Application>Microsoft Office PowerPoint</Application>
  <PresentationFormat>On-screen Show (16:9)</PresentationFormat>
  <Paragraphs>257</Paragraphs>
  <Slides>51</Slides>
  <Notes>40</Notes>
  <HiddenSlides>0</HiddenSlides>
  <MMClips>12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51</vt:i4>
      </vt:variant>
    </vt:vector>
  </HeadingPairs>
  <TitlesOfParts>
    <vt:vector size="65" baseType="lpstr">
      <vt:lpstr>Darker Grotesque SemiBold</vt:lpstr>
      <vt:lpstr>Hind</vt:lpstr>
      <vt:lpstr>Righteous</vt:lpstr>
      <vt:lpstr>Arial</vt:lpstr>
      <vt:lpstr>Montserrat</vt:lpstr>
      <vt:lpstr>Segoe Print</vt:lpstr>
      <vt:lpstr>Catamaran</vt:lpstr>
      <vt:lpstr>Lato</vt:lpstr>
      <vt:lpstr>Slackey</vt:lpstr>
      <vt:lpstr>Lexend Mega</vt:lpstr>
      <vt:lpstr>Söhne</vt:lpstr>
      <vt:lpstr>Energy Powers - Super Heroes and Villains Minitheme by Slidesgo</vt:lpstr>
      <vt:lpstr>English Language Arts Thesis by Slidesgo</vt:lpstr>
      <vt:lpstr>1_Energy Powers - Super Heroes and Villains Minitheme by Slidesgo</vt:lpstr>
      <vt:lpstr>Superhero Vocabulary</vt:lpstr>
      <vt:lpstr>Warm up:  Four Pictures One Word</vt:lpstr>
      <vt:lpstr>Warm up:  Four Pictures One Word</vt:lpstr>
      <vt:lpstr>outcomes</vt:lpstr>
      <vt:lpstr>Discuss in pairs. (2 minutes)</vt:lpstr>
      <vt:lpstr>Heroes must …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IRS</vt:lpstr>
      <vt:lpstr>IRS</vt:lpstr>
      <vt:lpstr>IRS</vt:lpstr>
      <vt:lpstr>emergency  courageous teamwork  </vt:lpstr>
      <vt:lpstr>Heroes must …</vt:lpstr>
      <vt:lpstr>Heroes must …</vt:lpstr>
      <vt:lpstr>PowerPoint Presentation</vt:lpstr>
      <vt:lpstr>PowerPoint Presentation</vt:lpstr>
      <vt:lpstr>PowerPoint Presentation</vt:lpstr>
      <vt:lpstr>PowerPoint Presentation</vt:lpstr>
      <vt:lpstr>training   intervene</vt:lpstr>
      <vt:lpstr>Heroes must …</vt:lpstr>
      <vt:lpstr>Heroes must …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Discuss in small groups.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SupVocabulary erhero </dc:title>
  <cp:lastModifiedBy>HP</cp:lastModifiedBy>
  <cp:revision>73</cp:revision>
  <dcterms:modified xsi:type="dcterms:W3CDTF">2024-10-15T12:16:31Z</dcterms:modified>
</cp:coreProperties>
</file>