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0"/>
  </p:notesMasterIdLst>
  <p:sldIdLst>
    <p:sldId id="256" r:id="rId2"/>
    <p:sldId id="321" r:id="rId3"/>
    <p:sldId id="323" r:id="rId4"/>
    <p:sldId id="324" r:id="rId5"/>
    <p:sldId id="257" r:id="rId6"/>
    <p:sldId id="325" r:id="rId7"/>
    <p:sldId id="329" r:id="rId8"/>
    <p:sldId id="260" r:id="rId9"/>
    <p:sldId id="327" r:id="rId10"/>
    <p:sldId id="310" r:id="rId11"/>
    <p:sldId id="326" r:id="rId12"/>
    <p:sldId id="330" r:id="rId13"/>
    <p:sldId id="331" r:id="rId14"/>
    <p:sldId id="332" r:id="rId15"/>
    <p:sldId id="272" r:id="rId16"/>
    <p:sldId id="328" r:id="rId17"/>
    <p:sldId id="313" r:id="rId18"/>
    <p:sldId id="312" r:id="rId19"/>
    <p:sldId id="333" r:id="rId20"/>
    <p:sldId id="315" r:id="rId21"/>
    <p:sldId id="316" r:id="rId22"/>
    <p:sldId id="318" r:id="rId23"/>
    <p:sldId id="319" r:id="rId24"/>
    <p:sldId id="314" r:id="rId25"/>
    <p:sldId id="334" r:id="rId26"/>
    <p:sldId id="335" r:id="rId27"/>
    <p:sldId id="317" r:id="rId28"/>
    <p:sldId id="336" r:id="rId29"/>
  </p:sldIdLst>
  <p:sldSz cx="9144000" cy="5143500" type="screen16x9"/>
  <p:notesSz cx="6858000" cy="9144000"/>
  <p:embeddedFontLst>
    <p:embeddedFont>
      <p:font typeface="Pompiere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ind" panose="020B0604020202020204" charset="0"/>
      <p:regular r:id="rId36"/>
      <p:bold r:id="rId37"/>
    </p:embeddedFont>
    <p:embeddedFont>
      <p:font typeface="Segoe Print" panose="02000600000000000000" pitchFamily="2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4DE"/>
    <a:srgbClr val="F434A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B63D91-FEC8-412B-B4E6-018C23DA658C}">
  <a:tblStyle styleId="{3DB63D91-FEC8-412B-B4E6-018C23DA65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1:46.060"/>
    </inkml:context>
    <inkml:brush xml:id="br0">
      <inkml:brushProperty name="width" value="0.08819" units="cm"/>
      <inkml:brushProperty name="height" value="0.35278" units="cm"/>
      <inkml:brushProperty name="color" value="#F15E33"/>
      <inkml:brushProperty name="tip" value="rectangle"/>
      <inkml:brushProperty name="rasterOp" value="maskPen"/>
    </inkml:brush>
  </inkml:definitions>
  <inkml:trace contextRef="#ctx0" brushRef="#br0">11642 3103,'0'0,"0"0,0 0,0 0,0 0,0 0,0 0,0 0,0 0,0 0,0 0,0 0,0 0,0 0,0 0,-9 0,0 0,-9 0,0-9,-9 0,0 0,0 0,-9 0,-18 0,-8 0,-19-18,9 0,72 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35.137"/>
    </inkml:context>
    <inkml:brush xml:id="br0">
      <inkml:brushProperty name="width" value="0.08819" units="cm"/>
      <inkml:brushProperty name="height" value="0.35278" units="cm"/>
      <inkml:brushProperty name="color" value="#449AE7"/>
      <inkml:brushProperty name="tip" value="rectangle"/>
      <inkml:brushProperty name="rasterOp" value="maskPen"/>
    </inkml:brush>
  </inkml:definitions>
  <inkml:trace contextRef="#ctx0" brushRef="#br0">7588 5295,'0'0,"0"0,0 0,0 0,0 0,0 0,0 0,0 0,0 0,0 0,0 0,0 0,0 0,0 0,-9 0,0 0,-9 0,-9 0,-9 0,0 0,0 0,-9 0,10 0,-1 0,0 0,9 0,0 0,-9 0,0 0,0 0,1 0,-1 0,9 0,0 0,0 0,0 0,0 0,0 0,0 0,9 0,0 0,0 0,1 0,-1 0,-9 0,0 0,0 0,0 0,0 0,0 0,0 9,0-9,0 0,1 0,-1 0,0 0,9 0,0 0,0 0,-9 0,0 0,0 9,-9-9,0 9,1-9,-1 0,0 9,0-9,9 0,0 9,0-9,0 0,9 0,-9 0,1 0,-1 0,-9 0,0 0,0 0,0 9,0-9,0 9,1-9,8 0,0 0,0 0,9 0,-9 0,0 0,0 0,0 0,-9 0,0 0,-8 0,-1 0,9 0,9 0,0 0,0 0,0 0,0 0,-8 0,-10 0,-9 0,9 0,-9 0,9 0,9 0,1 0,8 0,-9 0,0 0,0 0,0 0,-9 0,0 0,1 0,8 0,0 0,9 0,0 0,0 0,0 0,-18 0,1 0,-1 0,0 0,-9 0,9 0,0 0,10 0,8 0,0-9,-9 9,0 0,-9-9,0 9,0 0,1 0,-1 0,0-9,18 9,0 0,0 0,-9 0,0 0,-17 0,-1 0,9 0,0 0,-9 0,18 0,1 0,-1 0,0 0,0 0,-9 0,-9 0,0 0,1 0,8 0,9 0,0 0,9 0,-9 0,0 0,-8 0,-10 0,9 0,0 0,0 0,0 0,9 0,1 0,-1 0,-9 0,-9 0,9 0,-9 0,-8 9,8-9,18 0,9 0,0 0,0 0,-18 0,1 0,-10 0,9 0,0 0,0 0,9 0,0 0,1 0,-1-9,0 9,0 0,-9 0,0 0,9-9,-26 9,26-9,0 9,9 0,0 0,0 0,0 0,9 0,-9 0,-9 0,1 0,-1 0,9 0,0 0,0 0,-18 0,-18 0,27 0,19 0,-1 0,9 0,-9 0,9 0,0 0,0 0,9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38.832"/>
    </inkml:context>
    <inkml:brush xml:id="br0">
      <inkml:brushProperty name="width" value="0.08819" units="cm"/>
      <inkml:brushProperty name="height" value="0.35278" units="cm"/>
      <inkml:brushProperty name="color" value="#D174DE"/>
      <inkml:brushProperty name="tip" value="rectangle"/>
      <inkml:brushProperty name="rasterOp" value="maskPen"/>
    </inkml:brush>
  </inkml:definitions>
  <inkml:trace contextRef="#ctx0" brushRef="#br0">11193 5971,'0'0,"0"0,0 0,0 0,0 0,9 0,0 0,0 9,0 0,9 0,0 0,0 0,0 0,9 0,0 0,0 0,8 0,1 0,0 0,0 0,0 9,-18-18,-18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43.066"/>
    </inkml:context>
    <inkml:brush xml:id="br0">
      <inkml:brushProperty name="width" value="0.08819" units="cm"/>
      <inkml:brushProperty name="height" value="0.35278" units="cm"/>
      <inkml:brushProperty name="color" value="#D174DE"/>
      <inkml:brushProperty name="tip" value="rectangle"/>
      <inkml:brushProperty name="rasterOp" value="maskPen"/>
    </inkml:brush>
  </inkml:definitions>
  <inkml:trace contextRef="#ctx0" brushRef="#br0">5130 5872,'0'0,"0"0,0 0,0 0,9 0,9 0,0 0,9 0,-9 0,9 0,0 0,-9 0,9 0,-9 0,-1 0,1 0,9 0,0 0,0 0,0 0,0 0,9 0,9 0,-9 0,-10 0,1 0,0 0,0 0,-9 0,0 0,0 0,0 0,9 0,0 0,9 9,8-9,1 0,0 0,0 0,0 0,-18 0,9 0,-10 0,10 9,9 0,0 0,9-9,-9 9,9-9,-10 0,-8 0,-9 0,0 0,18 0,0 9,9 0,-1-9,1 0,0 0,-9 0,-9 0,0 0,-1 0,10 0,9 0,0 0,0 0,0-9,-10 9,1 0,-18 0,18 0,9 0,0 0,8 0,1-9,-9 0,-9 9,0 0,-9 0,-1 0,10 0,0 0,9 0,0 0,0 0,-10 0,-8 0,0 0,-9 0,9 0,9 0,0 0,8 0,-8 0,9 0,-9 0,-9 0,-9 0,9 0,-9 0,8 0,1 0,0 0,0 0,0 0,9 0,-9 0,-9 0,-1 9,1-9,-9 0,0 0,0 0,0 0,0 9,0-9,0 0,0 0,0 0,-18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44.985"/>
    </inkml:context>
    <inkml:brush xml:id="br0">
      <inkml:brushProperty name="width" value="0.08819" units="cm"/>
      <inkml:brushProperty name="height" value="0.35278" units="cm"/>
      <inkml:brushProperty name="color" value="#D174DE"/>
      <inkml:brushProperty name="tip" value="rectangle"/>
      <inkml:brushProperty name="rasterOp" value="maskPen"/>
    </inkml:brush>
  </inkml:definitions>
  <inkml:trace contextRef="#ctx0" brushRef="#br0">2260 6720,'0'0,"0"0,0 0,0 0,0 0,9 0,-9 0,9 0,0 0,0 0,0-9,0 0,0 0,0 0,-9 9,0 0,0 0,9 0,-9 0,0 0,0 0,0 0,0 0,0 0,0 0,-9 0,-9 0,-9 0,-9 0,0 0,0 0,-8 9,-10-9,-18 9,0-9,1 0,17 0,0 0,18 0,0 0,-9-9,-8 0,-10 0,9 0,0 0,0 0,9 9,10 0,-10 0,-9-9,0 9,-9-9,9 9,1-9,17 9,0-9,18 0,-9 9,-18 0,0-9,1 9,-1-9,9 9,18-10,-9 1,-9 9,0-9,-9 9,27 0,9 0,9 0,-17 0,17 0,0 0,0 0,0 0,0 0,0 0,0 0,0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49.497"/>
    </inkml:context>
    <inkml:brush xml:id="br0">
      <inkml:brushProperty name="width" value="0.08819" units="cm"/>
      <inkml:brushProperty name="height" value="0.35278" units="cm"/>
      <inkml:brushProperty name="color" value="#F7A68E"/>
      <inkml:brushProperty name="tip" value="rectangle"/>
      <inkml:brushProperty name="rasterOp" value="maskPen"/>
    </inkml:brush>
  </inkml:definitions>
  <inkml:trace contextRef="#ctx0" brushRef="#br0">11166 6999,'0'0,"0"0,0 0,0 0,0 0,0 0,0 0,0 0,0 0,9 0,0 0,0 0,0 9,9 0,0 0,0 1,9-1,9 9,0 0,26 9,1 0,0-9,-18-9,-9 0,-36-9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58.943"/>
    </inkml:context>
    <inkml:brush xml:id="br0">
      <inkml:brushProperty name="width" value="0.08819" units="cm"/>
      <inkml:brushProperty name="height" value="0.35278" units="cm"/>
      <inkml:brushProperty name="color" value="#F7A68E"/>
      <inkml:brushProperty name="tip" value="rectangle"/>
      <inkml:brushProperty name="rasterOp" value="maskPen"/>
    </inkml:brush>
  </inkml:definitions>
  <inkml:trace contextRef="#ctx0" brushRef="#br0">10180 7802,'0'0,"0"0,0 0,0 0,0 0,0 0,0 0,0 0,0 0,0 0,0 0,0 0,0 0,0 0,0 9,-9 0,9-9,-9 0,0 0,0 0,0 9,0-9,-9 9,-9 0,0 0,0-9,0 0,0 9,-8-9,8 0,0 0,0 0,0 0,0 0,0 0,0 0,-9 0,9 0,-8 0,-10 0,0 0,0 0,9 0,9 0,0 0,0 0,1 0,-1 0,0 0,-9 0,-9 0,-9 0,9 0,0 0,1 0,8 0,9 0,0 0,-9 0,0 0,-9 0,1 0,-10 0,0 0,9 0,9 0,0 0,9 0,0 0,1 0,-10 0,0 0,0 0,-9 0,0 0,9 0,1 0,-1 0,0 0,9 0,-9 0,-9 0,0 0,0 0,-8 0,8 0,-9 0,9 0,9 0,9 0,0 0,1 0,-10 0,9 0,-18 0,0 0,-9 0,9 0,1 0,8 0,0 0,-9 0,0 0,0 0,-9 0,1 0,-10 9,9-9,18 0,9 0,-9 0,-8 0,-1 0,-9 0,0 0,0 0,9 0,10 0,-1 0,9 0,-9 9,0-9,-9 0,0 0,-9 0,1 0,-1 0,9 0,9 0,9 0,0 0,0 0,1 0,-10 9,-9-9,0 0,0 0,-9 0,9 0,10 0,-1 0,0 0,0 0,0 0,-9 0,0 0,1 0,-1 0,0 0,9 0,9 0,0 0,0 0,-9 0,-8 0,-10 0,0 0,0 0,0 0,9 0,10 0,8 0,-18 0,0 0,-9 0,0 0,1 9,-1-9,0 0,18 0,0 0,-18 0,1 0,-1 0,-9 0,9 0,0 0,0 0,10 0,8 0,-9 0,-9 0,0 0,0 0,-8 0,17 0,0 0,9 0,0 0,0 0,-8 0,-10 0,0 0,0 0,0 0,9 0,10 0,-10 0,0 0,-9 0,0 0,0 0,1 0,-1 0,18 0,0 0,9 0,-18 0,0 0,-8 0,-1 0,0 0,9 0,9 0,0 0,1 0,-1 0,0-9,-9 9,0 0,0 0,-9 0,10 0,-1 0,9 0,9 0,0 0,0 0,0-9,0 9,-9-9,1 9,-1 0,0 0,0-9,0 9,0 0,9 0,0 0,0 0,1 0,-1 0,0 0,-9 0,0 0,0 0,0 0,0 0,1 0,-1 0,9 0,0 0,0 0,9 0,-9 0,9 0,0 0,9 0,-18 0,0 0,9 0,1 0,-1 0,9 0,-18 0,27 0,-18 0,9 0,0 0,0 0,9 0,-18 9,18-9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3:02.242"/>
    </inkml:context>
    <inkml:brush xml:id="br0">
      <inkml:brushProperty name="width" value="0.08819" units="cm"/>
      <inkml:brushProperty name="height" value="0.35278" units="cm"/>
      <inkml:brushProperty name="color" value="#9D9D9D"/>
      <inkml:brushProperty name="tip" value="rectangle"/>
      <inkml:brushProperty name="rasterOp" value="maskPen"/>
    </inkml:brush>
  </inkml:definitions>
  <inkml:trace contextRef="#ctx0" brushRef="#br0">2377 9110,'0'0,"0"0,0 0,0 0,0 0,0 0,0 0,0 0,0 0,0 0,0 0,0 0,-9 0,-9 0,-9 0,0 0,-9 0,0 0,0 0,10 0,-19 0,0 0,-9 0,-9 0,9 0,1 0,-1 0,18 0,9 0,0 0,0-9,-9 9,0 0,-8-9,-1 9,0 0,0 0,9 0,0 0,9-9,0 9,1 0,-1 0,-9 0,0 0,0 0,-9 0,9 0,-17 0,8 0,9 0,9 0,0 0,0 0,0 0,9 0,-9 9,-9-9,10 9,-1-9,-18 0,18 0,0 0,0 0,-18 0,9 0,27 0,-9 0,18 0,0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3:04.884"/>
    </inkml:context>
    <inkml:brush xml:id="br0">
      <inkml:brushProperty name="width" value="0.08819" units="cm"/>
      <inkml:brushProperty name="height" value="0.35278" units="cm"/>
      <inkml:brushProperty name="color" value="#F7A68E"/>
      <inkml:brushProperty name="tip" value="rectangle"/>
      <inkml:brushProperty name="rasterOp" value="maskPen"/>
    </inkml:brush>
  </inkml:definitions>
  <inkml:trace contextRef="#ctx0" brushRef="#br0">3381 8533,'0'0,"0"0,0 0,0 0,0 0,9 0,9 0,9 0,0 0,0 0,0-9,0 0,0 9,0 0,-1 0,1 0,9 0,0 0,0 0,0 0,9 0,0 0,-10 0,-8 0,0 0,0 0,0 0,-9 0,0 0,0 0,0 0,0 0,9 0,0 0,-1 0,1 0,0 0,9 0,-9-9,9 9,0-9,-9 0,0 9,0 0,-1 0,-8 0,9 0,0 0,0 0,0 0,9 0,0 0,9 0,-1 0,-8 0,0 0,-9 0,0 0,0 0,0 0,0 0,18 0,-1 0,1 0,0 0,0 0,0-9,-9 9,-9 0,8 0,1 0,9 0,0 0,0 0,0 0,0 0,-1 0,-8 0,-9 0,0 0,0 0,18 0,9 0,-1 0,1 0,0 0,0 0,-9 0,-9 0,8 0,-8 0,9 0,9 0,0 0,9 0,-19-9,-8 0,-9 9,0 0,0 0,9 0,9 0,9 0,-10 0,1 0,0 0,0 0,0 0,-18 0,0 0,8 0,1 0,9 0,0 0,0-9,0 9,0-9,-1 9,-8-9,0 9,0 0,9 0,0 0,18-9,-10 9,1 0,-9 0,0 0,-9 0,9 0,-1 0,1 0,0 0,9 0,0 0,0 0,-10 0,-8 0,0 0,0 0,9 0,0 0,0 0,-1-9,1 9,0 0,0 0,-9 0,-9 0,9 0,-10 0,10 0,9 0,0 0,0 0,9 0,-9 0,-10 0,-8 0,0 0,0 0,0 0,9-9,9 9,0 0,-10 0,10 0,-9-9,9 9,-9 0,-9 0,0 0,0 0,0 0,8 0,1 0,0 0,9 0,-9-10,9 10,-9 0,-9 0,-1 0,1 0,-9 0,0 0,0 0,9 0,0 0,0 0,0 0,0 0,0 0,0 0,-1 0,1 0,0 0,-9 0,0 0,0 0,9 0,-9 0,0 0,0 0,-9 0,0 0,0 0,0 0,-9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3:08.424"/>
    </inkml:context>
    <inkml:brush xml:id="br0">
      <inkml:brushProperty name="width" value="0.08819" units="cm"/>
      <inkml:brushProperty name="height" value="0.35278" units="cm"/>
      <inkml:brushProperty name="color" value="#4AA276"/>
      <inkml:brushProperty name="tip" value="rectangle"/>
      <inkml:brushProperty name="rasterOp" value="maskPen"/>
    </inkml:brush>
  </inkml:definitions>
  <inkml:trace contextRef="#ctx0" brushRef="#br0">11086 9020,'0'0,"0"0,0 0,9 0,9 9,-1 0,10 0,9 0,0 0,0 9,-9 0,9 0,9 0,8 9,1-9,9 9,-9-9,-18-9,0 0,-36-9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3:11.330"/>
    </inkml:context>
    <inkml:brush xml:id="br0">
      <inkml:brushProperty name="width" value="0.08819" units="cm"/>
      <inkml:brushProperty name="height" value="0.35278" units="cm"/>
      <inkml:brushProperty name="color" value="#4AA276"/>
      <inkml:brushProperty name="tip" value="rectangle"/>
      <inkml:brushProperty name="rasterOp" value="maskPen"/>
    </inkml:brush>
  </inkml:definitions>
  <inkml:trace contextRef="#ctx0" brushRef="#br0">8422 9723,'0'0,"0"0,0 0,0 0,0 0,0 0,0 0,0 0,0 0,0 0,0 0,0 0,0 0,0 0,0 0,0 0,0 0,0 0,-9 0,-18 0,0 0,0 0,-9 9,9-9,0 0,1 0,-1 0,0 0,0 0,9 0,0 0,0 0,0 0,9 0,-9 0,0 0,0 0,-9 9,9-9,1 0,-10 0,0 0,0 0,0 0,9 0,-9 0,9 0,0 0,0 0,0 0,0 0,0 0,9 0,-9 0,10 0,-1 0,-9 0,0 0,0 0,-9 0,9 0,0 0,0 0,0 0,0 0,0 0,0 0,0 0,9 0,-9 0,9 0,0 0,1 0,-1 0,0 0,0 0,0 0,0 0,0 0,0 0,0 0,0 0,0 0,9 0,0 0,0 0,0 0,0 0,0 0,0 0,0 0,0 0,0 0,0 0,0 0,0 0,0 0,0 0,0 0,0 0,0 0,0 0,-9 0,9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1:47.837"/>
    </inkml:context>
    <inkml:brush xml:id="br0">
      <inkml:brushProperty name="width" value="0.08819" units="cm"/>
      <inkml:brushProperty name="height" value="0.35278" units="cm"/>
      <inkml:brushProperty name="color" value="#F15E33"/>
      <inkml:brushProperty name="tip" value="rectangle"/>
      <inkml:brushProperty name="rasterOp" value="maskPen"/>
    </inkml:brush>
  </inkml:definitions>
  <inkml:trace contextRef="#ctx0" brushRef="#br0">10036 2814,'0'0,"0"0,0 0,0 0,0 0,0 0,0 0,0 0,0 0,-9 0,-9 0,0 0,-9 0,1 0,-1 0,0 0,0 0,0 0,0 0,0 0,-9 0,0 0,-8 0,-1-9,0 9,0 0,0 0,18 0,0 0,0 0,1 0,-1 0,-9 0,-9 0,0 0,-9 0,0 0,10 0,8 0,0 0,0 0,0 0,-9 0,-9 0,1 0,-1 0,0 0,18 0,0 0,0 0,9 0,-17 0,-10 0,0 0,0 0,0 0,10 0,8-9,0 9,9 0,0-9,0 9,0 0,0 0,0 0,9 0,-9 0,1 9,-1 0,27-9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6:09.637"/>
    </inkml:context>
    <inkml:brush xml:id="br0">
      <inkml:brushProperty name="width" value="0.08819" units="cm"/>
      <inkml:brushProperty name="height" value="0.35278" units="cm"/>
      <inkml:brushProperty name="color" value="#F434AF"/>
      <inkml:brushProperty name="tip" value="rectangle"/>
      <inkml:brushProperty name="rasterOp" value="maskPen"/>
    </inkml:brush>
  </inkml:definitions>
  <inkml:trace contextRef="#ctx0" brushRef="#br0">10978 10111,'0'0,"0"0,0 0,0 0,0 0,9 0,-9 0,0 0,9 0,0 0,0 0,0 0,0 0,0 0,0 0,0 0,18 0,0 0,-1 0,1 0,9 9,0 0,9-9,9 0,17 9,1 0,0 0,-18-9,-27 0,-27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6:15.824"/>
    </inkml:context>
    <inkml:brush xml:id="br0">
      <inkml:brushProperty name="width" value="0.08819" units="cm"/>
      <inkml:brushProperty name="height" value="0.35278" units="cm"/>
      <inkml:brushProperty name="color" value="#F434AF"/>
      <inkml:brushProperty name="tip" value="rectangle"/>
      <inkml:brushProperty name="rasterOp" value="maskPen"/>
    </inkml:brush>
  </inkml:definitions>
  <inkml:trace contextRef="#ctx0" brushRef="#br0">10312 11246,'0'0,"0"0,0 0,0 0,0 0,0 0,0 0,-9 0,0 0,-10 0,-9 0,0 0,0-12,0 0,0 1,-9-1,0 1,-10-1,10 0,-10 1,10-1,-1 0,1 1,0-13,0 1,-1 11,-8-11,-20 0,-8-1,8 1,1 0,9 0,9 11,-9 0,-9 1,-9-1,18 12,0 0,9 0,10 0,-10 12,-9-1,-28 1,-9 0,18-1,10 12,9-11,-9 0,-10-1,0 1,10 0,9-12,10 0,-1 0,10 0,-10 11,-9-11,0 0,0 0,0 0,10 0,8-11,1-1,-10 0,-9 1,-9-13,-19 1,9 0,19 0,19-1,0 1,0 0,-19-1,-19 1,0 0,10-1,9 1,0 0,0 11,-18 0,-1 1,-18-1,18 1,19 11,9 0,-9 0,1 11,-20 1,-9-1,19 1,9 0,-19-1,0 1,-18 0,0-1,28 1,9 0,0-12,-10 11,-8 1,-10-12,9 0,19 0,-18-12,-1 12,-18 0,-1 0,29 0,9 0,0 0,0 0,-9 0,-10 12,19-12,0 0,10 12,8-1,1 1,-19 0,0-1,-9 1,9 0,0-1,0 1,19 0,9-1,0 1,0-12,0 0,0 0,0 0,0 0,-9 0,9 0,-10 0,1-12,9 12,0-11,0-1,0 0,0 1,0 11,0-12,0 0,-9 1,-10-1,1 12,-10 0,0-12,0 12,18 0,1 0,0 0,-19 0,0 0,-10 12,11 0,-1-1,0 1,9 0,0-1,-9 1,0 0,0-1,-9 1,0 0,9-12,9 0,10 0,9 0,-19-12,-9 12,0-12,0 1,0-1,1 0,8 1,0-1,-9 0,-9-11,-10 11,1 1,8-1,10 12,19 0,0 0,0 0,-1 12,-8-1,-1 1,19 11,-19 1,19-1,-18 12,-57 58,66-35,9 1,0-1,28-12,-19 1,10 0,9-1,0 1,9 0,-9-1,19 12,0 1,8-13,1 1,19 0,0-1,-10 1,10-12,-29-24,10 13,19-13,0 13,27-1,1-11,-1-1,1 1,0-12,-1 0,20-12,-10 1,-10-1,-18 0,19 1,9-1,18-11,-8-1,-1 1,-9 0,9 11,0 0,-9 1,-9 11,-10 0,10 11,-1 1,1 0,0 11,-10 0,0 1,-9 11,9 0,10 0,9 11,-19-11,-9-12,-9 1,9-1,0 0,19 1,-1-13,1 1,-19 0,18-12,1 0,18 0,0-12,-18 0,-19 12,19 0,-1 0,10 0,0-11,-9-1,-19 12,9 0,10-12,9 1,0 11,-10 0,-27 0,-1 0,1 0,18 0,1 11,8 1,-18-12,0 12,-9-1,0 1,8 0,20-1,0 1,-1 0,-18-1,-9 1,9 0,28-1,0-11,9-11,-18-1,-29 0,10 1,10-13,18 1,-1 0,-8-1,-19 1,-19 0,1-1,-1 13,19-13,0 13,-9-1,9 12,-1 0,-8 12,0-1,-10 1,10 0,-1 11,10 0,-9 1,0-1,-1-11,1-1,-10 1,-9 0,0-1,9-11,1 12,18-12,0 0,0 0,9-12,-18 1,9-1,-1 0,11 1,8-1,1-11,0-1,-29 13,1-1,0 0,-10 1,9-13,1 13,0-1,9 0,-10 12,1 0,-10 0,-9 0,0 0,0 0,0 12,0 0,0-1,10 1,8 0,1-1,-1-11,1 0,0 0,-10 0,0 0,1 0,-1 0,10-11,9-1,-10 0,1 1,-1-1,1 0,-10 1,1-1,-1 1,-9-1,9 0,1 1,8-1,-18 0,10 1,-1-1,-9 0,0 1,0-1,-10 0,1 1,0-1,-1 0,1 1,-10-1,1 0,-1 1,0-1,1 0,-1-11,-9 12,0-13,0 1,0-12,0 0,-9 0,-1 0,-18-12,-9-22,-19-13,-9 0,-19-22,-19-1,-18 11,18 13,103 81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2:09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16655 5069,'0'0,"0"0,0 0,0 0,0 0,0 0,9 0,0 0,0 0,0 0,0 0,0 0,0 0,-9 0,0 0,0 0,0 0,0 0,0 0,0 0,0 0,-9 0,0 0,-9 0,-9 0,0 0,-8 0,-10 0,0 0,0 0,-9 0,0 0,10 0,-1 0,9 0,-18 0,0 0,-9 0,10 0,-1 0,9 0,0 0,9 0,0 0,0 0,1 0,-1 0,0 0,9 9,0-9,0 0,0 0,9 0,0 0,0 0,-9 9,1-9,26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2:12.8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23597 4970,'0'0,"0"0,0 0,0 0,0 0,0 0,-9 0,0 0,0 0,-9 0,0 9,1-9,-10 0,0 0,0 9,0-9,-18 0,9 0,-18 0,1 0,8 0,9 0,0 0,9 0,0 0,-9 0,-18 0,1 0,-1 0,0 0,0-9,9 9,9 0,1 0,8 0,-18 0,-9 0,0 0,0 0,1 0,8 0,9 0,9 0,0 0,0 9,-27 0,1-9,-1 0,0 9,0-9,9 0,0 0,1 0,-10 0,0 0,-18 0,9 0,10 0,-1 0,18 0,0 0,-18 0,0 0,-8 0,-1 0,9 0,0 0,9 0,-8 0,-1 0,-9 0,-9 0,18 0,-17 0,26 0,9 0,0 0,-18 0,0 0,-17 0,17 0,0 0,9 0,0 0,-8 0,-10 0,-9 0,0 0,0 0,10 0,8 0,0 0,-9 0,-8 9,8-9,0 0,9 0,9 0,-17 0,-1 0,-9 0,0 0,0 0,19 0,17 0,0 0,-18 0,0 0,-17 0,17 0,0 0,0 0,9 0,9 0,-8 0,-1 0,-9 0,0 0,0 0,0-9,10 9,17 0,0 0,0-9,-9 9,-9-9,9 0,-9 9,10 0,-1 0,0 0,9 0,0 0,0 0,9 0,0 0,0 0,9 0,0 0,0 0,0 0,0 0,9 0,-9 0,9 0,0 0,-8 0,-1 0,0 0,9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2:14.2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17696 5962,'0'0,"0"0,0 0,0 0,0 0,0 0,0 0,0 0,0 0,-9 0,0 0,-9 0,-9 0,0 0,0 0,0 0,0 0,0 0,-8 0,-10 0,0 0,-9 0,-9 0,0 0,10 0,8 0,0 0,0 0,-9 0,-17 0,8 0,0 0,9 0,0 0,1 0,-19 0,0 0,0 9,18-9,10 0,-10 0,0 0,0 0,-9 0,10 0,-1 0,9 0,9 0,0 0,0 0,9 0,0 0,-8 0,-10 0,9 0,0 0,0 0,0 0,9 0,0 0,1 0,-1 0,0 0,9 0,0 0,-9 0,9 0,-9 0,0 0,-9 9,9-9,27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2:16.5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24485 6097,'0'0,"0"0,0 0,0 0,0 0,0 0,0 0,0 0,0 0,0 0,0 0,0 0,0 0,0 0,0 0,0 0,0 0,0 0,0 0,0 0,0 0,0 0,-9 0,-9 0,-9 0,0 0,1 9,-1 0,0-9,-18 0,0 0,-9 0,0 0,-8 10,8-10,9 0,18 0,-9 0,-9 0,-8 0,-10 0,0 0,-9 0,18 0,1 0,-1 0,-18 0,0 0,-8 0,17 0,9 0,-9 0,-9 0,-17-10,8 1,9 9,9 0,-8 0,-10 0,-9 0,10 0,26 0,0 0,0 0,-18 0,1-9,-1 9,9 0,9 0,0 0,1 0,-19 0,0 0,0 0,1 0,17 0,0 0,-18 0,1 0,-1 0,0 0,18 0,0 0,-8 0,-10-9,-9 9,9 0,1-9,17 9,9 0,-9 0,-9-9,-8 0,-1 0,27 9,0 0,0-9,-8 9,-1-9,-9 9,-9-9,18 9,-8 0,17-9,9 9,0-9,-9 9,0 0,-8 0,-1 0,0 0,9-9,9 9,9 0,0-9,0 9,-8 0,-1 0,0-9,-9 9,0 0,0 0,9 0,1 0,8 0,0 0,0 0,9 0,0 0,0 0,0 0,9 0,0 0,0 0,9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2:17.7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20557 6747,'0'0,"0"0,0 0,0 0,0 0,0 0,-9 0,0 0,0 0,-9 9,0-9,-9 0,0 0,-9 9,-18-9,1 0,-1 9,0-9,9 0,0 0,-8 0,-1 0,-9 9,-9 0,18-9,1 0,8 0,0 0,9 0,0 0,-9 0,-9 0,1 0,8 0,0 0,9 0,0 0,9 0,-9 0,1 0,-10 0,0 0,-9 0,0 0,0 0,1 0,17 0,0 0,9 0,0 0,0 0,-9 0,0 0,9 0,1 0,-1 0,0 0,0 0,0 0,0 0,0 0,-9-9,0 9,36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2:19.1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17247 7703,'0'0,"0"0,0 0,0 0,0 0,0 0,0 0,0 0,-9 0,0 0,-9 0,-9 0,1 0,-1 0,0 0,9 0,0 0,-9 0,0 0,0 0,-18 0,-9 9,10-9,-1 0,9 9,-9-9,9 0,0 0,0 0,1 0,-10 9,-9-9,0 0,9 9,0-9,10 0,8 0,0 9,-9-9,0 9,-9-9,0 0,0 0,1 0,8 0,0 0,0 0,9 0,0 0,0 0,0 0,0 0,1 0,-1 0,0 0,0 0,0 9,-9-9,9 0,0 9,0-9,0 0,0 0,1 0,-1 9,0-9,-9 9,9 0,27-9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2:20.5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19875 7712,'0'0,"0"0,0 0,0 0,0 0,0 0,0 0,0 0,0 0,0 0,0 0,0 0,-9 0,0 0,-18 9,-18 0,1 0,-1-9,9 0,0 0,-9 9,-9 0,-8 0,-10-9,18 0,0 0,9 0,-8 0,-1 0,-18 9,9-9,9 0,1 0,8 0,9 0,9 0,-18 0,0 0,-9 0,10 0,-1 0,0 0,9 0,9 0,0 0,0 0,0 0,0 0,1 0,-1 0,0 0,0 0,-9 0,0 0,9 0,0 0,0 0,9 0,-8 0,8 0,0 0,9 0,0 0,0 0,0 0,0 0,0 0,0 0,9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1:48.487"/>
    </inkml:context>
    <inkml:brush xml:id="br0">
      <inkml:brushProperty name="width" value="0.08819" units="cm"/>
      <inkml:brushProperty name="height" value="0.35278" units="cm"/>
      <inkml:brushProperty name="color" value="#62C090"/>
      <inkml:brushProperty name="tip" value="rectangle"/>
      <inkml:brushProperty name="rasterOp" value="maskPen"/>
    </inkml:brush>
  </inkml:definitions>
  <inkml:trace contextRef="#ctx0" brushRef="#br0">13220 3500,'0'0,"0"0,0 0,0 0,0 0,0 0,0 0,0 0,0 0,0 0,0 0,0 0,9 0,0 0,0 0,0 0,9 0,9 9,0 0,0-9,0 9,0-9,-1 9,-8-9,0 9,0-9,0 0,0 9,0 0,0 0,9 0,0 0,-27-9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1:49.422"/>
    </inkml:context>
    <inkml:brush xml:id="br0">
      <inkml:brushProperty name="width" value="0.08819" units="cm"/>
      <inkml:brushProperty name="height" value="0.35278" units="cm"/>
      <inkml:brushProperty name="color" value="#F15E33"/>
      <inkml:brushProperty name="tip" value="rectangle"/>
      <inkml:brushProperty name="rasterOp" value="maskPen"/>
    </inkml:brush>
  </inkml:definitions>
  <inkml:trace contextRef="#ctx0" brushRef="#br0">3166 3437,'0'0,"0"0,0 0,0 0,0 0,0 0,0 0,0 0,0 0,0 0,-9 0,0 0,-9 0,-9 0,0 0,0 0,1 0,8 0,0 0,-9 0,0 0,0 0,-18 0,0 0,-9 0,1 0,-1 0,9 0,9 0,0 0,-9 0,-8 0,-1 0,-9 9,0-9,9 0,10 0,-1 0,-9 0,-9 0,-9 9,1-9,17 0,9 0,9 0,0 0,-9 0,-8 0,-1 0,0 0,0 0,18 0,-9 0,18 0,1 0,-10 0,0 0,-9 0,-9 0,9 0,0 0,10 0,-1 0,9 0,9 0,-18 0,27 0,-18 0,9 0,9 0,-9 0,18 0,-27 0,9 0,0 9,-8 0,-1 0,0 0,-18 0,-117 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09.383"/>
    </inkml:context>
    <inkml:brush xml:id="br0">
      <inkml:brushProperty name="width" value="0.08819" units="cm"/>
      <inkml:brushProperty name="height" value="0.35278" units="cm"/>
      <inkml:brushProperty name="color" value="#62C090"/>
      <inkml:brushProperty name="tip" value="rectangle"/>
      <inkml:brushProperty name="rasterOp" value="maskPen"/>
    </inkml:brush>
  </inkml:definitions>
  <inkml:trace contextRef="#ctx0" brushRef="#br0">8045 2895,'0'0,"0"0,0 0,0 0,0 0,0 0,0 0,0 0,0 0,0 0,0 0,0 0,0 0,0 0,0 0,-9 0,0 0,0 0,-9-9,-9 9,0 0,1-9,-10 9,0 0,0 0,0 0,9 0,0 0,0 0,0 0,1 0,-1 0,-9 0,-18 0,9 0,-9 0,9 0,10 0,-1 0,9 0,0 0,-9 0,0 0,-9 0,-9 9,10-9,-1 0,0 0,9 9,9-9,0 0,0 0,0 9,1-9,-1 0,0 0,-9 9,-9-9,9 0,0 0,0 0,9 0,1 0,-1 0,0 0,9 0,0 0,0 0,0 0,0 0,-9 0,0 0,9 0,-9 0,0 0,1 0,-1 0,0 0,0 0,0 0,0 0,9 0,0 0,0 0,0 0,9 0,-9 0,9 0,-9 0,9 0,-8 0,-1 0,0 0,0 0,0 0,0 0,0 0,0 0,0 0,-9 0,9 0,0 0,0 0,0 0,0 0,1 0,8 0,0 0,0 0,0 0,0 0,0 0,0 0,0 0,0 0,0 0,0 0,0 0,0 0,0 0,0 0,0 0,0 0,0 0,0 0,9 0,-9 0,9 0,0 0,0 0,0 0,0 0,0 0,0 0,-9 0,9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11.479"/>
    </inkml:context>
    <inkml:brush xml:id="br0">
      <inkml:brushProperty name="width" value="0.08819" units="cm"/>
      <inkml:brushProperty name="height" value="0.35278" units="cm"/>
      <inkml:brushProperty name="color" value="#62C090"/>
      <inkml:brushProperty name="tip" value="rectangle"/>
      <inkml:brushProperty name="rasterOp" value="maskPen"/>
    </inkml:brush>
  </inkml:definitions>
  <inkml:trace contextRef="#ctx0" brushRef="#br0">6377 3410,'0'0,"0"0,0 0,0 0,0 0,0 0,0 0,0 0,0 0,0 0,0 0,0 0,0 0,0 0,0 0,0 0,0 0,0 0,0 0,0 0,-9 0,0 0,0 0,-9 0,0 0,-9 0,-9 9,-9-9,10 0,-10 0,9 0,0 0,9 0,0 0,9 0,0 0,0 0,-9 0,1 0,-1 9,0-9,-9 0,0 0,0 0,9 0,0 0,0 0,1 0,-1 0,9 0,-9 0,9 0,0 0,0 0,0 0,0 0,0 0,0 0,0 0,0 0,0 0,0 0,1 0,-1 0,0 0,0 0,0 0,0 0,9 0,0 0,0 0,0 0,0 0,0 0,0 0,0 0,0 0,0 0,0 0,0 0,0 0,0 0,0 0,0 0,0 0,0 0,0 0,0 0,0 0,9 0,-8 0,-1 0,0 0,9 0,-9 0,9 0,-9 0,9 0,0 0,0 0,0 0,0 0,-9 0,9 0,-9 0,9 0,-9 0,0 0,9 0,0 0,-9 0,9 0,0 0,0 0,0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23.494"/>
    </inkml:context>
    <inkml:brush xml:id="br0">
      <inkml:brushProperty name="width" value="0.08819" units="cm"/>
      <inkml:brushProperty name="height" value="0.35278" units="cm"/>
      <inkml:brushProperty name="color" value="#62C090"/>
      <inkml:brushProperty name="tip" value="rectangle"/>
      <inkml:brushProperty name="rasterOp" value="maskPen"/>
    </inkml:brush>
  </inkml:definitions>
  <inkml:trace contextRef="#ctx0" brushRef="#br0">9480 3419,'0'0,"0"0,0 0,0 0,0 0,9 0,0 0,0 0,0 0,9 0,-9 0,9-9,0 9,0 0,-9 0,0 0,0 0,0 0,9 0,-9 0,0 0,8 0,1 0,0 0,0 0,9 0,0 0,0 0,0 0,0-10,0 10,0 0,0 0,-10 0,1-9,0 9,0 0,0 0,0 0,0 0,0 0,0 0,9 0,0 0,0 0,9 0,-10 0,10 0,-9 0,0 0,0 0,0 0,0 0,-9 0,0 0,0 0,0 0,0 0,-1 0,1 0,9 0,-9 9,9 1,0-10,0 0,0 0,0 9,0-9,0 0,0 0,-1 0,-8 0,0 0,0 0,-9 0,9 0,0 0,9 0,0 0,0 0,9 0,0 0,8 0,-8 0,0 0,-9 0,0 0,0 0,0 0,-9 0,9 0,0 0,-1 0,1 0,-9 0,9 0,0 0,0 0,0 0,0 0,0 0,0 0,0 0,-10 0,1 0,0 0,-9 0,9 0,-9 0,0 0,9 0,0 0,0 0,0 0,0 0,0 0,27 0,-18 0,-1 0,1 0,-9 0,-9 0,0 0,0 0,0 0,-9 0,0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27.590"/>
    </inkml:context>
    <inkml:brush xml:id="br0">
      <inkml:brushProperty name="width" value="0.08819" units="cm"/>
      <inkml:brushProperty name="height" value="0.35278" units="cm"/>
      <inkml:brushProperty name="color" value="#E8C347"/>
      <inkml:brushProperty name="tip" value="rectangle"/>
      <inkml:brushProperty name="rasterOp" value="maskPen"/>
    </inkml:brush>
  </inkml:definitions>
  <inkml:trace contextRef="#ctx0" brushRef="#br0">13256 5493,'0'0,"0"0,0 0,0 0,0 0,9 0,0 0,0 0,0 0,9 9,0 0,0 0,0 0,0 0,0 0,0 0,8 0,1 0,0 0,18 0,9 9,-9 0,-18-18,-27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30.272"/>
    </inkml:context>
    <inkml:brush xml:id="br0">
      <inkml:brushProperty name="width" value="0.08819" units="cm"/>
      <inkml:brushProperty name="height" value="0.35278" units="cm"/>
      <inkml:brushProperty name="color" value="#E8C347"/>
      <inkml:brushProperty name="tip" value="rectangle"/>
      <inkml:brushProperty name="rasterOp" value="maskPen"/>
    </inkml:brush>
  </inkml:definitions>
  <inkml:trace contextRef="#ctx0" brushRef="#br0">8063 4023,'0'0,"0"0,0 0,0 0,0 0,0 0,0 0,0 0,0 0,0 0,0 0,-9 0,0 0,-9 0,0 0,-9 0,0 0,1 0,-10 0,-9 0,9 0,0 0,0 0,9 0,0 0,0 0,1 0,-10 0,-9 0,0 0,0 0,0 9,0-9,10 0,-1 0,9 0,0 0,0 0,0 0,0 0,0 0,-9 0,1 0,-1 0,0 0,0 0,9 0,0 0,0 0,0 0,9 0,0 0,0 0,1 0,-1 0,-9 0,0 0,0 0,0 0,0 0,0 0,0 0,0 0,0 0,1 0,-1 0,0 0,0 0,9 0,0 0,-9 0,0 0,9 0,-9 0,0 0,0 0,1 0,-1 0,0 0,0 0,0 0,0 0,9 0,0 0,0 0,9 0,0 0,0 0,0 0,0 0,0 0,0 0,0 0,0 0,0 0,1 0,8 0,0 0,0 0,0 0,0 0,0 0,0 0,0 0,-9 0,0 0,-9 0,18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34.298"/>
    </inkml:context>
    <inkml:brush xml:id="br0">
      <inkml:brushProperty name="width" value="0.08819" units="cm"/>
      <inkml:brushProperty name="height" value="0.35278" units="cm"/>
      <inkml:brushProperty name="color" value="#F7A68E"/>
      <inkml:brushProperty name="tip" value="rectangle"/>
      <inkml:brushProperty name="rasterOp" value="maskPen"/>
    </inkml:brush>
  </inkml:definitions>
  <inkml:trace contextRef="#ctx0" brushRef="#br0">13220 7532,'0'0,"0"0,0 0,0 0,0 0,0 0,0 0,0 0,0 0,6 0,0 0,0 0,0 0,11 10,1 1,0 0,0 10,5 1,-5-1,0 1,5-1,13 11,5 1,0-12,-5 1,-1-1,-6-10,-29-11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37.241"/>
    </inkml:context>
    <inkml:brush xml:id="br0">
      <inkml:brushProperty name="width" value="0.08819" units="cm"/>
      <inkml:brushProperty name="height" value="0.35278" units="cm"/>
      <inkml:brushProperty name="color" value="#F7A68E"/>
      <inkml:brushProperty name="tip" value="rectangle"/>
      <inkml:brushProperty name="rasterOp" value="maskPen"/>
    </inkml:brush>
  </inkml:definitions>
  <inkml:trace contextRef="#ctx0" brushRef="#br0">3910 7360,'0'0,"0"0,0 0,0 0,0 0,0 0,0 0,0 0,0 0,0 0,0 0,0 0,0 0,0 0,9 0,0 0,9 0,0 0,0 0,9 0,-9 0,0 0,0 0,0 0,0 0,9 0,0 0,8 0,10 0,0 0,0 0,0-9,-9 9,-9 0,0 0,-1 0,1 0,0 0,0 0,0 0,9 0,0 0,0 0,0 0,-1 0,-8 0,0 0,0 0,0 0,-9 0,0 0,0 0,-9 0,0 0,9 0,-9 0,9 0,9 0,0 0,-10 0,10 0,0 0,0 0,0 0,0 0,-9 0,9 0,-9 0,9 0,-9 0,0 0,-1 0,1 0,0 0,0 0,0 0,0 0,9 0,0 0,0 0,0 0,0 0,0 0,0 0,-1 0,1 0,0 0,-9 0,0 0,0 0,0 9,0-9,9 9,0 0,-27-9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39.321"/>
    </inkml:context>
    <inkml:brush xml:id="br0">
      <inkml:brushProperty name="width" value="0.08819" units="cm"/>
      <inkml:brushProperty name="height" value="0.35278" units="cm"/>
      <inkml:brushProperty name="color" value="#F7A68E"/>
      <inkml:brushProperty name="tip" value="rectangle"/>
      <inkml:brushProperty name="rasterOp" value="maskPen"/>
    </inkml:brush>
  </inkml:definitions>
  <inkml:trace contextRef="#ctx0" brushRef="#br0">4906 7974,'0'0,"0"0,0 0,0 0,0 0,0 0,0 0,0 0,0 0,0 0,0 0,-9 0,-9 0,0 0,-9 9,-9-9,1 0,8 9,0-9,-9 0,-9 9,0 0,-9 0,0-9,1 0,8 0,9 0,0 0,9 0,-9 0,-9 0,-8 0,-10 0,9 0,0-9,9 9,10 0,-1 0,-9-9,0 9,-9 0,0 0,1 0,-1 0,9-9,9 9,9 0,0 0,0 0,-9 0,-8-9,-1 9,-9 0,9 0,0 0,9 0,0 0,10 0,-1 0,0 0,-9-9,-9 9,0 0,-9 0,1 0,-1 0,18 0,0 0,9 0,0 0,-9-9,-9 9,-8 0,-1-9,0 9,0 0,9 0,9 0,-8-9,-10 9,0-10,-18 10,0 0,1 0,26 0,9-9,9 9,-18 0,0 0,-8 0,-1-9,0 9,9 0,9 0,0 0,9-9,1 9,-1 0,0 0,-9 0,0 0,0 0,-9-9,9 9,-8 0,8 0,9 0,9 0,-9 0,9 0,0 0,9 0,-9 0,9 0,0 0,0 0,9 0,-18 0,9 0,9 0,0 0,-18 0,9 0,9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43.499"/>
    </inkml:context>
    <inkml:brush xml:id="br0">
      <inkml:brushProperty name="width" value="0.08819" units="cm"/>
      <inkml:brushProperty name="height" value="0.35278" units="cm"/>
      <inkml:brushProperty name="color" value="#A2CDF3"/>
      <inkml:brushProperty name="tip" value="rectangle"/>
      <inkml:brushProperty name="rasterOp" value="maskPen"/>
    </inkml:brush>
  </inkml:definitions>
  <inkml:trace contextRef="#ctx0" brushRef="#br0">13086 8569,'0'0,"0"0,0 0,0 0,0 0,0 0,0 0,0 0,0 0,0 0,0 0,0 0,9 0,0 0,0 0,0 0,8 9,1 0,9 0,0 0,18 0,-9 0,9 0,-9 0,-9 0,-1 0,1 0,0 0,0 0,9 0,0 0,-9 0,0 0,0 0,-27-9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47.102"/>
    </inkml:context>
    <inkml:brush xml:id="br0">
      <inkml:brushProperty name="width" value="0.08819" units="cm"/>
      <inkml:brushProperty name="height" value="0.35278" units="cm"/>
      <inkml:brushProperty name="color" value="#A2CDF3"/>
      <inkml:brushProperty name="tip" value="rectangle"/>
      <inkml:brushProperty name="rasterOp" value="maskPen"/>
    </inkml:brush>
  </inkml:definitions>
  <inkml:trace contextRef="#ctx0" brushRef="#br0">3094 8425,'0'0,"0"0,0 0,0 0,0 0,0 0,0 0,0 0,0 0,0 0,9 0,0 0,9 0,0 0,0 0,0 0,0 0,0 0,0 0,9 0,0 0,17 0,10 0,-9 0,9 0,-9 0,0 0,-18 0,8 0,1 0,9 0,9 0,9 0,-1 0,-17 0,0 0,-18 0,0-9,0 9,0 0,-9 0,9 0,0 0,8 0,1 0,9 0,0 0,-9 0,-9 0,0 0,0 0,-1 0,-8 0,9 0,0 0,0 0,0 0,9 0,9 0,0 0,-1 0,-8 0,-9 0,0 0,0 0,-9 0,0 0,0 0,9 0,0 0,9 0,-1 0,10 0,0 0,-9 0,-9 0,0 0,0 0,0 0,0 0,-1 0,1 0,0 0,9 0,9 0,-9 0,0 0,9 0,-10 0,-8 0,0 0,0 0,-9 0,0 0,0 0,0 0,9 9,0 0,0-9,0 0,-1 0,-8 0,0 0,-18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1:54.646"/>
    </inkml:context>
    <inkml:brush xml:id="br0">
      <inkml:brushProperty name="width" value="0.08819" units="cm"/>
      <inkml:brushProperty name="height" value="0.35278" units="cm"/>
      <inkml:brushProperty name="color" value="#E8C347"/>
      <inkml:brushProperty name="tip" value="rectangle"/>
      <inkml:brushProperty name="rasterOp" value="maskPen"/>
    </inkml:brush>
  </inkml:definitions>
  <inkml:trace contextRef="#ctx0" brushRef="#br0">11426 4068,'0'0,"0"0,0 0,0 0,0 0,0 0,0 0,0 0,0 0,0 0,0 0,0 0,0 0,0 0,0 0,0 0,0 0,0 0,-9 0,-8 0,-10-9,-27 9,-9-9,0 9,-9-9,72 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49.157"/>
    </inkml:context>
    <inkml:brush xml:id="br0">
      <inkml:brushProperty name="width" value="0.08819" units="cm"/>
      <inkml:brushProperty name="height" value="0.35278" units="cm"/>
      <inkml:brushProperty name="color" value="#A2CDF3"/>
      <inkml:brushProperty name="tip" value="rectangle"/>
      <inkml:brushProperty name="rasterOp" value="maskPen"/>
    </inkml:brush>
  </inkml:definitions>
  <inkml:trace contextRef="#ctx0" brushRef="#br0">798 9029,'0'0,"0"0,0 0,0 0,0 0,0 0,0 0,9 0,9 9,9-9,9 0,9 0,9 0,-28 0,19 0,-18 0,18 0,0 0,0 0,9 0,-1 0,-8 0,0 0,-18 0,0 0,0 0,0 0,18 0,-1 0,1 0,0 0,0 0,0 0,0 0,-18 0,-1 0,1 0,0 0,0 0,9 9,0-9,0 0,9 0,-1 0,1 0,-9 0,-9 0,0 0,0 0,0 0,9 0,9 0,-1 9,1 0,0-9,0 0,-9 0,0 0,0 0,-10 0,1 0,0 0,0 0,9 0,0 9,9-9,0 0,-1 0,1 0,-18 0,0 0,0 0,0 0,0 0,9 0,9 0,-1 0,10 0,0 0,-9 0,0 0,0 0,-10 0,1 0,9 0,9 0,18 9,-9-9,-10 0,-8 0,-9 0,-9 0,9 0,9 0,0 0,8 0,1 9,-9-9,0 0,0 0,-9 0,8 0,1 0,0 0,9 9,0-9,-9 0,8 0,-8 0,-9 0,-9 0,0 0,18 0,0 0,-1 0,1 0,9 0,-9 0,-9 0,0 0,-9 0,8 0,1 0,0 0,9 0,0 0,0 0,0 0,-10 0,1 0,-9 0,0 0,0 0,0 0,9 0,0 0,0 0,-1 0,1 9,-36-9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50.590"/>
    </inkml:context>
    <inkml:brush xml:id="br0">
      <inkml:brushProperty name="width" value="0.08819" units="cm"/>
      <inkml:brushProperty name="height" value="0.35278" units="cm"/>
      <inkml:brushProperty name="color" value="#A2CDF3"/>
      <inkml:brushProperty name="tip" value="rectangle"/>
      <inkml:brushProperty name="rasterOp" value="maskPen"/>
    </inkml:brush>
  </inkml:definitions>
  <inkml:trace contextRef="#ctx0" brushRef="#br0">3139 9543,'0'0,"0"0,0 0,0 0,0 0,-9 0,0 0,-9 9,-9-9,0 0,1 0,-1 0,0 9,-9 0,-9 0,-9-9,0 0,-8 0,8 0,18 0,9 0,0 0,0 0,0 0,-9 0,1 0,-10 0,0 0,0 0,0 0,0 0,18 0,0 0,-8 0,-1 0,-9 0,-9 0,0 0,0 0,1 0,8 0,9 0,9 0,0 0,0 0,0 0,0 0,-8 0,-1 0,0 0,0 0,0 0,9 0,0 0,0-9,0 9,0 0,10 0,-1 0,0 0,-9 0,0 0,0 0,0 0,-9 0,-9 0,9 0,1 0,-1 0,9 0,9 0,-9 0,9 0,0 0,9 0,9 0,-18 0,9 0,0 0,0 0,9 0,-18 0,9 0,9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2:54.086"/>
    </inkml:context>
    <inkml:brush xml:id="br0">
      <inkml:brushProperty name="width" value="0.08819" units="cm"/>
      <inkml:brushProperty name="height" value="0.35278" units="cm"/>
      <inkml:brushProperty name="color" value="#D174DE"/>
      <inkml:brushProperty name="tip" value="rectangle"/>
      <inkml:brushProperty name="rasterOp" value="maskPen"/>
    </inkml:brush>
  </inkml:definitions>
  <inkml:trace contextRef="#ctx0" brushRef="#br0">13068 9489,'0'0,"0"0,0 0,0 0,0 0,0 0,0 0,0 0,9 0,0 0,0 0,9 9,0 0,-1 0,10 9,0 0,9 0,9 0,-9 0,0 0,-9 0,0 0,-1-9,1 9,9 0,9 0,-45-18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3:07.268"/>
    </inkml:context>
    <inkml:brush xml:id="br0">
      <inkml:brushProperty name="width" value="0.08819" units="cm"/>
      <inkml:brushProperty name="height" value="0.35278" units="cm"/>
      <inkml:brushProperty name="color" value="#D174DE"/>
      <inkml:brushProperty name="tip" value="rectangle"/>
      <inkml:brushProperty name="rasterOp" value="maskPen"/>
    </inkml:brush>
  </inkml:definitions>
  <inkml:trace contextRef="#ctx0" brushRef="#br0">7946 11744,'0'0,"0"0,0 0,0 0,0 0,0 0,0 0,0 0,0 0,0 0,0 0,0 0,0 0,-8 0,-1 0,0 0,-9 0,0 9,-9-9,0 0,0 0,0 0,0 0,0 0,9 0,0 0,0 0,0 0,1 0,-1 0,0 0,-9 0,0 0,0 0,0 9,0-9,-9 0,0 0,9 0,1 0,-1 0,0 0,0 0,9 0,-9 0,0 0,0 0,0 0,0 0,0 0,1 0,-10 0,0 0,0 0,9 0,0 0,0 0,9 0,0 0,9 0,-9 0,9 0,-8 0,-1 0,0 0,0 0,-9 0,0 9,0-9,0 0,0 0,0 9,0-9,0 0,1 0,-1 0,9 0,0 0,0 0,0 0,-9 0,0 0,0 9,-9-9,0 0,1 0,-10 0,9 0,9 0,0 0,0 0,0 0,9 0,0 0,0 0,0 0,1 0,-10 0,0 0,0 0,0 9,-9-9,0 0,0 0,0 0,1 0,8 0,0 0,0 0,-9 0,-9 0,0 9,-9-9,1 0,-1 0,18 0,9 0,0 0,0 0,0 0,0 0,0 0,1 0,-1 0,-9 0,0 0,0 0,0 0,0 0,0 0,10 0,-1 0,0 0,9 0,0 0,0 0,-9 0,0 0,0 0,-9 0,0 0,-8 0,-1 0,9 0,9 0,0 0,0 0,0 0,0 0,0 0,-8 0,-10 0,0 0,0 0,9 0,0 0,0 0,9 0,1 0,-1 0,0 0,-9 0,0 0,-9 0,0 0,0 0,-8 0,8 0,9 0,9 0,0 0,0 0,0 0,-9 0,-8 0,-10 0,0 0,0 0,9 0,9 0,9 0,1 0,-1 0,-9 0,-18 0,0 0,0 0,1 0,-1 0,9 0,9 0,9 0,-9 0,-9 0,-8 0,-1 0,-9 0,9 0,9 0,9 0,-8 0,-1 0,-9 0,0 0,0-9,1 9,8 0,0-9,18 9,0 0,0 0,9 0,0 0,0-9,-9 9,0 0,1-9,-1 0,0 9,0 0,-9 0,9 0,-9 0,9 0,0 0,0 0,1 0,8 0,-9 0,0 0,0 0,0-9,0 9,0 0,-9 0,0 0,1 0,-1 0,9 0,9 0,-9 0,9 0,0 0,9 0,-9 0,9 0,0 0,0 0,9 0,-18 0,9 0,9 0,-18 0,18 0,0 0,-9 0,9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3:15.198"/>
    </inkml:context>
    <inkml:brush xml:id="br0">
      <inkml:brushProperty name="width" value="0.08819" units="cm"/>
      <inkml:brushProperty name="height" value="0.35278" units="cm"/>
      <inkml:brushProperty name="color" value="#BDBDBD"/>
      <inkml:brushProperty name="tip" value="rectangle"/>
      <inkml:brushProperty name="rasterOp" value="maskPen"/>
    </inkml:brush>
  </inkml:definitions>
  <inkml:trace contextRef="#ctx0" brushRef="#br0">13059 10472,'0'0,"0"0,0 0,0 0,0 0,9 0,0 9,0 0,0 0,9 0,-9 0,8 0,1 0,9 0,0 9,0 0,9 0,0-9,0 0,-9 9,0-9,-9 0,-1 1,10 8,-27-18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3:34.711"/>
    </inkml:context>
    <inkml:brush xml:id="br0">
      <inkml:brushProperty name="width" value="0.08819" units="cm"/>
      <inkml:brushProperty name="height" value="0.35278" units="cm"/>
      <inkml:brushProperty name="color" value="#B3B3B3"/>
      <inkml:brushProperty name="tip" value="rectangle"/>
      <inkml:brushProperty name="rasterOp" value="maskPen"/>
    </inkml:brush>
  </inkml:definitions>
  <inkml:trace contextRef="#ctx0" brushRef="#br0">9938 12294,'0'0,"0"0,0 0,0 0,0 0,0 0,0 0,0 0,0 0,0 0,0 0,0 0,0 0,0 0,0 0,-9 0,0 0,-9 0,0 0,0 0,0 0,0 0,0 0,0 0,0 0,0 9,-9-9,0 9,0-9,1 0,-1 0,9 0,-9 9,0-9,0 0,0 0,0 0,9 0,0 0,0 0,0 0,9 0,0 0,-8 0,-1 0,0 0,0 0,-9 0,0 9,0 0,-9-9,0 0,0 0,1 0,8 0,0 0,0 0,0 0,0 0,9 0,-9 0,0 0,-9 0,0 0,-8 9,-1-9,9 0,0 0,9 0,0 0,0 0,9 0,0 0,-8 0,-1 0,-9 0,-9 0,9 0,0 0,-9 0,9 0,1 0,8 0,0 0,0 0,0 0,-9 0,9 0,-9 0,0 0,1 0,-1 0,0 0,0 0,0 0,9 0,0 0,0 0,9 0,0 0,-8 0,-1 0,0 0,0 0,0 0,-9 0,0 0,0 0,0 0,9 0,-8 0,8 0,0 0,0 0,0 0,0 0,0 0,-9 0,0 9,1-9,-1 0,0 0,0 0,0 0,9 0,0 0,9 0,0 0,0 0,0 0,-8 0,-1 0,0 0,-9 0,0 0,0 0,0 0,9 0,0 0,1 0,-1 0,0 0,0 0,0 0,0 0,-9 0,-9 0,-9 0,1 0,8 0,0 0,9 0,9 0,0 0,0 0,0 0,1 0,-10 0,0 0,0 0,-9 0,9 0,0 0,0 0,10 0,-1 0,0 0,-9 0,9 0,0 0,-9 0,-9 0,0 0,1 0,-1 0,9 0,9 0,0 0,0 0,0 0,0 0,0 0,-8 0,8 0,-9 0,0 0,0 0,0 0,0-9,9 0,1 9,-1 0,0 0,9 0,0 0,-9 0,0 0,0 0,0 0,0 0,0 0,0 0,1 0,-1 0,9 0,-9 0,0 0,9 0,0 0,0 0,0 0,9 0,0-9,0 9,0 0,0 0,0-9,-9 9,9 0,0 0,-8 0,-1-9,9 9,-9 0,9 0,0 0,0 0,0 0,0 0,0 0,0 0,0 0,0-9,0 9,0 0,0 0,0 0,0 0,0 0,0 0,0 0,-18 0,0-9,27 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3:39.703"/>
    </inkml:context>
    <inkml:brush xml:id="br0">
      <inkml:brushProperty name="width" value="0.08819" units="cm"/>
      <inkml:brushProperty name="height" value="0.35278" units="cm"/>
      <inkml:brushProperty name="color" value="#B3B3B3"/>
      <inkml:brushProperty name="tip" value="rectangle"/>
      <inkml:brushProperty name="rasterOp" value="maskPen"/>
    </inkml:brush>
  </inkml:definitions>
  <inkml:trace contextRef="#ctx0" brushRef="#br0">10682 12853,'0'0,"0"0,0 0,0 0,0 0,0 0,0 0,0 0,0 0,0 0,0 0,0 0,0 0,0 0,-9 0,0 0,0 0,0 9,0-9,-9 9,0 0,-9 0,0-9,1 0,-1 9,-9-9,9 0,-9 0,0 9,9-9,0 0,0 0,9 0,1 0,-1 0,0 0,9 0,-9 0,0 0,-9 0,0 0,0 0,0 0,0 0,0 0,0 0,1 0,-1 0,0 0,0 0,9 0,0 0,0 0,0 0,0 0,0 0,0 0,0 0,0 0,-9 0,10 0,-1 0,-9 0,0 0,0 0,0 0,0 0,9 0,0 0,-9 0,9 0,0 0,0 0,1 0,8 0,-9 0,0 0,-9 0,0 0,0 0,0 0,0 0,-9 9,0-9,9 0,-8 0,8 0,0 0,0 0,9 0,0 0,0 0,0 0,0 0,0 0,0 0,-9 0,1 0,-1 0,0 0,0 0,0 0,0 0,0 0,0 0,9 0,0 0,0 0,0 0,9 0,-8 0,-1 0,-9 0,0 0,-9 0,0 0,0 0,0 0,0 0,1 0,8 0,0 0,0 0,0 0,9 0,-9 0,0 0,0 0,0 0,0 0,-8 0,-1 0,0 0,9 0,-9 0,9 0,0 0,0 0,0 0,9 0,0 0,-8 0,-1 0,0 0,0 0,0 0,-9 0,0 0,9 0,0 0,0 0,1 0,-1 0,0 0,0 0,0 0,0 0,-9 0,0 0,0 0,-8 0,8 0,-9 0,9 0,0 0,9 0,0 0,9 0,0 0,0 0,-8 0,-1 0,0 0,-9 0,0 0,-9 0,9 0,9 0,0 0,1 0,-1 0,0 0,9 0,-9 0,9 0,-9 0,0 0,0 0,0 0,-9 0,1 0,-1 0,-9 0,9 0,9 0,0 0,0 0,9 0,0 0,-9 0,1 0,-1 0,0 0,0 0,-18 0,18 0,-9 0,0 0,9 0,1 0,-1 0,0 0,0 0,0 0,0 0,0 0,0 0,0 0,-9 0,-8 0,8 0,-9 0,18 0,0 0,0 0,9 0,0 0,0 0,0 0,0 0,-8 0,-1 0,0 0,0 0,9 0,0 0,0 0,0 0,0 0,0 0,9 0,0 0,0 0,0 0,0 0,0 0,0 0,0 0,0-9,1 9,-1 0,0 0,0 0,0 0,0 0,0 0,0 0,0 0,0 0,9 0,0 0,0 0,-9 0,9 0,0 0,0 0,-9 0,9 0,0 0,0 0,0 0,0 0,0 0,0 0,0 0,-9 0,9 0,-9-9,9 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8:35.4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13588 11645,'0'0,"0"0,0 0,0 0,0 0,0 0,0 0,0 0,0 0,0 0,0 0,0 9,0-9,0 9,0-9,0 9,0 0,-9 0,0 0,0 0,-9 0,-9 9,-18-9,0 9,-8 0,8-9,9 0,0 0,0 0,0 0,-9 0,-8 0,53-9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9:01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12063 10941,'0'0,"0"0,9 0,0 0,0 9,0 0,0-9,0 0,0 9,0-9,0 0,0 0,0 0,-9 0,0 0,0 0,0 0,0 0,0 0,0 0,0 0,-9 9,-18 0,0 0,0 0,0-9,0 0,0 0,10 0,-1 0,0 0,0 0,0 0,-9 0,0 0,0 0,-9 0,0 0,-9 0,10 0,-10 0,9 0,9 0,0 0,-9 0,0 0,0 0,-8 0,-1 0,0 0,0 0,9 0,0 0,9 0,0 0,1 0,-1 0,-9 0,0 0,-9 0,0 0,0 0,1 0,8 0,0 0,9 0,-9 0,0 0,0 0,0 0,-8 0,-1 0,0 0,0 0,0 0,9 0,9 0,0 0,1 0,-1 0,0 0,-9 0,0 0,0 0,-9 0,9 0,1 0,8 0,-9 0,9 0,0 0,0 0,0 0,0 0,0 0,0 0,0 0,1 0,-1 0,0 0,0 0,0 0,0 0,0 0,0 0,9 0,0 0,9 0,0 0,0 0,0 0,0 0,1 0,-1 0,-9-9,18 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29:03.4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11857 11347,'0'0,"0"0,0 0,0 0,0 0,0 0,0 0,0 0,0 0,0 0,0 0,0 0,0 0,0 0,0 0,-9 0,0 0,-9 0,-9 9,0-9,-18 0,1 0,-10 0,9 0,9 0,-9 0,0 0,-8 0,-1 0,0 0,0 0,0 0,9 0,10 0,-10 0,-9 0,-9 0,0 0,9 0,1 0,8 0,0 0,-9 0,0 0,-17 0,-1 0,0 0,18 0,18 0,-8 0,-1 0,-9-9,0 9,0 0,0 0,10 0,8 0,0 0,0 0,0 0,0 0,0 0,1 0,-1 0,0 0,0 0,0 0,9 0,0 0,0 0,9 0,0 0,9 0,0 0,0 0,1 0,8 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02.375"/>
    </inkml:context>
    <inkml:brush xml:id="br0">
      <inkml:brushProperty name="width" value="0.08819" units="cm"/>
      <inkml:brushProperty name="height" value="0.35278" units="cm"/>
      <inkml:brushProperty name="color" value="#E8C347"/>
      <inkml:brushProperty name="tip" value="rectangle"/>
      <inkml:brushProperty name="rasterOp" value="maskPen"/>
    </inkml:brush>
  </inkml:definitions>
  <inkml:trace contextRef="#ctx0" brushRef="#br0">10144 3410,'0'0,"0"0,0 0,0 0,0 0,0 0,0 0,0 0,0 0,0 0,0 0,0 0,0 0,0 0,0 0,0 0,9 0,0 0,0 0,9 0,0 0,0 0,0 0,-1 0,1 0,0 0,0 0,0-10,0 10,0 0,0 0,0 0,0-9,0 9,0 0,0 0,0 0,9 0,-1 0,10-9,-36 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2:23.894"/>
    </inkml:context>
    <inkml:brush xml:id="br0">
      <inkml:brushProperty name="width" value="0.05292" units="cm"/>
      <inkml:brushProperty name="height" value="0.05292" units="cm"/>
      <inkml:brushProperty name="color" value="#F15E33"/>
    </inkml:brush>
  </inkml:definitions>
  <inkml:trace contextRef="#ctx0" brushRef="#br0">12870 1082,'0'0,"0"0,0 0,0 0,0 0,0 0,0 0,0 0,0 0,0 0,0 0,0 0,-9 0,0 0,1 0,-1 0,-9-9,0 0,9 0,-9 0,0 0,-9 0,-9 0,-36-9,9 9,10 0,8 0,9 0,0 0,0 0,-9 9,-26-9,8 9,9 0,0 0,9 0,9-9,1 9,-1 0,-9 0,-9 0,0 9,9-9,1 9,-1 0,9 0,0 0,-9 0,-9 0,1 0,-19 0,0 9,18-9,9 0,9 0,-8-9,-28 9,-18 0,18-9,10 9,8-9,0 0,-18 0,1-9,-1 9,0 0,18 0,0-9,10 0,-28 9,0 0,0-9,10 9,8 0,9 0,-9 0,0 0,0 0,-17 9,-1 0,27 0,0 0,9 0,0 0,-8 0,-10 0,-9 0,0 1,9-10,1 0,8 0,9 0,0 0,-18 0,0 0,1 0,-10 0,9 0,9 0,9 0,-9-10,-8 1,-19 0,0 0,0 0,19 9,-1 0,0 0,0 0,-18 0,1 0,-1 0,18 0,0 0,9 9,-8-9,-10 9,-9 0,18 0,0 1,10-10,8 0,0 0,0 0,0 0,-9 0,0 0,-8 0,8-10,0 1,9 0,9 9,0-9,0 9,0-9,0 0,1 9,-1-9,-9 9,0-9,0 9,0 0,0 0,9 0,0 0,1 0,-1 0,0 0,9 0,-9 0,9 0,0 9,0 0,-9 0,9 0,-9 0,0 0,0 0,1 1,-1-1,9 0,0 0,0 0,0 0,0 9,0 0,0 0,0 0,0 0,9 0,0 9,0 0,0 0,0 0,9 0,-9 0,9 0,0 0,0 0,9 0,0 1,0-1,0 0,9 0,0-9,0 0,9 0,-9 0,9 0,-9-9,9 0,0 0,-9 0,-1-9,10 0,0 0,0 0,0 0,9 0,9 0,0 0,9 0,-10-9,-8 0,-9 9,0 0,0-9,0 0,0 0,9 9,8 0,1 0,0 0,0-9,0 9,-18 0,0 0,0 0,-1 0,1 0,9 9,0-9,9 9,-9 0,0 0,0 0,-1-9,-8 9,0 0,0 0,0 0,-9-9,9 0,0 9,9 0,0-9,8 0,1 0,0 0,-9 0,0 0,-9 0,0 0,0 0,0 0,-1 0,10 0,0 0,9 0,0 0,0 0,-9-9,-1 9,-8-9,0 9,0 0,0 0,-9 0,0 0,0 0,0 0,0 0,9 0,0 0,0 0,-1 9,1-9,0 9,0 0,0-9,0 0,-9 0,0 0,0 0,0 0,0 0,-9 0,0 0,9 0,-1 0,1 0,-9 0,9 0,0 0,0 0,0 0,9 0,0 0,0-9,-9 0,9 0,-9 0,0 0,-1 0,1 0,0 0,0 0,0 0,0 0,0 0,-9 0,9 0,-9 0,0 0,0 0,0 0,9 0,-9 0,0 0,0 0,9 0,-9 0,0 0,0 0,0 0,0 0,-1 0,1-1,0 1,0 0,0 0,0 0,-9 0,0 0,0-9,0 0,0 0,0 9,0-9,0 0,0 0,0 9,0-9,0 9,0 0,-9 0,0 0,0-9,0 9,0 0,1 0,-1-9,0 9,0 0,0 0,-9 0,0 0,0 0,-9-9,0 9,0 0,0 0,0 9,0 0,0 0,1 0,26 0</inkml:trace>
  <inkml:trace contextRef="#ctx0" brushRef="#br0" timeOffset="4371.6821">2601 1804,'0'0,"0"0,0 0,0 0,0 0,0 0,0 0,0 0,0 0,0-9,0 0,9 0,0 0,0 0,0 0,9 0,0 0,0 0,0 0,-9 0,9 9,-1-9,1 9,0 0,0 0,0 0,0 0,9 0,0 0,9 0,0 0,9 0,-10 0,1 0,-9 0,0 0,0 0,0 0,0 0,0 0,-9 0,9 0,0 0,-1 0,1 0,9 0,-9 0,0 0,0 0,0 0,0 0,0 0,-9 0,0 0,-1 0,1 0,0-9,-9 9,9 0,-9-9,0 0,9 9,0-9,-9 9,0-9,0 0,0 0,0 0,0 0,0 0,0 0,0 0,0-1,0 1,0 0,-9 0,0 0,0 0,0 0,0 0,0 0,-9-9,0 0,0 0,0 0,0 0,0-9,0 9,-9 0,0 0,0 0,-9-9,0 9,-9-9,1 9,-10 0,9 0,0 0,9 0,0 0,0 8,-9 1,0-9,-8 9,-10 0,18 0,-9 0,9 9,0 0,9 0,0 9,1 0,-1 0,9 0,-9 0,0 0,0 0,0 1,0-1,0 0,-9 0,10-9,-10 9,9-9,0 0,0 0,9 0,0 0,0 0,9 0,-9 0,9 0,-9 0,9 0,-9 0,0 0,1 0,-1 0,-9 0,0 0,0 0,0 0,9 0,0 0,0 0,0 0,0 9,0-9,0 0,9 9,-9 0,10 0,-1 0,0 0,0 0,0 0,0 0,0 0,0 0,0 9,0 0,0 0,0 0,0 0,9 0,0 9,0-9,0 0,0 0,0 0,0 0,0 0,9 0,0 0,0 0,0 1,0-1,0-9,0 0,9 9,0 0,8-9,1 9,0-9,0 0,-9 0,0 0,0 0,0 0,0 0,-9-9,0 9,0-9,9 9,0 0,0-9,0 9,-1 0,10 0,0-9,0 9,0 0,0 0,9 0,0-9,0 0,-9 0,8 9,-35-9</inkml:trace>
  <inkml:trace contextRef="#ctx0" brushRef="#br0" timeOffset="10333.8248">2018 3049,'0'0,"0"0,0 0,9 0,0 0,0 0,0 0,9 0,0 0,0 0,9 0,0 0,-1 0,1 0,0 0,0-9,0 9,0 0,-9 0,9 0,0 0,0-9,8 9,10 0,9 0,0 0,0 0,-9-9,-1 9,1 0,0 0,9 0,0 0,0 0,-10 0,1 0,-9 0,-9 0,0 0,9 0,-9 0,18 0,-1 9,1 0,9-9,0 9,-9 0,-9 0,0-9,-10 9,19 0,0 0,0 0,0 0,18 0,-10 0,-8-9,-9 9,-9-9,0 0,9 0,9 0,-1 0,10 0,0 0,-9 0,0 0,-9 0,0 0,-1 0,1 0,9 0,0-9,9 9,0 0,-1-9,-8 0,-9 9,0 0,-9 0,9 0,18 0,-1 0,1 0,-9 0,9 0,-9 0,0 0,-1 0,1 0,9 0,0 0,18 9,-19-9,-8 0,0 0,0 0,27 9,0-9,-1 0,1 0,-18 0,0 0,-1 0,1 0,9 0,9 0,0 0,-19 0,-8 0,0 0,0-9,9 9,17-9,-17 0,9 0,-18 9,0-9,0 9,8 0,-8 0,0 0,9 0,-9 0,0 0,-10 0,-8 0,0 0,0 0,0 0,-9 0,0 0,9 0,0 9,9 0,0-9,-1 9,-8-9,9 9,-9-9,9 0,-9 0,0 0,0 0,0 0,0 0,-1 0,1 0,9 0,0 0,0 0,9 0,0 0,0 0,-19-9,1 9,0-9,0 9,0 0,-9 0,9 0,9 0,0 0,0 0,-1 0,1 0,0 0,0 0,-9 0,0 0,0 0,0 0,0 9,-1-9,1 9,9-9,0 0,9 0,-9 0,9 0,-9 0,-10 0,1 0,0 0,-9 0,0 0,0-9,0 9,0-9,0 0,0 0,0 0,0 0,0 0,0 0,0 0,-1 0,1-9,0 0,-9 0,0 0,0-1,0 1,-9 0,0 0,0 0,-9 0,0-9,-9 0,0 0,0 9,1-9,-1 9,0-9,-9 9,-9 0,-9-9,0 9,-9 0,1-9,17 9,0 0,9 9,-9 0,-9-1,0 1,0 0,-8 0,-1 0,9 9,9 0,9 0,0 0,0 0,1 0,-10 0,-9 0,-9 0,0 0,9 0,0 0,10 0,-1 0,9 0,0 9,-9-9,-9 9,0 0,1 0,-10-9,0 0,18 0,0 0,9 0,0 0,0 0,0 0,1 0,-1-9,0 9,-9 0,0-9,0 9,0-9,0 9,1 0,8 0,0 0,9 0,0 0,0 0,0 0,-9 0,0 0,0 0,0 9,0-9,1 9,-1-9,9 0,0 0,0 0,-9 0,0 0,9 0,0 0,0 0,0 0,9 0,0 0,-9 0,9 0,-9 0,9 0,-8 0,8 0,-9 0,0 9,0-9,0 10,9-1,-9 0,9 0,-9 0,9 0,0 0,0 0,0 0,0 0,0 0,0 0,0 0,0 9,0 0,0-9,0 0,0 0,9 9,0-9,0 0,0 9,0-9,0 0,0 0,0 9,0-9,0 0,0 9,9-9,0 9,0 0,0-9,0 0,0 0,9 9,0 0,-9-9,0 0,0 0,0 1,0-1,0 0,0 0,9 0,0 0,0 0,9 0,0 0,-1 0,1 0,9 0,0 0,-36-9</inkml:trace>
  <inkml:trace contextRef="#ctx0" brushRef="#br0" timeOffset="13662.3507">1480 12213,'0'0,"0"0,0 0,0 0,9 0,0 0,0 0,0 0,0 0,0 0,9 0,0 0,0 0,-1 0,10 0,0 0,0 0,18 0,-9 0,0 0,0 0,-9 0,-1 0,1 0,0 9,0 0,0-9,-9 0,9 0,0 0,0 0,0 0,9 0,-10 0,1 0,0-9,0 9,0-9,0 0,-9 0,0 0,0 0,0 0,0 0,0 9,8-9,1 0,0 9,0 0,0 0,0 0,0 0,0 0,0 0,0 0,-9 0,0 0,-1 0,1 0,-9-9,0 9,0 0,0-9,0 9,0-9,0 0,0 0,0 0,0 0,0 0,0 0,0 0,0 0,-9 0,0-10,0 1,0 0,0 0,0 0,0 0,-9 0,0 0,0 0,-9-9,-9 0,0 9,-9-9,1 9,-19 0,18 0,0 0,0 9,0-9,-9 0,-8 0,-1 0,0 0,0 9,9 0,0-10,1 10,-10 0,0 0,-9 0,9 9,1 0,8 0,0 0,18 0,0 0,0 0,0 0,0 9,-9-9,1 9,-10-9,9 0,0 0,0 0,0 0,9 0,0 0,1 0,8 0,-9 0,0 0,0 0,9 0,-18 0,9 0,0-9,0 9,-18 0,19-9,-1 9,0 0,9 0,-9 0,9 0,0 0,9 0,-9 0,0 0,9 0,-18 0,9 9,0 0,9-9,-17 9,8 0,0 1,9-1,-18 0,9 0,-9 9,0-9,-9 18,9-9,0 0,9 0,9 0,-8 0,17-9,0 0,-18 9,9 0,9-9,0 9,-18 0,18 9,0-9,0-9,0 9,0 0,18 0,-18 0,9 0,9 0,-1 1,-17-10,27 9,-18-9,27 0,-9 0,-18 0,9 0,9 0,-9-9,-18 9,18-9,-9 0,9 0,9 0,-18 9,26-9,-17 0,18 0,9 0,9 0,0 0,0 0,-19 0,10 0,-45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4:55.997"/>
    </inkml:context>
    <inkml:brush xml:id="br0">
      <inkml:brushProperty name="width" value="0.08819" units="cm"/>
      <inkml:brushProperty name="height" value="0.35278" units="cm"/>
      <inkml:brushProperty name="color" value="#62C090"/>
      <inkml:brushProperty name="tip" value="rectangle"/>
      <inkml:brushProperty name="rasterOp" value="maskPen"/>
    </inkml:brush>
  </inkml:definitions>
  <inkml:trace contextRef="#ctx0" brushRef="#br0">3229 2156,'0'0,"0"0,0 0,0 0,0 0,0 0,0 0,0 0,0 0,-9 0,0 0,0 0,-9 0,0 0,0 0,-9 0,0 0,0 0,0 0,1 0,-1 0,0 0,0-9,0 9,-9 0,-9 0,0 0,-8 0,8 0,0 0,18 0,0 0,0 0,-9 0,-9 0,-8 0,-1-9,9 9,0 0,9 0,0 0,9 0,1-9,-10 9,0 0,0 0,0 0,-9 0,0 0,9 0,1 0,8 0,-9 0,9-9,0 9,9 0,0 0,0 0,0 0,0 0,0 0,0 0,1 0,-1 0,0 0,0 0,0 0,0 0,9 0,0 0,0 0,0 0,0 0,0 0,-18 0,27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5:03.601"/>
    </inkml:context>
    <inkml:brush xml:id="br0">
      <inkml:brushProperty name="width" value="0.08819" units="cm"/>
      <inkml:brushProperty name="height" value="0.35278" units="cm"/>
      <inkml:brushProperty name="color" value="#F7A68E"/>
      <inkml:brushProperty name="tip" value="rectangle"/>
      <inkml:brushProperty name="rasterOp" value="maskPen"/>
    </inkml:brush>
  </inkml:definitions>
  <inkml:trace contextRef="#ctx0" brushRef="#br0">16557 2084,'0'0,"0"0,0 0,0 0,0 0,0 0,0 0,0 0,0 0,0 0,0 0,-9 0,0 0,0 0,-9 0,0 0,-9 0,0 0,-9 0,0 0,0 0,10 0,-10 0,9 9,0 0,-9-9,-18 0,0 9,1 0,-10-9,9 0,0 0,9 0,-9 9,1-9,-19 9,0 0,18-9,0 0,10 0,8 0,-18 0,9 0,-9 0,0 0,1 0,8 0,0 0,9 0,9 0,0 9,-9-9,-8 9,-1-9,0 0,0 0,9 0,-9 0,9 0,10 0,-1 0,0 0,0 0,0 0,0 0,-9 0,9 0,0 0,-9 0,1 0,8 0,0 0,0 0,0 0,0 0,9 0,0 0,0 0,0 0,0 0,0 0,9 0,-9 0,10 0,-10 0,0 0,-9 0,0 0,9 0,-9 0,0 0,9 0,0 0,0 0,0 0,0 0,9 0,0 0,0 0,1-9,8 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5:09.024"/>
    </inkml:context>
    <inkml:brush xml:id="br0">
      <inkml:brushProperty name="width" value="0.08819" units="cm"/>
      <inkml:brushProperty name="height" value="0.35278" units="cm"/>
      <inkml:brushProperty name="color" value="#A2CDF3"/>
      <inkml:brushProperty name="tip" value="rectangle"/>
      <inkml:brushProperty name="rasterOp" value="maskPen"/>
    </inkml:brush>
  </inkml:definitions>
  <inkml:trace contextRef="#ctx0" brushRef="#br0">9148 3031,'0'0,"0"0,0 0,0 0,0 0,0 0,0 0,0 0,-9 0,0 9,-9-9,-8 0,-1 9,0 0,0-9,0 0,0 0,0 0,0 0,-9 9,0-9,-8 0,-1 0,0 0,9 0,0 0,9 0,0 0,0 0,1 0,-1 0,-9 0,0 0,0 0,-9 0,0 0,0 0,10 0,-1 0,9 0,0 0,-9 0,0 0,-9 0,0 0,1 0,-1 0,0 0,0 0,18 0,0 0,0 0,0 0,1 0,-1 0,0 0,-9 0,-9-9,0 9,0 0,0 0,10 0,-1 0,9 0,-9 0,0 0,0 0,0 0,-18 0,1 0,8 0,0 0,9 0,9 0,0 0,-18 0,1 0,-10 0,0 0,0 0,0 0,10 0,8 0,0 0,0 0,-9 0,-9 0,-18 0,10 0,-1 0,18 0,9 0,0 0,-9 0,-8 0,-1 0,0 0,0 0,0 0,10 0,8 0,-9 0,0 9,0-9,-9 0,1 0,-1 0,0 0,18 0,0 0,-9 0,0 0,-8 0,-10 0,9 0,0 0,0 0,19 0,-10 0,9 0,-9 0,0 0,-9 0,0 0,10 0,8 0,0 0,9 0,0 0,0 0,-9 0,0 0,-17-9,-1 0,9 9,-9 0,9 0,9 0,10 0,-1 0,0 0,0 0,-9 0,0 0,0 0,0 0,0 0,1 0,-1 0,-9 0,18 0,0 0,0 0,9 0,0 0,0 0,0 0,0 0,0 0,1 0,-10 0,9 0,0 0,-9 0,9 0,0 0,0 0,9 0,0 0,0 0,0 0,0 0,0 0,9 0,0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5:13.302"/>
    </inkml:context>
    <inkml:brush xml:id="br0">
      <inkml:brushProperty name="width" value="0.08819" units="cm"/>
      <inkml:brushProperty name="height" value="0.35278" units="cm"/>
      <inkml:brushProperty name="color" value="#A2CDF3"/>
      <inkml:brushProperty name="tip" value="rectangle"/>
      <inkml:brushProperty name="rasterOp" value="maskPen"/>
    </inkml:brush>
  </inkml:definitions>
  <inkml:trace contextRef="#ctx0" brushRef="#br0">17696 2968,'0'0,"0"0,0 0,0 0,0 0,0 0,0 0,0 0,0 0,0 0,-9 0,0 0,0 0,-9 0,0 9,-9-9,0 0,0 0,0 0,0 0,0 0,1 9,-1-9,-9 0,0 0,-9 9,0 0,9-9,-9 0,10 0,-1 0,9 9,0-9,0 0,0 9,-9-9,-9 0,1 0,8 0,-9 9,9-9,0 0,9 0,0 0,-9 9,-8-9,-1 9,0-9,0 0,-9 0,9 0,9 0,1 0,8 0,0 0,-9 0,0 0,-9 0,-9 0,1 0,8 0,0 0,9 0,0 0,9 0,-9 0,0 0,1 9,-1-9,-9 0,0 0,0 0,9 0,0 0,1 0,8 0,0 9,0-9,0 0,0 0,0 0,-9 0,0 0,0 0,1 0,-1 0,0 0,9 0,0 0,0 0,0 0,0 0,0 0,1 0,-10 0,0 9,-9-9,9 9,0-9,-9 0,9 0,10 0,-1 0,0 0,-9 0,0 0,-9 0,-9 0,9 0,-8 9,8-9,9 9,0-9,0 0,0 0,0 0,-8 0,-1 9,0-9,0 0,9 0,0 0,9 0,0 0,1 0,-1 0,0 0,0 0,-9 0,9 0,-9 0,0 0,0 0,10 0,-1 0,0 0,0 0,0 0,9 0,0 0,0 0,0 0,9 0,0 0,-9 0,9 0,-9 0,9 0,0 0,0 0,1 0,-10 0,9 0,0 0,-9 0,9 0,-9 0,9 0,-9 0,9 0,-9 0,9 0,-9 0,9 0,-9 0,9 0,-9 0,9 0,0 0,0 0,0 0,0 0,0 0,0 0,1 0,-1 0,0 0,0 0,9 0,-9 0,0 0,9 0,-9 0,0 0,9 0,0 0,-9 0,0 0,9 0,-9 0,0 0,0 0,0 0,0 0,-9 0,-36-9,18 0,0 9,1 0,8-9,0 9,0 0,0 0,0 0,0 0,9 0,-9 0,0 0,-17 0,-55 0,27 0,18 0,9 0,1 0,-1 0,-9 0,0 0,0 0,1 0,8 0,9 0,0 0,0 0,0 0,0-9,-9 9,-8 0,-1 0,0 0,0 0,18 0,0 0,10 0,-10 0,0 0,0 0,-9 0,0 0,0 0,1 0,8 0,0 0,9 0,0 0,0 0,0 0,0 0,-9 0,0 0,1 0,-10 0,9 0,0 0,9 0,0 0,0 0,0 0,0 0,10 0,-10 0,0 0,0 0,0 0,0 0,0 0,0 0,0 0,0 0,9 0,1 0,-1 0,0 0,0 0,9 0,0 0,0 0,0 0,0 0,0 0,0 0,0 0,0 0,0 0,0 0,9 0,-9 0,0 0,9 0,-9 0,9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5:25.997"/>
    </inkml:context>
    <inkml:brush xml:id="br0">
      <inkml:brushProperty name="width" value="0.08819" units="cm"/>
      <inkml:brushProperty name="height" value="0.35278" units="cm"/>
      <inkml:brushProperty name="color" value="#F434AF"/>
      <inkml:brushProperty name="tip" value="rectangle"/>
      <inkml:brushProperty name="rasterOp" value="maskPen"/>
    </inkml:brush>
  </inkml:definitions>
  <inkml:trace contextRef="#ctx0" brushRef="#br0">7642 3572,'0'0,"0"0,0 0,0 0,0 0,0 0,-9 0,0 0,0 0,0 0,0 0,-9 0,0 0,-18 0,0-9,-9 0,-9 0,10 0,-1 9,9 0,-9 0,0 0,-9 0,1 0,-1 0,0 0,9 0,9 0,9 0,-9 9,-17 0,-1 0,0 0,0 0,0 0,9 0,10 0,-1 0,0 0,-18 0,0 0,0 0,-8 0,8-9,9 0,9 0,9 0,0-9,0 0,0 0,-8 0,-1 0,0 0,-9 0,0 0,9 0,0 0,1 0,8 0,0 9,-9 0,-9 0,0 0,-9 0,1 0,-1 0,0 0,9 0,9 0,-18 9,-17 0,-19 0,9 0,18 0,10-9,-10 9,-9-9,0 0,10 0,8 0,9 0,9-9,0 0,0 0,-18 0,1 0,-1-9,0 0,0 0,9 0,0 0,10 9,-19 0,0 0,0 0,-9 9,-8-9,17 9,9 0,9 0,-18 9,-8 0,-19 0,9 9,0-9,18 0,1 9,-1-9,-18 9,0-9,1 0,17-9,9 0,9 9,0-9,-9 0,-8 0,-1 0,0 0,0 0,0-9,18 0,1 0,-1 0,-9 0,-9 0,0 0,0 0,-17-9,17 9,18 0,0 9,9 0,-18 0,0 9,1 0,-1 9,0 0,0 0,9 0,0 9,9 0,0 0,10 0,-1 0,0 9,0 0,9 0,0 0,0 10,0-1,0 0,0-9,9 0,0 0,0-9,9 9,0-9,0 9,0-9,0 0,9 0,0 10,9-10,-1 0,10 0,0 0,0-9,-9-9,0 0,9 0,18 0,8-9,10 0,0-9,0 0,-28 0,10 0,0 0,0 0,0 0,17 0,-17 0,-9 0,-9 0,0 0,9 0,0 9,-1 0,10 0,0 0,-9 0,0 0,0 0,-19 0,10 0,0 9,9 0,0 0,9 0,0 0,-1 9,-8-9,0 0,-9 0,0 0,9 0,8-9,1 0,9 9,-9-9,-9 0,0 0,-1 0,1-9,0 9,18-9,0 0,8 0,-26 0,0 0,-9 0,0 0,0 0,0 0,8 0,1 9,-9 0,0 0,0 0,-9 0,9 0,-9 0,0 0,-1 0,1 0,0 9,0-9,0 9,9 0,9 0,-9 0,9 0,-1-9,-8 9,0-9,-9 0,0 0,0 9,9-9,0 9,8-9,1 0,0 0,0 0,0 0,-9 0,-9 0,8 0,1 0,9 0,9-9,0 0,-9 9,-1-9,1 0,-18 9,9 0,-9-9,18 9,0 0,0 0,-1 0,10 0,-9 0,0 9,-9 0,-9 0,0 0,-1 0,1 0,0 0,9 0,0 0,0 0,0 0,9 0,0 0,-10-9,-8 0,0 0,0 0,0 0,0-9,9 0,9 0,-1 0,1 0,0 0,0 0,-9 0,0 0,-9 0,9 0,-1 9,1 0,0 0,9 0,0 0,0 9,-9 0,-1-9,1 9,-9-9,0 0,0 9,-9-9,9 0,0 0,0 0,0 0,0 0,-1 0,1 0,0 0,0 0,0-9,0 0,0 0,-9-9,9 0,-9 0,0-9,0 0,-1-1,1 1,0 0,0 0,0-9,0 0,0 9,0 0,-9-9,0 9,0 0,0 0,-9 0,0-9,0 9,-9 0,0-1,0-8,-9 9,0 0,-18 0,-35-9,-19 0,18 9,18 9,-18 0,-8 0,-10 0,90 18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5:29.876"/>
    </inkml:context>
    <inkml:brush xml:id="br0">
      <inkml:brushProperty name="width" value="0.08819" units="cm"/>
      <inkml:brushProperty name="height" value="0.35278" units="cm"/>
      <inkml:brushProperty name="color" value="#F434AF"/>
      <inkml:brushProperty name="tip" value="rectangle"/>
      <inkml:brushProperty name="rasterOp" value="maskPen"/>
    </inkml:brush>
  </inkml:definitions>
  <inkml:trace contextRef="#ctx0" brushRef="#br0">12592 5024,'0'0,"0"0,0 0,0 0,9 0,0 0,0 0,0 0,9 0,-9 0,9 0,0 0,9 0,0-9,0 9,0-9,9 0,-1 0,-8 9,0 0,0 0,0 0,0 0,0-9,-9 9,9 0,0-9,0 0,8 9,1 0,9-9,0 9,-9 0,0 0,-9 0,0 0,-1 0,-8 0,0 0,0 0,9 0,0 0,9 0,0 0,0 0,0 0,-1 0,1 0,-9 0,0 0,0 0,0 0,0 0,0 0,9 0,-1-9,1 9,9 0,-9 0,0 0,0 0,0 0,-9 0,0 0,-1-9,1 9,0 0,18 0,0-9,0 9,0 0,-1 0,-8-9,0 9,-9 0,9-9,0 9,9 0,0 0,-1 0,10 0,-9 0,0 0,0 0,-9 0,0 0,8 0,1 0,9 0,9 0,-9 0,-1-9,-8 9,0 0,0 0,0 0,0 0,8 0,1 0,0 0,0 0,-9 0,-9 0,-9 0,17 0,1 0,0 0,0 0,0 0,0 0,-10 0,1 0,0 0,-9 0,0 0,0 0,9 0,-9 0,0 0,9 0,-10 9,10-9,-9 0,0 9,0-9,0 0,-9 0,0 0,0 0,-9 0,0 0,0 0,0 0,0 0,0 0,0 0,-9 0,0 0,0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5:32.954"/>
    </inkml:context>
    <inkml:brush xml:id="br0">
      <inkml:brushProperty name="width" value="0.08819" units="cm"/>
      <inkml:brushProperty name="height" value="0.35278" units="cm"/>
      <inkml:brushProperty name="color" value="#F434AF"/>
      <inkml:brushProperty name="tip" value="rectangle"/>
      <inkml:brushProperty name="rasterOp" value="maskPen"/>
    </inkml:brush>
  </inkml:definitions>
  <inkml:trace contextRef="#ctx0" brushRef="#br0">12261 5872,'0'0,"0"0,0 0,0 0,8 0,1 0,9 0,0 0,27 0,0 0,0 0,-9 0,-9-9,0 9,-1 0,1 0,-9 0,9 0,0 0,0 0,9 0,0 0,9 0,-9 0,-1 0,1 0,-9 0,0 0,0 0,0 0,0 0,9 0,0 0,8 0,1 0,0 0,0 0,-9 0,0 0,-9 0,-1 0,1 0,0 0,0 0,9 0,0 0,9 0,0 0,-1 0,-8 0,0 0,0 0,-9 0,0 0,9 0,0 0,9 0,-1 0,1 0,9 0,-9 0,-9 0,0 0,-9 0,-1 0,10 0,9 0,9 9,0-9,0 0,-1 0,-8 0,-9 9,0 0,0-9,9 9,0 0,8 0,1-9,0 0,-9 0,0 0,-9 0,-1 0,10 9,0-9,9 0,9 9,-9-9,-1 0,-8 0,-9 0,9 0,0 0,9 0,-1 0,19 0,-18 0,-9 0,0 0,-9 0,8 0,10 0,0 0,9 0,-9 0,-1 0,-8 0,-9 0,9 0,0 0,0 0,8 0,-8 0,0 0,0 0,-9 0,0 0,-9 0,0 0,8 0,1 0,0 0,9 0,-9 0,0 0,0 0,0 0,-1 0,-8 0,0 0,0 0,-9 0,0 0,0 0,0 0,0 0,-9 0,0 0,0 0,-9 0,0 0,0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5:36.697"/>
    </inkml:context>
    <inkml:brush xml:id="br0">
      <inkml:brushProperty name="width" value="0.08819" units="cm"/>
      <inkml:brushProperty name="height" value="0.35278" units="cm"/>
      <inkml:brushProperty name="color" value="#F434AF"/>
      <inkml:brushProperty name="tip" value="rectangle"/>
      <inkml:brushProperty name="rasterOp" value="maskPen"/>
    </inkml:brush>
  </inkml:definitions>
  <inkml:trace contextRef="#ctx0" brushRef="#br0">8476 6810,'0'0,"0"0,0 0,0 0,9 0,9 0,8 0,1 0,0 0,9 0,0 0,0 9,-9-9,9 0,0 0,8 9,10-9,0 0,0 0,0 0,-10 0,-8 0,-9 0,9 9,0-9,9 9,9-9,-1 0,1 9,-9-9,0 0,-9 9,0-9,0 0,8 0,1 9,9-9,0 0,0 0,-9 0,-10 0,-8 0,0 0,9 0,9 9,0-9,9 0,-1 0,1 0,-9 0,0 0,-9 0,-9 0,9 0,8 0,1 0,0 0,0 0,0 0,0 0,-9 0,-10 0,1 0,0 0,0 0,0 0,9 0,9 0,-9 0,9 0,-1 0,-8 0,-9 0,9 0,-9 0,0 0,0 0,-9 0,9 0,0 0,-1 0,1 0,0 0,0 0,0 0,0 0,0 0,9 0,-9 0,0 0,-1 0,-8 0,0 0,0 0,0 0,0 0,9 0,0 0,36 0,-18 0,-10 0,-8 0,0 0,0 0,-9 0,0 0,0 0,0 0,-9 0,0 0,0 0,0 0,0 0,0 0,0 0,0 0,0 0,0 0,0 0,0 0,-9 0,0 0,0 0,0 0,0 0,0 0,0 0,0 0,0 0,0 0,0 0,0 0,0 0,0 0,0 0,0 0,0 0,0 0,0 0,0 0,0 0,0 0,0 0,9 0,-9 0,0 0,9 0,-9 0,0 0,0 0,0 0,0 0,8 0,-8 0,0 0,0 0,0 0,0 0,0 0,0 0,0 0,9 0,-9 0,0 0,0 0,0 0,0 0,0 0,0 0,0 0,0 0,0 0,0 0,0 0,0 0,9 0,-9 0,9 0,-9 0,9 0,0 0,0 0,0 0,0 0,0 0,0 0,0 0,36 0,0 0,-18 0,0 0,0 0,-1 0,1 0,0 0,0 9,0-9,18 0,0 0,9 0,-1 0,-8 0,0 0,-9 0,0 0,0 0,9 0,8 0,10 0,0 0,-9 0,-9 0,-10 0,10 0,0 0,9 0,0 0,9 0,-10 0,1 0,-9-9,0 0,0 9,18 0,8 0,-17-9,0 9,-9-9,0 9,8 0,19 0,0-9,0 9,-1 0,-17 0,0 0,-9-9,9 0,0 9,17 0,-17 0,0 0,-9-9,0 9,-1 0,10 0,0 0,9-9,-9 9,-1 0,1-9,-18 9,9-9,0 9,0 0,8 0,1 0,0 0,0 0,-9 0,0 0,-9 0,8 0,1 0,0 0,9 0,-9 0,0 0,-1 0,1 0,-18 0,9 0,-9 0,9 0,0 9,-9-9,-1 0,-8 0,-9 0,0 0,-9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35:38.345"/>
    </inkml:context>
    <inkml:brush xml:id="br0">
      <inkml:brushProperty name="width" value="0.08819" units="cm"/>
      <inkml:brushProperty name="height" value="0.35278" units="cm"/>
      <inkml:brushProperty name="color" value="#F434AF"/>
      <inkml:brushProperty name="tip" value="rectangle"/>
      <inkml:brushProperty name="rasterOp" value="maskPen"/>
    </inkml:brush>
  </inkml:definitions>
  <inkml:trace contextRef="#ctx0" brushRef="#br0">2987 7847,'0'0,"0"0,0 0,0 0,0 0,0 0,-9 0,0 0,0 0,0 0,-9 0,-9 0,-9 9,0 0,-18-9,1 0,-1 9,9-9,9 0,0 0,-9 0,-9 0,1 0,-10 0,9 0,0-9,9 9,10-9,-10 9,-9-9,0 0,0 9,0-9,1 0,-1 9,18-9,9 0,0 9,-18 0,0 0,1 0,-1 0,-9 0,9 0,0 0,9 0,9 0,-8 0,8 0,-9 0,0 0,-18 0,9 0,0 0,10 0,-1 0,9 0,9 0,-18 0,27 0,-18 0,27 0,-18 0,9 0,0 0,0 0,9 0,-18 0,9 0,9 0,0 0,-18 0,18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05.776"/>
    </inkml:context>
    <inkml:brush xml:id="br0">
      <inkml:brushProperty name="width" value="0.08819" units="cm"/>
      <inkml:brushProperty name="height" value="0.35278" units="cm"/>
      <inkml:brushProperty name="color" value="#E8C347"/>
      <inkml:brushProperty name="tip" value="rectangle"/>
      <inkml:brushProperty name="rasterOp" value="maskPen"/>
    </inkml:brush>
  </inkml:definitions>
  <inkml:trace contextRef="#ctx0" brushRef="#br0">4153 4699,'0'0,"0"0,0 0,0 0,0 0,0 0,0 0,0 0,0 0,0 0,0 0,0 0,0 0,0 0,-9 0,0 0,-9 0,-18 0,0 9,-9-9,0 0,9 0,1 0,8 0,0 0,-18 0,0 0,0 0,-9 0,1 0,8 0,9 0,9 0,0 0,0 0,9 0,-9 0,9 0,-9 0,-8 0,-10-9,0 9,-9 0,9 0,0 0,18 0,1 0,-1-9,-18 9,0 0,-9 0,0 0,1 0,-1 0,9 0,9 0,9 0,0 0,-18 0,-8 0,-1 0,0 0,9 0,0 0,9 0,0-9,1 9,-10 0,0 0,-9 0,0 0,-9 0,10 0,8 0,9 0,9 0,0 0,-9 9,-9-9,1 0,-10 9,9-9,0 0,0 0,9 0,9 0,1 0,-1 0,-9 9,-9-9,0 0,-9 9,0-9,10 0,-1 0,18 0,0 0,9 0,-9 0,-9 0,9 0,-9 0,-8-9,-118-18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1:31.2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2260 11013,'0'0,"0"0,0 0,0 0,0 0,0 0,0 0,-9 0,0 0,0 0,-9 0,0 9,0-9,-8 0,-1 0,0 9,-9 0,-9 0,-9-9,0 0,1 0,8 0,9 0,9 0,0 0,0 0,0 0,0 0,0 0,-8 0,-10 0,0 0,0 0,9 0,0 0,9-9,0 9,1-9,-1 9,0 0,0 0,-9 0,0 0,-9 0,9 0,-17 0,8 0,9 0,9 0,0 0,0 0,0 0,9 0,-9 0,-9 0,10 0,-1 0,0 0,0 0,9 0,-9 0,9 0,-9 0,9 0,9 0,9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1:34.6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4987 11013,'0'0,"0"0,0 0,0 0,0 0,0 0,0 0,0 0,0 0,0 0,0 0,0 0,0 0,0 0,0 0,0 0,0 0,-9 0,-9 0,-9 0,0 0,-9 0,9 9,-9-9,0 0,10 0,-1 0,0 0,0 0,-18 0,0 0,-9 0,1 0,8 0,0 0,9 0,9 0,0 0,0-9,-9 9,-8 0,-10 0,0-9,0 9,9 0,0-9,10 9,8 0,0-9,-9 9,-9 0,0 0,-9 0,9 0,1 0,8 0,0 0,9-9,0 9,0 0,9 0,0 0,0 0,0 0,-8 0,-1 0,0 0,0 0,0 0,9 0,0 0,0 0,0 0,0 0,0 0,0 0,9 0,0 0,0 0,0 0,0 0,0 0,1 0,-1 0,0 0,0 0,0 0,0 0,0 0,0 0,0 0,0 0,0 0,0 0,0 0,-9-9,18 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1:37.8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2673 11987,'0'0,"0"0,0 0,0 0,0 0,0 0,-9 0,-9 9,0 0,0-9,0 9,0-9,-9 0,0 0,0 10,-17-10,-10 9,0-9,0 0,0 0,9 0,10 0,-10 0,0 0,-9 0,0 0,0 0,1 0,8 0,9 0,9 0,0 0,9 0,0-9,-9 9,0-10,0 10,1-9,-1 9,-9-9,9 0,-9 9,9 0,0 0,0 0,0 0,9 0,0 0,1 0,-1 0,9 0,-9 0,0 0,0 0,0 0,9 0,-27 0,9 0,0 0,0 0,0 0,1 0,8 0,-18 0,9 0,18 0,-18 0,9 0,0 0,9 0,9 0,-18 0,9 0,-9 0,18 0,-18 0,9 0,9 0,-27 0,9 9,-8-9,26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1:40.3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5265 12024,'0'0,"0"0,0 0,0 0,0 0,0 0,0 0,0 0,0 0,0 0,0 0,0 0,0 0,-9 0,0 0,-9 9,0-9,-9 0,9 0,0 0,0 0,0 0,0 0,-9 0,-8 9,-10 0,-9-9,0 0,9 0,0 0,10 0,8 0,0 0,0 0,-9 0,0 0,-9 9,0-9,1 0,8 0,0 0,9 0,0 0,0 0,0 0,9 0,0 0,-9 0,0 0,-8 0,-1 9,0-9,-9 0,9 0,0 0,9 0,0 0,1 0,-1 0,9 0,0 0,0 0,0 0,-9 0,9 0,-9 0,9 0,-9 0,0 0,0 0,1 0,8 0,-9 0,9 0,0 0,0 0,0 0,0 0,0 0,0 0,9 0,0 0,0 0,-9 0,9 0,0 0,0 0,-9 0,1 0,-1 0,0 0,9 0,-9 0,9 0,0 0,0 0,0 0,-9 0,0 0,18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1:41.7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2170 13061,'0'0,"0"0,0 0,0 0,0 0,0 0,0 0,0 0,-8 0,-1 0,0 0,0 0,0 0,0 0,-9 0,0 0,-9 0,0 0,-9 0,-9 0,0 0,1 0,-1 0,9 0,9 0,0 0,0 0,0 0,-9-9,-8 0,-10 9,0-9,0 9,9-9,9 9,9 0,1 0,-1 0,0 0,0 0,0 0,0 0,-9 0,0 0,9 0,-18 0,19 0,-1 0,0 0,9 0,-9 0,9 0,0 0,9 0,-9 0,9 0,0 0,0 0,-9 0,9 0,-9 0,9 0,0 0,0 0,9 0,-17 0,8 0,0 0,0 0,-9 0,18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41:45.9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12915 13097,'0'0,"0"0,0 0,0 0,0 0,0 0,0 0,0 0,0 0,0 0,-9 0,0 0,0 0,0 0,0 0,-9 0,1 0,-1 0,-9 0,9 0,-9 0,0 0,0 0,-9 0,-27 0,10 0,8 0,0 0,9 0,0 0,0 0,0 0,-17 0,-1 0,0 0,9 0,9 0,0 0,0 0,10 0,-1 0,-9 0,-9 0,-9 0,0 0,0 0,10 0,8 0,0 0,0-9,9 9,0 0,-9 0,-9 0,-8 0,8 0,0 0,0 0,9 0,9 0,-9 0,10 0,-10 0,0 0,-18 0,0 0,-18 0,19 0,17 0,0 0,0 0,-9 0,-9 0,1 0,-19 0,9 0,9 0,9 0,0 0,1 0,-10 0,-18 9,0-9,19 0,-1 0,0 0,0 0,-18 9,-17 0,8 0,18 0,9-9,0 0,-8 9,-10 0,0 0,0-9,1 0,17 0,-9 9,-9 0,-17-9,17 0,18 0,9 0,9 0,1 0,-19 0,-18 0,0 0,9 0,10 0,8 0,9 0,-9 0,-9 0,9 0,-8 0,-1 0,9 0,0 0,9 0,9 0,0 0,0 0,-8 0,-1 0,-9 0,0 0,-9 0,0 0,10 0,8 0,0 0,-18 0,-9 0,-9 0,-17 0,26 0,18-9,9 0,-9 9,-8 0,-10 0,9 0,0-9,0 9,10 0,8-9,0 9,-9 0,-9 0,0 0,0 0,-17-9,17 9,9 0,18 0,0 0,0 0,-9 0,-8 0,-1 0,-9 0,9 0,0 0,0 0,10 0,8 0,0 0,-18 0,0 0,0 0,-9 0,-8 0,8 0,9 0,9 0,9 0,-18 0,-8 0,-19 9,0-9,9 0,9 0,10 0,-10 0,0 9,-9 0,-9 0,10-9,8 0,9 0,9 0,-9 0,-9 0,1 0,-10 0,9 0,0 0,0 0,19 0,-1 0,0 0,-9 0,0 0,-9-9,0 9,10-9,-1 9,9-9,9 9,0 0,0 0,0 0,-18 0,-8 0,8 0,0-9,0 9,0 0,9 0,9 0,1 0,-1 0,0 0,0 0,0 0,0 0,0 0,0 0,0 0,9 0,0 0,0 0,1 0,8 0,0 0,0 0,0 0,0 0,0 0,0 0,9 0,0 0,0 0,0 0,-9 0,9 0,0 0,-9 0,0 0,9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4:20.178"/>
    </inkml:context>
    <inkml:brush xml:id="br0">
      <inkml:brushProperty name="width" value="0.08819" units="cm"/>
      <inkml:brushProperty name="height" value="0.35278" units="cm"/>
      <inkml:brushProperty name="color" value="#449AE7"/>
      <inkml:brushProperty name="tip" value="rectangle"/>
      <inkml:brushProperty name="rasterOp" value="maskPen"/>
    </inkml:brush>
  </inkml:definitions>
  <inkml:trace contextRef="#ctx0" brushRef="#br0">12924 2697,'0'0,"0"0,0 0,0 0,9 0,-9 0,9 9,-9-9,0 9,0-9,0 0,0 0,0 0,0 0,0 0,0 0,0 0,0 0,-9 0,-9 0,-9 0,0 9,1-9,-10 0,0 9,-54 0,27-9,18 0,10 0,8 0,27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4:24.599"/>
    </inkml:context>
    <inkml:brush xml:id="br0">
      <inkml:brushProperty name="width" value="0.08819" units="cm"/>
      <inkml:brushProperty name="height" value="0.35278" units="cm"/>
      <inkml:brushProperty name="color" value="#449AE7"/>
      <inkml:brushProperty name="tip" value="rectangle"/>
      <inkml:brushProperty name="rasterOp" value="maskPen"/>
    </inkml:brush>
  </inkml:definitions>
  <inkml:trace contextRef="#ctx0" brushRef="#br0">6924 4122,'0'0,"0"0,0 0,0 0,0 0,0 0,0 0,0 0,-9 0,9 0,-9 0,0 0,0 0,0 0,0 0,0-9,-9 0,9 9,-9-9,0 9,1-9,-10 0,-9 9,0 0,0-9,0 9,-9 0,18 0,-9 0,10 0,-1 0,0 0,-9 0,0 0,0 0,-9 0,0 0,-8 0,8-9,0 9,9 0,0 0,9 0,0 0,-9 0,1 0,-19 0,0 0,0 0,9 0,0 0,10 0,-1 9,-9 0,9-9,-9 9,0-9,0 0,1 0,-1 0,9 0,9 0,0 0,0 0,0 0,-9 9,1-9,-1 0,0 9,0-9,0 0,0 0,9 0,0 0,0 0,1 0,-1 0,9 0,0 0,-9 9,0-9,0 0,0 0,9 0,0 0,-9 9,0-9,1 0,-1 0,0 0,9 0,-9 0,0 9,9-9,0 0,0 0,9 0,0 0,-9 0,0 0,9 0,-18 9,1 0,-1 0,0-9,0 0,0 0,0 0,9 0,-9 0,9 0,0 0,0 0,0 0,0 0,1 0,-1 0,0 0,0 0,9 0,-9 0,-9 9,9 0,0 0,0-9,0 0,9 0,0 0,-9 0,9 0,9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4:25.884"/>
    </inkml:context>
    <inkml:brush xml:id="br0">
      <inkml:brushProperty name="width" value="0.08819" units="cm"/>
      <inkml:brushProperty name="height" value="0.35278" units="cm"/>
      <inkml:brushProperty name="color" value="#A1D9BC"/>
      <inkml:brushProperty name="tip" value="rectangle"/>
      <inkml:brushProperty name="rasterOp" value="maskPen"/>
    </inkml:brush>
  </inkml:definitions>
  <inkml:trace contextRef="#ctx0" brushRef="#br0">12835 3969,'0'0,"0"0,0 0,0 0,0 0,0 0,0 0,0 0,0 0,0 0,0 0,-9-9,0 9,-9-9,0 0,0 0,-63-9,18 9,9 0,1 0,8 0,9 9,-9-9,45 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4:38.833"/>
    </inkml:context>
    <inkml:brush xml:id="br0">
      <inkml:brushProperty name="width" value="0.08819" units="cm"/>
      <inkml:brushProperty name="height" value="0.35278" units="cm"/>
      <inkml:brushProperty name="color" value="#A1D9BC"/>
      <inkml:brushProperty name="tip" value="rectangle"/>
      <inkml:brushProperty name="rasterOp" value="maskPen"/>
    </inkml:brush>
  </inkml:definitions>
  <inkml:trace contextRef="#ctx0" brushRef="#br0">6664 7008,'0'0,"0"0,0 0,0 0,0 0,0 0,0 0,0 0,0 0,0 0,0 0,0 9,0-9,0 9,9 1,-9-10,0 9,9-9,0 0,0 9,-9-9,9 0,0 0,0 0,0 9,0-9,0 9,9 0,-1 0,1 0,9-9,0 9,0-9,0 9,0-9,0 0,0 0,-9 0,0 0,0 0,0 0,-10 0,10 0,0 0,-9 0,9 0,0 0,0 0,0 0,0 0,0 0,9 0,0 0,-9 0,0 0,0 0,0 0,-1 0,1 0,0 0,-9 0,0 0,0 0,0 0,0 0,0 0,0 0,0 0,0 0,0 0,0 0,0 0,0 0,0 0,0 0,0 0,0 0,0 0,0 9,9-9,0 9,0-9,8 0,1 0,-9 9,9-9,0 0,0 0,0 0,0 0,-9 0,9 0,-9 9,0-9,8 0,-8 0,9 9,0-9,0 0,0 9,0-9,0 0,9 0,-9 0,0 0,-1 0,1 0,-9 0,0 0,0 0,0 0,0 0,0 0,0 0,9 0,0 0,0 0,0 0,-1 0,1 0,9 0,0-9,-9 9,0 0,0 0,0 0,0 0,0 0,-1-9,10 9,9 0,0 0,0 0,0 0,0-9,-10 9,-8 0,0 0,0-9,9 9,9-9,9 9,-1 0,-8 0,9 0,-9-9,-9 9,0 0,0-9,0 0,8 9,1 0,0 0,0 0,0 0,-9 0,-1 0,-8 0,0 0,-9 0,9 0,0 0,0 0,9 0,0 0,0 0,-1 0,-8 0,9 0,-9 0,0 0,0 0,0 0,0 0,-9 0,0 0,9 0,-1 0,1 0,0 0,-9 0,9 0,-9 0,0 0,0 0,9 0,-9 0,0 0,0 0,-9 0,0 0,0 0,0 0,-9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08.876"/>
    </inkml:context>
    <inkml:brush xml:id="br0">
      <inkml:brushProperty name="width" value="0.08819" units="cm"/>
      <inkml:brushProperty name="height" value="0.35278" units="cm"/>
      <inkml:brushProperty name="color" value="#E8C347"/>
      <inkml:brushProperty name="tip" value="rectangle"/>
      <inkml:brushProperty name="rasterOp" value="maskPen"/>
    </inkml:brush>
  </inkml:definitions>
  <inkml:trace contextRef="#ctx0" brushRef="#br0">10269 4113,'0'0,"0"0,0 0,0 0,-9 0,0 0,1 0,-1 0,0 0,0 0,0 0,0 0,-9 0,-9 0,-9 0,-9 0,0 0,-9 0,10 0,-1 0,0 0,9 0,-9 0,0 0,-8 0,-10 0,0 0,9 0,9 0,9 0,1 0,-19 0,0 0,-18 9,0-9,19 0,-1 0,9 0,-18 9,-9 0,1-9,-1 0,18 0,9 0,9 0,-8 0,-19 0,-9 0,0 0,9 0,10 0,8 0,-9 0,0 0,-18 0,1 0,-1 0,18 0,9 0,0 0,-8 0,-19 0,0 0,0 0,19 0,8 0,0 0,-9 0,0 0,0 0,-8 0,8 0,0 0,9 0,9 0,0 0,-8 0,-10 0,0 0,0 0,0 0,1 0,8 0,0 0,-9 0,0 0,-18 0,1 0,8 0,9 0,18 0,0 0,0 0,-17 0,-10 0,0 0,0 0,9 0,10 0,8-9,-9 0,0 9,-9-9,0 9,1 0,-1 0,18 0,0-9,9 9,0 0,-27-9,1 0,-1 9,-9 0,9 0,0 0,10 0,8 0,-9 0,0 0,-9 0,0 0,1 0,-1 0,9 0,0 0,18 0,-18 0,-9 0,1 0,-10 0,-9-9,18 9,9 0,10 0,-10 0,-9 0,0 0,0-9,-17 9,17 0,9 0,0 0,9 0,-18 0,1-9,-19 9,0 0,18 0,0 0,10 0,-10 0,0 0,-18-9,0 9,10 0,8 0,18-9,0 9,-18 0,0 0,-17 0,8 0,9 0,0 0,9 0,-8 0,-1 0,-18 0,0 0,1 0,8 0,18 0,9 0,-18 0,0 0,-8 0,-1 0,9 0,9 0,9 0,0 0,1 0,-10 0,0 0,-18 0,9 0,1 0,8 0,9 0,9 0,0 0,0 0,0 9,9-9,-9 0,-9 0,10 0,8 0,-9 9,0 0,0-9,9 0,9 9,-27 0,0 0,0-9,27 9,-18-9,10 0,17 0,-27 9,27-9,-18 0,18 0,0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4:41.902"/>
    </inkml:context>
    <inkml:brush xml:id="br0">
      <inkml:brushProperty name="width" value="0.08819" units="cm"/>
      <inkml:brushProperty name="height" value="0.35278" units="cm"/>
      <inkml:brushProperty name="color" value="#F7A68E"/>
      <inkml:brushProperty name="tip" value="rectangle"/>
      <inkml:brushProperty name="rasterOp" value="maskPen"/>
    </inkml:brush>
  </inkml:definitions>
  <inkml:trace contextRef="#ctx0" brushRef="#br0">12960 5096,'0'0,"0"0,0 0,0 0,0 0,0 0,0 0,0 0,0 0,0 0,0 0,0 0,0 0,0 0,0 0,-9-9,0 9,-9-9,0 0,9 9,-9-9,0 9,1 0,-1-9,0 0,0 0,0 9,0 0,-9-9,-9 0,-36 0,18 9,19 0,-1 0,9-9,0 9,0 0,0-9,0 0,27 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4:49.753"/>
    </inkml:context>
    <inkml:brush xml:id="br0">
      <inkml:brushProperty name="width" value="0.08819" units="cm"/>
      <inkml:brushProperty name="height" value="0.35278" units="cm"/>
      <inkml:brushProperty name="color" value="#F7A68E"/>
      <inkml:brushProperty name="tip" value="rectangle"/>
      <inkml:brushProperty name="rasterOp" value="maskPen"/>
    </inkml:brush>
  </inkml:definitions>
  <inkml:trace contextRef="#ctx0" brushRef="#br0">14014 7842,'0'0,"0"0,0 0,0 0,0 0,0 0,0 0,0 0,0 0,0 0,0 0,0 0,0 0,-48 0,1 0,-49 0,1 0,-48 0,1 0,-1 0,-48 0,1 0,0 0,47 63,0-63,0 0,48 0,0 0,0 0,0 0,-1 0,1 0,-47 0,-1 0,48 0,-48 0,0 0,0 0,0 0,1 0,-1 0,0 0,0 0,48 0,0 0,47 0,-47 0,0 0,47 0,-47 0,0 0,0 0,0 0,-48 0,0 0,0 0,1 0,-1 0,0 0,48 0,0 0,-48 0,48 0,0 0,-1 0,1 0,48 0,-1 0,0 0,1 0,-1 0,1 0,-1 0,0 0,1-63,-1 63,1 0,-1 0,1 0,-1-63,0 63,1 0,-1 0,1 0,-1 0,0 0,1 0,-1 0,48 0,0 0,-47 0,-1 0,48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4:54.956"/>
    </inkml:context>
    <inkml:brush xml:id="br0">
      <inkml:brushProperty name="width" value="0.08819" units="cm"/>
      <inkml:brushProperty name="height" value="0.35278" units="cm"/>
      <inkml:brushProperty name="color" value="#BDBDBD"/>
      <inkml:brushProperty name="tip" value="rectangle"/>
      <inkml:brushProperty name="rasterOp" value="maskPen"/>
    </inkml:brush>
  </inkml:definitions>
  <inkml:trace contextRef="#ctx0" brushRef="#br0">12897 7459,'0'0,"0"0,0 0,0 0,0 0,0 0,0 0,0 0,0 0,0 0,0 0,-9 0,0 0,0 0,0 0,-8 0,-1 0,0 0,9 0,0 0,0 0,-9 0,0 0,0 0,0-9,0 0,0 0,0 0,-27 0,9 0,1 0,8 0,0 0,9 0,0 0,0 0,0 0,0 0,-9 0,-9-9,36 18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5:02.708"/>
    </inkml:context>
    <inkml:brush xml:id="br0">
      <inkml:brushProperty name="width" value="0.08819" units="cm"/>
      <inkml:brushProperty name="height" value="0.35278" units="cm"/>
      <inkml:brushProperty name="color" value="#BDBDBD"/>
      <inkml:brushProperty name="tip" value="rectangle"/>
      <inkml:brushProperty name="rasterOp" value="maskPen"/>
    </inkml:brush>
  </inkml:definitions>
  <inkml:trace contextRef="#ctx0" brushRef="#br0">8933 8668,'0'0,"0"0,0 0,0 0,0 0,0 0,0 0,9 0,-9 0,9 0,-9 0,0 0,0 0,0 0,0 0,0 0,0 0,0 0,0 0,0 0,0 0,0 0,0 0,0 0,-9 0,0 0,0 0,-9 0,0 0,0 0,-9-9,0 0,-8 9,-1-9,-9 0,9 0,9 0,0 9,0 0,0 0,9 0,0-9,1 9,-1 0,0 0,0-9,-9 0,0 9,0-9,-9 9,-9-9,9 0,1 9,-1-9,9 9,0-9,0 9,-9 0,0 0,0 0,0 0,-8 0,-1 0,9 0,-9 0,9 0,9 0,0 0,0 0,1 0,8 0,-9 0,0 0,-9 0,0 0,-9 0,9-9,0 9,1 0,8 0,0 0,0 0,-18 0,0 0,0 0,-9 0,1 0,8 0,0 0,9 0,0 0,9 0,0 0,1 0,-1 0,-18 0,9 0,-9 0,0 0,9 0,0 0,1 0,8 0,0 0,0 0,0 0,-9 0,0 0,-9 0,0 0,1 0,-1 0,0 0,9 0,9 0,0 0,9 0,0 0,-9 0,1 0,-10 0,9 0,-9 0,0 0,0 0,0 0,9 0,-8 0,8 0,0 0,0 9,0-9,0 0,0 0,0 0,0 0,-9 0,-8 0,-1 0,9 0,0 0,9 0,0 0,0 0,0 0,0 9,1-9,-10 0,-9 0,0 0,0 0,0 0,9 0,1 0,8 0,-9 0,0 0,9 0,-9 0,-9 0,-9 0,10 0,-1 9,0-9,18 0,0 0,0 0,-9 9,0-9,1 0,-10 0,-9 0,9 9,0-9,9 0,0 0,1 9,-1-9,9 0,0 0,0 0,-9 9,0-9,-9 0,1 0,8 0,0 0,0 0,9 0,0 0,0 0,0 0,0 0,0 0,1 0,-10 0,0 0,0 0,-9 0,9 0,9 0,-9 0,9 0,-8 0,8 0,-9 0,0 0,-9 0,-9 0,0 0,10 0,-1 0,9 9,9-9,0 0,-9 0,0 0,0 0,1 0,-10 0,0 0,9 0,9 0,0 0,-9 0,9 0,1 0,-1 0,0 0,9 0,0 0,0 0,-9 0,9 0,-9 0,0 0,9 0,0 0,0 0,1 0,-1 0,0 0,0 0,0 0,9 0,0 0,0 0,0 0,-9 0,9 0,0 0,0 0,0 0,0 0,0 0,9 0,-9 0,9 0,0 0,-9 0,9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5:07.954"/>
    </inkml:context>
    <inkml:brush xml:id="br0">
      <inkml:brushProperty name="width" value="0.08819" units="cm"/>
      <inkml:brushProperty name="height" value="0.35278" units="cm"/>
      <inkml:brushProperty name="color" value="#F434AF"/>
      <inkml:brushProperty name="tip" value="rectangle"/>
      <inkml:brushProperty name="rasterOp" value="maskPen"/>
    </inkml:brush>
  </inkml:definitions>
  <inkml:trace contextRef="#ctx0" brushRef="#br0">12835 8614,'0'0,"0"0,0 0,0 0,0 0,0 0,0 0,0 0,0 0,0 0,0 0,0 0,-9 0,0 0,-9 0,0 0,-9-9,-18 9,-27-9,9 0,10 9,17-9,0 9,0-9,-18 0,54 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5:15.083"/>
    </inkml:context>
    <inkml:brush xml:id="br0">
      <inkml:brushProperty name="width" value="0.08819" units="cm"/>
      <inkml:brushProperty name="height" value="0.35278" units="cm"/>
      <inkml:brushProperty name="color" value="#F434AF"/>
      <inkml:brushProperty name="tip" value="rectangle"/>
      <inkml:brushProperty name="rasterOp" value="maskPen"/>
    </inkml:brush>
  </inkml:definitions>
  <inkml:trace contextRef="#ctx0" brushRef="#br0">8108 10761,'0'0,"0"0,0 0,0 0,0 0,0 0,0 0,0 0,0 0,0 0,0 0,0 0,0 0,-9 9,0 0,0-9,0 9,-9 0,-9-9,0 9,-9-9,1 0,-10 9,9-9,-9 0,9 0,9 0,0 0,0 0,9 0,0 0,-8 0,-1-9,0 9,-9 0,0-9,0 9,-9-9,9 0,10 9,-1 0,0 0,0 0,0 0,0 0,0 0,0 0,-9 0,0 0,1 0,-10 0,0 0,9 0,0-9,9 9,0 0,0 0,9 0,-8 0,-1 0,-9 0,-9 0,0 0,0 0,9 0,9 0,-8 0,8 0,0 0,0 0,0 0,0 9,0 0,-18-9,0 9,1 0,-10-9,9 0,9 9,9 0,0-9,0 0,0 0,1 9,-1 0,-9-9,0 9,0-9,-9 0,9 9,-9-9,10 0,8 0,0 0,0 0,-9 0,0 0,-9 0,-9 0,1 0,-1 0,9 0,9 0,9 0,0 0,0 0,-17 0,-1 9,-9-9,-9 0,9 9,0-9,19 0,8 0,-9 0,0 0,0 9,0-9,0 0,0 0,1 0,-1 0,0 0,9 0,0 0,0 0,9 0,0 0,9 0,0 0,0 0,0 0,0 0,0 0,0 0,0 0,0 0,0 0,9 0,0 0,0 0,0 0,0 0,0 0,-8 0,-1 0,9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5:17.294"/>
    </inkml:context>
    <inkml:brush xml:id="br0">
      <inkml:brushProperty name="width" value="0.08819" units="cm"/>
      <inkml:brushProperty name="height" value="0.35278" units="cm"/>
      <inkml:brushProperty name="color" value="#E8C347"/>
      <inkml:brushProperty name="tip" value="rectangle"/>
      <inkml:brushProperty name="rasterOp" value="maskPen"/>
    </inkml:brush>
  </inkml:definitions>
  <inkml:trace contextRef="#ctx0" brushRef="#br0">12808 9769,'0'0,"0"0,0 0,0 0,0 0,0 0,0 0,0 0,0 0,0 0,0 0,0 0,0 0,0 0,0 0,0 0,-9 0,0-9,-9-1,-9 1,0 0,-9-9,-36 0,18 9,10 0,8 0,0 0,-9 0,-9 0,-35-9,89 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4:38.833"/>
    </inkml:context>
    <inkml:brush xml:id="br0">
      <inkml:brushProperty name="width" value="0.08819" units="cm"/>
      <inkml:brushProperty name="height" value="0.35278" units="cm"/>
      <inkml:brushProperty name="color" value="#E8C347"/>
      <inkml:brushProperty name="tip" value="rectangle"/>
      <inkml:brushProperty name="rasterOp" value="maskPen"/>
    </inkml:brush>
  </inkml:definitions>
  <inkml:trace contextRef="#ctx0" brushRef="#br0">44 176,'0'0,"0"0,0 0,0 0,0 0,0 0,0 0,0 0,0 0,0 0,0 0,0 9,0-9,0 9,9 1,-9-10,0 9,9-9,0 0,0 9,-9-9,9 0,0 0,0 0,0 9,0-9,0 9,9 0,-1 0,1 0,9-9,0 9,0-9,0 9,0-9,0 0,0 0,-9 0,0 0,0 0,0 0,-10 0,10 0,0 0,-9 0,9 0,0 0,0 0,0 0,0 0,0 0,9 0,0 0,-9 0,0 0,0 0,0 0,-1 0,1 0,0 0,-9 0,0 0,0 0,0 0,0 0,0 0,0 0,0 0,0 0,0 0,0 0,0 0,0 0,0 0,0 0,0 0,0 0,0 0,0 9,9-9,0 9,0-9,8 0,1 0,-9 9,9-9,0 0,0 0,0 0,0 0,-9 0,9 0,-9 9,0-9,8 0,-8 0,9 9,0-9,0 0,0 9,0-9,0 0,9 0,-9 0,0 0,-1 0,1 0,-9 0,0 0,0 0,0 0,0 0,0 0,0 0,9 0,0 0,0 0,0 0,-1 0,1 0,9 0,0-9,-9 9,0 0,0 0,0 0,0 0,0 0,-1-9,10 9,9 0,0 0,0 0,0 0,0-9,-10 9,-8 0,0 0,0-9,9 9,9-9,9 9,-1 0,-8 0,9 0,-9-9,-9 9,0 0,0-9,0 0,8 9,1 0,0 0,0 0,0 0,-9 0,-1 0,-8 0,0 0,-9 0,9 0,0 0,0 0,9 0,0 0,0 0,-1 0,-8 0,9 0,-9 0,0 0,0 0,0 0,0 0,-9 0,0 0,9 0,-1 0,1 0,0 0,-9 0,9 0,-9 0,0 0,0 0,9 0,-9 0,0 0,0 0,-9 0,0 0,0 0,0 0,-9 0,0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5:07.954"/>
    </inkml:context>
    <inkml:brush xml:id="br0">
      <inkml:brushProperty name="width" value="0.08819" units="cm"/>
      <inkml:brushProperty name="height" value="0.35278" units="cm"/>
      <inkml:brushProperty name="color" value="#D174DE"/>
      <inkml:brushProperty name="tip" value="rectangle"/>
      <inkml:brushProperty name="rasterOp" value="maskPen"/>
    </inkml:brush>
  </inkml:definitions>
  <inkml:trace contextRef="#ctx0" brushRef="#br0">519 233,'0'0,"0"0,0 0,0 0,0 0,0 0,0 0,0 0,0 0,0 0,0 0,0 0,-9 0,0 0,-9 0,0 0,-9-9,-18 9,-26-10,8 1,9 9,18-9,1 9,-1-10,-18 1,54 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7:04:38.833"/>
    </inkml:context>
    <inkml:brush xml:id="br0">
      <inkml:brushProperty name="width" value="0.08819" units="cm"/>
      <inkml:brushProperty name="height" value="0.35073" units="cm"/>
      <inkml:brushProperty name="color" value="#D174DE"/>
      <inkml:brushProperty name="tip" value="rectangle"/>
      <inkml:brushProperty name="rasterOp" value="maskPen"/>
    </inkml:brush>
  </inkml:definitions>
  <inkml:trace contextRef="#ctx0" brushRef="#br0">44 175,'0'0,"0"0,0 0,0 0,0 0,0 0,0 0,0 0,0 0,0 0,0 0,0 10,0-10,0 9,13 1,-13-10,0 10,13-10,0 0,0 9,-13-9,13 0,0 0,0 0,0 10,0-10,0 9,13 1,0-1,0 1,13-10,0 9,-1-9,1 10,0-10,0 0,0 0,-13 0,0 0,0 0,0 0,-13 0,13 0,0 0,-13 0,13 0,0 0,0 0,0 0,0 0,0 0,13 0,0 0,-13 0,0 0,0 0,0 0,0 0,0 0,0 0,-13 0,0 0,0 0,0 0,0 0,0 0,0 0,-1 0,1 0,0 0,0 0,0 0,0 0,0 0,0 0,0 0,0 0,0 0,0 9,13-9,0 10,0-10,13 0,0 0,-13 9,13-9,0 0,0 0,0 0,0 0,-13 0,13 0,-13 10,0-10,13 0,-13 0,13 9,0-9,0 0,-1 10,1-10,0 0,13 0,-13 0,0 0,0 0,0 0,-13 0,0 0,0 0,0 0,0 0,0 0,0 0,13 0,0 0,0 0,0 0,0 0,0 0,13 0,0-10,-13 10,-1 0,1 0,0 0,0 0,0 0,0-9,13 9,13 0,0 0,0 0,0 0,0-10,-13 10,-13 0,0 0,0-9,13 9,12-10,14 10,0 0,-13 0,13 0,-13-9,-13 9,0 0,0-10,0 1,13 9,0 0,0 0,0 0,-1 0,-12 0,0 0,-13 0,0 0,-13 0,13 0,0 0,0 0,13 0,0 0,0 0,0 0,-13 0,13 0,-13 0,0 0,0 0,0 0,-1 0,-12 0,0 0,13 0,0 0,0 0,0 0,-13 0,13 0,-13 0,0 0,0 0,13 0,-13 0,0 0,0 0,-13 0,0 0,0 0,0 0,-13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12.847"/>
    </inkml:context>
    <inkml:brush xml:id="br0">
      <inkml:brushProperty name="width" value="0.08819" units="cm"/>
      <inkml:brushProperty name="height" value="0.35278" units="cm"/>
      <inkml:brushProperty name="color" value="#449AE7"/>
      <inkml:brushProperty name="tip" value="rectangle"/>
      <inkml:brushProperty name="rasterOp" value="maskPen"/>
    </inkml:brush>
  </inkml:definitions>
  <inkml:trace contextRef="#ctx0" brushRef="#br0">11130 4898,'0'0,"0"0,0 0,0 0,0 0,0 0,0 0,0 0,0 0,0 0,0 0,0 0,0 0,0 0,0 0,9 9,9 0,9 0,9 9,0 0,0 0,0 0,9 0,-1 0,1-9,-45-9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</inkml:traceFormat>
        <inkml:channelProperties>
          <inkml:channelProperty channel="X" name="resolution" value="96.32653" units="1/cm"/>
          <inkml:channelProperty channel="Y" name="resolution" value="95.42168" units="1/cm"/>
        </inkml:channelProperties>
      </inkml:inkSource>
      <inkml:timestamp xml:id="ts0" timeString="2024-10-26T16:12:31.855"/>
    </inkml:context>
    <inkml:brush xml:id="br0">
      <inkml:brushProperty name="width" value="0.08819" units="cm"/>
      <inkml:brushProperty name="height" value="0.35278" units="cm"/>
      <inkml:brushProperty name="color" value="#449AE7"/>
      <inkml:brushProperty name="tip" value="rectangle"/>
      <inkml:brushProperty name="rasterOp" value="maskPen"/>
    </inkml:brush>
  </inkml:definitions>
  <inkml:trace contextRef="#ctx0" brushRef="#br0">10305 4772,'0'0,"0"0,0 0,0 0,0 0,0 0,0 0,0 0,0 0,0 0,0 0,0 0,0 0,0 0,-9 0,0 0,0 0,0 0,-9 0,10 0,-10 0,9 0,-9 0,9 0,-9 0,0 0,-9 0,0 0,-9 0,9 0,-9 0,9 0,1 0,-1 0,0 0,0 0,0 0,9 0,0 0,0 0,0 0,-9 0,9 0,-9 0,1 0,8 0,-9 0,0 0,-9 0,0 0,0 0,9 0,0 0,9 0,0 0,0 0,1 0,-1 0,0 0,-9 0,0 0,0 0,0 0,0 0,0 0,9 0,0 0,0 0,0 0,1 0,-1 0,18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245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ad7e23c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ad7e23cb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268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992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549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6b4c955e1f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6b4c955e1f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119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6b4c955e1f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6b4c955e1f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547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753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17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843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214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8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6b4c955e1f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6b4c955e1f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62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62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6b4c955e1f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6b4c955e1f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77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91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47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b47115854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b47115854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00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b47115854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b47115854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29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92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45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avLst/>
            <a:gdLst/>
            <a:ahLst/>
            <a:cxnLst/>
            <a:rect l="l" t="t" r="r" b="b"/>
            <a:pathLst>
              <a:path w="182796" h="90686" extrusionOk="0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avLst/>
            <a:gdLst/>
            <a:ahLst/>
            <a:cxnLst/>
            <a:rect l="l" t="t" r="r" b="b"/>
            <a:pathLst>
              <a:path w="138542" h="63107" extrusionOk="0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avLst/>
            <a:gdLst/>
            <a:ahLst/>
            <a:cxnLst/>
            <a:rect l="l" t="t" r="r" b="b"/>
            <a:pathLst>
              <a:path w="125220" h="41592" extrusionOk="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avLst/>
            <a:gdLst/>
            <a:ahLst/>
            <a:cxnLst/>
            <a:rect l="l" t="t" r="r" b="b"/>
            <a:pathLst>
              <a:path w="15194" h="15569" extrusionOk="0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5639026" y="2487075"/>
            <a:ext cx="3508522" cy="2660742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17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2" hasCustomPrompt="1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4"/>
          <p:cNvSpPr/>
          <p:nvPr/>
        </p:nvSpPr>
        <p:spPr>
          <a:xfrm flipH="1">
            <a:off x="-787948" y="326625"/>
            <a:ext cx="4827298" cy="483121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 flipH="1">
            <a:off x="5189763" y="2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17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924493" y="2532916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2" hasCustomPrompt="1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2924375" y="3317562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5"/>
          <p:cNvSpPr/>
          <p:nvPr/>
        </p:nvSpPr>
        <p:spPr>
          <a:xfrm rot="5400000" flipH="1">
            <a:off x="-388504" y="388398"/>
            <a:ext cx="3905458" cy="3128449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 rot="-5400000" flipH="1">
            <a:off x="5005889" y="1005385"/>
            <a:ext cx="3954231" cy="4321961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24.xml"/><Relationship Id="rId18" Type="http://schemas.openxmlformats.org/officeDocument/2006/relationships/image" Target="../media/image46.emf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28.xml"/><Relationship Id="rId7" Type="http://schemas.openxmlformats.org/officeDocument/2006/relationships/image" Target="../media/image19.png"/><Relationship Id="rId12" Type="http://schemas.openxmlformats.org/officeDocument/2006/relationships/image" Target="../media/image43.emf"/><Relationship Id="rId17" Type="http://schemas.openxmlformats.org/officeDocument/2006/relationships/customXml" Target="../ink/ink26.xml"/><Relationship Id="rId2" Type="http://schemas.microsoft.com/office/2007/relationships/media" Target="../media/media1.mp3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11" Type="http://schemas.openxmlformats.org/officeDocument/2006/relationships/customXml" Target="../ink/ink23.xml"/><Relationship Id="rId5" Type="http://schemas.openxmlformats.org/officeDocument/2006/relationships/image" Target="../media/image15.png"/><Relationship Id="rId15" Type="http://schemas.openxmlformats.org/officeDocument/2006/relationships/customXml" Target="../ink/ink25.xml"/><Relationship Id="rId10" Type="http://schemas.openxmlformats.org/officeDocument/2006/relationships/image" Target="../media/image42.emf"/><Relationship Id="rId19" Type="http://schemas.openxmlformats.org/officeDocument/2006/relationships/customXml" Target="../ink/ink27.xml"/><Relationship Id="rId4" Type="http://schemas.openxmlformats.org/officeDocument/2006/relationships/notesSlide" Target="../notesSlides/notesSlide7.xml"/><Relationship Id="rId9" Type="http://schemas.openxmlformats.org/officeDocument/2006/relationships/customXml" Target="../ink/ink22.xml"/><Relationship Id="rId14" Type="http://schemas.openxmlformats.org/officeDocument/2006/relationships/image" Target="../media/image44.emf"/><Relationship Id="rId22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emf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9" Type="http://schemas.openxmlformats.org/officeDocument/2006/relationships/image" Target="../media/image66.emf"/><Relationship Id="rId21" Type="http://schemas.openxmlformats.org/officeDocument/2006/relationships/image" Target="../media/image57.emf"/><Relationship Id="rId34" Type="http://schemas.openxmlformats.org/officeDocument/2006/relationships/customXml" Target="../ink/ink44.xml"/><Relationship Id="rId42" Type="http://schemas.openxmlformats.org/officeDocument/2006/relationships/customXml" Target="../ink/ink48.xml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5.xml"/><Relationship Id="rId29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52.emf"/><Relationship Id="rId24" Type="http://schemas.openxmlformats.org/officeDocument/2006/relationships/customXml" Target="../ink/ink39.xml"/><Relationship Id="rId32" Type="http://schemas.openxmlformats.org/officeDocument/2006/relationships/customXml" Target="../ink/ink43.xml"/><Relationship Id="rId37" Type="http://schemas.openxmlformats.org/officeDocument/2006/relationships/image" Target="../media/image65.emf"/><Relationship Id="rId40" Type="http://schemas.openxmlformats.org/officeDocument/2006/relationships/customXml" Target="../ink/ink47.xml"/><Relationship Id="rId45" Type="http://schemas.openxmlformats.org/officeDocument/2006/relationships/image" Target="../media/image69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28" Type="http://schemas.openxmlformats.org/officeDocument/2006/relationships/customXml" Target="../ink/ink41.xml"/><Relationship Id="rId36" Type="http://schemas.openxmlformats.org/officeDocument/2006/relationships/customXml" Target="../ink/ink45.xml"/><Relationship Id="rId10" Type="http://schemas.openxmlformats.org/officeDocument/2006/relationships/customXml" Target="../ink/ink32.xml"/><Relationship Id="rId19" Type="http://schemas.openxmlformats.org/officeDocument/2006/relationships/image" Target="../media/image56.emf"/><Relationship Id="rId31" Type="http://schemas.openxmlformats.org/officeDocument/2006/relationships/image" Target="../media/image62.emf"/><Relationship Id="rId44" Type="http://schemas.openxmlformats.org/officeDocument/2006/relationships/customXml" Target="../ink/ink49.xml"/><Relationship Id="rId4" Type="http://schemas.openxmlformats.org/officeDocument/2006/relationships/customXml" Target="../ink/ink29.xml"/><Relationship Id="rId9" Type="http://schemas.openxmlformats.org/officeDocument/2006/relationships/image" Target="../media/image51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60.emf"/><Relationship Id="rId30" Type="http://schemas.openxmlformats.org/officeDocument/2006/relationships/customXml" Target="../ink/ink42.xml"/><Relationship Id="rId35" Type="http://schemas.openxmlformats.org/officeDocument/2006/relationships/image" Target="../media/image64.emf"/><Relationship Id="rId43" Type="http://schemas.openxmlformats.org/officeDocument/2006/relationships/image" Target="../media/image68.emf"/><Relationship Id="rId8" Type="http://schemas.openxmlformats.org/officeDocument/2006/relationships/customXml" Target="../ink/ink31.xml"/><Relationship Id="rId3" Type="http://schemas.openxmlformats.org/officeDocument/2006/relationships/image" Target="../media/image18.png"/><Relationship Id="rId12" Type="http://schemas.openxmlformats.org/officeDocument/2006/relationships/customXml" Target="../ink/ink33.xml"/><Relationship Id="rId17" Type="http://schemas.openxmlformats.org/officeDocument/2006/relationships/image" Target="../media/image55.emf"/><Relationship Id="rId25" Type="http://schemas.openxmlformats.org/officeDocument/2006/relationships/image" Target="../media/image59.emf"/><Relationship Id="rId33" Type="http://schemas.openxmlformats.org/officeDocument/2006/relationships/image" Target="../media/image63.emf"/><Relationship Id="rId38" Type="http://schemas.openxmlformats.org/officeDocument/2006/relationships/customXml" Target="../ink/ink46.xml"/><Relationship Id="rId20" Type="http://schemas.openxmlformats.org/officeDocument/2006/relationships/customXml" Target="../ink/ink37.xml"/><Relationship Id="rId41" Type="http://schemas.openxmlformats.org/officeDocument/2006/relationships/image" Target="../media/image6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customXml" Target="../ink/ink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.xml"/><Relationship Id="rId18" Type="http://schemas.openxmlformats.org/officeDocument/2006/relationships/image" Target="../media/image83.emf"/><Relationship Id="rId26" Type="http://schemas.openxmlformats.org/officeDocument/2006/relationships/image" Target="../media/image87.emf"/><Relationship Id="rId3" Type="http://schemas.openxmlformats.org/officeDocument/2006/relationships/image" Target="../media/image24.png"/><Relationship Id="rId21" Type="http://schemas.openxmlformats.org/officeDocument/2006/relationships/customXml" Target="../ink/ink59.xml"/><Relationship Id="rId34" Type="http://schemas.openxmlformats.org/officeDocument/2006/relationships/image" Target="../media/image91.emf"/><Relationship Id="rId7" Type="http://schemas.openxmlformats.org/officeDocument/2006/relationships/customXml" Target="../ink/ink52.xml"/><Relationship Id="rId12" Type="http://schemas.openxmlformats.org/officeDocument/2006/relationships/image" Target="../media/image80.emf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33" Type="http://schemas.openxmlformats.org/officeDocument/2006/relationships/customXml" Target="../ink/ink65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29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54.xml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28" Type="http://schemas.openxmlformats.org/officeDocument/2006/relationships/image" Target="../media/image88.emf"/><Relationship Id="rId10" Type="http://schemas.openxmlformats.org/officeDocument/2006/relationships/image" Target="../media/image79.emf"/><Relationship Id="rId19" Type="http://schemas.openxmlformats.org/officeDocument/2006/relationships/customXml" Target="../ink/ink58.xml"/><Relationship Id="rId31" Type="http://schemas.openxmlformats.org/officeDocument/2006/relationships/customXml" Target="../ink/ink64.xml"/><Relationship Id="rId4" Type="http://schemas.openxmlformats.org/officeDocument/2006/relationships/image" Target="../media/image25.png"/><Relationship Id="rId9" Type="http://schemas.openxmlformats.org/officeDocument/2006/relationships/customXml" Target="../ink/ink53.xml"/><Relationship Id="rId14" Type="http://schemas.openxmlformats.org/officeDocument/2006/relationships/image" Target="../media/image81.emf"/><Relationship Id="rId22" Type="http://schemas.openxmlformats.org/officeDocument/2006/relationships/image" Target="../media/image85.emf"/><Relationship Id="rId27" Type="http://schemas.openxmlformats.org/officeDocument/2006/relationships/customXml" Target="../ink/ink62.xml"/><Relationship Id="rId30" Type="http://schemas.openxmlformats.org/officeDocument/2006/relationships/image" Target="../media/image89.emf"/><Relationship Id="rId8" Type="http://schemas.openxmlformats.org/officeDocument/2006/relationships/image" Target="../media/image7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101.emf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" Type="http://schemas.openxmlformats.org/officeDocument/2006/relationships/image" Target="../media/image29.png"/><Relationship Id="rId21" Type="http://schemas.openxmlformats.org/officeDocument/2006/relationships/image" Target="../media/image105.emf"/><Relationship Id="rId7" Type="http://schemas.openxmlformats.org/officeDocument/2006/relationships/image" Target="../media/image98.emf"/><Relationship Id="rId12" Type="http://schemas.openxmlformats.org/officeDocument/2006/relationships/customXml" Target="../ink/ink70.xml"/><Relationship Id="rId17" Type="http://schemas.openxmlformats.org/officeDocument/2006/relationships/image" Target="../media/image103.emf"/><Relationship Id="rId25" Type="http://schemas.openxmlformats.org/officeDocument/2006/relationships/image" Target="../media/image107.emf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11" Type="http://schemas.openxmlformats.org/officeDocument/2006/relationships/image" Target="../media/image100.emf"/><Relationship Id="rId24" Type="http://schemas.openxmlformats.org/officeDocument/2006/relationships/customXml" Target="../ink/ink76.xml"/><Relationship Id="rId5" Type="http://schemas.openxmlformats.org/officeDocument/2006/relationships/image" Target="../media/image97.emf"/><Relationship Id="rId15" Type="http://schemas.openxmlformats.org/officeDocument/2006/relationships/image" Target="../media/image102.emf"/><Relationship Id="rId23" Type="http://schemas.openxmlformats.org/officeDocument/2006/relationships/image" Target="../media/image106.emf"/><Relationship Id="rId28" Type="http://schemas.openxmlformats.org/officeDocument/2006/relationships/customXml" Target="../ink/ink78.xml"/><Relationship Id="rId10" Type="http://schemas.openxmlformats.org/officeDocument/2006/relationships/customXml" Target="../ink/ink69.xml"/><Relationship Id="rId19" Type="http://schemas.openxmlformats.org/officeDocument/2006/relationships/image" Target="../media/image104.emf"/><Relationship Id="rId31" Type="http://schemas.openxmlformats.org/officeDocument/2006/relationships/image" Target="../media/image110.emf"/><Relationship Id="rId4" Type="http://schemas.openxmlformats.org/officeDocument/2006/relationships/customXml" Target="../ink/ink66.xml"/><Relationship Id="rId9" Type="http://schemas.openxmlformats.org/officeDocument/2006/relationships/image" Target="../media/image99.emf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108.emf"/><Relationship Id="rId30" Type="http://schemas.openxmlformats.org/officeDocument/2006/relationships/customXml" Target="../ink/ink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34.emf"/><Relationship Id="rId21" Type="http://schemas.openxmlformats.org/officeDocument/2006/relationships/image" Target="../media/image25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.xml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0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33.emf"/><Relationship Id="rId40" Type="http://schemas.openxmlformats.org/officeDocument/2006/relationships/customXml" Target="../ink/ink19.xml"/><Relationship Id="rId45" Type="http://schemas.openxmlformats.org/officeDocument/2006/relationships/image" Target="../media/image37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24.emf"/><Relationship Id="rId31" Type="http://schemas.openxmlformats.org/officeDocument/2006/relationships/image" Target="../media/image30.emf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19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8.emf"/><Relationship Id="rId30" Type="http://schemas.openxmlformats.org/officeDocument/2006/relationships/customXml" Target="../ink/ink14.xml"/><Relationship Id="rId35" Type="http://schemas.openxmlformats.org/officeDocument/2006/relationships/image" Target="../media/image32.emf"/><Relationship Id="rId43" Type="http://schemas.openxmlformats.org/officeDocument/2006/relationships/image" Target="../media/image36.emf"/><Relationship Id="rId8" Type="http://schemas.openxmlformats.org/officeDocument/2006/relationships/customXml" Target="../ink/ink3.xml"/><Relationship Id="rId3" Type="http://schemas.openxmlformats.org/officeDocument/2006/relationships/image" Target="../media/image12.png"/><Relationship Id="rId12" Type="http://schemas.openxmlformats.org/officeDocument/2006/relationships/customXml" Target="../ink/ink5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33" Type="http://schemas.openxmlformats.org/officeDocument/2006/relationships/image" Target="../media/image31.emf"/><Relationship Id="rId38" Type="http://schemas.openxmlformats.org/officeDocument/2006/relationships/customXml" Target="../ink/ink18.xml"/><Relationship Id="rId20" Type="http://schemas.openxmlformats.org/officeDocument/2006/relationships/customXml" Target="../ink/ink9.xml"/><Relationship Id="rId41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ctrTitle"/>
          </p:nvPr>
        </p:nvSpPr>
        <p:spPr>
          <a:xfrm>
            <a:off x="362624" y="331823"/>
            <a:ext cx="8549975" cy="883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Doctors Without Borders  </a:t>
            </a:r>
            <a:r>
              <a:rPr lang="en" sz="4400" dirty="0" smtClean="0"/>
              <a:t>pp.90-95</a:t>
            </a:r>
            <a:endParaRPr sz="4400" dirty="0"/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1"/>
          </p:nvPr>
        </p:nvSpPr>
        <p:spPr>
          <a:xfrm>
            <a:off x="6117851" y="3659870"/>
            <a:ext cx="1089773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r>
              <a:rPr lang="en" baseline="30000" dirty="0" smtClean="0"/>
              <a:t>th</a:t>
            </a:r>
            <a:r>
              <a:rPr lang="en" dirty="0" smtClean="0"/>
              <a:t> grade </a:t>
            </a:r>
            <a:endParaRPr dirty="0"/>
          </a:p>
        </p:txBody>
      </p:sp>
      <p:grpSp>
        <p:nvGrpSpPr>
          <p:cNvPr id="264" name="Google Shape;264;p35"/>
          <p:cNvGrpSpPr/>
          <p:nvPr/>
        </p:nvGrpSpPr>
        <p:grpSpPr>
          <a:xfrm>
            <a:off x="316599" y="1608692"/>
            <a:ext cx="4255411" cy="3394826"/>
            <a:chOff x="-132051" y="1608692"/>
            <a:chExt cx="4255411" cy="3394826"/>
          </a:xfrm>
        </p:grpSpPr>
        <p:sp>
          <p:nvSpPr>
            <p:cNvPr id="265" name="Google Shape;265;p35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427;p37"/>
          <p:cNvGrpSpPr/>
          <p:nvPr/>
        </p:nvGrpSpPr>
        <p:grpSpPr>
          <a:xfrm>
            <a:off x="5327949" y="1428025"/>
            <a:ext cx="2225455" cy="1967639"/>
            <a:chOff x="4736279" y="1049867"/>
            <a:chExt cx="3775251" cy="3830131"/>
          </a:xfrm>
        </p:grpSpPr>
        <p:sp>
          <p:nvSpPr>
            <p:cNvPr id="134" name="Google Shape;428;p37"/>
            <p:cNvSpPr/>
            <p:nvPr/>
          </p:nvSpPr>
          <p:spPr>
            <a:xfrm>
              <a:off x="8103196" y="1093318"/>
              <a:ext cx="408334" cy="1392711"/>
            </a:xfrm>
            <a:custGeom>
              <a:avLst/>
              <a:gdLst/>
              <a:ahLst/>
              <a:cxnLst/>
              <a:rect l="l" t="t" r="r" b="b"/>
              <a:pathLst>
                <a:path w="20900" h="71284" extrusionOk="0">
                  <a:moveTo>
                    <a:pt x="3228" y="0"/>
                  </a:moveTo>
                  <a:cubicBezTo>
                    <a:pt x="1428" y="0"/>
                    <a:pt x="1" y="2438"/>
                    <a:pt x="1760" y="3980"/>
                  </a:cubicBezTo>
                  <a:cubicBezTo>
                    <a:pt x="1924" y="4117"/>
                    <a:pt x="16135" y="16438"/>
                    <a:pt x="13863" y="36673"/>
                  </a:cubicBezTo>
                  <a:lnTo>
                    <a:pt x="7674" y="70407"/>
                  </a:lnTo>
                  <a:lnTo>
                    <a:pt x="12083" y="71283"/>
                  </a:lnTo>
                  <a:lnTo>
                    <a:pt x="18271" y="37413"/>
                  </a:lnTo>
                  <a:cubicBezTo>
                    <a:pt x="18298" y="37358"/>
                    <a:pt x="18298" y="37303"/>
                    <a:pt x="18298" y="37248"/>
                  </a:cubicBezTo>
                  <a:cubicBezTo>
                    <a:pt x="20900" y="14522"/>
                    <a:pt x="5320" y="1105"/>
                    <a:pt x="4662" y="557"/>
                  </a:cubicBezTo>
                  <a:cubicBezTo>
                    <a:pt x="4192" y="166"/>
                    <a:pt x="3697" y="0"/>
                    <a:pt x="3228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29;p37"/>
            <p:cNvSpPr/>
            <p:nvPr/>
          </p:nvSpPr>
          <p:spPr>
            <a:xfrm>
              <a:off x="7482236" y="2468895"/>
              <a:ext cx="856504" cy="880028"/>
            </a:xfrm>
            <a:custGeom>
              <a:avLst/>
              <a:gdLst/>
              <a:ahLst/>
              <a:cxnLst/>
              <a:rect l="l" t="t" r="r" b="b"/>
              <a:pathLst>
                <a:path w="43839" h="45043" extrusionOk="0">
                  <a:moveTo>
                    <a:pt x="39457" y="0"/>
                  </a:moveTo>
                  <a:lnTo>
                    <a:pt x="36336" y="17114"/>
                  </a:lnTo>
                  <a:cubicBezTo>
                    <a:pt x="36100" y="17980"/>
                    <a:pt x="30099" y="40571"/>
                    <a:pt x="5757" y="40571"/>
                  </a:cubicBezTo>
                  <a:cubicBezTo>
                    <a:pt x="4712" y="40571"/>
                    <a:pt x="3633" y="40529"/>
                    <a:pt x="2520" y="40443"/>
                  </a:cubicBezTo>
                  <a:cubicBezTo>
                    <a:pt x="2439" y="40434"/>
                    <a:pt x="2359" y="40429"/>
                    <a:pt x="2279" y="40429"/>
                  </a:cubicBezTo>
                  <a:cubicBezTo>
                    <a:pt x="1148" y="40429"/>
                    <a:pt x="185" y="41319"/>
                    <a:pt x="83" y="42496"/>
                  </a:cubicBezTo>
                  <a:cubicBezTo>
                    <a:pt x="1" y="43728"/>
                    <a:pt x="932" y="44824"/>
                    <a:pt x="2191" y="44906"/>
                  </a:cubicBezTo>
                  <a:cubicBezTo>
                    <a:pt x="3423" y="44988"/>
                    <a:pt x="4628" y="45043"/>
                    <a:pt x="5778" y="45043"/>
                  </a:cubicBezTo>
                  <a:cubicBezTo>
                    <a:pt x="33652" y="45043"/>
                    <a:pt x="40635" y="18318"/>
                    <a:pt x="40689" y="18045"/>
                  </a:cubicBezTo>
                  <a:lnTo>
                    <a:pt x="43838" y="876"/>
                  </a:lnTo>
                  <a:lnTo>
                    <a:pt x="39457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30;p37"/>
            <p:cNvSpPr/>
            <p:nvPr/>
          </p:nvSpPr>
          <p:spPr>
            <a:xfrm>
              <a:off x="8076059" y="1049867"/>
              <a:ext cx="157296" cy="175017"/>
            </a:xfrm>
            <a:custGeom>
              <a:avLst/>
              <a:gdLst/>
              <a:ahLst/>
              <a:cxnLst/>
              <a:rect l="l" t="t" r="r" b="b"/>
              <a:pathLst>
                <a:path w="8051" h="8958" extrusionOk="0">
                  <a:moveTo>
                    <a:pt x="4912" y="0"/>
                  </a:moveTo>
                  <a:cubicBezTo>
                    <a:pt x="3889" y="0"/>
                    <a:pt x="2906" y="573"/>
                    <a:pt x="2437" y="1549"/>
                  </a:cubicBezTo>
                  <a:lnTo>
                    <a:pt x="712" y="4944"/>
                  </a:lnTo>
                  <a:cubicBezTo>
                    <a:pt x="0" y="6313"/>
                    <a:pt x="548" y="7984"/>
                    <a:pt x="1917" y="8668"/>
                  </a:cubicBezTo>
                  <a:cubicBezTo>
                    <a:pt x="2310" y="8865"/>
                    <a:pt x="2727" y="8957"/>
                    <a:pt x="3139" y="8957"/>
                  </a:cubicBezTo>
                  <a:cubicBezTo>
                    <a:pt x="4161" y="8957"/>
                    <a:pt x="5145" y="8385"/>
                    <a:pt x="5613" y="7409"/>
                  </a:cubicBezTo>
                  <a:lnTo>
                    <a:pt x="7338" y="4013"/>
                  </a:lnTo>
                  <a:cubicBezTo>
                    <a:pt x="8050" y="2672"/>
                    <a:pt x="7503" y="974"/>
                    <a:pt x="6133" y="289"/>
                  </a:cubicBezTo>
                  <a:cubicBezTo>
                    <a:pt x="5741" y="93"/>
                    <a:pt x="5323" y="0"/>
                    <a:pt x="491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31;p37"/>
            <p:cNvSpPr/>
            <p:nvPr/>
          </p:nvSpPr>
          <p:spPr>
            <a:xfrm>
              <a:off x="6515559" y="1094061"/>
              <a:ext cx="393759" cy="1391969"/>
            </a:xfrm>
            <a:custGeom>
              <a:avLst/>
              <a:gdLst/>
              <a:ahLst/>
              <a:cxnLst/>
              <a:rect l="l" t="t" r="r" b="b"/>
              <a:pathLst>
                <a:path w="20154" h="71246" extrusionOk="0">
                  <a:moveTo>
                    <a:pt x="17669" y="0"/>
                  </a:moveTo>
                  <a:cubicBezTo>
                    <a:pt x="17168" y="0"/>
                    <a:pt x="16660" y="169"/>
                    <a:pt x="16238" y="519"/>
                  </a:cubicBezTo>
                  <a:cubicBezTo>
                    <a:pt x="15581" y="1067"/>
                    <a:pt x="1" y="14484"/>
                    <a:pt x="2602" y="37210"/>
                  </a:cubicBezTo>
                  <a:cubicBezTo>
                    <a:pt x="2602" y="37265"/>
                    <a:pt x="2602" y="37320"/>
                    <a:pt x="2629" y="37375"/>
                  </a:cubicBezTo>
                  <a:lnTo>
                    <a:pt x="8817" y="71245"/>
                  </a:lnTo>
                  <a:lnTo>
                    <a:pt x="13226" y="70369"/>
                  </a:lnTo>
                  <a:lnTo>
                    <a:pt x="7038" y="36635"/>
                  </a:lnTo>
                  <a:cubicBezTo>
                    <a:pt x="4765" y="16400"/>
                    <a:pt x="18976" y="4079"/>
                    <a:pt x="19140" y="3942"/>
                  </a:cubicBezTo>
                  <a:cubicBezTo>
                    <a:pt x="20044" y="3120"/>
                    <a:pt x="20153" y="1724"/>
                    <a:pt x="19359" y="793"/>
                  </a:cubicBezTo>
                  <a:cubicBezTo>
                    <a:pt x="18930" y="272"/>
                    <a:pt x="18305" y="0"/>
                    <a:pt x="1766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32;p37"/>
            <p:cNvSpPr/>
            <p:nvPr/>
          </p:nvSpPr>
          <p:spPr>
            <a:xfrm>
              <a:off x="6687822" y="2468895"/>
              <a:ext cx="857559" cy="880028"/>
            </a:xfrm>
            <a:custGeom>
              <a:avLst/>
              <a:gdLst/>
              <a:ahLst/>
              <a:cxnLst/>
              <a:rect l="l" t="t" r="r" b="b"/>
              <a:pathLst>
                <a:path w="43893" h="45043" extrusionOk="0">
                  <a:moveTo>
                    <a:pt x="4409" y="0"/>
                  </a:moveTo>
                  <a:lnTo>
                    <a:pt x="0" y="876"/>
                  </a:lnTo>
                  <a:lnTo>
                    <a:pt x="3149" y="18045"/>
                  </a:lnTo>
                  <a:cubicBezTo>
                    <a:pt x="3231" y="18318"/>
                    <a:pt x="10214" y="45043"/>
                    <a:pt x="38088" y="45043"/>
                  </a:cubicBezTo>
                  <a:cubicBezTo>
                    <a:pt x="39238" y="45043"/>
                    <a:pt x="40443" y="44988"/>
                    <a:pt x="41675" y="44906"/>
                  </a:cubicBezTo>
                  <a:cubicBezTo>
                    <a:pt x="42934" y="44824"/>
                    <a:pt x="43893" y="43728"/>
                    <a:pt x="43783" y="42469"/>
                  </a:cubicBezTo>
                  <a:cubicBezTo>
                    <a:pt x="43706" y="41317"/>
                    <a:pt x="42721" y="40429"/>
                    <a:pt x="41587" y="40429"/>
                  </a:cubicBezTo>
                  <a:cubicBezTo>
                    <a:pt x="41508" y="40429"/>
                    <a:pt x="41427" y="40434"/>
                    <a:pt x="41346" y="40443"/>
                  </a:cubicBezTo>
                  <a:cubicBezTo>
                    <a:pt x="40233" y="40529"/>
                    <a:pt x="39154" y="40571"/>
                    <a:pt x="38109" y="40571"/>
                  </a:cubicBezTo>
                  <a:cubicBezTo>
                    <a:pt x="13767" y="40571"/>
                    <a:pt x="7767" y="17980"/>
                    <a:pt x="7530" y="17114"/>
                  </a:cubicBezTo>
                  <a:lnTo>
                    <a:pt x="440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33;p37"/>
            <p:cNvSpPr/>
            <p:nvPr/>
          </p:nvSpPr>
          <p:spPr>
            <a:xfrm>
              <a:off x="6793734" y="1049867"/>
              <a:ext cx="156769" cy="175017"/>
            </a:xfrm>
            <a:custGeom>
              <a:avLst/>
              <a:gdLst/>
              <a:ahLst/>
              <a:cxnLst/>
              <a:rect l="l" t="t" r="r" b="b"/>
              <a:pathLst>
                <a:path w="8024" h="8958" extrusionOk="0">
                  <a:moveTo>
                    <a:pt x="3139" y="0"/>
                  </a:moveTo>
                  <a:cubicBezTo>
                    <a:pt x="2728" y="0"/>
                    <a:pt x="2310" y="93"/>
                    <a:pt x="1918" y="289"/>
                  </a:cubicBezTo>
                  <a:cubicBezTo>
                    <a:pt x="548" y="974"/>
                    <a:pt x="1" y="2672"/>
                    <a:pt x="713" y="4013"/>
                  </a:cubicBezTo>
                  <a:lnTo>
                    <a:pt x="2438" y="7409"/>
                  </a:lnTo>
                  <a:cubicBezTo>
                    <a:pt x="2906" y="8385"/>
                    <a:pt x="3890" y="8957"/>
                    <a:pt x="4912" y="8957"/>
                  </a:cubicBezTo>
                  <a:cubicBezTo>
                    <a:pt x="5324" y="8957"/>
                    <a:pt x="5741" y="8865"/>
                    <a:pt x="6134" y="8668"/>
                  </a:cubicBezTo>
                  <a:cubicBezTo>
                    <a:pt x="7503" y="7984"/>
                    <a:pt x="8024" y="6313"/>
                    <a:pt x="7339" y="4944"/>
                  </a:cubicBezTo>
                  <a:lnTo>
                    <a:pt x="5614" y="1549"/>
                  </a:lnTo>
                  <a:cubicBezTo>
                    <a:pt x="5145" y="573"/>
                    <a:pt x="4162" y="0"/>
                    <a:pt x="313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34;p37"/>
            <p:cNvSpPr/>
            <p:nvPr/>
          </p:nvSpPr>
          <p:spPr>
            <a:xfrm>
              <a:off x="4875894" y="3095873"/>
              <a:ext cx="2652372" cy="1784125"/>
            </a:xfrm>
            <a:custGeom>
              <a:avLst/>
              <a:gdLst/>
              <a:ahLst/>
              <a:cxnLst/>
              <a:rect l="l" t="t" r="r" b="b"/>
              <a:pathLst>
                <a:path w="135758" h="91318" extrusionOk="0">
                  <a:moveTo>
                    <a:pt x="60979" y="0"/>
                  </a:moveTo>
                  <a:cubicBezTo>
                    <a:pt x="51505" y="0"/>
                    <a:pt x="43838" y="7694"/>
                    <a:pt x="43811" y="17168"/>
                  </a:cubicBezTo>
                  <a:lnTo>
                    <a:pt x="43729" y="46549"/>
                  </a:lnTo>
                  <a:cubicBezTo>
                    <a:pt x="43729" y="53558"/>
                    <a:pt x="38061" y="59226"/>
                    <a:pt x="31051" y="59226"/>
                  </a:cubicBezTo>
                  <a:lnTo>
                    <a:pt x="17169" y="59226"/>
                  </a:lnTo>
                  <a:cubicBezTo>
                    <a:pt x="10159" y="59226"/>
                    <a:pt x="4491" y="53558"/>
                    <a:pt x="4491" y="46549"/>
                  </a:cubicBezTo>
                  <a:lnTo>
                    <a:pt x="4491" y="17442"/>
                  </a:lnTo>
                  <a:lnTo>
                    <a:pt x="1" y="17442"/>
                  </a:lnTo>
                  <a:lnTo>
                    <a:pt x="1" y="46549"/>
                  </a:lnTo>
                  <a:cubicBezTo>
                    <a:pt x="1" y="56023"/>
                    <a:pt x="7695" y="63717"/>
                    <a:pt x="17169" y="63717"/>
                  </a:cubicBezTo>
                  <a:lnTo>
                    <a:pt x="31051" y="63717"/>
                  </a:lnTo>
                  <a:cubicBezTo>
                    <a:pt x="40525" y="63689"/>
                    <a:pt x="48192" y="56023"/>
                    <a:pt x="48192" y="46549"/>
                  </a:cubicBezTo>
                  <a:lnTo>
                    <a:pt x="48301" y="17168"/>
                  </a:lnTo>
                  <a:cubicBezTo>
                    <a:pt x="48301" y="10159"/>
                    <a:pt x="53969" y="4491"/>
                    <a:pt x="60979" y="4463"/>
                  </a:cubicBezTo>
                  <a:lnTo>
                    <a:pt x="74861" y="4463"/>
                  </a:lnTo>
                  <a:cubicBezTo>
                    <a:pt x="81871" y="4491"/>
                    <a:pt x="87539" y="10159"/>
                    <a:pt x="87539" y="17168"/>
                  </a:cubicBezTo>
                  <a:lnTo>
                    <a:pt x="87539" y="74149"/>
                  </a:lnTo>
                  <a:cubicBezTo>
                    <a:pt x="87566" y="83623"/>
                    <a:pt x="95233" y="91317"/>
                    <a:pt x="104707" y="91317"/>
                  </a:cubicBezTo>
                  <a:lnTo>
                    <a:pt x="118589" y="91317"/>
                  </a:lnTo>
                  <a:cubicBezTo>
                    <a:pt x="128063" y="91317"/>
                    <a:pt x="135758" y="83623"/>
                    <a:pt x="135758" y="74149"/>
                  </a:cubicBezTo>
                  <a:lnTo>
                    <a:pt x="135758" y="12952"/>
                  </a:lnTo>
                  <a:lnTo>
                    <a:pt x="131267" y="12952"/>
                  </a:lnTo>
                  <a:lnTo>
                    <a:pt x="131267" y="74149"/>
                  </a:lnTo>
                  <a:cubicBezTo>
                    <a:pt x="131267" y="81159"/>
                    <a:pt x="125599" y="86827"/>
                    <a:pt x="118589" y="86854"/>
                  </a:cubicBezTo>
                  <a:lnTo>
                    <a:pt x="104707" y="86854"/>
                  </a:lnTo>
                  <a:cubicBezTo>
                    <a:pt x="97725" y="86827"/>
                    <a:pt x="92029" y="81159"/>
                    <a:pt x="92029" y="74149"/>
                  </a:cubicBezTo>
                  <a:lnTo>
                    <a:pt x="92029" y="17168"/>
                  </a:lnTo>
                  <a:cubicBezTo>
                    <a:pt x="92029" y="7694"/>
                    <a:pt x="84335" y="0"/>
                    <a:pt x="748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35;p37"/>
            <p:cNvSpPr/>
            <p:nvPr/>
          </p:nvSpPr>
          <p:spPr>
            <a:xfrm>
              <a:off x="7277346" y="3096400"/>
              <a:ext cx="414078" cy="414078"/>
            </a:xfrm>
            <a:custGeom>
              <a:avLst/>
              <a:gdLst/>
              <a:ahLst/>
              <a:cxnLst/>
              <a:rect l="l" t="t" r="r" b="b"/>
              <a:pathLst>
                <a:path w="21194" h="21194" extrusionOk="0">
                  <a:moveTo>
                    <a:pt x="8297" y="1"/>
                  </a:moveTo>
                  <a:cubicBezTo>
                    <a:pt x="7777" y="1"/>
                    <a:pt x="7366" y="411"/>
                    <a:pt x="7366" y="932"/>
                  </a:cubicBezTo>
                  <a:lnTo>
                    <a:pt x="7366" y="7394"/>
                  </a:lnTo>
                  <a:lnTo>
                    <a:pt x="932" y="7394"/>
                  </a:lnTo>
                  <a:cubicBezTo>
                    <a:pt x="916" y="7393"/>
                    <a:pt x="901" y="7392"/>
                    <a:pt x="885" y="7392"/>
                  </a:cubicBezTo>
                  <a:cubicBezTo>
                    <a:pt x="387" y="7392"/>
                    <a:pt x="1" y="7819"/>
                    <a:pt x="1" y="8297"/>
                  </a:cubicBezTo>
                  <a:lnTo>
                    <a:pt x="1" y="12897"/>
                  </a:lnTo>
                  <a:cubicBezTo>
                    <a:pt x="1" y="13417"/>
                    <a:pt x="411" y="13828"/>
                    <a:pt x="932" y="13828"/>
                  </a:cubicBezTo>
                  <a:lnTo>
                    <a:pt x="7366" y="13828"/>
                  </a:lnTo>
                  <a:lnTo>
                    <a:pt x="7366" y="20290"/>
                  </a:lnTo>
                  <a:cubicBezTo>
                    <a:pt x="7366" y="20783"/>
                    <a:pt x="7777" y="21194"/>
                    <a:pt x="8297" y="21194"/>
                  </a:cubicBezTo>
                  <a:lnTo>
                    <a:pt x="12897" y="21194"/>
                  </a:lnTo>
                  <a:cubicBezTo>
                    <a:pt x="13418" y="21194"/>
                    <a:pt x="13828" y="20783"/>
                    <a:pt x="13828" y="20290"/>
                  </a:cubicBezTo>
                  <a:lnTo>
                    <a:pt x="13828" y="13828"/>
                  </a:lnTo>
                  <a:lnTo>
                    <a:pt x="20290" y="13828"/>
                  </a:lnTo>
                  <a:cubicBezTo>
                    <a:pt x="20783" y="13828"/>
                    <a:pt x="21194" y="13417"/>
                    <a:pt x="21194" y="12897"/>
                  </a:cubicBezTo>
                  <a:lnTo>
                    <a:pt x="21194" y="8297"/>
                  </a:lnTo>
                  <a:cubicBezTo>
                    <a:pt x="21194" y="7819"/>
                    <a:pt x="20807" y="7392"/>
                    <a:pt x="20334" y="7392"/>
                  </a:cubicBezTo>
                  <a:cubicBezTo>
                    <a:pt x="20320" y="7392"/>
                    <a:pt x="20305" y="7393"/>
                    <a:pt x="20290" y="7394"/>
                  </a:cubicBezTo>
                  <a:lnTo>
                    <a:pt x="13828" y="7394"/>
                  </a:lnTo>
                  <a:lnTo>
                    <a:pt x="13828" y="932"/>
                  </a:lnTo>
                  <a:cubicBezTo>
                    <a:pt x="13828" y="411"/>
                    <a:pt x="13418" y="1"/>
                    <a:pt x="12897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36;p37"/>
            <p:cNvSpPr/>
            <p:nvPr/>
          </p:nvSpPr>
          <p:spPr>
            <a:xfrm>
              <a:off x="4736279" y="3406675"/>
              <a:ext cx="409252" cy="393837"/>
            </a:xfrm>
            <a:custGeom>
              <a:avLst/>
              <a:gdLst/>
              <a:ahLst/>
              <a:cxnLst/>
              <a:rect l="l" t="t" r="r" b="b"/>
              <a:pathLst>
                <a:path w="20947" h="20158" extrusionOk="0">
                  <a:moveTo>
                    <a:pt x="10076" y="1"/>
                  </a:moveTo>
                  <a:cubicBezTo>
                    <a:pt x="4518" y="1"/>
                    <a:pt x="0" y="4519"/>
                    <a:pt x="0" y="10077"/>
                  </a:cubicBezTo>
                  <a:cubicBezTo>
                    <a:pt x="0" y="14157"/>
                    <a:pt x="2464" y="17826"/>
                    <a:pt x="6216" y="19387"/>
                  </a:cubicBezTo>
                  <a:cubicBezTo>
                    <a:pt x="7470" y="19905"/>
                    <a:pt x="8785" y="20158"/>
                    <a:pt x="10087" y="20158"/>
                  </a:cubicBezTo>
                  <a:cubicBezTo>
                    <a:pt x="12707" y="20158"/>
                    <a:pt x="15275" y="19135"/>
                    <a:pt x="17196" y="17196"/>
                  </a:cubicBezTo>
                  <a:cubicBezTo>
                    <a:pt x="20098" y="14321"/>
                    <a:pt x="20947" y="9995"/>
                    <a:pt x="19386" y="6216"/>
                  </a:cubicBezTo>
                  <a:cubicBezTo>
                    <a:pt x="17825" y="2465"/>
                    <a:pt x="14156" y="1"/>
                    <a:pt x="1007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37;p37"/>
            <p:cNvSpPr/>
            <p:nvPr/>
          </p:nvSpPr>
          <p:spPr>
            <a:xfrm>
              <a:off x="4849147" y="3519563"/>
              <a:ext cx="196352" cy="168198"/>
            </a:xfrm>
            <a:custGeom>
              <a:avLst/>
              <a:gdLst/>
              <a:ahLst/>
              <a:cxnLst/>
              <a:rect l="l" t="t" r="r" b="b"/>
              <a:pathLst>
                <a:path w="10050" h="8609" extrusionOk="0">
                  <a:moveTo>
                    <a:pt x="4299" y="0"/>
                  </a:moveTo>
                  <a:cubicBezTo>
                    <a:pt x="1917" y="0"/>
                    <a:pt x="0" y="1917"/>
                    <a:pt x="0" y="4299"/>
                  </a:cubicBezTo>
                  <a:cubicBezTo>
                    <a:pt x="0" y="6892"/>
                    <a:pt x="2118" y="8608"/>
                    <a:pt x="4327" y="8608"/>
                  </a:cubicBezTo>
                  <a:cubicBezTo>
                    <a:pt x="5384" y="8608"/>
                    <a:pt x="6462" y="8216"/>
                    <a:pt x="7339" y="7338"/>
                  </a:cubicBezTo>
                  <a:cubicBezTo>
                    <a:pt x="10049" y="4628"/>
                    <a:pt x="8133" y="0"/>
                    <a:pt x="4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97520" y="319169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p.91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Listen to Doctors Without Borders p.90+p.9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100" end="97500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7357054" y="173055"/>
            <a:ext cx="1026225" cy="1213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349267" cy="5043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4628" t="12774" r="4822"/>
          <a:stretch/>
        </p:blipFill>
        <p:spPr>
          <a:xfrm>
            <a:off x="5334333" y="1559858"/>
            <a:ext cx="3663670" cy="150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39855">
            <a:off x="5959489" y="3228394"/>
            <a:ext cx="2158171" cy="12254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5553720" y="1824840"/>
              <a:ext cx="465120" cy="6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37520" y="1761480"/>
                <a:ext cx="497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6280200" y="1789200"/>
              <a:ext cx="2215080" cy="16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64000" y="1725840"/>
                <a:ext cx="22471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5466240" y="2146320"/>
              <a:ext cx="904680" cy="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50400" y="2082960"/>
                <a:ext cx="9363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6738480" y="2152800"/>
              <a:ext cx="2076480" cy="52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22640" y="2089440"/>
                <a:ext cx="21081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6609240" y="2428920"/>
              <a:ext cx="791640" cy="16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93400" y="2365200"/>
                <a:ext cx="823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5508360" y="2773080"/>
              <a:ext cx="700920" cy="36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92520" y="2709720"/>
                <a:ext cx="732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6454440" y="2776320"/>
              <a:ext cx="700920" cy="2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38600" y="2712960"/>
                <a:ext cx="73260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4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7" y="619316"/>
            <a:ext cx="4525859" cy="42672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93632"/>
            <a:ext cx="4649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Discussion Questions on p.91</a:t>
            </a:r>
            <a:endParaRPr lang="en-US" sz="3200" b="1" u="sng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9030" y="270144"/>
            <a:ext cx="4500798" cy="45243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sz="1200" b="1" dirty="0" smtClean="0">
                <a:solidFill>
                  <a:schemeClr val="accent4"/>
                </a:solidFill>
                <a:latin typeface="Segoe Print" panose="02000600000000000000" pitchFamily="2" charset="0"/>
              </a:rPr>
              <a:t>Circle the </a:t>
            </a:r>
            <a:r>
              <a:rPr lang="en-US" sz="12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heading</a:t>
            </a:r>
            <a:r>
              <a:rPr lang="en-US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 smtClean="0">
                <a:solidFill>
                  <a:schemeClr val="accent4"/>
                </a:solidFill>
                <a:latin typeface="Segoe Print" panose="02000600000000000000" pitchFamily="2" charset="0"/>
              </a:rPr>
              <a:t>of the text. How does the heading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4"/>
                </a:solidFill>
                <a:latin typeface="Segoe Print" panose="02000600000000000000" pitchFamily="2" charset="0"/>
              </a:rPr>
              <a:t>help you understand what the text is about?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2. </a:t>
            </a:r>
            <a:r>
              <a:rPr lang="en-US" sz="1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</a:t>
            </a:r>
            <a:r>
              <a:rPr lang="en-US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Segoe Print" panose="02000600000000000000" pitchFamily="2" charset="0"/>
              </a:rPr>
              <a:t>do the doctors </a:t>
            </a:r>
            <a:r>
              <a:rPr lang="en-US" sz="1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bring</a:t>
            </a:r>
            <a:r>
              <a:rPr lang="en-US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Segoe Print" panose="02000600000000000000" pitchFamily="2" charset="0"/>
              </a:rPr>
              <a:t>to places where help is </a:t>
            </a:r>
            <a:r>
              <a:rPr lang="en-US" sz="1200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needed?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3. </a:t>
            </a:r>
            <a:r>
              <a:rPr lang="en-US" sz="1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Who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do the doctors sometimes </a:t>
            </a:r>
            <a:r>
              <a:rPr lang="en-US" sz="1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train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to help with their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work?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4. </a:t>
            </a:r>
            <a:r>
              <a:rPr lang="en-US" sz="1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Who</a:t>
            </a: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are </a:t>
            </a: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refugees</a:t>
            </a: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5. </a:t>
            </a:r>
            <a:r>
              <a:rPr lang="en-US" sz="1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Why</a:t>
            </a:r>
            <a:r>
              <a:rPr lang="en-US" sz="1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rgbClr val="00B0F0"/>
                </a:solidFill>
                <a:latin typeface="Segoe Print" panose="02000600000000000000" pitchFamily="2" charset="0"/>
              </a:rPr>
              <a:t>do refugees have to </a:t>
            </a:r>
            <a:r>
              <a:rPr lang="en-US" sz="1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leave</a:t>
            </a: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rgbClr val="00B0F0"/>
                </a:solidFill>
                <a:latin typeface="Segoe Print" panose="02000600000000000000" pitchFamily="2" charset="0"/>
              </a:rPr>
              <a:t>their </a:t>
            </a:r>
            <a:r>
              <a:rPr lang="en-US" sz="1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homes?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6. </a:t>
            </a:r>
            <a:r>
              <a:rPr lang="en-US" sz="1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How</a:t>
            </a:r>
            <a:r>
              <a:rPr lang="en-US" sz="1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does </a:t>
            </a:r>
            <a:r>
              <a:rPr lang="en-US" sz="1200" b="1" dirty="0">
                <a:solidFill>
                  <a:srgbClr val="7030A0"/>
                </a:solidFill>
                <a:latin typeface="Segoe Print" panose="02000600000000000000" pitchFamily="2" charset="0"/>
              </a:rPr>
              <a:t>Doctors Without Borders </a:t>
            </a:r>
            <a:r>
              <a:rPr lang="en-US" sz="1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help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rgbClr val="7030A0"/>
                </a:solidFill>
                <a:latin typeface="Segoe Print" panose="02000600000000000000" pitchFamily="2" charset="0"/>
              </a:rPr>
              <a:t>refugees</a:t>
            </a:r>
            <a:r>
              <a:rPr lang="en-US" sz="1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7. </a:t>
            </a:r>
            <a:r>
              <a:rPr lang="en-US" sz="1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do the doctors </a:t>
            </a:r>
            <a:r>
              <a:rPr lang="en-US" sz="12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teach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refugees?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8. Highlight the </a:t>
            </a:r>
            <a:r>
              <a:rPr lang="en-US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caption</a:t>
            </a:r>
            <a:r>
              <a:rPr lang="en-US" sz="12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. How does it help you understand what’s happening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14849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7" y="619316"/>
            <a:ext cx="4525859" cy="42672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107" y="157651"/>
            <a:ext cx="1580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Feedback</a:t>
            </a:r>
            <a:endParaRPr lang="en-US" sz="3200" b="1" u="sng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9030" y="270144"/>
            <a:ext cx="4500798" cy="45243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sz="1200" b="1" dirty="0" smtClean="0">
                <a:solidFill>
                  <a:schemeClr val="accent4"/>
                </a:solidFill>
                <a:latin typeface="Segoe Print" panose="02000600000000000000" pitchFamily="2" charset="0"/>
              </a:rPr>
              <a:t>Circle the </a:t>
            </a:r>
            <a:r>
              <a:rPr lang="en-US" sz="12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heading</a:t>
            </a:r>
            <a:r>
              <a:rPr lang="en-US" sz="1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 smtClean="0">
                <a:solidFill>
                  <a:schemeClr val="accent4"/>
                </a:solidFill>
                <a:latin typeface="Segoe Print" panose="02000600000000000000" pitchFamily="2" charset="0"/>
              </a:rPr>
              <a:t>of the text. How does the heading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4"/>
                </a:solidFill>
                <a:latin typeface="Segoe Print" panose="02000600000000000000" pitchFamily="2" charset="0"/>
              </a:rPr>
              <a:t>help you understand what the text is about?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2. </a:t>
            </a:r>
            <a:r>
              <a:rPr lang="en-US" sz="12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</a:t>
            </a:r>
            <a:r>
              <a:rPr lang="en-US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Segoe Print" panose="02000600000000000000" pitchFamily="2" charset="0"/>
              </a:rPr>
              <a:t>do the doctors </a:t>
            </a:r>
            <a:r>
              <a:rPr lang="en-US" sz="1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bring</a:t>
            </a:r>
            <a:r>
              <a:rPr lang="en-US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Segoe Print" panose="02000600000000000000" pitchFamily="2" charset="0"/>
              </a:rPr>
              <a:t>to places where help is </a:t>
            </a:r>
            <a:r>
              <a:rPr lang="en-US" sz="1200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needed?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3. </a:t>
            </a:r>
            <a:r>
              <a:rPr lang="en-US" sz="1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Who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do the doctors sometimes </a:t>
            </a:r>
            <a:r>
              <a:rPr lang="en-US" sz="1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train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to help with their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work?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4. </a:t>
            </a:r>
            <a:r>
              <a:rPr lang="en-US" sz="1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Who</a:t>
            </a: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are </a:t>
            </a: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refugees</a:t>
            </a:r>
            <a:r>
              <a:rPr lang="en-US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5. </a:t>
            </a:r>
            <a:r>
              <a:rPr lang="en-US" sz="1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Why</a:t>
            </a:r>
            <a:r>
              <a:rPr lang="en-US" sz="1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rgbClr val="00B0F0"/>
                </a:solidFill>
                <a:latin typeface="Segoe Print" panose="02000600000000000000" pitchFamily="2" charset="0"/>
              </a:rPr>
              <a:t>do refugees have to </a:t>
            </a:r>
            <a:r>
              <a:rPr lang="en-US" sz="1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leave</a:t>
            </a:r>
            <a:r>
              <a:rPr 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rgbClr val="00B0F0"/>
                </a:solidFill>
                <a:latin typeface="Segoe Print" panose="02000600000000000000" pitchFamily="2" charset="0"/>
              </a:rPr>
              <a:t>their </a:t>
            </a:r>
            <a:r>
              <a:rPr lang="en-US" sz="1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homes?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6. </a:t>
            </a:r>
            <a:r>
              <a:rPr lang="en-US" sz="1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How</a:t>
            </a:r>
            <a:r>
              <a:rPr lang="en-US" sz="1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does </a:t>
            </a:r>
            <a:r>
              <a:rPr lang="en-US" sz="1200" b="1" dirty="0">
                <a:solidFill>
                  <a:srgbClr val="7030A0"/>
                </a:solidFill>
                <a:latin typeface="Segoe Print" panose="02000600000000000000" pitchFamily="2" charset="0"/>
              </a:rPr>
              <a:t>Doctors Without Borders </a:t>
            </a:r>
            <a:r>
              <a:rPr lang="en-US" sz="1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help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rgbClr val="7030A0"/>
                </a:solidFill>
                <a:latin typeface="Segoe Print" panose="02000600000000000000" pitchFamily="2" charset="0"/>
              </a:rPr>
              <a:t>refugees</a:t>
            </a:r>
            <a:r>
              <a:rPr lang="en-US" sz="1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7. </a:t>
            </a:r>
            <a:r>
              <a:rPr lang="en-US" sz="1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do the doctors </a:t>
            </a:r>
            <a:r>
              <a:rPr lang="en-US" sz="12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teach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refugees?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8. Highlight the </a:t>
            </a:r>
            <a:r>
              <a:rPr lang="en-US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caption</a:t>
            </a:r>
            <a:r>
              <a:rPr lang="en-US" sz="12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. How does it help you understand what’s happening in the picture?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759200" y="1260000"/>
              <a:ext cx="142560" cy="3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3360" y="1196280"/>
                <a:ext cx="1742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956600" y="1035720"/>
              <a:ext cx="939960" cy="1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0760" y="972360"/>
                <a:ext cx="9716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788840" y="1227600"/>
              <a:ext cx="507240" cy="6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3000" y="1163880"/>
                <a:ext cx="5389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3380760" y="1217160"/>
              <a:ext cx="930240" cy="10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4920" y="1153800"/>
                <a:ext cx="9619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4772160" y="1977480"/>
              <a:ext cx="149040" cy="48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6320" y="1914120"/>
                <a:ext cx="180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2115000" y="1448280"/>
              <a:ext cx="788040" cy="3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99160" y="1384560"/>
                <a:ext cx="8197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4759200" y="2711520"/>
              <a:ext cx="142560" cy="100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3360" y="2647800"/>
                <a:ext cx="174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407600" y="2646360"/>
              <a:ext cx="698040" cy="10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1760" y="2583000"/>
                <a:ext cx="729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267840" y="2844360"/>
              <a:ext cx="1498680" cy="42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2000" y="2781000"/>
                <a:ext cx="15303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4710960" y="3084840"/>
              <a:ext cx="207000" cy="58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95120" y="3021480"/>
                <a:ext cx="2386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1113840" y="3029760"/>
              <a:ext cx="1033560" cy="6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98000" y="2966040"/>
                <a:ext cx="10652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87280" y="3250440"/>
              <a:ext cx="1856880" cy="29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1440" y="3187080"/>
                <a:ext cx="1888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277560" y="3435480"/>
              <a:ext cx="852840" cy="13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1720" y="3372120"/>
                <a:ext cx="884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4704480" y="3416040"/>
              <a:ext cx="171360" cy="84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88640" y="3352680"/>
                <a:ext cx="2030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267840" y="4227840"/>
              <a:ext cx="2593080" cy="23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2000" y="4164480"/>
                <a:ext cx="26251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4701240" y="3769920"/>
              <a:ext cx="145440" cy="75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85400" y="3706560"/>
                <a:ext cx="1771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/>
              <p14:cNvContentPartPr/>
              <p14:nvPr/>
            </p14:nvContentPartPr>
            <p14:xfrm>
              <a:off x="1414080" y="4425840"/>
              <a:ext cx="2163960" cy="23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98240" y="4362480"/>
                <a:ext cx="21956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/>
              <p14:cNvContentPartPr/>
              <p14:nvPr/>
            </p14:nvContentPartPr>
            <p14:xfrm>
              <a:off x="1672560" y="4627080"/>
              <a:ext cx="2173320" cy="23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56720" y="4563720"/>
                <a:ext cx="2205000" cy="15012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Oval 22"/>
          <p:cNvSpPr/>
          <p:nvPr/>
        </p:nvSpPr>
        <p:spPr>
          <a:xfrm>
            <a:off x="160934" y="679320"/>
            <a:ext cx="2860244" cy="28628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86096" y="300345"/>
            <a:ext cx="11881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heading</a:t>
            </a:r>
            <a:endParaRPr lang="en-US" sz="2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8693" y="3569865"/>
            <a:ext cx="11384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caption</a:t>
            </a:r>
            <a:endParaRPr lang="en-US" sz="2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/>
              <p14:cNvContentPartPr/>
              <p14:nvPr/>
            </p14:nvContentPartPr>
            <p14:xfrm>
              <a:off x="4710960" y="4192200"/>
              <a:ext cx="181080" cy="71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5120" y="4128480"/>
                <a:ext cx="212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/>
              <p14:cNvContentPartPr/>
              <p14:nvPr/>
            </p14:nvContentPartPr>
            <p14:xfrm>
              <a:off x="3364560" y="3938760"/>
              <a:ext cx="1014120" cy="23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48720" y="3875400"/>
                <a:ext cx="10458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/>
              <p14:cNvContentPartPr/>
              <p14:nvPr/>
            </p14:nvContentPartPr>
            <p14:xfrm>
              <a:off x="3374280" y="4084920"/>
              <a:ext cx="894600" cy="3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58080" y="4021560"/>
                <a:ext cx="926640" cy="1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6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77987" y="0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p.91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49267" cy="5043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9267" y="1301481"/>
            <a:ext cx="36318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do the circled </a:t>
            </a:r>
            <a:r>
              <a:rPr lang="en-US" sz="3200" b="1" u="sng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pronouns</a:t>
            </a:r>
            <a:r>
              <a:rPr lang="en-US" sz="32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refer to?</a:t>
            </a:r>
            <a:endParaRPr 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19101" y="384720"/>
            <a:ext cx="370293" cy="2349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1043" y="619676"/>
            <a:ext cx="460979" cy="24938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6189" y="1066524"/>
            <a:ext cx="394855" cy="29373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5147" y="4363493"/>
            <a:ext cx="442086" cy="2614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77987" y="0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p.91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49267" cy="5043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9267" y="1301481"/>
            <a:ext cx="36318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do the circled </a:t>
            </a:r>
            <a:r>
              <a:rPr lang="en-US" sz="3200" b="1" u="sng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pronouns</a:t>
            </a:r>
            <a:r>
              <a:rPr lang="en-US" sz="32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refer to?</a:t>
            </a:r>
            <a:endParaRPr 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19101" y="384720"/>
            <a:ext cx="370293" cy="2349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1043" y="619676"/>
            <a:ext cx="460979" cy="24938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6189" y="1066524"/>
            <a:ext cx="394855" cy="29373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5147" y="4363493"/>
            <a:ext cx="442086" cy="2614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5720" y="334440"/>
              <a:ext cx="4497840" cy="4069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360" y="325080"/>
                <a:ext cx="4516560" cy="40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7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1"/>
          <p:cNvGrpSpPr/>
          <p:nvPr/>
        </p:nvGrpSpPr>
        <p:grpSpPr>
          <a:xfrm rot="10312717">
            <a:off x="8457504" y="590372"/>
            <a:ext cx="563836" cy="3989601"/>
            <a:chOff x="1932519" y="1192092"/>
            <a:chExt cx="404538" cy="2862233"/>
          </a:xfrm>
        </p:grpSpPr>
        <p:sp>
          <p:nvSpPr>
            <p:cNvPr id="1305" name="Google Shape;1305;p51"/>
            <p:cNvSpPr/>
            <p:nvPr/>
          </p:nvSpPr>
          <p:spPr>
            <a:xfrm>
              <a:off x="1932519" y="1192092"/>
              <a:ext cx="404538" cy="2862233"/>
            </a:xfrm>
            <a:custGeom>
              <a:avLst/>
              <a:gdLst/>
              <a:ahLst/>
              <a:cxnLst/>
              <a:rect l="l" t="t" r="r" b="b"/>
              <a:pathLst>
                <a:path w="26462" h="187227" extrusionOk="0">
                  <a:moveTo>
                    <a:pt x="13231" y="0"/>
                  </a:moveTo>
                  <a:cubicBezTo>
                    <a:pt x="11496" y="0"/>
                    <a:pt x="9762" y="1150"/>
                    <a:pt x="9762" y="3449"/>
                  </a:cubicBezTo>
                  <a:lnTo>
                    <a:pt x="9762" y="11678"/>
                  </a:lnTo>
                  <a:cubicBezTo>
                    <a:pt x="9520" y="18212"/>
                    <a:pt x="9842" y="30233"/>
                    <a:pt x="9842" y="56049"/>
                  </a:cubicBezTo>
                  <a:cubicBezTo>
                    <a:pt x="9842" y="67585"/>
                    <a:pt x="0" y="85495"/>
                    <a:pt x="0" y="95338"/>
                  </a:cubicBezTo>
                  <a:lnTo>
                    <a:pt x="0" y="180853"/>
                  </a:lnTo>
                  <a:cubicBezTo>
                    <a:pt x="0" y="184402"/>
                    <a:pt x="2824" y="187226"/>
                    <a:pt x="6293" y="187226"/>
                  </a:cubicBezTo>
                  <a:lnTo>
                    <a:pt x="20169" y="187226"/>
                  </a:lnTo>
                  <a:cubicBezTo>
                    <a:pt x="23638" y="187226"/>
                    <a:pt x="26461" y="184402"/>
                    <a:pt x="26461" y="180853"/>
                  </a:cubicBezTo>
                  <a:lnTo>
                    <a:pt x="26461" y="95338"/>
                  </a:lnTo>
                  <a:cubicBezTo>
                    <a:pt x="26461" y="79848"/>
                    <a:pt x="17668" y="67424"/>
                    <a:pt x="17668" y="55565"/>
                  </a:cubicBezTo>
                  <a:cubicBezTo>
                    <a:pt x="17668" y="30152"/>
                    <a:pt x="16700" y="12404"/>
                    <a:pt x="16700" y="12404"/>
                  </a:cubicBezTo>
                  <a:lnTo>
                    <a:pt x="16700" y="3449"/>
                  </a:lnTo>
                  <a:cubicBezTo>
                    <a:pt x="16700" y="1150"/>
                    <a:pt x="14965" y="0"/>
                    <a:pt x="1323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081740" y="1192092"/>
              <a:ext cx="106080" cy="167429"/>
            </a:xfrm>
            <a:custGeom>
              <a:avLst/>
              <a:gdLst/>
              <a:ahLst/>
              <a:cxnLst/>
              <a:rect l="l" t="t" r="r" b="b"/>
              <a:pathLst>
                <a:path w="6939" h="10952" extrusionOk="0">
                  <a:moveTo>
                    <a:pt x="3470" y="0"/>
                  </a:moveTo>
                  <a:cubicBezTo>
                    <a:pt x="1735" y="0"/>
                    <a:pt x="1" y="1150"/>
                    <a:pt x="1" y="3449"/>
                  </a:cubicBezTo>
                  <a:lnTo>
                    <a:pt x="1" y="10952"/>
                  </a:lnTo>
                  <a:lnTo>
                    <a:pt x="6939" y="10952"/>
                  </a:lnTo>
                  <a:lnTo>
                    <a:pt x="6939" y="3449"/>
                  </a:lnTo>
                  <a:cubicBezTo>
                    <a:pt x="6939" y="1150"/>
                    <a:pt x="5204" y="0"/>
                    <a:pt x="34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1932519" y="3828604"/>
              <a:ext cx="404538" cy="225720"/>
            </a:xfrm>
            <a:custGeom>
              <a:avLst/>
              <a:gdLst/>
              <a:ahLst/>
              <a:cxnLst/>
              <a:rect l="l" t="t" r="r" b="b"/>
              <a:pathLst>
                <a:path w="26462" h="14765" extrusionOk="0">
                  <a:moveTo>
                    <a:pt x="0" y="1"/>
                  </a:moveTo>
                  <a:lnTo>
                    <a:pt x="0" y="8391"/>
                  </a:lnTo>
                  <a:cubicBezTo>
                    <a:pt x="0" y="11940"/>
                    <a:pt x="2824" y="14764"/>
                    <a:pt x="6293" y="14764"/>
                  </a:cubicBezTo>
                  <a:lnTo>
                    <a:pt x="20169" y="14764"/>
                  </a:lnTo>
                  <a:cubicBezTo>
                    <a:pt x="23638" y="14764"/>
                    <a:pt x="26461" y="11940"/>
                    <a:pt x="26461" y="8391"/>
                  </a:cubicBezTo>
                  <a:lnTo>
                    <a:pt x="26461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015148" y="2825928"/>
              <a:ext cx="263939" cy="878129"/>
            </a:xfrm>
            <a:custGeom>
              <a:avLst/>
              <a:gdLst/>
              <a:ahLst/>
              <a:cxnLst/>
              <a:rect l="l" t="t" r="r" b="b"/>
              <a:pathLst>
                <a:path w="17265" h="57441" extrusionOk="0">
                  <a:moveTo>
                    <a:pt x="3550" y="0"/>
                  </a:moveTo>
                  <a:cubicBezTo>
                    <a:pt x="1614" y="0"/>
                    <a:pt x="0" y="1613"/>
                    <a:pt x="0" y="3550"/>
                  </a:cubicBezTo>
                  <a:lnTo>
                    <a:pt x="0" y="53891"/>
                  </a:lnTo>
                  <a:cubicBezTo>
                    <a:pt x="0" y="55827"/>
                    <a:pt x="1614" y="57440"/>
                    <a:pt x="3550" y="57440"/>
                  </a:cubicBezTo>
                  <a:lnTo>
                    <a:pt x="13715" y="57440"/>
                  </a:lnTo>
                  <a:cubicBezTo>
                    <a:pt x="15651" y="57440"/>
                    <a:pt x="17265" y="55827"/>
                    <a:pt x="17265" y="53891"/>
                  </a:cubicBezTo>
                  <a:lnTo>
                    <a:pt x="17265" y="3550"/>
                  </a:lnTo>
                  <a:cubicBezTo>
                    <a:pt x="17265" y="1613"/>
                    <a:pt x="15651" y="0"/>
                    <a:pt x="1371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060781" y="2891282"/>
              <a:ext cx="166511" cy="407014"/>
            </a:xfrm>
            <a:custGeom>
              <a:avLst/>
              <a:gdLst/>
              <a:ahLst/>
              <a:cxnLst/>
              <a:rect l="l" t="t" r="r" b="b"/>
              <a:pathLst>
                <a:path w="10892" h="26624" extrusionOk="0">
                  <a:moveTo>
                    <a:pt x="3550" y="1"/>
                  </a:moveTo>
                  <a:cubicBezTo>
                    <a:pt x="1614" y="1"/>
                    <a:pt x="0" y="1614"/>
                    <a:pt x="0" y="3550"/>
                  </a:cubicBezTo>
                  <a:lnTo>
                    <a:pt x="0" y="23074"/>
                  </a:lnTo>
                  <a:cubicBezTo>
                    <a:pt x="0" y="25091"/>
                    <a:pt x="1614" y="26623"/>
                    <a:pt x="3550" y="26623"/>
                  </a:cubicBezTo>
                  <a:lnTo>
                    <a:pt x="7342" y="26623"/>
                  </a:lnTo>
                  <a:cubicBezTo>
                    <a:pt x="9278" y="26623"/>
                    <a:pt x="10891" y="25091"/>
                    <a:pt x="10891" y="23074"/>
                  </a:cubicBezTo>
                  <a:lnTo>
                    <a:pt x="10891" y="3550"/>
                  </a:lnTo>
                  <a:cubicBezTo>
                    <a:pt x="10891" y="1614"/>
                    <a:pt x="9278" y="1"/>
                    <a:pt x="7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2078040" y="3507949"/>
              <a:ext cx="127054" cy="128277"/>
            </a:xfrm>
            <a:custGeom>
              <a:avLst/>
              <a:gdLst/>
              <a:ahLst/>
              <a:cxnLst/>
              <a:rect l="l" t="t" r="r" b="b"/>
              <a:pathLst>
                <a:path w="8311" h="8391" extrusionOk="0">
                  <a:moveTo>
                    <a:pt x="3550" y="0"/>
                  </a:moveTo>
                  <a:cubicBezTo>
                    <a:pt x="1533" y="0"/>
                    <a:pt x="1" y="1614"/>
                    <a:pt x="1" y="3550"/>
                  </a:cubicBezTo>
                  <a:lnTo>
                    <a:pt x="1" y="4760"/>
                  </a:lnTo>
                  <a:cubicBezTo>
                    <a:pt x="1" y="6777"/>
                    <a:pt x="1533" y="8390"/>
                    <a:pt x="3550" y="8390"/>
                  </a:cubicBezTo>
                  <a:lnTo>
                    <a:pt x="4760" y="8390"/>
                  </a:lnTo>
                  <a:cubicBezTo>
                    <a:pt x="6697" y="8390"/>
                    <a:pt x="8310" y="6777"/>
                    <a:pt x="8310" y="4841"/>
                  </a:cubicBezTo>
                  <a:lnTo>
                    <a:pt x="8310" y="3550"/>
                  </a:lnTo>
                  <a:cubicBezTo>
                    <a:pt x="8310" y="1614"/>
                    <a:pt x="6697" y="0"/>
                    <a:pt x="4760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51"/>
          <p:cNvGrpSpPr/>
          <p:nvPr/>
        </p:nvGrpSpPr>
        <p:grpSpPr>
          <a:xfrm rot="-1528481">
            <a:off x="-580344" y="1424956"/>
            <a:ext cx="2594998" cy="1542443"/>
            <a:chOff x="7168681" y="1649764"/>
            <a:chExt cx="562580" cy="348867"/>
          </a:xfrm>
        </p:grpSpPr>
        <p:sp>
          <p:nvSpPr>
            <p:cNvPr id="1312" name="Google Shape;1312;p51"/>
            <p:cNvSpPr/>
            <p:nvPr/>
          </p:nvSpPr>
          <p:spPr>
            <a:xfrm>
              <a:off x="7168681" y="1788798"/>
              <a:ext cx="324786" cy="209833"/>
            </a:xfrm>
            <a:custGeom>
              <a:avLst/>
              <a:gdLst/>
              <a:ahLst/>
              <a:cxnLst/>
              <a:rect l="l" t="t" r="r" b="b"/>
              <a:pathLst>
                <a:path w="10129" h="6544" extrusionOk="0">
                  <a:moveTo>
                    <a:pt x="8350" y="0"/>
                  </a:moveTo>
                  <a:cubicBezTo>
                    <a:pt x="8336" y="0"/>
                    <a:pt x="8321" y="1"/>
                    <a:pt x="8305" y="4"/>
                  </a:cubicBezTo>
                  <a:cubicBezTo>
                    <a:pt x="6651" y="188"/>
                    <a:pt x="5014" y="589"/>
                    <a:pt x="3460" y="1174"/>
                  </a:cubicBezTo>
                  <a:cubicBezTo>
                    <a:pt x="2390" y="1591"/>
                    <a:pt x="1054" y="2076"/>
                    <a:pt x="536" y="3179"/>
                  </a:cubicBezTo>
                  <a:cubicBezTo>
                    <a:pt x="1" y="4298"/>
                    <a:pt x="786" y="5551"/>
                    <a:pt x="1789" y="6069"/>
                  </a:cubicBezTo>
                  <a:cubicBezTo>
                    <a:pt x="2503" y="6426"/>
                    <a:pt x="3329" y="6544"/>
                    <a:pt x="4153" y="6544"/>
                  </a:cubicBezTo>
                  <a:cubicBezTo>
                    <a:pt x="4756" y="6544"/>
                    <a:pt x="5358" y="6481"/>
                    <a:pt x="5916" y="6403"/>
                  </a:cubicBezTo>
                  <a:cubicBezTo>
                    <a:pt x="7353" y="6236"/>
                    <a:pt x="8740" y="5785"/>
                    <a:pt x="10009" y="5100"/>
                  </a:cubicBezTo>
                  <a:cubicBezTo>
                    <a:pt x="10128" y="5040"/>
                    <a:pt x="10075" y="4875"/>
                    <a:pt x="9968" y="4875"/>
                  </a:cubicBezTo>
                  <a:cubicBezTo>
                    <a:pt x="9954" y="4875"/>
                    <a:pt x="9940" y="4877"/>
                    <a:pt x="9926" y="4883"/>
                  </a:cubicBezTo>
                  <a:cubicBezTo>
                    <a:pt x="8572" y="5434"/>
                    <a:pt x="7136" y="5802"/>
                    <a:pt x="5682" y="5986"/>
                  </a:cubicBezTo>
                  <a:cubicBezTo>
                    <a:pt x="5211" y="6048"/>
                    <a:pt x="4731" y="6082"/>
                    <a:pt x="4248" y="6082"/>
                  </a:cubicBezTo>
                  <a:cubicBezTo>
                    <a:pt x="4080" y="6082"/>
                    <a:pt x="3912" y="6078"/>
                    <a:pt x="3744" y="6069"/>
                  </a:cubicBezTo>
                  <a:cubicBezTo>
                    <a:pt x="3713" y="6070"/>
                    <a:pt x="3683" y="6070"/>
                    <a:pt x="3652" y="6070"/>
                  </a:cubicBezTo>
                  <a:cubicBezTo>
                    <a:pt x="3016" y="6070"/>
                    <a:pt x="2397" y="5905"/>
                    <a:pt x="1839" y="5618"/>
                  </a:cubicBezTo>
                  <a:cubicBezTo>
                    <a:pt x="1354" y="5334"/>
                    <a:pt x="987" y="4883"/>
                    <a:pt x="836" y="4331"/>
                  </a:cubicBezTo>
                  <a:cubicBezTo>
                    <a:pt x="719" y="3747"/>
                    <a:pt x="937" y="3162"/>
                    <a:pt x="1388" y="2778"/>
                  </a:cubicBezTo>
                  <a:cubicBezTo>
                    <a:pt x="1789" y="2443"/>
                    <a:pt x="2257" y="2159"/>
                    <a:pt x="2741" y="1976"/>
                  </a:cubicBezTo>
                  <a:cubicBezTo>
                    <a:pt x="3343" y="1708"/>
                    <a:pt x="3961" y="1491"/>
                    <a:pt x="4579" y="1290"/>
                  </a:cubicBezTo>
                  <a:cubicBezTo>
                    <a:pt x="5816" y="889"/>
                    <a:pt x="7102" y="622"/>
                    <a:pt x="8389" y="488"/>
                  </a:cubicBezTo>
                  <a:cubicBezTo>
                    <a:pt x="8691" y="441"/>
                    <a:pt x="8630" y="0"/>
                    <a:pt x="8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7477819" y="1929275"/>
              <a:ext cx="47713" cy="37548"/>
            </a:xfrm>
            <a:custGeom>
              <a:avLst/>
              <a:gdLst/>
              <a:ahLst/>
              <a:cxnLst/>
              <a:rect l="l" t="t" r="r" b="b"/>
              <a:pathLst>
                <a:path w="1488" h="1171" extrusionOk="0">
                  <a:moveTo>
                    <a:pt x="1304" y="1"/>
                  </a:moveTo>
                  <a:lnTo>
                    <a:pt x="1" y="318"/>
                  </a:lnTo>
                  <a:lnTo>
                    <a:pt x="268" y="1170"/>
                  </a:lnTo>
                  <a:lnTo>
                    <a:pt x="1488" y="702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7486413" y="1902981"/>
              <a:ext cx="87377" cy="69036"/>
            </a:xfrm>
            <a:custGeom>
              <a:avLst/>
              <a:gdLst/>
              <a:ahLst/>
              <a:cxnLst/>
              <a:rect l="l" t="t" r="r" b="b"/>
              <a:pathLst>
                <a:path w="2725" h="2153" extrusionOk="0">
                  <a:moveTo>
                    <a:pt x="1365" y="0"/>
                  </a:moveTo>
                  <a:cubicBezTo>
                    <a:pt x="1275" y="0"/>
                    <a:pt x="1181" y="11"/>
                    <a:pt x="1086" y="35"/>
                  </a:cubicBezTo>
                  <a:cubicBezTo>
                    <a:pt x="167" y="286"/>
                    <a:pt x="0" y="1522"/>
                    <a:pt x="819" y="2007"/>
                  </a:cubicBezTo>
                  <a:cubicBezTo>
                    <a:pt x="989" y="2106"/>
                    <a:pt x="1174" y="2152"/>
                    <a:pt x="1356" y="2152"/>
                  </a:cubicBezTo>
                  <a:cubicBezTo>
                    <a:pt x="1728" y="2152"/>
                    <a:pt x="2087" y="1959"/>
                    <a:pt x="2289" y="1623"/>
                  </a:cubicBezTo>
                  <a:cubicBezTo>
                    <a:pt x="2724" y="872"/>
                    <a:pt x="2162" y="0"/>
                    <a:pt x="1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505684" y="1919623"/>
              <a:ext cx="48803" cy="35817"/>
            </a:xfrm>
            <a:custGeom>
              <a:avLst/>
              <a:gdLst/>
              <a:ahLst/>
              <a:cxnLst/>
              <a:rect l="l" t="t" r="r" b="b"/>
              <a:pathLst>
                <a:path w="1522" h="1117" extrusionOk="0">
                  <a:moveTo>
                    <a:pt x="769" y="1"/>
                  </a:moveTo>
                  <a:cubicBezTo>
                    <a:pt x="251" y="1"/>
                    <a:pt x="1" y="602"/>
                    <a:pt x="368" y="953"/>
                  </a:cubicBezTo>
                  <a:cubicBezTo>
                    <a:pt x="477" y="1062"/>
                    <a:pt x="619" y="1116"/>
                    <a:pt x="761" y="1116"/>
                  </a:cubicBezTo>
                  <a:cubicBezTo>
                    <a:pt x="903" y="1116"/>
                    <a:pt x="1045" y="1062"/>
                    <a:pt x="1154" y="953"/>
                  </a:cubicBezTo>
                  <a:cubicBezTo>
                    <a:pt x="1521" y="602"/>
                    <a:pt x="1270" y="1"/>
                    <a:pt x="769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7675532" y="1675993"/>
              <a:ext cx="38061" cy="35111"/>
            </a:xfrm>
            <a:custGeom>
              <a:avLst/>
              <a:gdLst/>
              <a:ahLst/>
              <a:cxnLst/>
              <a:rect l="l" t="t" r="r" b="b"/>
              <a:pathLst>
                <a:path w="1187" h="1095" extrusionOk="0">
                  <a:moveTo>
                    <a:pt x="619" y="1"/>
                  </a:moveTo>
                  <a:cubicBezTo>
                    <a:pt x="482" y="1"/>
                    <a:pt x="346" y="57"/>
                    <a:pt x="251" y="164"/>
                  </a:cubicBezTo>
                  <a:cubicBezTo>
                    <a:pt x="0" y="414"/>
                    <a:pt x="67" y="832"/>
                    <a:pt x="368" y="1016"/>
                  </a:cubicBezTo>
                  <a:cubicBezTo>
                    <a:pt x="451" y="1070"/>
                    <a:pt x="545" y="1095"/>
                    <a:pt x="639" y="1095"/>
                  </a:cubicBezTo>
                  <a:cubicBezTo>
                    <a:pt x="862" y="1095"/>
                    <a:pt x="1082" y="951"/>
                    <a:pt x="1153" y="715"/>
                  </a:cubicBezTo>
                  <a:cubicBezTo>
                    <a:pt x="1170" y="665"/>
                    <a:pt x="1187" y="615"/>
                    <a:pt x="1187" y="565"/>
                  </a:cubicBezTo>
                  <a:cubicBezTo>
                    <a:pt x="1187" y="531"/>
                    <a:pt x="1187" y="514"/>
                    <a:pt x="1187" y="481"/>
                  </a:cubicBezTo>
                  <a:cubicBezTo>
                    <a:pt x="1170" y="431"/>
                    <a:pt x="1153" y="381"/>
                    <a:pt x="1136" y="331"/>
                  </a:cubicBezTo>
                  <a:cubicBezTo>
                    <a:pt x="1070" y="180"/>
                    <a:pt x="936" y="63"/>
                    <a:pt x="786" y="30"/>
                  </a:cubicBezTo>
                  <a:cubicBezTo>
                    <a:pt x="732" y="10"/>
                    <a:pt x="675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7693200" y="1727009"/>
              <a:ext cx="38061" cy="35015"/>
            </a:xfrm>
            <a:custGeom>
              <a:avLst/>
              <a:gdLst/>
              <a:ahLst/>
              <a:cxnLst/>
              <a:rect l="l" t="t" r="r" b="b"/>
              <a:pathLst>
                <a:path w="1187" h="1092" extrusionOk="0">
                  <a:moveTo>
                    <a:pt x="619" y="0"/>
                  </a:moveTo>
                  <a:cubicBezTo>
                    <a:pt x="477" y="0"/>
                    <a:pt x="333" y="66"/>
                    <a:pt x="235" y="177"/>
                  </a:cubicBezTo>
                  <a:cubicBezTo>
                    <a:pt x="1" y="427"/>
                    <a:pt x="51" y="828"/>
                    <a:pt x="352" y="1012"/>
                  </a:cubicBezTo>
                  <a:cubicBezTo>
                    <a:pt x="440" y="1066"/>
                    <a:pt x="536" y="1091"/>
                    <a:pt x="630" y="1091"/>
                  </a:cubicBezTo>
                  <a:cubicBezTo>
                    <a:pt x="855" y="1091"/>
                    <a:pt x="1071" y="947"/>
                    <a:pt x="1154" y="711"/>
                  </a:cubicBezTo>
                  <a:cubicBezTo>
                    <a:pt x="1170" y="678"/>
                    <a:pt x="1170" y="611"/>
                    <a:pt x="1170" y="561"/>
                  </a:cubicBezTo>
                  <a:cubicBezTo>
                    <a:pt x="1170" y="544"/>
                    <a:pt x="1187" y="511"/>
                    <a:pt x="1170" y="494"/>
                  </a:cubicBezTo>
                  <a:cubicBezTo>
                    <a:pt x="1170" y="427"/>
                    <a:pt x="1154" y="377"/>
                    <a:pt x="1120" y="327"/>
                  </a:cubicBezTo>
                  <a:cubicBezTo>
                    <a:pt x="1053" y="177"/>
                    <a:pt x="936" y="76"/>
                    <a:pt x="769" y="26"/>
                  </a:cubicBezTo>
                  <a:cubicBezTo>
                    <a:pt x="721" y="9"/>
                    <a:pt x="670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427990" y="1649764"/>
              <a:ext cx="278645" cy="111618"/>
            </a:xfrm>
            <a:custGeom>
              <a:avLst/>
              <a:gdLst/>
              <a:ahLst/>
              <a:cxnLst/>
              <a:rect l="l" t="t" r="r" b="b"/>
              <a:pathLst>
                <a:path w="8690" h="3481" extrusionOk="0">
                  <a:moveTo>
                    <a:pt x="6309" y="0"/>
                  </a:moveTo>
                  <a:cubicBezTo>
                    <a:pt x="5470" y="0"/>
                    <a:pt x="4615" y="192"/>
                    <a:pt x="3810" y="397"/>
                  </a:cubicBezTo>
                  <a:cubicBezTo>
                    <a:pt x="2891" y="614"/>
                    <a:pt x="2023" y="948"/>
                    <a:pt x="1187" y="1399"/>
                  </a:cubicBezTo>
                  <a:cubicBezTo>
                    <a:pt x="820" y="1600"/>
                    <a:pt x="502" y="1884"/>
                    <a:pt x="285" y="2251"/>
                  </a:cubicBezTo>
                  <a:cubicBezTo>
                    <a:pt x="101" y="2586"/>
                    <a:pt x="1" y="3087"/>
                    <a:pt x="235" y="3421"/>
                  </a:cubicBezTo>
                  <a:cubicBezTo>
                    <a:pt x="270" y="3462"/>
                    <a:pt x="316" y="3481"/>
                    <a:pt x="361" y="3481"/>
                  </a:cubicBezTo>
                  <a:cubicBezTo>
                    <a:pt x="444" y="3481"/>
                    <a:pt x="525" y="3418"/>
                    <a:pt x="536" y="3321"/>
                  </a:cubicBezTo>
                  <a:cubicBezTo>
                    <a:pt x="502" y="3120"/>
                    <a:pt x="502" y="2903"/>
                    <a:pt x="552" y="2686"/>
                  </a:cubicBezTo>
                  <a:cubicBezTo>
                    <a:pt x="619" y="2502"/>
                    <a:pt x="703" y="2335"/>
                    <a:pt x="836" y="2185"/>
                  </a:cubicBezTo>
                  <a:cubicBezTo>
                    <a:pt x="1137" y="1900"/>
                    <a:pt x="1488" y="1667"/>
                    <a:pt x="1889" y="1516"/>
                  </a:cubicBezTo>
                  <a:cubicBezTo>
                    <a:pt x="2624" y="1182"/>
                    <a:pt x="3393" y="931"/>
                    <a:pt x="4178" y="731"/>
                  </a:cubicBezTo>
                  <a:cubicBezTo>
                    <a:pt x="4851" y="573"/>
                    <a:pt x="5572" y="416"/>
                    <a:pt x="6269" y="416"/>
                  </a:cubicBezTo>
                  <a:cubicBezTo>
                    <a:pt x="6386" y="416"/>
                    <a:pt x="6502" y="421"/>
                    <a:pt x="6617" y="430"/>
                  </a:cubicBezTo>
                  <a:cubicBezTo>
                    <a:pt x="7018" y="464"/>
                    <a:pt x="7403" y="580"/>
                    <a:pt x="7737" y="781"/>
                  </a:cubicBezTo>
                  <a:cubicBezTo>
                    <a:pt x="7887" y="865"/>
                    <a:pt x="8038" y="982"/>
                    <a:pt x="8155" y="1115"/>
                  </a:cubicBezTo>
                  <a:cubicBezTo>
                    <a:pt x="8238" y="1232"/>
                    <a:pt x="8338" y="1332"/>
                    <a:pt x="8472" y="1399"/>
                  </a:cubicBezTo>
                  <a:cubicBezTo>
                    <a:pt x="8489" y="1408"/>
                    <a:pt x="8508" y="1412"/>
                    <a:pt x="8526" y="1412"/>
                  </a:cubicBezTo>
                  <a:cubicBezTo>
                    <a:pt x="8577" y="1412"/>
                    <a:pt x="8623" y="1378"/>
                    <a:pt x="8623" y="1316"/>
                  </a:cubicBezTo>
                  <a:cubicBezTo>
                    <a:pt x="8689" y="915"/>
                    <a:pt x="8205" y="564"/>
                    <a:pt x="7887" y="380"/>
                  </a:cubicBezTo>
                  <a:cubicBezTo>
                    <a:pt x="7520" y="163"/>
                    <a:pt x="7102" y="46"/>
                    <a:pt x="6668" y="12"/>
                  </a:cubicBezTo>
                  <a:cubicBezTo>
                    <a:pt x="6549" y="4"/>
                    <a:pt x="6429" y="0"/>
                    <a:pt x="6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7461851" y="1746216"/>
              <a:ext cx="264055" cy="118224"/>
            </a:xfrm>
            <a:custGeom>
              <a:avLst/>
              <a:gdLst/>
              <a:ahLst/>
              <a:cxnLst/>
              <a:rect l="l" t="t" r="r" b="b"/>
              <a:pathLst>
                <a:path w="8235" h="3687" extrusionOk="0">
                  <a:moveTo>
                    <a:pt x="7866" y="1"/>
                  </a:moveTo>
                  <a:cubicBezTo>
                    <a:pt x="7770" y="1"/>
                    <a:pt x="7685" y="102"/>
                    <a:pt x="7734" y="212"/>
                  </a:cubicBezTo>
                  <a:cubicBezTo>
                    <a:pt x="8084" y="914"/>
                    <a:pt x="6865" y="1349"/>
                    <a:pt x="6414" y="1566"/>
                  </a:cubicBezTo>
                  <a:cubicBezTo>
                    <a:pt x="5779" y="1883"/>
                    <a:pt x="5110" y="2167"/>
                    <a:pt x="4442" y="2435"/>
                  </a:cubicBezTo>
                  <a:cubicBezTo>
                    <a:pt x="3757" y="2702"/>
                    <a:pt x="3055" y="2936"/>
                    <a:pt x="2353" y="3136"/>
                  </a:cubicBezTo>
                  <a:cubicBezTo>
                    <a:pt x="2088" y="3225"/>
                    <a:pt x="1812" y="3266"/>
                    <a:pt x="1535" y="3266"/>
                  </a:cubicBezTo>
                  <a:cubicBezTo>
                    <a:pt x="1446" y="3266"/>
                    <a:pt x="1357" y="3262"/>
                    <a:pt x="1267" y="3253"/>
                  </a:cubicBezTo>
                  <a:cubicBezTo>
                    <a:pt x="900" y="3220"/>
                    <a:pt x="566" y="3036"/>
                    <a:pt x="332" y="2752"/>
                  </a:cubicBezTo>
                  <a:cubicBezTo>
                    <a:pt x="300" y="2717"/>
                    <a:pt x="264" y="2702"/>
                    <a:pt x="228" y="2702"/>
                  </a:cubicBezTo>
                  <a:cubicBezTo>
                    <a:pt x="112" y="2702"/>
                    <a:pt x="1" y="2858"/>
                    <a:pt x="64" y="2986"/>
                  </a:cubicBezTo>
                  <a:cubicBezTo>
                    <a:pt x="359" y="3498"/>
                    <a:pt x="967" y="3687"/>
                    <a:pt x="1544" y="3687"/>
                  </a:cubicBezTo>
                  <a:cubicBezTo>
                    <a:pt x="1719" y="3687"/>
                    <a:pt x="1892" y="3669"/>
                    <a:pt x="2053" y="3638"/>
                  </a:cubicBezTo>
                  <a:cubicBezTo>
                    <a:pt x="2938" y="3437"/>
                    <a:pt x="3807" y="3170"/>
                    <a:pt x="4643" y="2802"/>
                  </a:cubicBezTo>
                  <a:cubicBezTo>
                    <a:pt x="5495" y="2468"/>
                    <a:pt x="6347" y="2084"/>
                    <a:pt x="7166" y="1649"/>
                  </a:cubicBezTo>
                  <a:cubicBezTo>
                    <a:pt x="7516" y="1466"/>
                    <a:pt x="7901" y="1265"/>
                    <a:pt x="8068" y="897"/>
                  </a:cubicBezTo>
                  <a:cubicBezTo>
                    <a:pt x="8235" y="613"/>
                    <a:pt x="8185" y="279"/>
                    <a:pt x="7968" y="45"/>
                  </a:cubicBezTo>
                  <a:cubicBezTo>
                    <a:pt x="7936" y="14"/>
                    <a:pt x="7900" y="1"/>
                    <a:pt x="7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7413529" y="1719794"/>
              <a:ext cx="77726" cy="139996"/>
            </a:xfrm>
            <a:custGeom>
              <a:avLst/>
              <a:gdLst/>
              <a:ahLst/>
              <a:cxnLst/>
              <a:rect l="l" t="t" r="r" b="b"/>
              <a:pathLst>
                <a:path w="2424" h="4366" extrusionOk="0">
                  <a:moveTo>
                    <a:pt x="772" y="0"/>
                  </a:moveTo>
                  <a:cubicBezTo>
                    <a:pt x="561" y="0"/>
                    <a:pt x="357" y="130"/>
                    <a:pt x="302" y="351"/>
                  </a:cubicBezTo>
                  <a:cubicBezTo>
                    <a:pt x="1" y="1772"/>
                    <a:pt x="469" y="3259"/>
                    <a:pt x="1555" y="4228"/>
                  </a:cubicBezTo>
                  <a:cubicBezTo>
                    <a:pt x="1655" y="4320"/>
                    <a:pt x="1780" y="4366"/>
                    <a:pt x="1903" y="4366"/>
                  </a:cubicBezTo>
                  <a:cubicBezTo>
                    <a:pt x="2027" y="4366"/>
                    <a:pt x="2148" y="4320"/>
                    <a:pt x="2240" y="4228"/>
                  </a:cubicBezTo>
                  <a:cubicBezTo>
                    <a:pt x="2424" y="4027"/>
                    <a:pt x="2424" y="3727"/>
                    <a:pt x="2240" y="3543"/>
                  </a:cubicBezTo>
                  <a:cubicBezTo>
                    <a:pt x="2022" y="3359"/>
                    <a:pt x="1855" y="3142"/>
                    <a:pt x="1705" y="2908"/>
                  </a:cubicBezTo>
                  <a:cubicBezTo>
                    <a:pt x="1621" y="2791"/>
                    <a:pt x="1555" y="2657"/>
                    <a:pt x="1488" y="2507"/>
                  </a:cubicBezTo>
                  <a:cubicBezTo>
                    <a:pt x="1454" y="2457"/>
                    <a:pt x="1438" y="2390"/>
                    <a:pt x="1404" y="2323"/>
                  </a:cubicBezTo>
                  <a:cubicBezTo>
                    <a:pt x="1388" y="2290"/>
                    <a:pt x="1388" y="2256"/>
                    <a:pt x="1371" y="2223"/>
                  </a:cubicBezTo>
                  <a:cubicBezTo>
                    <a:pt x="1371" y="2206"/>
                    <a:pt x="1354" y="2173"/>
                    <a:pt x="1354" y="2156"/>
                  </a:cubicBezTo>
                  <a:cubicBezTo>
                    <a:pt x="1354" y="2173"/>
                    <a:pt x="1354" y="2189"/>
                    <a:pt x="1354" y="2206"/>
                  </a:cubicBezTo>
                  <a:cubicBezTo>
                    <a:pt x="1304" y="2072"/>
                    <a:pt x="1271" y="1922"/>
                    <a:pt x="1254" y="1772"/>
                  </a:cubicBezTo>
                  <a:cubicBezTo>
                    <a:pt x="1237" y="1705"/>
                    <a:pt x="1220" y="1638"/>
                    <a:pt x="1220" y="1571"/>
                  </a:cubicBezTo>
                  <a:cubicBezTo>
                    <a:pt x="1204" y="1538"/>
                    <a:pt x="1204" y="1488"/>
                    <a:pt x="1204" y="1454"/>
                  </a:cubicBezTo>
                  <a:cubicBezTo>
                    <a:pt x="1204" y="1454"/>
                    <a:pt x="1204" y="1437"/>
                    <a:pt x="1204" y="1437"/>
                  </a:cubicBezTo>
                  <a:lnTo>
                    <a:pt x="1204" y="1421"/>
                  </a:lnTo>
                  <a:cubicBezTo>
                    <a:pt x="1187" y="1287"/>
                    <a:pt x="1187" y="1137"/>
                    <a:pt x="1204" y="986"/>
                  </a:cubicBezTo>
                  <a:cubicBezTo>
                    <a:pt x="1204" y="919"/>
                    <a:pt x="1204" y="853"/>
                    <a:pt x="1220" y="769"/>
                  </a:cubicBezTo>
                  <a:cubicBezTo>
                    <a:pt x="1220" y="736"/>
                    <a:pt x="1220" y="702"/>
                    <a:pt x="1237" y="669"/>
                  </a:cubicBezTo>
                  <a:cubicBezTo>
                    <a:pt x="1235" y="669"/>
                    <a:pt x="1234" y="669"/>
                    <a:pt x="1232" y="669"/>
                  </a:cubicBezTo>
                  <a:lnTo>
                    <a:pt x="1232" y="669"/>
                  </a:lnTo>
                  <a:cubicBezTo>
                    <a:pt x="1237" y="658"/>
                    <a:pt x="1237" y="647"/>
                    <a:pt x="1237" y="635"/>
                  </a:cubicBezTo>
                  <a:cubicBezTo>
                    <a:pt x="1304" y="385"/>
                    <a:pt x="1170" y="101"/>
                    <a:pt x="903" y="17"/>
                  </a:cubicBezTo>
                  <a:cubicBezTo>
                    <a:pt x="860" y="6"/>
                    <a:pt x="816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533;p39"/>
          <p:cNvSpPr txBox="1">
            <a:spLocks noGrp="1"/>
          </p:cNvSpPr>
          <p:nvPr>
            <p:ph type="title"/>
          </p:nvPr>
        </p:nvSpPr>
        <p:spPr>
          <a:xfrm>
            <a:off x="24900" y="22152"/>
            <a:ext cx="3259626" cy="491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Comprehension Questions </a:t>
            </a:r>
            <a:r>
              <a:rPr lang="en" sz="20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p.91</a:t>
            </a:r>
            <a:r>
              <a:rPr lang="en" sz="18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520" y="0"/>
            <a:ext cx="4766170" cy="510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1"/>
          <p:cNvGrpSpPr/>
          <p:nvPr/>
        </p:nvGrpSpPr>
        <p:grpSpPr>
          <a:xfrm rot="10312717">
            <a:off x="8457504" y="590372"/>
            <a:ext cx="563836" cy="3989601"/>
            <a:chOff x="1932519" y="1192092"/>
            <a:chExt cx="404538" cy="2862233"/>
          </a:xfrm>
        </p:grpSpPr>
        <p:sp>
          <p:nvSpPr>
            <p:cNvPr id="1305" name="Google Shape;1305;p51"/>
            <p:cNvSpPr/>
            <p:nvPr/>
          </p:nvSpPr>
          <p:spPr>
            <a:xfrm>
              <a:off x="1932519" y="1192092"/>
              <a:ext cx="404538" cy="2862233"/>
            </a:xfrm>
            <a:custGeom>
              <a:avLst/>
              <a:gdLst/>
              <a:ahLst/>
              <a:cxnLst/>
              <a:rect l="l" t="t" r="r" b="b"/>
              <a:pathLst>
                <a:path w="26462" h="187227" extrusionOk="0">
                  <a:moveTo>
                    <a:pt x="13231" y="0"/>
                  </a:moveTo>
                  <a:cubicBezTo>
                    <a:pt x="11496" y="0"/>
                    <a:pt x="9762" y="1150"/>
                    <a:pt x="9762" y="3449"/>
                  </a:cubicBezTo>
                  <a:lnTo>
                    <a:pt x="9762" y="11678"/>
                  </a:lnTo>
                  <a:cubicBezTo>
                    <a:pt x="9520" y="18212"/>
                    <a:pt x="9842" y="30233"/>
                    <a:pt x="9842" y="56049"/>
                  </a:cubicBezTo>
                  <a:cubicBezTo>
                    <a:pt x="9842" y="67585"/>
                    <a:pt x="0" y="85495"/>
                    <a:pt x="0" y="95338"/>
                  </a:cubicBezTo>
                  <a:lnTo>
                    <a:pt x="0" y="180853"/>
                  </a:lnTo>
                  <a:cubicBezTo>
                    <a:pt x="0" y="184402"/>
                    <a:pt x="2824" y="187226"/>
                    <a:pt x="6293" y="187226"/>
                  </a:cubicBezTo>
                  <a:lnTo>
                    <a:pt x="20169" y="187226"/>
                  </a:lnTo>
                  <a:cubicBezTo>
                    <a:pt x="23638" y="187226"/>
                    <a:pt x="26461" y="184402"/>
                    <a:pt x="26461" y="180853"/>
                  </a:cubicBezTo>
                  <a:lnTo>
                    <a:pt x="26461" y="95338"/>
                  </a:lnTo>
                  <a:cubicBezTo>
                    <a:pt x="26461" y="79848"/>
                    <a:pt x="17668" y="67424"/>
                    <a:pt x="17668" y="55565"/>
                  </a:cubicBezTo>
                  <a:cubicBezTo>
                    <a:pt x="17668" y="30152"/>
                    <a:pt x="16700" y="12404"/>
                    <a:pt x="16700" y="12404"/>
                  </a:cubicBezTo>
                  <a:lnTo>
                    <a:pt x="16700" y="3449"/>
                  </a:lnTo>
                  <a:cubicBezTo>
                    <a:pt x="16700" y="1150"/>
                    <a:pt x="14965" y="0"/>
                    <a:pt x="1323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081740" y="1192092"/>
              <a:ext cx="106080" cy="167429"/>
            </a:xfrm>
            <a:custGeom>
              <a:avLst/>
              <a:gdLst/>
              <a:ahLst/>
              <a:cxnLst/>
              <a:rect l="l" t="t" r="r" b="b"/>
              <a:pathLst>
                <a:path w="6939" h="10952" extrusionOk="0">
                  <a:moveTo>
                    <a:pt x="3470" y="0"/>
                  </a:moveTo>
                  <a:cubicBezTo>
                    <a:pt x="1735" y="0"/>
                    <a:pt x="1" y="1150"/>
                    <a:pt x="1" y="3449"/>
                  </a:cubicBezTo>
                  <a:lnTo>
                    <a:pt x="1" y="10952"/>
                  </a:lnTo>
                  <a:lnTo>
                    <a:pt x="6939" y="10952"/>
                  </a:lnTo>
                  <a:lnTo>
                    <a:pt x="6939" y="3449"/>
                  </a:lnTo>
                  <a:cubicBezTo>
                    <a:pt x="6939" y="1150"/>
                    <a:pt x="5204" y="0"/>
                    <a:pt x="34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1932519" y="3828604"/>
              <a:ext cx="404538" cy="225720"/>
            </a:xfrm>
            <a:custGeom>
              <a:avLst/>
              <a:gdLst/>
              <a:ahLst/>
              <a:cxnLst/>
              <a:rect l="l" t="t" r="r" b="b"/>
              <a:pathLst>
                <a:path w="26462" h="14765" extrusionOk="0">
                  <a:moveTo>
                    <a:pt x="0" y="1"/>
                  </a:moveTo>
                  <a:lnTo>
                    <a:pt x="0" y="8391"/>
                  </a:lnTo>
                  <a:cubicBezTo>
                    <a:pt x="0" y="11940"/>
                    <a:pt x="2824" y="14764"/>
                    <a:pt x="6293" y="14764"/>
                  </a:cubicBezTo>
                  <a:lnTo>
                    <a:pt x="20169" y="14764"/>
                  </a:lnTo>
                  <a:cubicBezTo>
                    <a:pt x="23638" y="14764"/>
                    <a:pt x="26461" y="11940"/>
                    <a:pt x="26461" y="8391"/>
                  </a:cubicBezTo>
                  <a:lnTo>
                    <a:pt x="26461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015148" y="2825928"/>
              <a:ext cx="263939" cy="878129"/>
            </a:xfrm>
            <a:custGeom>
              <a:avLst/>
              <a:gdLst/>
              <a:ahLst/>
              <a:cxnLst/>
              <a:rect l="l" t="t" r="r" b="b"/>
              <a:pathLst>
                <a:path w="17265" h="57441" extrusionOk="0">
                  <a:moveTo>
                    <a:pt x="3550" y="0"/>
                  </a:moveTo>
                  <a:cubicBezTo>
                    <a:pt x="1614" y="0"/>
                    <a:pt x="0" y="1613"/>
                    <a:pt x="0" y="3550"/>
                  </a:cubicBezTo>
                  <a:lnTo>
                    <a:pt x="0" y="53891"/>
                  </a:lnTo>
                  <a:cubicBezTo>
                    <a:pt x="0" y="55827"/>
                    <a:pt x="1614" y="57440"/>
                    <a:pt x="3550" y="57440"/>
                  </a:cubicBezTo>
                  <a:lnTo>
                    <a:pt x="13715" y="57440"/>
                  </a:lnTo>
                  <a:cubicBezTo>
                    <a:pt x="15651" y="57440"/>
                    <a:pt x="17265" y="55827"/>
                    <a:pt x="17265" y="53891"/>
                  </a:cubicBezTo>
                  <a:lnTo>
                    <a:pt x="17265" y="3550"/>
                  </a:lnTo>
                  <a:cubicBezTo>
                    <a:pt x="17265" y="1613"/>
                    <a:pt x="15651" y="0"/>
                    <a:pt x="1371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060781" y="2891282"/>
              <a:ext cx="166511" cy="407014"/>
            </a:xfrm>
            <a:custGeom>
              <a:avLst/>
              <a:gdLst/>
              <a:ahLst/>
              <a:cxnLst/>
              <a:rect l="l" t="t" r="r" b="b"/>
              <a:pathLst>
                <a:path w="10892" h="26624" extrusionOk="0">
                  <a:moveTo>
                    <a:pt x="3550" y="1"/>
                  </a:moveTo>
                  <a:cubicBezTo>
                    <a:pt x="1614" y="1"/>
                    <a:pt x="0" y="1614"/>
                    <a:pt x="0" y="3550"/>
                  </a:cubicBezTo>
                  <a:lnTo>
                    <a:pt x="0" y="23074"/>
                  </a:lnTo>
                  <a:cubicBezTo>
                    <a:pt x="0" y="25091"/>
                    <a:pt x="1614" y="26623"/>
                    <a:pt x="3550" y="26623"/>
                  </a:cubicBezTo>
                  <a:lnTo>
                    <a:pt x="7342" y="26623"/>
                  </a:lnTo>
                  <a:cubicBezTo>
                    <a:pt x="9278" y="26623"/>
                    <a:pt x="10891" y="25091"/>
                    <a:pt x="10891" y="23074"/>
                  </a:cubicBezTo>
                  <a:lnTo>
                    <a:pt x="10891" y="3550"/>
                  </a:lnTo>
                  <a:cubicBezTo>
                    <a:pt x="10891" y="1614"/>
                    <a:pt x="9278" y="1"/>
                    <a:pt x="7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2078040" y="3507949"/>
              <a:ext cx="127054" cy="128277"/>
            </a:xfrm>
            <a:custGeom>
              <a:avLst/>
              <a:gdLst/>
              <a:ahLst/>
              <a:cxnLst/>
              <a:rect l="l" t="t" r="r" b="b"/>
              <a:pathLst>
                <a:path w="8311" h="8391" extrusionOk="0">
                  <a:moveTo>
                    <a:pt x="3550" y="0"/>
                  </a:moveTo>
                  <a:cubicBezTo>
                    <a:pt x="1533" y="0"/>
                    <a:pt x="1" y="1614"/>
                    <a:pt x="1" y="3550"/>
                  </a:cubicBezTo>
                  <a:lnTo>
                    <a:pt x="1" y="4760"/>
                  </a:lnTo>
                  <a:cubicBezTo>
                    <a:pt x="1" y="6777"/>
                    <a:pt x="1533" y="8390"/>
                    <a:pt x="3550" y="8390"/>
                  </a:cubicBezTo>
                  <a:lnTo>
                    <a:pt x="4760" y="8390"/>
                  </a:lnTo>
                  <a:cubicBezTo>
                    <a:pt x="6697" y="8390"/>
                    <a:pt x="8310" y="6777"/>
                    <a:pt x="8310" y="4841"/>
                  </a:cubicBezTo>
                  <a:lnTo>
                    <a:pt x="8310" y="3550"/>
                  </a:lnTo>
                  <a:cubicBezTo>
                    <a:pt x="8310" y="1614"/>
                    <a:pt x="6697" y="0"/>
                    <a:pt x="4760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51"/>
          <p:cNvGrpSpPr/>
          <p:nvPr/>
        </p:nvGrpSpPr>
        <p:grpSpPr>
          <a:xfrm rot="-1528481">
            <a:off x="-580344" y="1424956"/>
            <a:ext cx="2594998" cy="1542443"/>
            <a:chOff x="7168681" y="1649764"/>
            <a:chExt cx="562580" cy="348867"/>
          </a:xfrm>
        </p:grpSpPr>
        <p:sp>
          <p:nvSpPr>
            <p:cNvPr id="1312" name="Google Shape;1312;p51"/>
            <p:cNvSpPr/>
            <p:nvPr/>
          </p:nvSpPr>
          <p:spPr>
            <a:xfrm>
              <a:off x="7168681" y="1788798"/>
              <a:ext cx="324786" cy="209833"/>
            </a:xfrm>
            <a:custGeom>
              <a:avLst/>
              <a:gdLst/>
              <a:ahLst/>
              <a:cxnLst/>
              <a:rect l="l" t="t" r="r" b="b"/>
              <a:pathLst>
                <a:path w="10129" h="6544" extrusionOk="0">
                  <a:moveTo>
                    <a:pt x="8350" y="0"/>
                  </a:moveTo>
                  <a:cubicBezTo>
                    <a:pt x="8336" y="0"/>
                    <a:pt x="8321" y="1"/>
                    <a:pt x="8305" y="4"/>
                  </a:cubicBezTo>
                  <a:cubicBezTo>
                    <a:pt x="6651" y="188"/>
                    <a:pt x="5014" y="589"/>
                    <a:pt x="3460" y="1174"/>
                  </a:cubicBezTo>
                  <a:cubicBezTo>
                    <a:pt x="2390" y="1591"/>
                    <a:pt x="1054" y="2076"/>
                    <a:pt x="536" y="3179"/>
                  </a:cubicBezTo>
                  <a:cubicBezTo>
                    <a:pt x="1" y="4298"/>
                    <a:pt x="786" y="5551"/>
                    <a:pt x="1789" y="6069"/>
                  </a:cubicBezTo>
                  <a:cubicBezTo>
                    <a:pt x="2503" y="6426"/>
                    <a:pt x="3329" y="6544"/>
                    <a:pt x="4153" y="6544"/>
                  </a:cubicBezTo>
                  <a:cubicBezTo>
                    <a:pt x="4756" y="6544"/>
                    <a:pt x="5358" y="6481"/>
                    <a:pt x="5916" y="6403"/>
                  </a:cubicBezTo>
                  <a:cubicBezTo>
                    <a:pt x="7353" y="6236"/>
                    <a:pt x="8740" y="5785"/>
                    <a:pt x="10009" y="5100"/>
                  </a:cubicBezTo>
                  <a:cubicBezTo>
                    <a:pt x="10128" y="5040"/>
                    <a:pt x="10075" y="4875"/>
                    <a:pt x="9968" y="4875"/>
                  </a:cubicBezTo>
                  <a:cubicBezTo>
                    <a:pt x="9954" y="4875"/>
                    <a:pt x="9940" y="4877"/>
                    <a:pt x="9926" y="4883"/>
                  </a:cubicBezTo>
                  <a:cubicBezTo>
                    <a:pt x="8572" y="5434"/>
                    <a:pt x="7136" y="5802"/>
                    <a:pt x="5682" y="5986"/>
                  </a:cubicBezTo>
                  <a:cubicBezTo>
                    <a:pt x="5211" y="6048"/>
                    <a:pt x="4731" y="6082"/>
                    <a:pt x="4248" y="6082"/>
                  </a:cubicBezTo>
                  <a:cubicBezTo>
                    <a:pt x="4080" y="6082"/>
                    <a:pt x="3912" y="6078"/>
                    <a:pt x="3744" y="6069"/>
                  </a:cubicBezTo>
                  <a:cubicBezTo>
                    <a:pt x="3713" y="6070"/>
                    <a:pt x="3683" y="6070"/>
                    <a:pt x="3652" y="6070"/>
                  </a:cubicBezTo>
                  <a:cubicBezTo>
                    <a:pt x="3016" y="6070"/>
                    <a:pt x="2397" y="5905"/>
                    <a:pt x="1839" y="5618"/>
                  </a:cubicBezTo>
                  <a:cubicBezTo>
                    <a:pt x="1354" y="5334"/>
                    <a:pt x="987" y="4883"/>
                    <a:pt x="836" y="4331"/>
                  </a:cubicBezTo>
                  <a:cubicBezTo>
                    <a:pt x="719" y="3747"/>
                    <a:pt x="937" y="3162"/>
                    <a:pt x="1388" y="2778"/>
                  </a:cubicBezTo>
                  <a:cubicBezTo>
                    <a:pt x="1789" y="2443"/>
                    <a:pt x="2257" y="2159"/>
                    <a:pt x="2741" y="1976"/>
                  </a:cubicBezTo>
                  <a:cubicBezTo>
                    <a:pt x="3343" y="1708"/>
                    <a:pt x="3961" y="1491"/>
                    <a:pt x="4579" y="1290"/>
                  </a:cubicBezTo>
                  <a:cubicBezTo>
                    <a:pt x="5816" y="889"/>
                    <a:pt x="7102" y="622"/>
                    <a:pt x="8389" y="488"/>
                  </a:cubicBezTo>
                  <a:cubicBezTo>
                    <a:pt x="8691" y="441"/>
                    <a:pt x="8630" y="0"/>
                    <a:pt x="8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7477819" y="1929275"/>
              <a:ext cx="47713" cy="37548"/>
            </a:xfrm>
            <a:custGeom>
              <a:avLst/>
              <a:gdLst/>
              <a:ahLst/>
              <a:cxnLst/>
              <a:rect l="l" t="t" r="r" b="b"/>
              <a:pathLst>
                <a:path w="1488" h="1171" extrusionOk="0">
                  <a:moveTo>
                    <a:pt x="1304" y="1"/>
                  </a:moveTo>
                  <a:lnTo>
                    <a:pt x="1" y="318"/>
                  </a:lnTo>
                  <a:lnTo>
                    <a:pt x="268" y="1170"/>
                  </a:lnTo>
                  <a:lnTo>
                    <a:pt x="1488" y="702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7486413" y="1902981"/>
              <a:ext cx="87377" cy="69036"/>
            </a:xfrm>
            <a:custGeom>
              <a:avLst/>
              <a:gdLst/>
              <a:ahLst/>
              <a:cxnLst/>
              <a:rect l="l" t="t" r="r" b="b"/>
              <a:pathLst>
                <a:path w="2725" h="2153" extrusionOk="0">
                  <a:moveTo>
                    <a:pt x="1365" y="0"/>
                  </a:moveTo>
                  <a:cubicBezTo>
                    <a:pt x="1275" y="0"/>
                    <a:pt x="1181" y="11"/>
                    <a:pt x="1086" y="35"/>
                  </a:cubicBezTo>
                  <a:cubicBezTo>
                    <a:pt x="167" y="286"/>
                    <a:pt x="0" y="1522"/>
                    <a:pt x="819" y="2007"/>
                  </a:cubicBezTo>
                  <a:cubicBezTo>
                    <a:pt x="989" y="2106"/>
                    <a:pt x="1174" y="2152"/>
                    <a:pt x="1356" y="2152"/>
                  </a:cubicBezTo>
                  <a:cubicBezTo>
                    <a:pt x="1728" y="2152"/>
                    <a:pt x="2087" y="1959"/>
                    <a:pt x="2289" y="1623"/>
                  </a:cubicBezTo>
                  <a:cubicBezTo>
                    <a:pt x="2724" y="872"/>
                    <a:pt x="2162" y="0"/>
                    <a:pt x="1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505684" y="1919623"/>
              <a:ext cx="48803" cy="35817"/>
            </a:xfrm>
            <a:custGeom>
              <a:avLst/>
              <a:gdLst/>
              <a:ahLst/>
              <a:cxnLst/>
              <a:rect l="l" t="t" r="r" b="b"/>
              <a:pathLst>
                <a:path w="1522" h="1117" extrusionOk="0">
                  <a:moveTo>
                    <a:pt x="769" y="1"/>
                  </a:moveTo>
                  <a:cubicBezTo>
                    <a:pt x="251" y="1"/>
                    <a:pt x="1" y="602"/>
                    <a:pt x="368" y="953"/>
                  </a:cubicBezTo>
                  <a:cubicBezTo>
                    <a:pt x="477" y="1062"/>
                    <a:pt x="619" y="1116"/>
                    <a:pt x="761" y="1116"/>
                  </a:cubicBezTo>
                  <a:cubicBezTo>
                    <a:pt x="903" y="1116"/>
                    <a:pt x="1045" y="1062"/>
                    <a:pt x="1154" y="953"/>
                  </a:cubicBezTo>
                  <a:cubicBezTo>
                    <a:pt x="1521" y="602"/>
                    <a:pt x="1270" y="1"/>
                    <a:pt x="769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7675532" y="1675993"/>
              <a:ext cx="38061" cy="35111"/>
            </a:xfrm>
            <a:custGeom>
              <a:avLst/>
              <a:gdLst/>
              <a:ahLst/>
              <a:cxnLst/>
              <a:rect l="l" t="t" r="r" b="b"/>
              <a:pathLst>
                <a:path w="1187" h="1095" extrusionOk="0">
                  <a:moveTo>
                    <a:pt x="619" y="1"/>
                  </a:moveTo>
                  <a:cubicBezTo>
                    <a:pt x="482" y="1"/>
                    <a:pt x="346" y="57"/>
                    <a:pt x="251" y="164"/>
                  </a:cubicBezTo>
                  <a:cubicBezTo>
                    <a:pt x="0" y="414"/>
                    <a:pt x="67" y="832"/>
                    <a:pt x="368" y="1016"/>
                  </a:cubicBezTo>
                  <a:cubicBezTo>
                    <a:pt x="451" y="1070"/>
                    <a:pt x="545" y="1095"/>
                    <a:pt x="639" y="1095"/>
                  </a:cubicBezTo>
                  <a:cubicBezTo>
                    <a:pt x="862" y="1095"/>
                    <a:pt x="1082" y="951"/>
                    <a:pt x="1153" y="715"/>
                  </a:cubicBezTo>
                  <a:cubicBezTo>
                    <a:pt x="1170" y="665"/>
                    <a:pt x="1187" y="615"/>
                    <a:pt x="1187" y="565"/>
                  </a:cubicBezTo>
                  <a:cubicBezTo>
                    <a:pt x="1187" y="531"/>
                    <a:pt x="1187" y="514"/>
                    <a:pt x="1187" y="481"/>
                  </a:cubicBezTo>
                  <a:cubicBezTo>
                    <a:pt x="1170" y="431"/>
                    <a:pt x="1153" y="381"/>
                    <a:pt x="1136" y="331"/>
                  </a:cubicBezTo>
                  <a:cubicBezTo>
                    <a:pt x="1070" y="180"/>
                    <a:pt x="936" y="63"/>
                    <a:pt x="786" y="30"/>
                  </a:cubicBezTo>
                  <a:cubicBezTo>
                    <a:pt x="732" y="10"/>
                    <a:pt x="675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7693200" y="1727009"/>
              <a:ext cx="38061" cy="35015"/>
            </a:xfrm>
            <a:custGeom>
              <a:avLst/>
              <a:gdLst/>
              <a:ahLst/>
              <a:cxnLst/>
              <a:rect l="l" t="t" r="r" b="b"/>
              <a:pathLst>
                <a:path w="1187" h="1092" extrusionOk="0">
                  <a:moveTo>
                    <a:pt x="619" y="0"/>
                  </a:moveTo>
                  <a:cubicBezTo>
                    <a:pt x="477" y="0"/>
                    <a:pt x="333" y="66"/>
                    <a:pt x="235" y="177"/>
                  </a:cubicBezTo>
                  <a:cubicBezTo>
                    <a:pt x="1" y="427"/>
                    <a:pt x="51" y="828"/>
                    <a:pt x="352" y="1012"/>
                  </a:cubicBezTo>
                  <a:cubicBezTo>
                    <a:pt x="440" y="1066"/>
                    <a:pt x="536" y="1091"/>
                    <a:pt x="630" y="1091"/>
                  </a:cubicBezTo>
                  <a:cubicBezTo>
                    <a:pt x="855" y="1091"/>
                    <a:pt x="1071" y="947"/>
                    <a:pt x="1154" y="711"/>
                  </a:cubicBezTo>
                  <a:cubicBezTo>
                    <a:pt x="1170" y="678"/>
                    <a:pt x="1170" y="611"/>
                    <a:pt x="1170" y="561"/>
                  </a:cubicBezTo>
                  <a:cubicBezTo>
                    <a:pt x="1170" y="544"/>
                    <a:pt x="1187" y="511"/>
                    <a:pt x="1170" y="494"/>
                  </a:cubicBezTo>
                  <a:cubicBezTo>
                    <a:pt x="1170" y="427"/>
                    <a:pt x="1154" y="377"/>
                    <a:pt x="1120" y="327"/>
                  </a:cubicBezTo>
                  <a:cubicBezTo>
                    <a:pt x="1053" y="177"/>
                    <a:pt x="936" y="76"/>
                    <a:pt x="769" y="26"/>
                  </a:cubicBezTo>
                  <a:cubicBezTo>
                    <a:pt x="721" y="9"/>
                    <a:pt x="670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427990" y="1649764"/>
              <a:ext cx="278645" cy="111618"/>
            </a:xfrm>
            <a:custGeom>
              <a:avLst/>
              <a:gdLst/>
              <a:ahLst/>
              <a:cxnLst/>
              <a:rect l="l" t="t" r="r" b="b"/>
              <a:pathLst>
                <a:path w="8690" h="3481" extrusionOk="0">
                  <a:moveTo>
                    <a:pt x="6309" y="0"/>
                  </a:moveTo>
                  <a:cubicBezTo>
                    <a:pt x="5470" y="0"/>
                    <a:pt x="4615" y="192"/>
                    <a:pt x="3810" y="397"/>
                  </a:cubicBezTo>
                  <a:cubicBezTo>
                    <a:pt x="2891" y="614"/>
                    <a:pt x="2023" y="948"/>
                    <a:pt x="1187" y="1399"/>
                  </a:cubicBezTo>
                  <a:cubicBezTo>
                    <a:pt x="820" y="1600"/>
                    <a:pt x="502" y="1884"/>
                    <a:pt x="285" y="2251"/>
                  </a:cubicBezTo>
                  <a:cubicBezTo>
                    <a:pt x="101" y="2586"/>
                    <a:pt x="1" y="3087"/>
                    <a:pt x="235" y="3421"/>
                  </a:cubicBezTo>
                  <a:cubicBezTo>
                    <a:pt x="270" y="3462"/>
                    <a:pt x="316" y="3481"/>
                    <a:pt x="361" y="3481"/>
                  </a:cubicBezTo>
                  <a:cubicBezTo>
                    <a:pt x="444" y="3481"/>
                    <a:pt x="525" y="3418"/>
                    <a:pt x="536" y="3321"/>
                  </a:cubicBezTo>
                  <a:cubicBezTo>
                    <a:pt x="502" y="3120"/>
                    <a:pt x="502" y="2903"/>
                    <a:pt x="552" y="2686"/>
                  </a:cubicBezTo>
                  <a:cubicBezTo>
                    <a:pt x="619" y="2502"/>
                    <a:pt x="703" y="2335"/>
                    <a:pt x="836" y="2185"/>
                  </a:cubicBezTo>
                  <a:cubicBezTo>
                    <a:pt x="1137" y="1900"/>
                    <a:pt x="1488" y="1667"/>
                    <a:pt x="1889" y="1516"/>
                  </a:cubicBezTo>
                  <a:cubicBezTo>
                    <a:pt x="2624" y="1182"/>
                    <a:pt x="3393" y="931"/>
                    <a:pt x="4178" y="731"/>
                  </a:cubicBezTo>
                  <a:cubicBezTo>
                    <a:pt x="4851" y="573"/>
                    <a:pt x="5572" y="416"/>
                    <a:pt x="6269" y="416"/>
                  </a:cubicBezTo>
                  <a:cubicBezTo>
                    <a:pt x="6386" y="416"/>
                    <a:pt x="6502" y="421"/>
                    <a:pt x="6617" y="430"/>
                  </a:cubicBezTo>
                  <a:cubicBezTo>
                    <a:pt x="7018" y="464"/>
                    <a:pt x="7403" y="580"/>
                    <a:pt x="7737" y="781"/>
                  </a:cubicBezTo>
                  <a:cubicBezTo>
                    <a:pt x="7887" y="865"/>
                    <a:pt x="8038" y="982"/>
                    <a:pt x="8155" y="1115"/>
                  </a:cubicBezTo>
                  <a:cubicBezTo>
                    <a:pt x="8238" y="1232"/>
                    <a:pt x="8338" y="1332"/>
                    <a:pt x="8472" y="1399"/>
                  </a:cubicBezTo>
                  <a:cubicBezTo>
                    <a:pt x="8489" y="1408"/>
                    <a:pt x="8508" y="1412"/>
                    <a:pt x="8526" y="1412"/>
                  </a:cubicBezTo>
                  <a:cubicBezTo>
                    <a:pt x="8577" y="1412"/>
                    <a:pt x="8623" y="1378"/>
                    <a:pt x="8623" y="1316"/>
                  </a:cubicBezTo>
                  <a:cubicBezTo>
                    <a:pt x="8689" y="915"/>
                    <a:pt x="8205" y="564"/>
                    <a:pt x="7887" y="380"/>
                  </a:cubicBezTo>
                  <a:cubicBezTo>
                    <a:pt x="7520" y="163"/>
                    <a:pt x="7102" y="46"/>
                    <a:pt x="6668" y="12"/>
                  </a:cubicBezTo>
                  <a:cubicBezTo>
                    <a:pt x="6549" y="4"/>
                    <a:pt x="6429" y="0"/>
                    <a:pt x="6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7461851" y="1746216"/>
              <a:ext cx="264055" cy="118224"/>
            </a:xfrm>
            <a:custGeom>
              <a:avLst/>
              <a:gdLst/>
              <a:ahLst/>
              <a:cxnLst/>
              <a:rect l="l" t="t" r="r" b="b"/>
              <a:pathLst>
                <a:path w="8235" h="3687" extrusionOk="0">
                  <a:moveTo>
                    <a:pt x="7866" y="1"/>
                  </a:moveTo>
                  <a:cubicBezTo>
                    <a:pt x="7770" y="1"/>
                    <a:pt x="7685" y="102"/>
                    <a:pt x="7734" y="212"/>
                  </a:cubicBezTo>
                  <a:cubicBezTo>
                    <a:pt x="8084" y="914"/>
                    <a:pt x="6865" y="1349"/>
                    <a:pt x="6414" y="1566"/>
                  </a:cubicBezTo>
                  <a:cubicBezTo>
                    <a:pt x="5779" y="1883"/>
                    <a:pt x="5110" y="2167"/>
                    <a:pt x="4442" y="2435"/>
                  </a:cubicBezTo>
                  <a:cubicBezTo>
                    <a:pt x="3757" y="2702"/>
                    <a:pt x="3055" y="2936"/>
                    <a:pt x="2353" y="3136"/>
                  </a:cubicBezTo>
                  <a:cubicBezTo>
                    <a:pt x="2088" y="3225"/>
                    <a:pt x="1812" y="3266"/>
                    <a:pt x="1535" y="3266"/>
                  </a:cubicBezTo>
                  <a:cubicBezTo>
                    <a:pt x="1446" y="3266"/>
                    <a:pt x="1357" y="3262"/>
                    <a:pt x="1267" y="3253"/>
                  </a:cubicBezTo>
                  <a:cubicBezTo>
                    <a:pt x="900" y="3220"/>
                    <a:pt x="566" y="3036"/>
                    <a:pt x="332" y="2752"/>
                  </a:cubicBezTo>
                  <a:cubicBezTo>
                    <a:pt x="300" y="2717"/>
                    <a:pt x="264" y="2702"/>
                    <a:pt x="228" y="2702"/>
                  </a:cubicBezTo>
                  <a:cubicBezTo>
                    <a:pt x="112" y="2702"/>
                    <a:pt x="1" y="2858"/>
                    <a:pt x="64" y="2986"/>
                  </a:cubicBezTo>
                  <a:cubicBezTo>
                    <a:pt x="359" y="3498"/>
                    <a:pt x="967" y="3687"/>
                    <a:pt x="1544" y="3687"/>
                  </a:cubicBezTo>
                  <a:cubicBezTo>
                    <a:pt x="1719" y="3687"/>
                    <a:pt x="1892" y="3669"/>
                    <a:pt x="2053" y="3638"/>
                  </a:cubicBezTo>
                  <a:cubicBezTo>
                    <a:pt x="2938" y="3437"/>
                    <a:pt x="3807" y="3170"/>
                    <a:pt x="4643" y="2802"/>
                  </a:cubicBezTo>
                  <a:cubicBezTo>
                    <a:pt x="5495" y="2468"/>
                    <a:pt x="6347" y="2084"/>
                    <a:pt x="7166" y="1649"/>
                  </a:cubicBezTo>
                  <a:cubicBezTo>
                    <a:pt x="7516" y="1466"/>
                    <a:pt x="7901" y="1265"/>
                    <a:pt x="8068" y="897"/>
                  </a:cubicBezTo>
                  <a:cubicBezTo>
                    <a:pt x="8235" y="613"/>
                    <a:pt x="8185" y="279"/>
                    <a:pt x="7968" y="45"/>
                  </a:cubicBezTo>
                  <a:cubicBezTo>
                    <a:pt x="7936" y="14"/>
                    <a:pt x="7900" y="1"/>
                    <a:pt x="7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7413529" y="1719794"/>
              <a:ext cx="77726" cy="139996"/>
            </a:xfrm>
            <a:custGeom>
              <a:avLst/>
              <a:gdLst/>
              <a:ahLst/>
              <a:cxnLst/>
              <a:rect l="l" t="t" r="r" b="b"/>
              <a:pathLst>
                <a:path w="2424" h="4366" extrusionOk="0">
                  <a:moveTo>
                    <a:pt x="772" y="0"/>
                  </a:moveTo>
                  <a:cubicBezTo>
                    <a:pt x="561" y="0"/>
                    <a:pt x="357" y="130"/>
                    <a:pt x="302" y="351"/>
                  </a:cubicBezTo>
                  <a:cubicBezTo>
                    <a:pt x="1" y="1772"/>
                    <a:pt x="469" y="3259"/>
                    <a:pt x="1555" y="4228"/>
                  </a:cubicBezTo>
                  <a:cubicBezTo>
                    <a:pt x="1655" y="4320"/>
                    <a:pt x="1780" y="4366"/>
                    <a:pt x="1903" y="4366"/>
                  </a:cubicBezTo>
                  <a:cubicBezTo>
                    <a:pt x="2027" y="4366"/>
                    <a:pt x="2148" y="4320"/>
                    <a:pt x="2240" y="4228"/>
                  </a:cubicBezTo>
                  <a:cubicBezTo>
                    <a:pt x="2424" y="4027"/>
                    <a:pt x="2424" y="3727"/>
                    <a:pt x="2240" y="3543"/>
                  </a:cubicBezTo>
                  <a:cubicBezTo>
                    <a:pt x="2022" y="3359"/>
                    <a:pt x="1855" y="3142"/>
                    <a:pt x="1705" y="2908"/>
                  </a:cubicBezTo>
                  <a:cubicBezTo>
                    <a:pt x="1621" y="2791"/>
                    <a:pt x="1555" y="2657"/>
                    <a:pt x="1488" y="2507"/>
                  </a:cubicBezTo>
                  <a:cubicBezTo>
                    <a:pt x="1454" y="2457"/>
                    <a:pt x="1438" y="2390"/>
                    <a:pt x="1404" y="2323"/>
                  </a:cubicBezTo>
                  <a:cubicBezTo>
                    <a:pt x="1388" y="2290"/>
                    <a:pt x="1388" y="2256"/>
                    <a:pt x="1371" y="2223"/>
                  </a:cubicBezTo>
                  <a:cubicBezTo>
                    <a:pt x="1371" y="2206"/>
                    <a:pt x="1354" y="2173"/>
                    <a:pt x="1354" y="2156"/>
                  </a:cubicBezTo>
                  <a:cubicBezTo>
                    <a:pt x="1354" y="2173"/>
                    <a:pt x="1354" y="2189"/>
                    <a:pt x="1354" y="2206"/>
                  </a:cubicBezTo>
                  <a:cubicBezTo>
                    <a:pt x="1304" y="2072"/>
                    <a:pt x="1271" y="1922"/>
                    <a:pt x="1254" y="1772"/>
                  </a:cubicBezTo>
                  <a:cubicBezTo>
                    <a:pt x="1237" y="1705"/>
                    <a:pt x="1220" y="1638"/>
                    <a:pt x="1220" y="1571"/>
                  </a:cubicBezTo>
                  <a:cubicBezTo>
                    <a:pt x="1204" y="1538"/>
                    <a:pt x="1204" y="1488"/>
                    <a:pt x="1204" y="1454"/>
                  </a:cubicBezTo>
                  <a:cubicBezTo>
                    <a:pt x="1204" y="1454"/>
                    <a:pt x="1204" y="1437"/>
                    <a:pt x="1204" y="1437"/>
                  </a:cubicBezTo>
                  <a:lnTo>
                    <a:pt x="1204" y="1421"/>
                  </a:lnTo>
                  <a:cubicBezTo>
                    <a:pt x="1187" y="1287"/>
                    <a:pt x="1187" y="1137"/>
                    <a:pt x="1204" y="986"/>
                  </a:cubicBezTo>
                  <a:cubicBezTo>
                    <a:pt x="1204" y="919"/>
                    <a:pt x="1204" y="853"/>
                    <a:pt x="1220" y="769"/>
                  </a:cubicBezTo>
                  <a:cubicBezTo>
                    <a:pt x="1220" y="736"/>
                    <a:pt x="1220" y="702"/>
                    <a:pt x="1237" y="669"/>
                  </a:cubicBezTo>
                  <a:cubicBezTo>
                    <a:pt x="1235" y="669"/>
                    <a:pt x="1234" y="669"/>
                    <a:pt x="1232" y="669"/>
                  </a:cubicBezTo>
                  <a:lnTo>
                    <a:pt x="1232" y="669"/>
                  </a:lnTo>
                  <a:cubicBezTo>
                    <a:pt x="1237" y="658"/>
                    <a:pt x="1237" y="647"/>
                    <a:pt x="1237" y="635"/>
                  </a:cubicBezTo>
                  <a:cubicBezTo>
                    <a:pt x="1304" y="385"/>
                    <a:pt x="1170" y="101"/>
                    <a:pt x="903" y="17"/>
                  </a:cubicBezTo>
                  <a:cubicBezTo>
                    <a:pt x="860" y="6"/>
                    <a:pt x="816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533;p39"/>
          <p:cNvSpPr txBox="1">
            <a:spLocks noGrp="1"/>
          </p:cNvSpPr>
          <p:nvPr>
            <p:ph type="title"/>
          </p:nvPr>
        </p:nvSpPr>
        <p:spPr>
          <a:xfrm>
            <a:off x="1942734" y="0"/>
            <a:ext cx="1305827" cy="460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Feedback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520" y="0"/>
            <a:ext cx="4766170" cy="51097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36520" y="378605"/>
            <a:ext cx="4854129" cy="5524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Doctors bring their 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medical skills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supplies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drinking water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sz="1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9605" y="1782410"/>
            <a:ext cx="2287158" cy="938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3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Doctors </a:t>
            </a:r>
            <a:r>
              <a:rPr lang="en-US" sz="13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travel</a:t>
            </a:r>
            <a:r>
              <a:rPr lang="en-US" sz="13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to these places and bring </a:t>
            </a:r>
            <a:r>
              <a:rPr lang="en-US" sz="13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medical</a:t>
            </a:r>
            <a:r>
              <a:rPr lang="en-US" sz="13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help</a:t>
            </a:r>
            <a:r>
              <a:rPr lang="en-US" sz="13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3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supplies</a:t>
            </a:r>
            <a:r>
              <a:rPr lang="en-US" sz="1300" b="1" dirty="0" smtClean="0">
                <a:solidFill>
                  <a:schemeClr val="accent3">
                    <a:lumMod val="50000"/>
                    <a:lumOff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00" dirty="0"/>
          </a:p>
        </p:txBody>
      </p:sp>
      <p:sp>
        <p:nvSpPr>
          <p:cNvPr id="24" name="Rectangle 23"/>
          <p:cNvSpPr/>
          <p:nvPr/>
        </p:nvSpPr>
        <p:spPr>
          <a:xfrm>
            <a:off x="3336520" y="2897587"/>
            <a:ext cx="2310047" cy="10251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Refugees don’t have safe drinking water.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300" b="1" dirty="0" smtClean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30355" y="4230315"/>
            <a:ext cx="1389250" cy="340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accent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200" b="1" dirty="0" smtClean="0">
                <a:solidFill>
                  <a:schemeClr val="accent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edical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endParaRPr lang="en-US" sz="1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6009" y="4670019"/>
            <a:ext cx="1410558" cy="340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accent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200" b="1" dirty="0" smtClean="0">
                <a:solidFill>
                  <a:schemeClr val="accent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ther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endParaRPr lang="en-US" sz="1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32552" y="4670374"/>
            <a:ext cx="1470138" cy="340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accent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 smtClean="0">
                <a:solidFill>
                  <a:schemeClr val="accent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volunteers</a:t>
            </a:r>
            <a:endParaRPr lang="en-US" sz="1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04310" y="4230316"/>
            <a:ext cx="1498380" cy="340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200" b="1" dirty="0" smtClean="0">
                <a:solidFill>
                  <a:schemeClr val="accent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doctors</a:t>
            </a:r>
            <a:endParaRPr lang="en-US" sz="1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417320" y="0"/>
            <a:ext cx="6467209" cy="958800"/>
          </a:xfrm>
        </p:spPr>
        <p:txBody>
          <a:bodyPr/>
          <a:lstStyle/>
          <a:p>
            <a:r>
              <a:rPr lang="en-US" dirty="0" smtClean="0"/>
              <a:t>What is a Tsunami?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250"/>
            <a:ext cx="4573384" cy="269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131" y="1183251"/>
            <a:ext cx="4327772" cy="269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93571" y="103408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p.92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Listen to Doctors Without Borders p.90+p.9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400" end="54185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893946" y="981232"/>
            <a:ext cx="984002" cy="116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8238"/>
            <a:ext cx="6693571" cy="480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9157" y="3714693"/>
            <a:ext cx="1494414" cy="1085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11672">
            <a:off x="6784357" y="2092254"/>
            <a:ext cx="2187182" cy="5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192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93571" y="103408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p.92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38"/>
            <a:ext cx="6693571" cy="480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157" y="3714693"/>
            <a:ext cx="1494414" cy="10859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10120" y="763200"/>
              <a:ext cx="652680" cy="1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280" y="699480"/>
                <a:ext cx="684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933800" y="750240"/>
              <a:ext cx="1027080" cy="29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7600" y="686520"/>
                <a:ext cx="1059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120320" y="1091160"/>
              <a:ext cx="2173320" cy="13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4480" y="1027440"/>
                <a:ext cx="2205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3519360" y="1068480"/>
              <a:ext cx="2851560" cy="52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03520" y="1004760"/>
                <a:ext cx="28832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423000" y="1234080"/>
              <a:ext cx="2496240" cy="396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7160" y="1170360"/>
                <a:ext cx="25279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4533120" y="1763280"/>
              <a:ext cx="1544040" cy="45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7280" y="1699560"/>
                <a:ext cx="15757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4413960" y="2110680"/>
              <a:ext cx="1847160" cy="26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97760" y="2047320"/>
                <a:ext cx="1879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3051360" y="2445120"/>
              <a:ext cx="2938320" cy="36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35520" y="2381760"/>
                <a:ext cx="2970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271080" y="2808720"/>
              <a:ext cx="804600" cy="26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5240" y="2745360"/>
                <a:ext cx="836280" cy="1533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>
          <a:xfrm>
            <a:off x="1234141" y="288073"/>
            <a:ext cx="8739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when</a:t>
            </a:r>
            <a:endParaRPr lang="en-US" sz="4400" b="1" cap="none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5446" y="309228"/>
            <a:ext cx="9669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where</a:t>
            </a:r>
            <a:endParaRPr lang="en-US" sz="4400" b="1" cap="none" spc="0" dirty="0">
              <a:ln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38600" y="924894"/>
            <a:ext cx="22842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did the tsunami do?</a:t>
            </a:r>
            <a:endParaRPr lang="en-US" sz="4400" b="1" cap="none" spc="0" dirty="0">
              <a:ln/>
              <a:solidFill>
                <a:schemeClr val="accent3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8677" y="1747090"/>
            <a:ext cx="22842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How did Doctors Without Borders help?</a:t>
            </a:r>
            <a:endParaRPr lang="en-US" sz="4400" b="1" cap="none" spc="0" dirty="0">
              <a:ln/>
              <a:solidFill>
                <a:srgbClr val="F43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6225" y="1563225"/>
            <a:ext cx="4324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</a:t>
            </a:r>
            <a:endParaRPr lang="en-US" sz="4400" b="1" cap="none" spc="0" dirty="0">
              <a:ln/>
              <a:solidFill>
                <a:srgbClr val="F43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2374" y="1932510"/>
            <a:ext cx="4324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endParaRPr lang="en-US" sz="4400" b="1" cap="none" spc="0" dirty="0">
              <a:ln/>
              <a:solidFill>
                <a:srgbClr val="F43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6364" y="2263065"/>
            <a:ext cx="4324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endParaRPr lang="en-US" sz="4400" b="1" cap="none" spc="0" dirty="0">
              <a:ln/>
              <a:solidFill>
                <a:srgbClr val="F43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7574" y="747184"/>
            <a:ext cx="4324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endParaRPr lang="en-US" sz="4400" b="1" cap="none" spc="0" dirty="0">
              <a:ln/>
              <a:solidFill>
                <a:schemeClr val="accent3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66894" y="735707"/>
            <a:ext cx="4324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</a:t>
            </a:r>
            <a:endParaRPr lang="en-US" sz="4400" b="1" cap="none" spc="0" dirty="0">
              <a:ln/>
              <a:solidFill>
                <a:schemeClr val="accent3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/>
              <p14:cNvContentPartPr/>
              <p14:nvPr/>
            </p14:nvContentPartPr>
            <p14:xfrm>
              <a:off x="183960" y="3964680"/>
              <a:ext cx="630000" cy="133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8120" y="3901320"/>
                <a:ext cx="6616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/>
              <p14:cNvContentPartPr/>
              <p14:nvPr/>
            </p14:nvContentPartPr>
            <p14:xfrm>
              <a:off x="1042920" y="3948480"/>
              <a:ext cx="752760" cy="19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7080" y="3885120"/>
                <a:ext cx="784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/>
              <p14:cNvContentPartPr/>
              <p14:nvPr/>
            </p14:nvContentPartPr>
            <p14:xfrm>
              <a:off x="252000" y="4315320"/>
              <a:ext cx="710640" cy="169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5800" y="4251960"/>
                <a:ext cx="74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/>
              <p14:cNvContentPartPr/>
              <p14:nvPr/>
            </p14:nvContentPartPr>
            <p14:xfrm>
              <a:off x="1146240" y="4328640"/>
              <a:ext cx="749520" cy="165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0400" y="4264920"/>
                <a:ext cx="7812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/>
              <p14:cNvContentPartPr/>
              <p14:nvPr/>
            </p14:nvContentPartPr>
            <p14:xfrm>
              <a:off x="239040" y="4689000"/>
              <a:ext cx="542520" cy="13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3200" y="4625280"/>
                <a:ext cx="574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/>
              <p14:cNvContentPartPr/>
              <p14:nvPr/>
            </p14:nvContentPartPr>
            <p14:xfrm>
              <a:off x="949320" y="4711680"/>
              <a:ext cx="3700440" cy="327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33480" y="4647960"/>
                <a:ext cx="3732120" cy="1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3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85" y="343814"/>
            <a:ext cx="3240634" cy="797356"/>
          </a:xfrm>
        </p:spPr>
        <p:txBody>
          <a:bodyPr/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in pairs.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785" y="1035087"/>
            <a:ext cx="6773873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1. What do you do when you feel sick or get hurt?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2. What do you think happens in places where there are not enough doctors?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3. Can you think of people whose job is to help others in need around the world?</a:t>
            </a:r>
          </a:p>
        </p:txBody>
      </p:sp>
      <p:pic>
        <p:nvPicPr>
          <p:cNvPr id="5" name="Picture 2" descr="Image result for rally robin ka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49" y="219455"/>
            <a:ext cx="1840145" cy="16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46" t="7361" r="78046" b="51242"/>
          <a:stretch/>
        </p:blipFill>
        <p:spPr>
          <a:xfrm>
            <a:off x="7960403" y="614198"/>
            <a:ext cx="1022663" cy="10539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400" y="2536580"/>
            <a:ext cx="1288875" cy="26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0" y="307541"/>
            <a:ext cx="8534013" cy="4612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3816" y="2249424"/>
            <a:ext cx="1709928" cy="117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52" y="2205494"/>
            <a:ext cx="2411043" cy="2137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492" y="2249424"/>
            <a:ext cx="1731414" cy="23774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3259" y="410942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p.92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8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0" y="307541"/>
            <a:ext cx="8534013" cy="46129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44593" y="0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p.92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1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153" y="0"/>
            <a:ext cx="8759798" cy="146553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Read how Doctors Without Borders helped people in South Asia after the tsunami in 2004. The, complete the chart. 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29175"/>
              </p:ext>
            </p:extLst>
          </p:nvPr>
        </p:nvGraphicFramePr>
        <p:xfrm>
          <a:off x="353466" y="1577092"/>
          <a:ext cx="8498541" cy="27852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87798">
                  <a:extLst>
                    <a:ext uri="{9D8B030D-6E8A-4147-A177-3AD203B41FA5}">
                      <a16:colId xmlns:a16="http://schemas.microsoft.com/office/drawing/2014/main" val="3088959232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2912829621"/>
                    </a:ext>
                  </a:extLst>
                </a:gridCol>
              </a:tblGrid>
              <a:tr h="5931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Problem</a:t>
                      </a:r>
                      <a:r>
                        <a:rPr lang="en-US" sz="320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Pompiere" panose="020B0604020202020204" charset="0"/>
                        </a:rPr>
                        <a:t>Solution</a:t>
                      </a:r>
                      <a:r>
                        <a:rPr lang="en-US" sz="320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9961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r>
                        <a:rPr lang="en-US" sz="3000" b="1" i="0" u="none" strike="noStrike" cap="none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People</a:t>
                      </a:r>
                      <a:r>
                        <a:rPr lang="en-US" sz="3000" b="1" i="0" u="none" strike="noStrike" cap="none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 could get </a:t>
                      </a:r>
                      <a:r>
                        <a:rPr lang="en-US" sz="3000" b="1" i="0" u="sng" strike="noStrike" cap="none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sick</a:t>
                      </a:r>
                      <a:r>
                        <a:rPr lang="en-US" sz="3000" b="1" i="0" u="none" strike="noStrike" cap="none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 easily.</a:t>
                      </a:r>
                      <a:endParaRPr lang="en-US" sz="3000" b="1" i="0" u="none" strike="noStrike" cap="none" dirty="0">
                        <a:solidFill>
                          <a:schemeClr val="accent3">
                            <a:lumMod val="75000"/>
                            <a:lumOff val="25000"/>
                          </a:schemeClr>
                        </a:solidFill>
                        <a:latin typeface="Pompier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Pompier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201617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endParaRPr lang="en-US" sz="3000" dirty="0">
                        <a:latin typeface="Pompier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Pompiere" panose="020B0604020202020204" charset="0"/>
                        </a:rPr>
                        <a:t>The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Pompiere" panose="020B0604020202020204" charset="0"/>
                        </a:rPr>
                        <a:t> doctors gave people </a:t>
                      </a:r>
                      <a:r>
                        <a:rPr lang="en-US" sz="3000" b="1" u="sng" baseline="0" dirty="0" smtClean="0">
                          <a:solidFill>
                            <a:schemeClr val="tx1"/>
                          </a:solidFill>
                          <a:latin typeface="Pompiere" panose="020B0604020202020204" charset="0"/>
                        </a:rPr>
                        <a:t>tents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Pompiere" panose="020B0604020202020204" charset="0"/>
                        </a:rPr>
                        <a:t> and other </a:t>
                      </a:r>
                      <a:r>
                        <a:rPr lang="en-US" sz="3000" b="1" u="sng" baseline="0" dirty="0" smtClean="0">
                          <a:solidFill>
                            <a:schemeClr val="tx1"/>
                          </a:solidFill>
                          <a:latin typeface="Pompiere" panose="020B0604020202020204" charset="0"/>
                        </a:rPr>
                        <a:t>supplies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Pompiere" panose="020B0604020202020204" charset="0"/>
                        </a:rPr>
                        <a:t>. 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Pompier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47919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People</a:t>
                      </a:r>
                      <a:r>
                        <a:rPr lang="en-US" sz="3000" b="1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 were </a:t>
                      </a:r>
                      <a:r>
                        <a:rPr lang="en-US" sz="3000" b="1" u="sng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upset</a:t>
                      </a:r>
                      <a:r>
                        <a:rPr lang="en-US" sz="3000" b="1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. </a:t>
                      </a:r>
                      <a:endParaRPr lang="en-US" sz="3000" b="1" dirty="0">
                        <a:solidFill>
                          <a:schemeClr val="accent3">
                            <a:lumMod val="75000"/>
                            <a:lumOff val="25000"/>
                          </a:schemeClr>
                        </a:solidFill>
                        <a:latin typeface="Pompier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Pompier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7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6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153" y="0"/>
            <a:ext cx="8759798" cy="146553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Read how Doctors Without Borders helped people in South Asia after the tsunami in 2004. The, complete the chart. 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11337"/>
              </p:ext>
            </p:extLst>
          </p:nvPr>
        </p:nvGraphicFramePr>
        <p:xfrm>
          <a:off x="361150" y="1346571"/>
          <a:ext cx="8613800" cy="319793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306900">
                  <a:extLst>
                    <a:ext uri="{9D8B030D-6E8A-4147-A177-3AD203B41FA5}">
                      <a16:colId xmlns:a16="http://schemas.microsoft.com/office/drawing/2014/main" val="3088959232"/>
                    </a:ext>
                  </a:extLst>
                </a:gridCol>
                <a:gridCol w="4306900">
                  <a:extLst>
                    <a:ext uri="{9D8B030D-6E8A-4147-A177-3AD203B41FA5}">
                      <a16:colId xmlns:a16="http://schemas.microsoft.com/office/drawing/2014/main" val="2912829621"/>
                    </a:ext>
                  </a:extLst>
                </a:gridCol>
              </a:tblGrid>
              <a:tr h="5931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Problem</a:t>
                      </a:r>
                      <a:r>
                        <a:rPr lang="en-US" sz="320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Pompiere" panose="020B0604020202020204" charset="0"/>
                        </a:rPr>
                        <a:t>Solution</a:t>
                      </a:r>
                      <a:r>
                        <a:rPr lang="en-US" sz="320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9961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r>
                        <a:rPr lang="en-US" sz="3000" b="1" i="0" u="none" strike="noStrike" cap="none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People</a:t>
                      </a:r>
                      <a:r>
                        <a:rPr lang="en-US" sz="3000" b="1" i="0" u="none" strike="noStrike" cap="none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 could get </a:t>
                      </a:r>
                      <a:r>
                        <a:rPr lang="en-US" sz="3000" b="1" i="0" u="sng" strike="noStrike" cap="none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sick</a:t>
                      </a:r>
                      <a:r>
                        <a:rPr lang="en-US" sz="3000" b="1" i="0" u="none" strike="noStrike" cap="none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 easily.</a:t>
                      </a:r>
                      <a:endParaRPr lang="en-US" sz="3000" b="1" i="0" u="none" strike="noStrike" cap="none" dirty="0">
                        <a:solidFill>
                          <a:schemeClr val="accent3">
                            <a:lumMod val="75000"/>
                            <a:lumOff val="25000"/>
                          </a:schemeClr>
                        </a:solidFill>
                        <a:latin typeface="Pompier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latin typeface="Pompiere" panose="020B0604020202020204" charset="0"/>
                        </a:rPr>
                        <a:t>The doctors gave people </a:t>
                      </a:r>
                      <a:r>
                        <a:rPr lang="en-US" sz="3000" b="1" u="sng" dirty="0" smtClean="0">
                          <a:latin typeface="Pompiere" panose="020B0604020202020204" charset="0"/>
                        </a:rPr>
                        <a:t>shots</a:t>
                      </a:r>
                      <a:r>
                        <a:rPr lang="en-US" sz="3000" b="1" dirty="0" smtClean="0">
                          <a:latin typeface="Pompiere" panose="020B0604020202020204" charset="0"/>
                        </a:rPr>
                        <a:t>.</a:t>
                      </a:r>
                      <a:endParaRPr lang="en-US" sz="3000" b="1" dirty="0">
                        <a:latin typeface="Pompier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201617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People</a:t>
                      </a:r>
                      <a:r>
                        <a:rPr lang="en-US" sz="3000" b="1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 lost their homes and </a:t>
                      </a:r>
                      <a:r>
                        <a:rPr lang="en-US" sz="3000" b="1" u="sng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didn’t have sufficient supplies</a:t>
                      </a:r>
                      <a:r>
                        <a:rPr lang="en-US" sz="3000" b="1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.</a:t>
                      </a:r>
                      <a:endParaRPr lang="en-US" sz="3000" b="1" dirty="0">
                        <a:solidFill>
                          <a:schemeClr val="accent3">
                            <a:lumMod val="75000"/>
                            <a:lumOff val="25000"/>
                          </a:schemeClr>
                        </a:solidFill>
                        <a:latin typeface="Pompier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AA276"/>
                          </a:solidFill>
                          <a:effectLst/>
                          <a:uLnTx/>
                          <a:uFillTx/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The doctors gave people </a:t>
                      </a:r>
                      <a:r>
                        <a:rPr kumimoji="0" lang="en-US" sz="30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AA276"/>
                          </a:solidFill>
                          <a:effectLst/>
                          <a:uLnTx/>
                          <a:uFillTx/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tents</a:t>
                      </a:r>
                      <a:r>
                        <a:rPr kumimoji="0" lang="en-US" sz="3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AA276"/>
                          </a:solidFill>
                          <a:effectLst/>
                          <a:uLnTx/>
                          <a:uFillTx/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 and other </a:t>
                      </a:r>
                      <a:r>
                        <a:rPr kumimoji="0" lang="en-US" sz="30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AA276"/>
                          </a:solidFill>
                          <a:effectLst/>
                          <a:uLnTx/>
                          <a:uFillTx/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supplies</a:t>
                      </a:r>
                      <a:r>
                        <a:rPr kumimoji="0" lang="en-US" sz="3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AA276"/>
                          </a:solidFill>
                          <a:effectLst/>
                          <a:uLnTx/>
                          <a:uFillTx/>
                          <a:latin typeface="Pompiere" panose="020B0604020202020204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47919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People</a:t>
                      </a:r>
                      <a:r>
                        <a:rPr lang="en-US" sz="3000" b="1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 were </a:t>
                      </a:r>
                      <a:r>
                        <a:rPr lang="en-US" sz="3000" b="1" u="sng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upset</a:t>
                      </a:r>
                      <a:r>
                        <a:rPr lang="en-US" sz="3000" b="1" baseline="0" dirty="0" smtClean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  <a:latin typeface="Pompiere" panose="020B0604020202020204" charset="0"/>
                        </a:rPr>
                        <a:t>. </a:t>
                      </a:r>
                      <a:endParaRPr lang="en-US" sz="3000" b="1" dirty="0">
                        <a:solidFill>
                          <a:schemeClr val="accent3">
                            <a:lumMod val="75000"/>
                            <a:lumOff val="25000"/>
                          </a:schemeClr>
                        </a:solidFill>
                        <a:latin typeface="Pompier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="1" dirty="0" smtClean="0">
                          <a:latin typeface="Pompiere" panose="020B0604020202020204" charset="0"/>
                        </a:rPr>
                        <a:t>The doctors </a:t>
                      </a:r>
                      <a:r>
                        <a:rPr lang="en-US" sz="3000" b="1" u="sng" dirty="0" smtClean="0">
                          <a:latin typeface="Pompiere" panose="020B0604020202020204" charset="0"/>
                        </a:rPr>
                        <a:t>talked</a:t>
                      </a:r>
                      <a:r>
                        <a:rPr lang="en-US" sz="3000" b="1" dirty="0" smtClean="0">
                          <a:latin typeface="Pompiere" panose="020B0604020202020204" charset="0"/>
                        </a:rPr>
                        <a:t> to the victims and </a:t>
                      </a:r>
                      <a:r>
                        <a:rPr lang="en-US" sz="3000" b="1" u="sng" dirty="0" smtClean="0">
                          <a:latin typeface="Pompiere" panose="020B0604020202020204" charset="0"/>
                        </a:rPr>
                        <a:t>listened</a:t>
                      </a:r>
                      <a:r>
                        <a:rPr lang="en-US" sz="3000" b="1" dirty="0" smtClean="0">
                          <a:latin typeface="Pompiere" panose="020B0604020202020204" charset="0"/>
                        </a:rPr>
                        <a:t> to </a:t>
                      </a:r>
                      <a:r>
                        <a:rPr lang="en-US" sz="3000" b="1" dirty="0" smtClean="0">
                          <a:latin typeface="Pompiere" panose="020B0604020202020204" charset="0"/>
                        </a:rPr>
                        <a:t>them.</a:t>
                      </a:r>
                      <a:endParaRPr lang="en-US" sz="3000" b="1" dirty="0">
                        <a:latin typeface="Pompier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7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98627" y="96264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p.93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Listen to Doctors Without Borders p.90+p.9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700" end="0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092830" y="1034679"/>
            <a:ext cx="1126377" cy="1332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431" t="1073" r="1217"/>
          <a:stretch/>
        </p:blipFill>
        <p:spPr>
          <a:xfrm>
            <a:off x="100583" y="96264"/>
            <a:ext cx="5733289" cy="5047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560" y="3989012"/>
            <a:ext cx="2403865" cy="1154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574349" y="2076946"/>
            <a:ext cx="1569651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888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31" t="1073" r="1217"/>
          <a:stretch/>
        </p:blipFill>
        <p:spPr>
          <a:xfrm>
            <a:off x="141425" y="692776"/>
            <a:ext cx="4366179" cy="391978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96435" y="642239"/>
            <a:ext cx="4754881" cy="39703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do volunteers help build in towns</a:t>
            </a:r>
            <a:r>
              <a:rPr lang="en-US" b="1" dirty="0" smtClean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How do volunteers help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local people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Why is training helpful for local doctors?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Find a word that means “major problem”.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do local doctors do after volunteers leave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Where do volunteers go to help people</a:t>
            </a:r>
            <a:r>
              <a:rPr lang="en-US" b="1" dirty="0" smtClean="0"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quality do the volunteers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have?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Do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borders stop Doctors Without Borders volunteers from helping others?</a:t>
            </a: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3632"/>
            <a:ext cx="4649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Discussion Questions on p.93</a:t>
            </a:r>
            <a:endParaRPr lang="en-US" sz="3200" b="1" u="sng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31" t="1073" r="1217"/>
          <a:stretch/>
        </p:blipFill>
        <p:spPr>
          <a:xfrm>
            <a:off x="141425" y="692776"/>
            <a:ext cx="4366179" cy="391978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96435" y="642239"/>
            <a:ext cx="4754881" cy="39703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do volunteers help build in towns</a:t>
            </a:r>
            <a:r>
              <a:rPr lang="en-US" b="1" dirty="0" smtClean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How do volunteers help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local people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Why is training helpful for local doctors?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Find a word that means “major problem”.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do local doctors do after volunteers leave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Where do volunteers go to help people</a:t>
            </a:r>
            <a:r>
              <a:rPr lang="en-US" b="1" dirty="0" smtClean="0"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quality do the volunteers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have?</a:t>
            </a:r>
          </a:p>
          <a:p>
            <a:pPr marL="228600" lvl="0" indent="-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Do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borders stop Doctors Without Borders volunteers from helping others?</a:t>
            </a: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425" y="86316"/>
            <a:ext cx="1580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Feedback</a:t>
            </a:r>
            <a:endParaRPr lang="en-US" sz="3200" b="1" u="sng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84880" y="963958"/>
              <a:ext cx="158400" cy="16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9040" y="900598"/>
                <a:ext cx="190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317240" y="1461240"/>
              <a:ext cx="1175760" cy="45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1400" y="1397880"/>
                <a:ext cx="1207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4458960" y="1393200"/>
              <a:ext cx="16200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3120" y="1329480"/>
                <a:ext cx="193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2399040" y="2522880"/>
              <a:ext cx="1495440" cy="59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3200" y="2459520"/>
                <a:ext cx="15271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4449240" y="1792440"/>
              <a:ext cx="216720" cy="42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33400" y="1729080"/>
                <a:ext cx="2484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 flipV="1">
              <a:off x="234086" y="2805839"/>
              <a:ext cx="2655994" cy="45719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flipV="1">
                <a:off x="218247" y="2742480"/>
                <a:ext cx="2687673" cy="17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4439520" y="2630160"/>
              <a:ext cx="203760" cy="55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3680" y="2566800"/>
                <a:ext cx="2354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603720" y="3071880"/>
              <a:ext cx="2619000" cy="48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7880" y="3008160"/>
                <a:ext cx="26506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4449240" y="3081600"/>
              <a:ext cx="171720" cy="19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3400" y="3017880"/>
                <a:ext cx="2034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1501560" y="3873960"/>
              <a:ext cx="1417680" cy="457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85360" y="3810240"/>
                <a:ext cx="14497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4445770" y="3497400"/>
              <a:ext cx="200520" cy="52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29570" y="3434040"/>
                <a:ext cx="232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/>
              <p14:cNvContentPartPr/>
              <p14:nvPr/>
            </p14:nvContentPartPr>
            <p14:xfrm>
              <a:off x="1902320" y="4150437"/>
              <a:ext cx="1495425" cy="58737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86480" y="4087402"/>
                <a:ext cx="1527105" cy="184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4471830" y="3945960"/>
              <a:ext cx="171450" cy="20637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55982" y="3881877"/>
                <a:ext cx="203147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234086" y="4428910"/>
              <a:ext cx="2164954" cy="62623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244" y="4365563"/>
                <a:ext cx="2196638" cy="189317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/>
          <p:cNvSpPr/>
          <p:nvPr/>
        </p:nvSpPr>
        <p:spPr>
          <a:xfrm>
            <a:off x="7330047" y="1834920"/>
            <a:ext cx="7457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800" b="1" u="sng" cap="none" spc="0" dirty="0" smtClean="0">
                <a:ln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crisis</a:t>
            </a:r>
            <a:endParaRPr lang="en-US" sz="2400" b="1" u="sng" cap="none" spc="0" dirty="0">
              <a:ln/>
              <a:solidFill>
                <a:schemeClr val="accent3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41" y="2371512"/>
            <a:ext cx="2252659" cy="2374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38"/>
          <a:stretch/>
        </p:blipFill>
        <p:spPr>
          <a:xfrm>
            <a:off x="-1" y="3482"/>
            <a:ext cx="4533247" cy="4946548"/>
          </a:xfrm>
          <a:prstGeom prst="rect">
            <a:avLst/>
          </a:prstGeom>
        </p:spPr>
      </p:pic>
      <p:sp>
        <p:nvSpPr>
          <p:cNvPr id="7" name="Google Shape;533;p39"/>
          <p:cNvSpPr txBox="1">
            <a:spLocks noGrp="1"/>
          </p:cNvSpPr>
          <p:nvPr>
            <p:ph type="title"/>
          </p:nvPr>
        </p:nvSpPr>
        <p:spPr>
          <a:xfrm>
            <a:off x="4533247" y="56491"/>
            <a:ext cx="3259626" cy="491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Comprehension Questions </a:t>
            </a:r>
            <a:r>
              <a:rPr lang="en" sz="20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p.93</a:t>
            </a:r>
            <a:r>
              <a:rPr lang="en" sz="18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41" y="2371512"/>
            <a:ext cx="2252659" cy="2374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38"/>
          <a:stretch/>
        </p:blipFill>
        <p:spPr>
          <a:xfrm>
            <a:off x="0" y="266784"/>
            <a:ext cx="4533247" cy="4946548"/>
          </a:xfrm>
          <a:prstGeom prst="rect">
            <a:avLst/>
          </a:prstGeom>
        </p:spPr>
      </p:pic>
      <p:sp>
        <p:nvSpPr>
          <p:cNvPr id="7" name="Google Shape;533;p39"/>
          <p:cNvSpPr txBox="1">
            <a:spLocks noGrp="1"/>
          </p:cNvSpPr>
          <p:nvPr>
            <p:ph type="title"/>
          </p:nvPr>
        </p:nvSpPr>
        <p:spPr>
          <a:xfrm>
            <a:off x="4537784" y="266784"/>
            <a:ext cx="1019414" cy="420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Feedback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8" y="886396"/>
            <a:ext cx="4482534" cy="99257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Without trained doctors, </a:t>
            </a:r>
            <a:r>
              <a:rPr lang="en-US" sz="1300" b="1" dirty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sick and hurt people </a:t>
            </a:r>
            <a:r>
              <a:rPr lang="en-US" sz="1300" b="1" dirty="0" smtClean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will not </a:t>
            </a:r>
            <a:r>
              <a:rPr lang="en-US" sz="1300" b="1" dirty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get help after volunteers leave</a:t>
            </a:r>
            <a:r>
              <a:rPr lang="en-US" sz="1300" dirty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. </a:t>
            </a:r>
            <a:r>
              <a:rPr lang="en-US" sz="1300" dirty="0" smtClean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Training solves this </a:t>
            </a:r>
            <a:r>
              <a:rPr lang="en-US" sz="1300" dirty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by </a:t>
            </a:r>
            <a:r>
              <a:rPr lang="en-US" sz="1300" b="1" dirty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teaching local doctors to </a:t>
            </a:r>
            <a:r>
              <a:rPr lang="en-US" sz="1300" b="1" dirty="0" smtClean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take care of them</a:t>
            </a:r>
            <a:r>
              <a:rPr lang="en-US" sz="1300" dirty="0" smtClean="0">
                <a:ln w="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.</a:t>
            </a:r>
            <a:endParaRPr lang="en-US" sz="1300" dirty="0">
              <a:ln w="0"/>
              <a:solidFill>
                <a:schemeClr val="accent3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38" y="2409537"/>
            <a:ext cx="4482534" cy="99257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Yes, I think the volunteers are </a:t>
            </a:r>
            <a:r>
              <a:rPr lang="en-US" sz="13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heroes</a:t>
            </a:r>
            <a:r>
              <a:rPr lang="en-US" sz="13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 because they are </a:t>
            </a:r>
            <a:r>
              <a:rPr lang="en-US" sz="13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courageous</a:t>
            </a:r>
            <a:r>
              <a:rPr lang="en-US" sz="13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, they </a:t>
            </a:r>
            <a:r>
              <a:rPr lang="en-US" sz="13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help people </a:t>
            </a:r>
            <a:r>
              <a:rPr lang="en-US" sz="13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in need, and they </a:t>
            </a:r>
            <a:r>
              <a:rPr lang="en-US" sz="13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save lives</a:t>
            </a:r>
            <a:r>
              <a:rPr lang="en-US" sz="13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. </a:t>
            </a:r>
            <a:endParaRPr lang="en-US" sz="13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955" y="4058994"/>
            <a:ext cx="4482534" cy="94641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The doctors </a:t>
            </a:r>
            <a:r>
              <a:rPr lang="en-US" sz="1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travel anywhere </a:t>
            </a:r>
            <a:r>
              <a:rPr lang="en-US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in the world to help people, and </a:t>
            </a:r>
            <a:r>
              <a:rPr lang="en-US" sz="1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borders do not stop them</a:t>
            </a:r>
            <a:r>
              <a:rPr lang="en-US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7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1644" y="372177"/>
            <a:ext cx="3240634" cy="797356"/>
          </a:xfrm>
        </p:spPr>
        <p:txBody>
          <a:bodyPr/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rally robin ka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22" y="43536"/>
            <a:ext cx="1840145" cy="16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46" t="7361" r="78046" b="51242"/>
          <a:stretch/>
        </p:blipFill>
        <p:spPr>
          <a:xfrm>
            <a:off x="8252909" y="455225"/>
            <a:ext cx="891091" cy="91834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65022" y="1184648"/>
            <a:ext cx="7820631" cy="19774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 smtClean="0">
                <a:ln/>
                <a:solidFill>
                  <a:schemeClr val="accent4"/>
                </a:solidFill>
                <a:effectLst/>
                <a:latin typeface="Segoe Print" panose="02000600000000000000" pitchFamily="2" charset="0"/>
              </a:rPr>
              <a:t>I’ll show some medical </a:t>
            </a:r>
            <a:r>
              <a:rPr lang="en-US" sz="28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supplies</a:t>
            </a:r>
            <a:r>
              <a:rPr lang="en-US" sz="2800" b="1" dirty="0">
                <a:ln/>
                <a:solidFill>
                  <a:schemeClr val="accent4"/>
                </a:solidFill>
                <a:latin typeface="Segoe Print" panose="02000600000000000000" pitchFamily="2" charset="0"/>
              </a:rPr>
              <a:t>, and I want you to think about what kind of 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emergency</a:t>
            </a:r>
            <a:r>
              <a:rPr lang="en-US" sz="2800" b="1" dirty="0">
                <a:ln/>
                <a:solidFill>
                  <a:schemeClr val="accent4"/>
                </a:solidFill>
                <a:latin typeface="Segoe Print" panose="02000600000000000000" pitchFamily="2" charset="0"/>
              </a:rPr>
              <a:t> that item could help 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Segoe Print" panose="02000600000000000000" pitchFamily="2" charset="0"/>
              </a:rPr>
              <a:t>with.</a:t>
            </a:r>
            <a:endParaRPr lang="en-US" sz="2800" b="1" cap="none" spc="0" dirty="0" smtClean="0">
              <a:ln/>
              <a:solidFill>
                <a:schemeClr val="accent4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4087" y="117043"/>
            <a:ext cx="3240634" cy="797356"/>
          </a:xfrm>
        </p:spPr>
        <p:txBody>
          <a:bodyPr/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rally robin ka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09" y="28783"/>
            <a:ext cx="1840145" cy="16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46" t="7361" r="78046" b="51242"/>
          <a:stretch/>
        </p:blipFill>
        <p:spPr>
          <a:xfrm>
            <a:off x="8252909" y="455225"/>
            <a:ext cx="891091" cy="918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20" y="2955304"/>
            <a:ext cx="1886900" cy="188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20" y="1155766"/>
            <a:ext cx="1799538" cy="1799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2" y="3045951"/>
            <a:ext cx="1908065" cy="1908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89" y="2754359"/>
            <a:ext cx="2099040" cy="2099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4" y="1185280"/>
            <a:ext cx="1514029" cy="15140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13" y="969110"/>
            <a:ext cx="1946368" cy="1946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35" y="3297375"/>
            <a:ext cx="1405215" cy="14052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2" y="1065118"/>
            <a:ext cx="1980833" cy="19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8243" t="4894" r="12033" b="36239"/>
          <a:stretch/>
        </p:blipFill>
        <p:spPr>
          <a:xfrm>
            <a:off x="2975548" y="30133"/>
            <a:ext cx="4262812" cy="4957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5374"/>
          <a:stretch/>
        </p:blipFill>
        <p:spPr>
          <a:xfrm>
            <a:off x="138247" y="30133"/>
            <a:ext cx="2837301" cy="3035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6209" b="5721"/>
          <a:stretch/>
        </p:blipFill>
        <p:spPr>
          <a:xfrm>
            <a:off x="109470" y="3025008"/>
            <a:ext cx="2894854" cy="891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49264" y="0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p.90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Listen to Doctors Without Borders p.90+p.9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5712.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7564523" y="769441"/>
            <a:ext cx="1026225" cy="1213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0247" y="1895124"/>
            <a:ext cx="1229444" cy="3151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576" t="24439" r="14370" b="36240"/>
          <a:stretch/>
        </p:blipFill>
        <p:spPr>
          <a:xfrm>
            <a:off x="56572" y="855878"/>
            <a:ext cx="3862425" cy="3311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902" y="42426"/>
            <a:ext cx="53944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Discussion Questions on p.90</a:t>
            </a:r>
            <a:endParaRPr lang="en-US" sz="3600" b="1" u="sng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18997" y="803377"/>
            <a:ext cx="5172104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Where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Segoe Print" panose="02000600000000000000" pitchFamily="2" charset="0"/>
              </a:rPr>
              <a:t>do we usually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Segoe Print" panose="02000600000000000000" pitchFamily="2" charset="0"/>
              </a:rPr>
              <a:t>when we are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sick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Segoe Print" panose="02000600000000000000" pitchFamily="2" charset="0"/>
              </a:rPr>
              <a:t>or hurt?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What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problem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do some places in the world face?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is the need for doctors and supplies important?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Segoe Print" panose="02000600000000000000" pitchFamily="2" charset="0"/>
              </a:rPr>
              <a:t>What is the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name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Segoe Print" panose="02000600000000000000" pitchFamily="2" charset="0"/>
              </a:rPr>
              <a:t>of the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group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Segoe Print" panose="02000600000000000000" pitchFamily="2" charset="0"/>
              </a:rPr>
              <a:t>that helps people in need?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What do the doctors from Doctors Without Borders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in an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emergency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?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1200" b="1" u="sng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When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Segoe Print" panose="02000600000000000000" pitchFamily="2" charset="0"/>
              </a:rPr>
              <a:t>did Doctors Without Borders </a:t>
            </a:r>
            <a:r>
              <a:rPr lang="en-US" sz="1200" b="1" u="sng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start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Segoe Print" panose="02000600000000000000" pitchFamily="2" charset="0"/>
              </a:rPr>
              <a:t>helping people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latin typeface="Segoe Print" panose="02000600000000000000" pitchFamily="2" charset="0"/>
              </a:rPr>
              <a:t>?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Segoe Print" panose="02000600000000000000" pitchFamily="2" charset="0"/>
              </a:rPr>
              <a:t>What does the word ‘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supplies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Segoe Print" panose="02000600000000000000" pitchFamily="2" charset="0"/>
              </a:rPr>
              <a:t>’ mean? </a:t>
            </a: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Segoe Print" panose="02000600000000000000" pitchFamily="2" charset="0"/>
              </a:rPr>
              <a:t>Use it in a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sentence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Segoe Print" panose="02000600000000000000" pitchFamily="2" charset="0"/>
              </a:rPr>
              <a:t>of your own. </a:t>
            </a:r>
          </a:p>
        </p:txBody>
      </p:sp>
    </p:spTree>
    <p:extLst>
      <p:ext uri="{BB962C8B-B14F-4D97-AF65-F5344CB8AC3E}">
        <p14:creationId xmlns:p14="http://schemas.microsoft.com/office/powerpoint/2010/main" val="151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576" t="24439" r="14370" b="36240"/>
          <a:stretch/>
        </p:blipFill>
        <p:spPr>
          <a:xfrm>
            <a:off x="56572" y="855878"/>
            <a:ext cx="3862425" cy="3311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72" y="44798"/>
            <a:ext cx="1816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Feedback</a:t>
            </a:r>
            <a:endParaRPr lang="en-US" sz="3600" b="1" u="sng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18997" y="803377"/>
            <a:ext cx="5172104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Where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Segoe Print" panose="02000600000000000000" pitchFamily="2" charset="0"/>
              </a:rPr>
              <a:t>do we usually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Segoe Print" panose="02000600000000000000" pitchFamily="2" charset="0"/>
              </a:rPr>
              <a:t>when we are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sick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Segoe Print" panose="02000600000000000000" pitchFamily="2" charset="0"/>
              </a:rPr>
              <a:t>or hurt?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What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problem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do some places in the world face?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is the need for doctors and supplies important?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Segoe Print" panose="02000600000000000000" pitchFamily="2" charset="0"/>
              </a:rPr>
              <a:t>What is the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name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Segoe Print" panose="02000600000000000000" pitchFamily="2" charset="0"/>
              </a:rPr>
              <a:t>of the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group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Segoe Print" panose="02000600000000000000" pitchFamily="2" charset="0"/>
              </a:rPr>
              <a:t>that helps people in need?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What do the doctors from Doctors Without Borders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in an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emergency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?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1200" b="1" u="sng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When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Segoe Print" panose="02000600000000000000" pitchFamily="2" charset="0"/>
              </a:rPr>
              <a:t>did Doctors Without Borders </a:t>
            </a:r>
            <a:r>
              <a:rPr lang="en-US" sz="1200" b="1" u="sng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start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Segoe Print" panose="02000600000000000000" pitchFamily="2" charset="0"/>
              </a:rPr>
              <a:t>helping people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latin typeface="Segoe Print" panose="02000600000000000000" pitchFamily="2" charset="0"/>
              </a:rPr>
              <a:t>?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Segoe Print" panose="02000600000000000000" pitchFamily="2" charset="0"/>
              </a:rPr>
              <a:t>What does the word ‘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supplies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Segoe Print" panose="02000600000000000000" pitchFamily="2" charset="0"/>
              </a:rPr>
              <a:t>’ mean? </a:t>
            </a: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Segoe Print" panose="02000600000000000000" pitchFamily="2" charset="0"/>
              </a:rPr>
              <a:t>Use it in a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sentence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Segoe Print" panose="02000600000000000000" pitchFamily="2" charset="0"/>
              </a:rPr>
              <a:t>of your own.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032720" y="1074960"/>
              <a:ext cx="158760" cy="42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6880" y="1011240"/>
                <a:ext cx="190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841480" y="1003320"/>
              <a:ext cx="771840" cy="10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5640" y="939960"/>
                <a:ext cx="8035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161280" y="1237320"/>
              <a:ext cx="978840" cy="3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440" y="1173600"/>
                <a:ext cx="10105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4003560" y="1454760"/>
              <a:ext cx="110160" cy="10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7720" y="1391400"/>
                <a:ext cx="1422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3651840" y="1217520"/>
              <a:ext cx="158400" cy="10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6000" y="1154160"/>
                <a:ext cx="1900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93680" y="1685160"/>
              <a:ext cx="1301760" cy="13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840" y="1621800"/>
                <a:ext cx="13334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35720" y="1454760"/>
              <a:ext cx="3561480" cy="36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880" y="1391400"/>
                <a:ext cx="3593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4006800" y="1763280"/>
              <a:ext cx="119880" cy="52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90960" y="1699560"/>
                <a:ext cx="1515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3261240" y="1717920"/>
              <a:ext cx="44892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45400" y="1654200"/>
                <a:ext cx="480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126000" y="1906200"/>
              <a:ext cx="2606040" cy="23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0160" y="1842480"/>
                <a:ext cx="26377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4029480" y="2149560"/>
              <a:ext cx="139320" cy="48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13640" y="2086200"/>
                <a:ext cx="1710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1846800" y="2113920"/>
              <a:ext cx="1498680" cy="23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30960" y="2050560"/>
                <a:ext cx="15303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151920" y="2360520"/>
              <a:ext cx="691200" cy="59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5720" y="2297160"/>
                <a:ext cx="723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4019760" y="2519640"/>
              <a:ext cx="165240" cy="62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03920" y="2456280"/>
                <a:ext cx="1969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213120" y="2808720"/>
              <a:ext cx="3452040" cy="36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7280" y="2745360"/>
                <a:ext cx="3483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161280" y="3269880"/>
              <a:ext cx="694800" cy="10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440" y="3206520"/>
                <a:ext cx="726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/>
              <p14:cNvContentPartPr/>
              <p14:nvPr/>
            </p14:nvContentPartPr>
            <p14:xfrm>
              <a:off x="1217160" y="3019680"/>
              <a:ext cx="2561040" cy="525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01320" y="2956320"/>
                <a:ext cx="2592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/>
              <p14:cNvContentPartPr/>
              <p14:nvPr/>
            </p14:nvContentPartPr>
            <p14:xfrm>
              <a:off x="3990960" y="3247200"/>
              <a:ext cx="210240" cy="81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74760" y="3183480"/>
                <a:ext cx="2422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/>
              <p14:cNvContentPartPr/>
              <p14:nvPr/>
            </p14:nvContentPartPr>
            <p14:xfrm>
              <a:off x="2612160" y="3500280"/>
              <a:ext cx="420120" cy="6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96320" y="3436920"/>
                <a:ext cx="451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/>
              <p14:cNvContentPartPr/>
              <p14:nvPr/>
            </p14:nvContentPartPr>
            <p14:xfrm>
              <a:off x="3952080" y="3639960"/>
              <a:ext cx="236160" cy="16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36240" y="3576600"/>
                <a:ext cx="267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/>
              <p14:cNvContentPartPr/>
              <p14:nvPr/>
            </p14:nvContentPartPr>
            <p14:xfrm>
              <a:off x="56572" y="3720960"/>
              <a:ext cx="3653588" cy="621196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732" y="3657220"/>
                <a:ext cx="3685268" cy="748676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5"/>
          <p:cNvSpPr/>
          <p:nvPr/>
        </p:nvSpPr>
        <p:spPr>
          <a:xfrm>
            <a:off x="4058640" y="4094350"/>
            <a:ext cx="36000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600" b="1" cap="none" spc="0" dirty="0" smtClean="0">
                <a:ln/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Doctors need medical </a:t>
            </a:r>
            <a:r>
              <a:rPr lang="en-US" sz="1600" b="1" u="sng" cap="none" spc="0" dirty="0" smtClean="0">
                <a:ln/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supplies</a:t>
            </a:r>
            <a:r>
              <a:rPr lang="en-US" sz="1600" b="1" cap="none" spc="0" dirty="0" smtClean="0">
                <a:ln/>
                <a:solidFill>
                  <a:srgbClr val="F43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such as bandages and gloves. </a:t>
            </a:r>
            <a:endParaRPr lang="en-US" sz="1600" b="1" cap="none" spc="0" dirty="0">
              <a:ln/>
              <a:solidFill>
                <a:srgbClr val="F43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9"/>
          <p:cNvGrpSpPr/>
          <p:nvPr/>
        </p:nvGrpSpPr>
        <p:grpSpPr>
          <a:xfrm>
            <a:off x="1121304" y="776932"/>
            <a:ext cx="1465547" cy="1458915"/>
            <a:chOff x="7019104" y="3218529"/>
            <a:chExt cx="1577383" cy="1570077"/>
          </a:xfrm>
        </p:grpSpPr>
        <p:sp>
          <p:nvSpPr>
            <p:cNvPr id="537" name="Google Shape;537;p39"/>
            <p:cNvSpPr/>
            <p:nvPr/>
          </p:nvSpPr>
          <p:spPr>
            <a:xfrm>
              <a:off x="7021796" y="3218529"/>
              <a:ext cx="1572576" cy="1570077"/>
            </a:xfrm>
            <a:custGeom>
              <a:avLst/>
              <a:gdLst/>
              <a:ahLst/>
              <a:cxnLst/>
              <a:rect l="l" t="t" r="r" b="b"/>
              <a:pathLst>
                <a:path w="49074" h="48996" extrusionOk="0">
                  <a:moveTo>
                    <a:pt x="37179" y="0"/>
                  </a:moveTo>
                  <a:cubicBezTo>
                    <a:pt x="36884" y="0"/>
                    <a:pt x="36592" y="113"/>
                    <a:pt x="36375" y="339"/>
                  </a:cubicBezTo>
                  <a:lnTo>
                    <a:pt x="451" y="36462"/>
                  </a:lnTo>
                  <a:cubicBezTo>
                    <a:pt x="0" y="36914"/>
                    <a:pt x="0" y="37649"/>
                    <a:pt x="451" y="38100"/>
                  </a:cubicBezTo>
                  <a:lnTo>
                    <a:pt x="11061" y="48660"/>
                  </a:lnTo>
                  <a:cubicBezTo>
                    <a:pt x="11285" y="48883"/>
                    <a:pt x="11578" y="48996"/>
                    <a:pt x="11872" y="48996"/>
                  </a:cubicBezTo>
                  <a:cubicBezTo>
                    <a:pt x="12171" y="48996"/>
                    <a:pt x="12471" y="48879"/>
                    <a:pt x="12699" y="48643"/>
                  </a:cubicBezTo>
                  <a:lnTo>
                    <a:pt x="48622" y="12519"/>
                  </a:lnTo>
                  <a:cubicBezTo>
                    <a:pt x="49073" y="12068"/>
                    <a:pt x="49073" y="11333"/>
                    <a:pt x="48605" y="10882"/>
                  </a:cubicBezTo>
                  <a:lnTo>
                    <a:pt x="37995" y="339"/>
                  </a:lnTo>
                  <a:cubicBezTo>
                    <a:pt x="37770" y="113"/>
                    <a:pt x="37473" y="0"/>
                    <a:pt x="37179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7502054" y="3701671"/>
              <a:ext cx="611483" cy="603536"/>
            </a:xfrm>
            <a:custGeom>
              <a:avLst/>
              <a:gdLst/>
              <a:ahLst/>
              <a:cxnLst/>
              <a:rect l="l" t="t" r="r" b="b"/>
              <a:pathLst>
                <a:path w="19082" h="18834" extrusionOk="0">
                  <a:moveTo>
                    <a:pt x="10929" y="1"/>
                  </a:moveTo>
                  <a:cubicBezTo>
                    <a:pt x="10677" y="1"/>
                    <a:pt x="10436" y="89"/>
                    <a:pt x="10260" y="266"/>
                  </a:cubicBezTo>
                  <a:lnTo>
                    <a:pt x="402" y="10191"/>
                  </a:lnTo>
                  <a:cubicBezTo>
                    <a:pt x="1" y="10575"/>
                    <a:pt x="51" y="11260"/>
                    <a:pt x="519" y="11711"/>
                  </a:cubicBezTo>
                  <a:lnTo>
                    <a:pt x="7302" y="18461"/>
                  </a:lnTo>
                  <a:cubicBezTo>
                    <a:pt x="7548" y="18707"/>
                    <a:pt x="7862" y="18834"/>
                    <a:pt x="8160" y="18834"/>
                  </a:cubicBezTo>
                  <a:cubicBezTo>
                    <a:pt x="8410" y="18834"/>
                    <a:pt x="8648" y="18745"/>
                    <a:pt x="8823" y="18562"/>
                  </a:cubicBezTo>
                  <a:lnTo>
                    <a:pt x="18681" y="8637"/>
                  </a:lnTo>
                  <a:cubicBezTo>
                    <a:pt x="19082" y="8253"/>
                    <a:pt x="19032" y="7568"/>
                    <a:pt x="18581" y="7116"/>
                  </a:cubicBezTo>
                  <a:lnTo>
                    <a:pt x="11780" y="366"/>
                  </a:lnTo>
                  <a:cubicBezTo>
                    <a:pt x="11537" y="123"/>
                    <a:pt x="11225" y="1"/>
                    <a:pt x="1092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8131194" y="3500973"/>
              <a:ext cx="61590" cy="58578"/>
            </a:xfrm>
            <a:custGeom>
              <a:avLst/>
              <a:gdLst/>
              <a:ahLst/>
              <a:cxnLst/>
              <a:rect l="l" t="t" r="r" b="b"/>
              <a:pathLst>
                <a:path w="1922" h="1828" extrusionOk="0">
                  <a:moveTo>
                    <a:pt x="928" y="1"/>
                  </a:moveTo>
                  <a:cubicBezTo>
                    <a:pt x="457" y="1"/>
                    <a:pt x="0" y="369"/>
                    <a:pt x="0" y="915"/>
                  </a:cubicBezTo>
                  <a:cubicBezTo>
                    <a:pt x="11" y="1465"/>
                    <a:pt x="453" y="1827"/>
                    <a:pt x="914" y="1827"/>
                  </a:cubicBezTo>
                  <a:cubicBezTo>
                    <a:pt x="1139" y="1827"/>
                    <a:pt x="1368" y="1741"/>
                    <a:pt x="1554" y="1550"/>
                  </a:cubicBezTo>
                  <a:cubicBezTo>
                    <a:pt x="1922" y="1199"/>
                    <a:pt x="1922" y="614"/>
                    <a:pt x="1554" y="263"/>
                  </a:cubicBezTo>
                  <a:cubicBezTo>
                    <a:pt x="1373" y="82"/>
                    <a:pt x="1149" y="1"/>
                    <a:pt x="92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8249696" y="3618771"/>
              <a:ext cx="61430" cy="58450"/>
            </a:xfrm>
            <a:custGeom>
              <a:avLst/>
              <a:gdLst/>
              <a:ahLst/>
              <a:cxnLst/>
              <a:rect l="l" t="t" r="r" b="b"/>
              <a:pathLst>
                <a:path w="1917" h="1824" extrusionOk="0">
                  <a:moveTo>
                    <a:pt x="923" y="1"/>
                  </a:moveTo>
                  <a:cubicBezTo>
                    <a:pt x="453" y="1"/>
                    <a:pt x="0" y="369"/>
                    <a:pt x="12" y="915"/>
                  </a:cubicBezTo>
                  <a:cubicBezTo>
                    <a:pt x="12" y="1457"/>
                    <a:pt x="454" y="1823"/>
                    <a:pt x="922" y="1823"/>
                  </a:cubicBezTo>
                  <a:cubicBezTo>
                    <a:pt x="1146" y="1823"/>
                    <a:pt x="1376" y="1739"/>
                    <a:pt x="1565" y="1550"/>
                  </a:cubicBezTo>
                  <a:cubicBezTo>
                    <a:pt x="1916" y="1199"/>
                    <a:pt x="1916" y="614"/>
                    <a:pt x="1549" y="263"/>
                  </a:cubicBezTo>
                  <a:cubicBezTo>
                    <a:pt x="1367" y="82"/>
                    <a:pt x="1143" y="1"/>
                    <a:pt x="92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8108698" y="3642516"/>
              <a:ext cx="61078" cy="58386"/>
            </a:xfrm>
            <a:custGeom>
              <a:avLst/>
              <a:gdLst/>
              <a:ahLst/>
              <a:cxnLst/>
              <a:rect l="l" t="t" r="r" b="b"/>
              <a:pathLst>
                <a:path w="1906" h="1822" extrusionOk="0">
                  <a:moveTo>
                    <a:pt x="906" y="0"/>
                  </a:moveTo>
                  <a:cubicBezTo>
                    <a:pt x="443" y="0"/>
                    <a:pt x="0" y="367"/>
                    <a:pt x="0" y="909"/>
                  </a:cubicBezTo>
                  <a:cubicBezTo>
                    <a:pt x="0" y="1459"/>
                    <a:pt x="446" y="1821"/>
                    <a:pt x="911" y="1821"/>
                  </a:cubicBezTo>
                  <a:cubicBezTo>
                    <a:pt x="1137" y="1821"/>
                    <a:pt x="1368" y="1735"/>
                    <a:pt x="1554" y="1544"/>
                  </a:cubicBezTo>
                  <a:cubicBezTo>
                    <a:pt x="1905" y="1193"/>
                    <a:pt x="1905" y="625"/>
                    <a:pt x="1538" y="274"/>
                  </a:cubicBezTo>
                  <a:cubicBezTo>
                    <a:pt x="1354" y="84"/>
                    <a:pt x="1127" y="0"/>
                    <a:pt x="9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422807" y="4447486"/>
              <a:ext cx="61623" cy="58322"/>
            </a:xfrm>
            <a:custGeom>
              <a:avLst/>
              <a:gdLst/>
              <a:ahLst/>
              <a:cxnLst/>
              <a:rect l="l" t="t" r="r" b="b"/>
              <a:pathLst>
                <a:path w="1923" h="1820" extrusionOk="0">
                  <a:moveTo>
                    <a:pt x="1004" y="1"/>
                  </a:moveTo>
                  <a:cubicBezTo>
                    <a:pt x="780" y="1"/>
                    <a:pt x="552" y="83"/>
                    <a:pt x="368" y="267"/>
                  </a:cubicBezTo>
                  <a:cubicBezTo>
                    <a:pt x="1" y="618"/>
                    <a:pt x="17" y="1203"/>
                    <a:pt x="368" y="1553"/>
                  </a:cubicBezTo>
                  <a:cubicBezTo>
                    <a:pt x="552" y="1737"/>
                    <a:pt x="779" y="1819"/>
                    <a:pt x="1002" y="1819"/>
                  </a:cubicBezTo>
                  <a:cubicBezTo>
                    <a:pt x="1470" y="1819"/>
                    <a:pt x="1922" y="1456"/>
                    <a:pt x="1922" y="902"/>
                  </a:cubicBezTo>
                  <a:cubicBezTo>
                    <a:pt x="1922" y="360"/>
                    <a:pt x="1472" y="1"/>
                    <a:pt x="100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7304497" y="4329689"/>
              <a:ext cx="61590" cy="58322"/>
            </a:xfrm>
            <a:custGeom>
              <a:avLst/>
              <a:gdLst/>
              <a:ahLst/>
              <a:cxnLst/>
              <a:rect l="l" t="t" r="r" b="b"/>
              <a:pathLst>
                <a:path w="1922" h="1820" extrusionOk="0">
                  <a:moveTo>
                    <a:pt x="1000" y="1"/>
                  </a:moveTo>
                  <a:cubicBezTo>
                    <a:pt x="778" y="1"/>
                    <a:pt x="552" y="83"/>
                    <a:pt x="368" y="267"/>
                  </a:cubicBezTo>
                  <a:cubicBezTo>
                    <a:pt x="0" y="618"/>
                    <a:pt x="0" y="1203"/>
                    <a:pt x="368" y="1554"/>
                  </a:cubicBezTo>
                  <a:cubicBezTo>
                    <a:pt x="551" y="1737"/>
                    <a:pt x="778" y="1819"/>
                    <a:pt x="1001" y="1819"/>
                  </a:cubicBezTo>
                  <a:cubicBezTo>
                    <a:pt x="1469" y="1819"/>
                    <a:pt x="1922" y="1456"/>
                    <a:pt x="1922" y="902"/>
                  </a:cubicBezTo>
                  <a:cubicBezTo>
                    <a:pt x="1910" y="360"/>
                    <a:pt x="1464" y="1"/>
                    <a:pt x="100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445847" y="4305911"/>
              <a:ext cx="61430" cy="58418"/>
            </a:xfrm>
            <a:custGeom>
              <a:avLst/>
              <a:gdLst/>
              <a:ahLst/>
              <a:cxnLst/>
              <a:rect l="l" t="t" r="r" b="b"/>
              <a:pathLst>
                <a:path w="1917" h="1823" extrusionOk="0">
                  <a:moveTo>
                    <a:pt x="1000" y="0"/>
                  </a:moveTo>
                  <a:cubicBezTo>
                    <a:pt x="778" y="0"/>
                    <a:pt x="552" y="84"/>
                    <a:pt x="368" y="274"/>
                  </a:cubicBezTo>
                  <a:cubicBezTo>
                    <a:pt x="0" y="625"/>
                    <a:pt x="0" y="1210"/>
                    <a:pt x="368" y="1560"/>
                  </a:cubicBezTo>
                  <a:cubicBezTo>
                    <a:pt x="549" y="1742"/>
                    <a:pt x="773" y="1823"/>
                    <a:pt x="993" y="1823"/>
                  </a:cubicBezTo>
                  <a:cubicBezTo>
                    <a:pt x="1463" y="1823"/>
                    <a:pt x="1916" y="1455"/>
                    <a:pt x="1905" y="909"/>
                  </a:cubicBezTo>
                  <a:cubicBezTo>
                    <a:pt x="1905" y="367"/>
                    <a:pt x="1462" y="0"/>
                    <a:pt x="10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19104" y="3220676"/>
              <a:ext cx="1577383" cy="1565334"/>
            </a:xfrm>
            <a:custGeom>
              <a:avLst/>
              <a:gdLst/>
              <a:ahLst/>
              <a:cxnLst/>
              <a:rect l="l" t="t" r="r" b="b"/>
              <a:pathLst>
                <a:path w="49224" h="48848" extrusionOk="0">
                  <a:moveTo>
                    <a:pt x="11822" y="0"/>
                  </a:moveTo>
                  <a:cubicBezTo>
                    <a:pt x="11529" y="0"/>
                    <a:pt x="11237" y="113"/>
                    <a:pt x="11011" y="339"/>
                  </a:cubicBezTo>
                  <a:lnTo>
                    <a:pt x="452" y="10948"/>
                  </a:lnTo>
                  <a:cubicBezTo>
                    <a:pt x="1" y="11416"/>
                    <a:pt x="1" y="12135"/>
                    <a:pt x="452" y="12586"/>
                  </a:cubicBezTo>
                  <a:lnTo>
                    <a:pt x="36592" y="48509"/>
                  </a:lnTo>
                  <a:cubicBezTo>
                    <a:pt x="36818" y="48735"/>
                    <a:pt x="37114" y="48848"/>
                    <a:pt x="37411" y="48848"/>
                  </a:cubicBezTo>
                  <a:cubicBezTo>
                    <a:pt x="37708" y="48848"/>
                    <a:pt x="38004" y="48735"/>
                    <a:pt x="38230" y="48509"/>
                  </a:cubicBezTo>
                  <a:lnTo>
                    <a:pt x="48773" y="37899"/>
                  </a:lnTo>
                  <a:cubicBezTo>
                    <a:pt x="49224" y="37448"/>
                    <a:pt x="49224" y="36713"/>
                    <a:pt x="48773" y="36262"/>
                  </a:cubicBezTo>
                  <a:lnTo>
                    <a:pt x="12632" y="339"/>
                  </a:lnTo>
                  <a:cubicBezTo>
                    <a:pt x="12407" y="113"/>
                    <a:pt x="12114" y="0"/>
                    <a:pt x="11822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7502054" y="3701895"/>
              <a:ext cx="611483" cy="602863"/>
            </a:xfrm>
            <a:custGeom>
              <a:avLst/>
              <a:gdLst/>
              <a:ahLst/>
              <a:cxnLst/>
              <a:rect l="l" t="t" r="r" b="b"/>
              <a:pathLst>
                <a:path w="19082" h="18813" extrusionOk="0">
                  <a:moveTo>
                    <a:pt x="8113" y="1"/>
                  </a:moveTo>
                  <a:cubicBezTo>
                    <a:pt x="7814" y="1"/>
                    <a:pt x="7500" y="128"/>
                    <a:pt x="7252" y="376"/>
                  </a:cubicBezTo>
                  <a:lnTo>
                    <a:pt x="502" y="7160"/>
                  </a:lnTo>
                  <a:cubicBezTo>
                    <a:pt x="51" y="7611"/>
                    <a:pt x="1" y="8296"/>
                    <a:pt x="402" y="8697"/>
                  </a:cubicBezTo>
                  <a:lnTo>
                    <a:pt x="10310" y="18555"/>
                  </a:lnTo>
                  <a:cubicBezTo>
                    <a:pt x="10490" y="18728"/>
                    <a:pt x="10728" y="18813"/>
                    <a:pt x="10977" y="18813"/>
                  </a:cubicBezTo>
                  <a:cubicBezTo>
                    <a:pt x="11280" y="18813"/>
                    <a:pt x="11599" y="18686"/>
                    <a:pt x="11847" y="18438"/>
                  </a:cubicBezTo>
                  <a:lnTo>
                    <a:pt x="18581" y="11654"/>
                  </a:lnTo>
                  <a:cubicBezTo>
                    <a:pt x="19032" y="11203"/>
                    <a:pt x="19082" y="10518"/>
                    <a:pt x="18698" y="10117"/>
                  </a:cubicBezTo>
                  <a:lnTo>
                    <a:pt x="8773" y="259"/>
                  </a:lnTo>
                  <a:cubicBezTo>
                    <a:pt x="8592" y="86"/>
                    <a:pt x="8358" y="1"/>
                    <a:pt x="811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8242005" y="432699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0"/>
                  </a:moveTo>
                  <a:cubicBezTo>
                    <a:pt x="402" y="0"/>
                    <a:pt x="1" y="986"/>
                    <a:pt x="586" y="1554"/>
                  </a:cubicBezTo>
                  <a:cubicBezTo>
                    <a:pt x="761" y="1729"/>
                    <a:pt x="991" y="1817"/>
                    <a:pt x="1221" y="1817"/>
                  </a:cubicBezTo>
                  <a:cubicBezTo>
                    <a:pt x="1450" y="1817"/>
                    <a:pt x="1680" y="1729"/>
                    <a:pt x="1856" y="1554"/>
                  </a:cubicBezTo>
                  <a:cubicBezTo>
                    <a:pt x="2440" y="986"/>
                    <a:pt x="2023" y="0"/>
                    <a:pt x="122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8124240" y="4445307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0" y="1"/>
                  </a:moveTo>
                  <a:cubicBezTo>
                    <a:pt x="401" y="1"/>
                    <a:pt x="0" y="987"/>
                    <a:pt x="585" y="1555"/>
                  </a:cubicBezTo>
                  <a:cubicBezTo>
                    <a:pt x="760" y="1730"/>
                    <a:pt x="990" y="1818"/>
                    <a:pt x="1222" y="1818"/>
                  </a:cubicBezTo>
                  <a:cubicBezTo>
                    <a:pt x="1454" y="1818"/>
                    <a:pt x="1688" y="1730"/>
                    <a:pt x="1871" y="1555"/>
                  </a:cubicBezTo>
                  <a:cubicBezTo>
                    <a:pt x="2439" y="987"/>
                    <a:pt x="2022" y="1"/>
                    <a:pt x="122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8100655" y="430395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1"/>
                  </a:moveTo>
                  <a:cubicBezTo>
                    <a:pt x="402" y="1"/>
                    <a:pt x="1" y="986"/>
                    <a:pt x="586" y="1555"/>
                  </a:cubicBezTo>
                  <a:cubicBezTo>
                    <a:pt x="761" y="1730"/>
                    <a:pt x="991" y="1818"/>
                    <a:pt x="1221" y="1818"/>
                  </a:cubicBezTo>
                  <a:cubicBezTo>
                    <a:pt x="1450" y="1818"/>
                    <a:pt x="1680" y="1730"/>
                    <a:pt x="1855" y="1555"/>
                  </a:cubicBezTo>
                  <a:cubicBezTo>
                    <a:pt x="2440" y="986"/>
                    <a:pt x="2023" y="1"/>
                    <a:pt x="122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295909" y="3621430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06" y="0"/>
                  </a:moveTo>
                  <a:cubicBezTo>
                    <a:pt x="974" y="0"/>
                    <a:pt x="744" y="88"/>
                    <a:pt x="569" y="264"/>
                  </a:cubicBezTo>
                  <a:cubicBezTo>
                    <a:pt x="1" y="848"/>
                    <a:pt x="402" y="1818"/>
                    <a:pt x="1204" y="1818"/>
                  </a:cubicBezTo>
                  <a:cubicBezTo>
                    <a:pt x="2023" y="1818"/>
                    <a:pt x="2424" y="832"/>
                    <a:pt x="1855" y="264"/>
                  </a:cubicBezTo>
                  <a:cubicBezTo>
                    <a:pt x="1672" y="88"/>
                    <a:pt x="1438" y="0"/>
                    <a:pt x="12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413194" y="3503088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2" y="1"/>
                  </a:moveTo>
                  <a:cubicBezTo>
                    <a:pt x="990" y="1"/>
                    <a:pt x="760" y="89"/>
                    <a:pt x="585" y="264"/>
                  </a:cubicBezTo>
                  <a:cubicBezTo>
                    <a:pt x="0" y="849"/>
                    <a:pt x="418" y="1818"/>
                    <a:pt x="1236" y="1818"/>
                  </a:cubicBezTo>
                  <a:cubicBezTo>
                    <a:pt x="2038" y="1818"/>
                    <a:pt x="2439" y="832"/>
                    <a:pt x="1871" y="264"/>
                  </a:cubicBezTo>
                  <a:cubicBezTo>
                    <a:pt x="1688" y="89"/>
                    <a:pt x="1454" y="1"/>
                    <a:pt x="122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437259" y="3644439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12" y="1"/>
                  </a:moveTo>
                  <a:cubicBezTo>
                    <a:pt x="978" y="1"/>
                    <a:pt x="744" y="89"/>
                    <a:pt x="569" y="264"/>
                  </a:cubicBezTo>
                  <a:cubicBezTo>
                    <a:pt x="1" y="849"/>
                    <a:pt x="402" y="1818"/>
                    <a:pt x="1221" y="1818"/>
                  </a:cubicBezTo>
                  <a:cubicBezTo>
                    <a:pt x="2023" y="1818"/>
                    <a:pt x="2424" y="832"/>
                    <a:pt x="1856" y="264"/>
                  </a:cubicBezTo>
                  <a:cubicBezTo>
                    <a:pt x="1680" y="89"/>
                    <a:pt x="1446" y="1"/>
                    <a:pt x="121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-89428" y="2371091"/>
            <a:ext cx="3481228" cy="2303176"/>
            <a:chOff x="720000" y="2258601"/>
            <a:chExt cx="3481228" cy="2303176"/>
          </a:xfrm>
        </p:grpSpPr>
        <p:grpSp>
          <p:nvGrpSpPr>
            <p:cNvPr id="554" name="Google Shape;554;p39"/>
            <p:cNvGrpSpPr/>
            <p:nvPr/>
          </p:nvGrpSpPr>
          <p:grpSpPr>
            <a:xfrm>
              <a:off x="720000" y="2258601"/>
              <a:ext cx="3481228" cy="2303176"/>
              <a:chOff x="4439941" y="2113720"/>
              <a:chExt cx="3760238" cy="2487768"/>
            </a:xfrm>
          </p:grpSpPr>
          <p:sp>
            <p:nvSpPr>
              <p:cNvPr id="555" name="Google Shape;555;p39"/>
              <p:cNvSpPr/>
              <p:nvPr/>
            </p:nvSpPr>
            <p:spPr>
              <a:xfrm>
                <a:off x="4518174" y="2560578"/>
                <a:ext cx="920533" cy="1660999"/>
              </a:xfrm>
              <a:custGeom>
                <a:avLst/>
                <a:gdLst/>
                <a:ahLst/>
                <a:cxnLst/>
                <a:rect l="l" t="t" r="r" b="b"/>
                <a:pathLst>
                  <a:path w="28628" h="51656" extrusionOk="0">
                    <a:moveTo>
                      <a:pt x="24262" y="6099"/>
                    </a:moveTo>
                    <a:lnTo>
                      <a:pt x="24262" y="21279"/>
                    </a:lnTo>
                    <a:lnTo>
                      <a:pt x="5849" y="21279"/>
                    </a:lnTo>
                    <a:lnTo>
                      <a:pt x="5849" y="19513"/>
                    </a:lnTo>
                    <a:cubicBezTo>
                      <a:pt x="5949" y="19046"/>
                      <a:pt x="6132" y="18596"/>
                      <a:pt x="6382" y="18196"/>
                    </a:cubicBezTo>
                    <a:lnTo>
                      <a:pt x="17946" y="6632"/>
                    </a:lnTo>
                    <a:cubicBezTo>
                      <a:pt x="18330" y="6333"/>
                      <a:pt x="18780" y="6149"/>
                      <a:pt x="19263" y="6099"/>
                    </a:cubicBezTo>
                    <a:close/>
                    <a:moveTo>
                      <a:pt x="19129" y="1"/>
                    </a:moveTo>
                    <a:cubicBezTo>
                      <a:pt x="17946" y="34"/>
                      <a:pt x="16780" y="301"/>
                      <a:pt x="15697" y="767"/>
                    </a:cubicBezTo>
                    <a:cubicBezTo>
                      <a:pt x="14580" y="1200"/>
                      <a:pt x="13547" y="1834"/>
                      <a:pt x="12681" y="2667"/>
                    </a:cubicBezTo>
                    <a:lnTo>
                      <a:pt x="2667" y="12931"/>
                    </a:lnTo>
                    <a:cubicBezTo>
                      <a:pt x="1850" y="13797"/>
                      <a:pt x="1200" y="14831"/>
                      <a:pt x="784" y="15947"/>
                    </a:cubicBezTo>
                    <a:cubicBezTo>
                      <a:pt x="300" y="17030"/>
                      <a:pt x="34" y="18196"/>
                      <a:pt x="1" y="19396"/>
                    </a:cubicBezTo>
                    <a:lnTo>
                      <a:pt x="1" y="50705"/>
                    </a:lnTo>
                    <a:lnTo>
                      <a:pt x="5849" y="50705"/>
                    </a:lnTo>
                    <a:lnTo>
                      <a:pt x="5849" y="51655"/>
                    </a:lnTo>
                    <a:lnTo>
                      <a:pt x="28627" y="51655"/>
                    </a:lnTo>
                    <a:lnTo>
                      <a:pt x="28627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4984839" y="3436609"/>
                <a:ext cx="321518" cy="64310"/>
              </a:xfrm>
              <a:custGeom>
                <a:avLst/>
                <a:gdLst/>
                <a:ahLst/>
                <a:cxnLst/>
                <a:rect l="l" t="t" r="r" b="b"/>
                <a:pathLst>
                  <a:path w="9999" h="2000" extrusionOk="0">
                    <a:moveTo>
                      <a:pt x="1334" y="0"/>
                    </a:moveTo>
                    <a:cubicBezTo>
                      <a:pt x="1" y="0"/>
                      <a:pt x="1" y="2000"/>
                      <a:pt x="1334" y="2000"/>
                    </a:cubicBezTo>
                    <a:lnTo>
                      <a:pt x="8999" y="2000"/>
                    </a:lnTo>
                    <a:cubicBezTo>
                      <a:pt x="9549" y="2000"/>
                      <a:pt x="9998" y="1550"/>
                      <a:pt x="9998" y="1000"/>
                    </a:cubicBezTo>
                    <a:cubicBezTo>
                      <a:pt x="9998" y="450"/>
                      <a:pt x="9549" y="0"/>
                      <a:pt x="89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FFFFFF">
                  <a:alpha val="45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071968" y="2475914"/>
                <a:ext cx="1290219" cy="1240958"/>
              </a:xfrm>
              <a:custGeom>
                <a:avLst/>
                <a:gdLst/>
                <a:ahLst/>
                <a:cxnLst/>
                <a:rect l="l" t="t" r="r" b="b"/>
                <a:pathLst>
                  <a:path w="40125" h="38593" extrusionOk="0">
                    <a:moveTo>
                      <a:pt x="20829" y="1"/>
                    </a:moveTo>
                    <a:cubicBezTo>
                      <a:pt x="13014" y="1"/>
                      <a:pt x="5983" y="4700"/>
                      <a:pt x="3000" y="11915"/>
                    </a:cubicBezTo>
                    <a:cubicBezTo>
                      <a:pt x="1" y="19113"/>
                      <a:pt x="1667" y="27428"/>
                      <a:pt x="7182" y="32943"/>
                    </a:cubicBezTo>
                    <a:cubicBezTo>
                      <a:pt x="10872" y="36633"/>
                      <a:pt x="15807" y="38593"/>
                      <a:pt x="20830" y="38593"/>
                    </a:cubicBezTo>
                    <a:cubicBezTo>
                      <a:pt x="23316" y="38593"/>
                      <a:pt x="25822" y="38113"/>
                      <a:pt x="28211" y="37126"/>
                    </a:cubicBezTo>
                    <a:cubicBezTo>
                      <a:pt x="35426" y="34143"/>
                      <a:pt x="40125" y="27095"/>
                      <a:pt x="40125" y="19296"/>
                    </a:cubicBezTo>
                    <a:cubicBezTo>
                      <a:pt x="40125" y="8632"/>
                      <a:pt x="31477" y="1"/>
                      <a:pt x="20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384868" y="2740067"/>
                <a:ext cx="713166" cy="712651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22163" extrusionOk="0">
                    <a:moveTo>
                      <a:pt x="8682" y="1"/>
                    </a:moveTo>
                    <a:cubicBezTo>
                      <a:pt x="8149" y="1"/>
                      <a:pt x="7716" y="434"/>
                      <a:pt x="7716" y="967"/>
                    </a:cubicBezTo>
                    <a:lnTo>
                      <a:pt x="7716" y="7716"/>
                    </a:lnTo>
                    <a:lnTo>
                      <a:pt x="967" y="7716"/>
                    </a:lnTo>
                    <a:cubicBezTo>
                      <a:pt x="957" y="7715"/>
                      <a:pt x="947" y="7715"/>
                      <a:pt x="937" y="7715"/>
                    </a:cubicBezTo>
                    <a:cubicBezTo>
                      <a:pt x="418" y="7715"/>
                      <a:pt x="1" y="8142"/>
                      <a:pt x="1" y="8665"/>
                    </a:cubicBezTo>
                    <a:lnTo>
                      <a:pt x="1" y="13498"/>
                    </a:lnTo>
                    <a:cubicBezTo>
                      <a:pt x="1" y="14014"/>
                      <a:pt x="434" y="14447"/>
                      <a:pt x="967" y="14447"/>
                    </a:cubicBezTo>
                    <a:lnTo>
                      <a:pt x="7716" y="14447"/>
                    </a:lnTo>
                    <a:lnTo>
                      <a:pt x="7716" y="21196"/>
                    </a:lnTo>
                    <a:cubicBezTo>
                      <a:pt x="7716" y="21729"/>
                      <a:pt x="8149" y="22162"/>
                      <a:pt x="8682" y="22162"/>
                    </a:cubicBezTo>
                    <a:lnTo>
                      <a:pt x="13498" y="22162"/>
                    </a:lnTo>
                    <a:cubicBezTo>
                      <a:pt x="14031" y="22162"/>
                      <a:pt x="14464" y="21729"/>
                      <a:pt x="14464" y="21196"/>
                    </a:cubicBezTo>
                    <a:lnTo>
                      <a:pt x="14464" y="14447"/>
                    </a:lnTo>
                    <a:lnTo>
                      <a:pt x="21212" y="14447"/>
                    </a:lnTo>
                    <a:cubicBezTo>
                      <a:pt x="21746" y="14447"/>
                      <a:pt x="22179" y="14014"/>
                      <a:pt x="22179" y="13498"/>
                    </a:cubicBezTo>
                    <a:lnTo>
                      <a:pt x="22179" y="8665"/>
                    </a:lnTo>
                    <a:cubicBezTo>
                      <a:pt x="22179" y="8142"/>
                      <a:pt x="21762" y="7715"/>
                      <a:pt x="21242" y="7715"/>
                    </a:cubicBezTo>
                    <a:cubicBezTo>
                      <a:pt x="21232" y="7715"/>
                      <a:pt x="21222" y="7715"/>
                      <a:pt x="21212" y="7716"/>
                    </a:cubicBezTo>
                    <a:lnTo>
                      <a:pt x="14464" y="7716"/>
                    </a:lnTo>
                    <a:lnTo>
                      <a:pt x="14464" y="967"/>
                    </a:lnTo>
                    <a:cubicBezTo>
                      <a:pt x="14464" y="434"/>
                      <a:pt x="14031" y="1"/>
                      <a:pt x="13498" y="1"/>
                    </a:cubicBezTo>
                    <a:close/>
                  </a:path>
                </a:pathLst>
              </a:custGeom>
              <a:solidFill>
                <a:srgbClr val="ED3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0B1F2C">
                  <a:alpha val="11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027187" y="3780056"/>
                <a:ext cx="853522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44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66" y="7882"/>
                    </a:cubicBezTo>
                    <a:cubicBezTo>
                      <a:pt x="0" y="12664"/>
                      <a:pt x="1083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3" y="24578"/>
                    </a:cubicBezTo>
                    <a:cubicBezTo>
                      <a:pt x="23445" y="22595"/>
                      <a:pt x="26544" y="17946"/>
                      <a:pt x="26544" y="12780"/>
                    </a:cubicBezTo>
                    <a:cubicBezTo>
                      <a:pt x="26544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516381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49" y="0"/>
                      <a:pt x="2733" y="2150"/>
                      <a:pt x="1367" y="5449"/>
                    </a:cubicBezTo>
                    <a:cubicBezTo>
                      <a:pt x="0" y="8748"/>
                      <a:pt x="750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397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344911" y="4097233"/>
                <a:ext cx="218622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5" y="5824"/>
                      <a:pt x="6799" y="4664"/>
                      <a:pt x="6799" y="2916"/>
                    </a:cubicBezTo>
                    <a:cubicBezTo>
                      <a:pt x="6799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917998" y="3780056"/>
                <a:ext cx="854069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83" y="7882"/>
                    </a:cubicBezTo>
                    <a:cubicBezTo>
                      <a:pt x="0" y="12664"/>
                      <a:pt x="1100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2" y="24578"/>
                    </a:cubicBezTo>
                    <a:cubicBezTo>
                      <a:pt x="23445" y="22595"/>
                      <a:pt x="26561" y="17946"/>
                      <a:pt x="26561" y="12780"/>
                    </a:cubicBezTo>
                    <a:cubicBezTo>
                      <a:pt x="26561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05462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65" y="0"/>
                      <a:pt x="2733" y="2150"/>
                      <a:pt x="1366" y="5449"/>
                    </a:cubicBezTo>
                    <a:cubicBezTo>
                      <a:pt x="0" y="8748"/>
                      <a:pt x="767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413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235721" y="4097233"/>
                <a:ext cx="219168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6" y="5824"/>
                      <a:pt x="6804" y="4664"/>
                      <a:pt x="6815" y="2916"/>
                    </a:cubicBezTo>
                    <a:cubicBezTo>
                      <a:pt x="6815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9"/>
            <p:cNvSpPr/>
            <p:nvPr/>
          </p:nvSpPr>
          <p:spPr>
            <a:xfrm>
              <a:off x="962900" y="2853050"/>
              <a:ext cx="556925" cy="456390"/>
            </a:xfrm>
            <a:custGeom>
              <a:avLst/>
              <a:gdLst/>
              <a:ahLst/>
              <a:cxnLst/>
              <a:rect l="l" t="t" r="r" b="b"/>
              <a:pathLst>
                <a:path w="22175" h="18172" extrusionOk="0">
                  <a:moveTo>
                    <a:pt x="0" y="18172"/>
                  </a:moveTo>
                  <a:lnTo>
                    <a:pt x="22175" y="18172"/>
                  </a:lnTo>
                  <a:lnTo>
                    <a:pt x="22175" y="0"/>
                  </a:lnTo>
                  <a:lnTo>
                    <a:pt x="15090" y="0"/>
                  </a:lnTo>
                  <a:lnTo>
                    <a:pt x="69" y="15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315" y="0"/>
            <a:ext cx="5041704" cy="5019626"/>
          </a:xfrm>
          <a:prstGeom prst="rect">
            <a:avLst/>
          </a:prstGeom>
        </p:spPr>
      </p:pic>
      <p:sp>
        <p:nvSpPr>
          <p:cNvPr id="41" name="Google Shape;533;p39"/>
          <p:cNvSpPr txBox="1">
            <a:spLocks noGrp="1"/>
          </p:cNvSpPr>
          <p:nvPr>
            <p:ph type="title"/>
          </p:nvPr>
        </p:nvSpPr>
        <p:spPr>
          <a:xfrm>
            <a:off x="284559" y="25074"/>
            <a:ext cx="3107241" cy="41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Comprehension Questions </a:t>
            </a:r>
            <a:r>
              <a:rPr lang="en" sz="18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p.90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9"/>
          <p:cNvGrpSpPr/>
          <p:nvPr/>
        </p:nvGrpSpPr>
        <p:grpSpPr>
          <a:xfrm>
            <a:off x="841477" y="869913"/>
            <a:ext cx="1465547" cy="1458915"/>
            <a:chOff x="7019104" y="3218529"/>
            <a:chExt cx="1577383" cy="1570077"/>
          </a:xfrm>
        </p:grpSpPr>
        <p:sp>
          <p:nvSpPr>
            <p:cNvPr id="537" name="Google Shape;537;p39"/>
            <p:cNvSpPr/>
            <p:nvPr/>
          </p:nvSpPr>
          <p:spPr>
            <a:xfrm>
              <a:off x="7021796" y="3218529"/>
              <a:ext cx="1572576" cy="1570077"/>
            </a:xfrm>
            <a:custGeom>
              <a:avLst/>
              <a:gdLst/>
              <a:ahLst/>
              <a:cxnLst/>
              <a:rect l="l" t="t" r="r" b="b"/>
              <a:pathLst>
                <a:path w="49074" h="48996" extrusionOk="0">
                  <a:moveTo>
                    <a:pt x="37179" y="0"/>
                  </a:moveTo>
                  <a:cubicBezTo>
                    <a:pt x="36884" y="0"/>
                    <a:pt x="36592" y="113"/>
                    <a:pt x="36375" y="339"/>
                  </a:cubicBezTo>
                  <a:lnTo>
                    <a:pt x="451" y="36462"/>
                  </a:lnTo>
                  <a:cubicBezTo>
                    <a:pt x="0" y="36914"/>
                    <a:pt x="0" y="37649"/>
                    <a:pt x="451" y="38100"/>
                  </a:cubicBezTo>
                  <a:lnTo>
                    <a:pt x="11061" y="48660"/>
                  </a:lnTo>
                  <a:cubicBezTo>
                    <a:pt x="11285" y="48883"/>
                    <a:pt x="11578" y="48996"/>
                    <a:pt x="11872" y="48996"/>
                  </a:cubicBezTo>
                  <a:cubicBezTo>
                    <a:pt x="12171" y="48996"/>
                    <a:pt x="12471" y="48879"/>
                    <a:pt x="12699" y="48643"/>
                  </a:cubicBezTo>
                  <a:lnTo>
                    <a:pt x="48622" y="12519"/>
                  </a:lnTo>
                  <a:cubicBezTo>
                    <a:pt x="49073" y="12068"/>
                    <a:pt x="49073" y="11333"/>
                    <a:pt x="48605" y="10882"/>
                  </a:cubicBezTo>
                  <a:lnTo>
                    <a:pt x="37995" y="339"/>
                  </a:lnTo>
                  <a:cubicBezTo>
                    <a:pt x="37770" y="113"/>
                    <a:pt x="37473" y="0"/>
                    <a:pt x="37179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7502054" y="3701671"/>
              <a:ext cx="611483" cy="603536"/>
            </a:xfrm>
            <a:custGeom>
              <a:avLst/>
              <a:gdLst/>
              <a:ahLst/>
              <a:cxnLst/>
              <a:rect l="l" t="t" r="r" b="b"/>
              <a:pathLst>
                <a:path w="19082" h="18834" extrusionOk="0">
                  <a:moveTo>
                    <a:pt x="10929" y="1"/>
                  </a:moveTo>
                  <a:cubicBezTo>
                    <a:pt x="10677" y="1"/>
                    <a:pt x="10436" y="89"/>
                    <a:pt x="10260" y="266"/>
                  </a:cubicBezTo>
                  <a:lnTo>
                    <a:pt x="402" y="10191"/>
                  </a:lnTo>
                  <a:cubicBezTo>
                    <a:pt x="1" y="10575"/>
                    <a:pt x="51" y="11260"/>
                    <a:pt x="519" y="11711"/>
                  </a:cubicBezTo>
                  <a:lnTo>
                    <a:pt x="7302" y="18461"/>
                  </a:lnTo>
                  <a:cubicBezTo>
                    <a:pt x="7548" y="18707"/>
                    <a:pt x="7862" y="18834"/>
                    <a:pt x="8160" y="18834"/>
                  </a:cubicBezTo>
                  <a:cubicBezTo>
                    <a:pt x="8410" y="18834"/>
                    <a:pt x="8648" y="18745"/>
                    <a:pt x="8823" y="18562"/>
                  </a:cubicBezTo>
                  <a:lnTo>
                    <a:pt x="18681" y="8637"/>
                  </a:lnTo>
                  <a:cubicBezTo>
                    <a:pt x="19082" y="8253"/>
                    <a:pt x="19032" y="7568"/>
                    <a:pt x="18581" y="7116"/>
                  </a:cubicBezTo>
                  <a:lnTo>
                    <a:pt x="11780" y="366"/>
                  </a:lnTo>
                  <a:cubicBezTo>
                    <a:pt x="11537" y="123"/>
                    <a:pt x="11225" y="1"/>
                    <a:pt x="1092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8131194" y="3500973"/>
              <a:ext cx="61590" cy="58578"/>
            </a:xfrm>
            <a:custGeom>
              <a:avLst/>
              <a:gdLst/>
              <a:ahLst/>
              <a:cxnLst/>
              <a:rect l="l" t="t" r="r" b="b"/>
              <a:pathLst>
                <a:path w="1922" h="1828" extrusionOk="0">
                  <a:moveTo>
                    <a:pt x="928" y="1"/>
                  </a:moveTo>
                  <a:cubicBezTo>
                    <a:pt x="457" y="1"/>
                    <a:pt x="0" y="369"/>
                    <a:pt x="0" y="915"/>
                  </a:cubicBezTo>
                  <a:cubicBezTo>
                    <a:pt x="11" y="1465"/>
                    <a:pt x="453" y="1827"/>
                    <a:pt x="914" y="1827"/>
                  </a:cubicBezTo>
                  <a:cubicBezTo>
                    <a:pt x="1139" y="1827"/>
                    <a:pt x="1368" y="1741"/>
                    <a:pt x="1554" y="1550"/>
                  </a:cubicBezTo>
                  <a:cubicBezTo>
                    <a:pt x="1922" y="1199"/>
                    <a:pt x="1922" y="614"/>
                    <a:pt x="1554" y="263"/>
                  </a:cubicBezTo>
                  <a:cubicBezTo>
                    <a:pt x="1373" y="82"/>
                    <a:pt x="1149" y="1"/>
                    <a:pt x="92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8249696" y="3618771"/>
              <a:ext cx="61430" cy="58450"/>
            </a:xfrm>
            <a:custGeom>
              <a:avLst/>
              <a:gdLst/>
              <a:ahLst/>
              <a:cxnLst/>
              <a:rect l="l" t="t" r="r" b="b"/>
              <a:pathLst>
                <a:path w="1917" h="1824" extrusionOk="0">
                  <a:moveTo>
                    <a:pt x="923" y="1"/>
                  </a:moveTo>
                  <a:cubicBezTo>
                    <a:pt x="453" y="1"/>
                    <a:pt x="0" y="369"/>
                    <a:pt x="12" y="915"/>
                  </a:cubicBezTo>
                  <a:cubicBezTo>
                    <a:pt x="12" y="1457"/>
                    <a:pt x="454" y="1823"/>
                    <a:pt x="922" y="1823"/>
                  </a:cubicBezTo>
                  <a:cubicBezTo>
                    <a:pt x="1146" y="1823"/>
                    <a:pt x="1376" y="1739"/>
                    <a:pt x="1565" y="1550"/>
                  </a:cubicBezTo>
                  <a:cubicBezTo>
                    <a:pt x="1916" y="1199"/>
                    <a:pt x="1916" y="614"/>
                    <a:pt x="1549" y="263"/>
                  </a:cubicBezTo>
                  <a:cubicBezTo>
                    <a:pt x="1367" y="82"/>
                    <a:pt x="1143" y="1"/>
                    <a:pt x="92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8108698" y="3642516"/>
              <a:ext cx="61078" cy="58386"/>
            </a:xfrm>
            <a:custGeom>
              <a:avLst/>
              <a:gdLst/>
              <a:ahLst/>
              <a:cxnLst/>
              <a:rect l="l" t="t" r="r" b="b"/>
              <a:pathLst>
                <a:path w="1906" h="1822" extrusionOk="0">
                  <a:moveTo>
                    <a:pt x="906" y="0"/>
                  </a:moveTo>
                  <a:cubicBezTo>
                    <a:pt x="443" y="0"/>
                    <a:pt x="0" y="367"/>
                    <a:pt x="0" y="909"/>
                  </a:cubicBezTo>
                  <a:cubicBezTo>
                    <a:pt x="0" y="1459"/>
                    <a:pt x="446" y="1821"/>
                    <a:pt x="911" y="1821"/>
                  </a:cubicBezTo>
                  <a:cubicBezTo>
                    <a:pt x="1137" y="1821"/>
                    <a:pt x="1368" y="1735"/>
                    <a:pt x="1554" y="1544"/>
                  </a:cubicBezTo>
                  <a:cubicBezTo>
                    <a:pt x="1905" y="1193"/>
                    <a:pt x="1905" y="625"/>
                    <a:pt x="1538" y="274"/>
                  </a:cubicBezTo>
                  <a:cubicBezTo>
                    <a:pt x="1354" y="84"/>
                    <a:pt x="1127" y="0"/>
                    <a:pt x="9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422807" y="4447486"/>
              <a:ext cx="61623" cy="58322"/>
            </a:xfrm>
            <a:custGeom>
              <a:avLst/>
              <a:gdLst/>
              <a:ahLst/>
              <a:cxnLst/>
              <a:rect l="l" t="t" r="r" b="b"/>
              <a:pathLst>
                <a:path w="1923" h="1820" extrusionOk="0">
                  <a:moveTo>
                    <a:pt x="1004" y="1"/>
                  </a:moveTo>
                  <a:cubicBezTo>
                    <a:pt x="780" y="1"/>
                    <a:pt x="552" y="83"/>
                    <a:pt x="368" y="267"/>
                  </a:cubicBezTo>
                  <a:cubicBezTo>
                    <a:pt x="1" y="618"/>
                    <a:pt x="17" y="1203"/>
                    <a:pt x="368" y="1553"/>
                  </a:cubicBezTo>
                  <a:cubicBezTo>
                    <a:pt x="552" y="1737"/>
                    <a:pt x="779" y="1819"/>
                    <a:pt x="1002" y="1819"/>
                  </a:cubicBezTo>
                  <a:cubicBezTo>
                    <a:pt x="1470" y="1819"/>
                    <a:pt x="1922" y="1456"/>
                    <a:pt x="1922" y="902"/>
                  </a:cubicBezTo>
                  <a:cubicBezTo>
                    <a:pt x="1922" y="360"/>
                    <a:pt x="1472" y="1"/>
                    <a:pt x="100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7304497" y="4329689"/>
              <a:ext cx="61590" cy="58322"/>
            </a:xfrm>
            <a:custGeom>
              <a:avLst/>
              <a:gdLst/>
              <a:ahLst/>
              <a:cxnLst/>
              <a:rect l="l" t="t" r="r" b="b"/>
              <a:pathLst>
                <a:path w="1922" h="1820" extrusionOk="0">
                  <a:moveTo>
                    <a:pt x="1000" y="1"/>
                  </a:moveTo>
                  <a:cubicBezTo>
                    <a:pt x="778" y="1"/>
                    <a:pt x="552" y="83"/>
                    <a:pt x="368" y="267"/>
                  </a:cubicBezTo>
                  <a:cubicBezTo>
                    <a:pt x="0" y="618"/>
                    <a:pt x="0" y="1203"/>
                    <a:pt x="368" y="1554"/>
                  </a:cubicBezTo>
                  <a:cubicBezTo>
                    <a:pt x="551" y="1737"/>
                    <a:pt x="778" y="1819"/>
                    <a:pt x="1001" y="1819"/>
                  </a:cubicBezTo>
                  <a:cubicBezTo>
                    <a:pt x="1469" y="1819"/>
                    <a:pt x="1922" y="1456"/>
                    <a:pt x="1922" y="902"/>
                  </a:cubicBezTo>
                  <a:cubicBezTo>
                    <a:pt x="1910" y="360"/>
                    <a:pt x="1464" y="1"/>
                    <a:pt x="100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445847" y="4305911"/>
              <a:ext cx="61430" cy="58418"/>
            </a:xfrm>
            <a:custGeom>
              <a:avLst/>
              <a:gdLst/>
              <a:ahLst/>
              <a:cxnLst/>
              <a:rect l="l" t="t" r="r" b="b"/>
              <a:pathLst>
                <a:path w="1917" h="1823" extrusionOk="0">
                  <a:moveTo>
                    <a:pt x="1000" y="0"/>
                  </a:moveTo>
                  <a:cubicBezTo>
                    <a:pt x="778" y="0"/>
                    <a:pt x="552" y="84"/>
                    <a:pt x="368" y="274"/>
                  </a:cubicBezTo>
                  <a:cubicBezTo>
                    <a:pt x="0" y="625"/>
                    <a:pt x="0" y="1210"/>
                    <a:pt x="368" y="1560"/>
                  </a:cubicBezTo>
                  <a:cubicBezTo>
                    <a:pt x="549" y="1742"/>
                    <a:pt x="773" y="1823"/>
                    <a:pt x="993" y="1823"/>
                  </a:cubicBezTo>
                  <a:cubicBezTo>
                    <a:pt x="1463" y="1823"/>
                    <a:pt x="1916" y="1455"/>
                    <a:pt x="1905" y="909"/>
                  </a:cubicBezTo>
                  <a:cubicBezTo>
                    <a:pt x="1905" y="367"/>
                    <a:pt x="1462" y="0"/>
                    <a:pt x="10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19104" y="3220676"/>
              <a:ext cx="1577383" cy="1565334"/>
            </a:xfrm>
            <a:custGeom>
              <a:avLst/>
              <a:gdLst/>
              <a:ahLst/>
              <a:cxnLst/>
              <a:rect l="l" t="t" r="r" b="b"/>
              <a:pathLst>
                <a:path w="49224" h="48848" extrusionOk="0">
                  <a:moveTo>
                    <a:pt x="11822" y="0"/>
                  </a:moveTo>
                  <a:cubicBezTo>
                    <a:pt x="11529" y="0"/>
                    <a:pt x="11237" y="113"/>
                    <a:pt x="11011" y="339"/>
                  </a:cubicBezTo>
                  <a:lnTo>
                    <a:pt x="452" y="10948"/>
                  </a:lnTo>
                  <a:cubicBezTo>
                    <a:pt x="1" y="11416"/>
                    <a:pt x="1" y="12135"/>
                    <a:pt x="452" y="12586"/>
                  </a:cubicBezTo>
                  <a:lnTo>
                    <a:pt x="36592" y="48509"/>
                  </a:lnTo>
                  <a:cubicBezTo>
                    <a:pt x="36818" y="48735"/>
                    <a:pt x="37114" y="48848"/>
                    <a:pt x="37411" y="48848"/>
                  </a:cubicBezTo>
                  <a:cubicBezTo>
                    <a:pt x="37708" y="48848"/>
                    <a:pt x="38004" y="48735"/>
                    <a:pt x="38230" y="48509"/>
                  </a:cubicBezTo>
                  <a:lnTo>
                    <a:pt x="48773" y="37899"/>
                  </a:lnTo>
                  <a:cubicBezTo>
                    <a:pt x="49224" y="37448"/>
                    <a:pt x="49224" y="36713"/>
                    <a:pt x="48773" y="36262"/>
                  </a:cubicBezTo>
                  <a:lnTo>
                    <a:pt x="12632" y="339"/>
                  </a:lnTo>
                  <a:cubicBezTo>
                    <a:pt x="12407" y="113"/>
                    <a:pt x="12114" y="0"/>
                    <a:pt x="11822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7502054" y="3701895"/>
              <a:ext cx="611483" cy="602863"/>
            </a:xfrm>
            <a:custGeom>
              <a:avLst/>
              <a:gdLst/>
              <a:ahLst/>
              <a:cxnLst/>
              <a:rect l="l" t="t" r="r" b="b"/>
              <a:pathLst>
                <a:path w="19082" h="18813" extrusionOk="0">
                  <a:moveTo>
                    <a:pt x="8113" y="1"/>
                  </a:moveTo>
                  <a:cubicBezTo>
                    <a:pt x="7814" y="1"/>
                    <a:pt x="7500" y="128"/>
                    <a:pt x="7252" y="376"/>
                  </a:cubicBezTo>
                  <a:lnTo>
                    <a:pt x="502" y="7160"/>
                  </a:lnTo>
                  <a:cubicBezTo>
                    <a:pt x="51" y="7611"/>
                    <a:pt x="1" y="8296"/>
                    <a:pt x="402" y="8697"/>
                  </a:cubicBezTo>
                  <a:lnTo>
                    <a:pt x="10310" y="18555"/>
                  </a:lnTo>
                  <a:cubicBezTo>
                    <a:pt x="10490" y="18728"/>
                    <a:pt x="10728" y="18813"/>
                    <a:pt x="10977" y="18813"/>
                  </a:cubicBezTo>
                  <a:cubicBezTo>
                    <a:pt x="11280" y="18813"/>
                    <a:pt x="11599" y="18686"/>
                    <a:pt x="11847" y="18438"/>
                  </a:cubicBezTo>
                  <a:lnTo>
                    <a:pt x="18581" y="11654"/>
                  </a:lnTo>
                  <a:cubicBezTo>
                    <a:pt x="19032" y="11203"/>
                    <a:pt x="19082" y="10518"/>
                    <a:pt x="18698" y="10117"/>
                  </a:cubicBezTo>
                  <a:lnTo>
                    <a:pt x="8773" y="259"/>
                  </a:lnTo>
                  <a:cubicBezTo>
                    <a:pt x="8592" y="86"/>
                    <a:pt x="8358" y="1"/>
                    <a:pt x="811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8242005" y="432699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0"/>
                  </a:moveTo>
                  <a:cubicBezTo>
                    <a:pt x="402" y="0"/>
                    <a:pt x="1" y="986"/>
                    <a:pt x="586" y="1554"/>
                  </a:cubicBezTo>
                  <a:cubicBezTo>
                    <a:pt x="761" y="1729"/>
                    <a:pt x="991" y="1817"/>
                    <a:pt x="1221" y="1817"/>
                  </a:cubicBezTo>
                  <a:cubicBezTo>
                    <a:pt x="1450" y="1817"/>
                    <a:pt x="1680" y="1729"/>
                    <a:pt x="1856" y="1554"/>
                  </a:cubicBezTo>
                  <a:cubicBezTo>
                    <a:pt x="2440" y="986"/>
                    <a:pt x="2023" y="0"/>
                    <a:pt x="122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8124240" y="4445307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0" y="1"/>
                  </a:moveTo>
                  <a:cubicBezTo>
                    <a:pt x="401" y="1"/>
                    <a:pt x="0" y="987"/>
                    <a:pt x="585" y="1555"/>
                  </a:cubicBezTo>
                  <a:cubicBezTo>
                    <a:pt x="760" y="1730"/>
                    <a:pt x="990" y="1818"/>
                    <a:pt x="1222" y="1818"/>
                  </a:cubicBezTo>
                  <a:cubicBezTo>
                    <a:pt x="1454" y="1818"/>
                    <a:pt x="1688" y="1730"/>
                    <a:pt x="1871" y="1555"/>
                  </a:cubicBezTo>
                  <a:cubicBezTo>
                    <a:pt x="2439" y="987"/>
                    <a:pt x="2022" y="1"/>
                    <a:pt x="122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8100655" y="4303957"/>
              <a:ext cx="78222" cy="58258"/>
            </a:xfrm>
            <a:custGeom>
              <a:avLst/>
              <a:gdLst/>
              <a:ahLst/>
              <a:cxnLst/>
              <a:rect l="l" t="t" r="r" b="b"/>
              <a:pathLst>
                <a:path w="2441" h="1818" extrusionOk="0">
                  <a:moveTo>
                    <a:pt x="1221" y="1"/>
                  </a:moveTo>
                  <a:cubicBezTo>
                    <a:pt x="402" y="1"/>
                    <a:pt x="1" y="986"/>
                    <a:pt x="586" y="1555"/>
                  </a:cubicBezTo>
                  <a:cubicBezTo>
                    <a:pt x="761" y="1730"/>
                    <a:pt x="991" y="1818"/>
                    <a:pt x="1221" y="1818"/>
                  </a:cubicBezTo>
                  <a:cubicBezTo>
                    <a:pt x="1450" y="1818"/>
                    <a:pt x="1680" y="1730"/>
                    <a:pt x="1855" y="1555"/>
                  </a:cubicBezTo>
                  <a:cubicBezTo>
                    <a:pt x="2440" y="986"/>
                    <a:pt x="2023" y="1"/>
                    <a:pt x="122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295909" y="3621430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06" y="0"/>
                  </a:moveTo>
                  <a:cubicBezTo>
                    <a:pt x="974" y="0"/>
                    <a:pt x="744" y="88"/>
                    <a:pt x="569" y="264"/>
                  </a:cubicBezTo>
                  <a:cubicBezTo>
                    <a:pt x="1" y="848"/>
                    <a:pt x="402" y="1818"/>
                    <a:pt x="1204" y="1818"/>
                  </a:cubicBezTo>
                  <a:cubicBezTo>
                    <a:pt x="2023" y="1818"/>
                    <a:pt x="2424" y="832"/>
                    <a:pt x="1855" y="264"/>
                  </a:cubicBezTo>
                  <a:cubicBezTo>
                    <a:pt x="1672" y="88"/>
                    <a:pt x="1438" y="0"/>
                    <a:pt x="12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413194" y="3503088"/>
              <a:ext cx="78190" cy="58258"/>
            </a:xfrm>
            <a:custGeom>
              <a:avLst/>
              <a:gdLst/>
              <a:ahLst/>
              <a:cxnLst/>
              <a:rect l="l" t="t" r="r" b="b"/>
              <a:pathLst>
                <a:path w="2440" h="1818" extrusionOk="0">
                  <a:moveTo>
                    <a:pt x="1222" y="1"/>
                  </a:moveTo>
                  <a:cubicBezTo>
                    <a:pt x="990" y="1"/>
                    <a:pt x="760" y="89"/>
                    <a:pt x="585" y="264"/>
                  </a:cubicBezTo>
                  <a:cubicBezTo>
                    <a:pt x="0" y="849"/>
                    <a:pt x="418" y="1818"/>
                    <a:pt x="1236" y="1818"/>
                  </a:cubicBezTo>
                  <a:cubicBezTo>
                    <a:pt x="2038" y="1818"/>
                    <a:pt x="2439" y="832"/>
                    <a:pt x="1871" y="264"/>
                  </a:cubicBezTo>
                  <a:cubicBezTo>
                    <a:pt x="1688" y="89"/>
                    <a:pt x="1454" y="1"/>
                    <a:pt x="122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437259" y="3644439"/>
              <a:ext cx="77677" cy="58258"/>
            </a:xfrm>
            <a:custGeom>
              <a:avLst/>
              <a:gdLst/>
              <a:ahLst/>
              <a:cxnLst/>
              <a:rect l="l" t="t" r="r" b="b"/>
              <a:pathLst>
                <a:path w="2424" h="1818" extrusionOk="0">
                  <a:moveTo>
                    <a:pt x="1212" y="1"/>
                  </a:moveTo>
                  <a:cubicBezTo>
                    <a:pt x="978" y="1"/>
                    <a:pt x="744" y="89"/>
                    <a:pt x="569" y="264"/>
                  </a:cubicBezTo>
                  <a:cubicBezTo>
                    <a:pt x="1" y="849"/>
                    <a:pt x="402" y="1818"/>
                    <a:pt x="1221" y="1818"/>
                  </a:cubicBezTo>
                  <a:cubicBezTo>
                    <a:pt x="2023" y="1818"/>
                    <a:pt x="2424" y="832"/>
                    <a:pt x="1856" y="264"/>
                  </a:cubicBezTo>
                  <a:cubicBezTo>
                    <a:pt x="1680" y="89"/>
                    <a:pt x="1446" y="1"/>
                    <a:pt x="121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-276659" y="2403507"/>
            <a:ext cx="3481228" cy="2303176"/>
            <a:chOff x="720000" y="2258601"/>
            <a:chExt cx="3481228" cy="2303176"/>
          </a:xfrm>
        </p:grpSpPr>
        <p:grpSp>
          <p:nvGrpSpPr>
            <p:cNvPr id="554" name="Google Shape;554;p39"/>
            <p:cNvGrpSpPr/>
            <p:nvPr/>
          </p:nvGrpSpPr>
          <p:grpSpPr>
            <a:xfrm>
              <a:off x="720000" y="2258601"/>
              <a:ext cx="3481228" cy="2303176"/>
              <a:chOff x="4439941" y="2113720"/>
              <a:chExt cx="3760238" cy="2487768"/>
            </a:xfrm>
          </p:grpSpPr>
          <p:sp>
            <p:nvSpPr>
              <p:cNvPr id="555" name="Google Shape;555;p39"/>
              <p:cNvSpPr/>
              <p:nvPr/>
            </p:nvSpPr>
            <p:spPr>
              <a:xfrm>
                <a:off x="4518174" y="2560578"/>
                <a:ext cx="920533" cy="1660999"/>
              </a:xfrm>
              <a:custGeom>
                <a:avLst/>
                <a:gdLst/>
                <a:ahLst/>
                <a:cxnLst/>
                <a:rect l="l" t="t" r="r" b="b"/>
                <a:pathLst>
                  <a:path w="28628" h="51656" extrusionOk="0">
                    <a:moveTo>
                      <a:pt x="24262" y="6099"/>
                    </a:moveTo>
                    <a:lnTo>
                      <a:pt x="24262" y="21279"/>
                    </a:lnTo>
                    <a:lnTo>
                      <a:pt x="5849" y="21279"/>
                    </a:lnTo>
                    <a:lnTo>
                      <a:pt x="5849" y="19513"/>
                    </a:lnTo>
                    <a:cubicBezTo>
                      <a:pt x="5949" y="19046"/>
                      <a:pt x="6132" y="18596"/>
                      <a:pt x="6382" y="18196"/>
                    </a:cubicBezTo>
                    <a:lnTo>
                      <a:pt x="17946" y="6632"/>
                    </a:lnTo>
                    <a:cubicBezTo>
                      <a:pt x="18330" y="6333"/>
                      <a:pt x="18780" y="6149"/>
                      <a:pt x="19263" y="6099"/>
                    </a:cubicBezTo>
                    <a:close/>
                    <a:moveTo>
                      <a:pt x="19129" y="1"/>
                    </a:moveTo>
                    <a:cubicBezTo>
                      <a:pt x="17946" y="34"/>
                      <a:pt x="16780" y="301"/>
                      <a:pt x="15697" y="767"/>
                    </a:cubicBezTo>
                    <a:cubicBezTo>
                      <a:pt x="14580" y="1200"/>
                      <a:pt x="13547" y="1834"/>
                      <a:pt x="12681" y="2667"/>
                    </a:cubicBezTo>
                    <a:lnTo>
                      <a:pt x="2667" y="12931"/>
                    </a:lnTo>
                    <a:cubicBezTo>
                      <a:pt x="1850" y="13797"/>
                      <a:pt x="1200" y="14831"/>
                      <a:pt x="784" y="15947"/>
                    </a:cubicBezTo>
                    <a:cubicBezTo>
                      <a:pt x="300" y="17030"/>
                      <a:pt x="34" y="18196"/>
                      <a:pt x="1" y="19396"/>
                    </a:cubicBezTo>
                    <a:lnTo>
                      <a:pt x="1" y="50705"/>
                    </a:lnTo>
                    <a:lnTo>
                      <a:pt x="5849" y="50705"/>
                    </a:lnTo>
                    <a:lnTo>
                      <a:pt x="5849" y="51655"/>
                    </a:lnTo>
                    <a:lnTo>
                      <a:pt x="28627" y="51655"/>
                    </a:lnTo>
                    <a:lnTo>
                      <a:pt x="28627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4984839" y="3436609"/>
                <a:ext cx="321518" cy="64310"/>
              </a:xfrm>
              <a:custGeom>
                <a:avLst/>
                <a:gdLst/>
                <a:ahLst/>
                <a:cxnLst/>
                <a:rect l="l" t="t" r="r" b="b"/>
                <a:pathLst>
                  <a:path w="9999" h="2000" extrusionOk="0">
                    <a:moveTo>
                      <a:pt x="1334" y="0"/>
                    </a:moveTo>
                    <a:cubicBezTo>
                      <a:pt x="1" y="0"/>
                      <a:pt x="1" y="2000"/>
                      <a:pt x="1334" y="2000"/>
                    </a:cubicBezTo>
                    <a:lnTo>
                      <a:pt x="8999" y="2000"/>
                    </a:lnTo>
                    <a:cubicBezTo>
                      <a:pt x="9549" y="2000"/>
                      <a:pt x="9998" y="1550"/>
                      <a:pt x="9998" y="1000"/>
                    </a:cubicBezTo>
                    <a:cubicBezTo>
                      <a:pt x="9998" y="450"/>
                      <a:pt x="9549" y="0"/>
                      <a:pt x="89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avLst/>
                <a:gdLst/>
                <a:ahLst/>
                <a:cxnLst/>
                <a:rect l="l" t="t" r="r" b="b"/>
                <a:pathLst>
                  <a:path w="83532" h="65553" extrusionOk="0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FFFFFF">
                  <a:alpha val="45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071968" y="2475914"/>
                <a:ext cx="1290219" cy="1240958"/>
              </a:xfrm>
              <a:custGeom>
                <a:avLst/>
                <a:gdLst/>
                <a:ahLst/>
                <a:cxnLst/>
                <a:rect l="l" t="t" r="r" b="b"/>
                <a:pathLst>
                  <a:path w="40125" h="38593" extrusionOk="0">
                    <a:moveTo>
                      <a:pt x="20829" y="1"/>
                    </a:moveTo>
                    <a:cubicBezTo>
                      <a:pt x="13014" y="1"/>
                      <a:pt x="5983" y="4700"/>
                      <a:pt x="3000" y="11915"/>
                    </a:cubicBezTo>
                    <a:cubicBezTo>
                      <a:pt x="1" y="19113"/>
                      <a:pt x="1667" y="27428"/>
                      <a:pt x="7182" y="32943"/>
                    </a:cubicBezTo>
                    <a:cubicBezTo>
                      <a:pt x="10872" y="36633"/>
                      <a:pt x="15807" y="38593"/>
                      <a:pt x="20830" y="38593"/>
                    </a:cubicBezTo>
                    <a:cubicBezTo>
                      <a:pt x="23316" y="38593"/>
                      <a:pt x="25822" y="38113"/>
                      <a:pt x="28211" y="37126"/>
                    </a:cubicBezTo>
                    <a:cubicBezTo>
                      <a:pt x="35426" y="34143"/>
                      <a:pt x="40125" y="27095"/>
                      <a:pt x="40125" y="19296"/>
                    </a:cubicBezTo>
                    <a:cubicBezTo>
                      <a:pt x="40125" y="8632"/>
                      <a:pt x="31477" y="1"/>
                      <a:pt x="20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384868" y="2740067"/>
                <a:ext cx="713166" cy="712651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22163" extrusionOk="0">
                    <a:moveTo>
                      <a:pt x="8682" y="1"/>
                    </a:moveTo>
                    <a:cubicBezTo>
                      <a:pt x="8149" y="1"/>
                      <a:pt x="7716" y="434"/>
                      <a:pt x="7716" y="967"/>
                    </a:cubicBezTo>
                    <a:lnTo>
                      <a:pt x="7716" y="7716"/>
                    </a:lnTo>
                    <a:lnTo>
                      <a:pt x="967" y="7716"/>
                    </a:lnTo>
                    <a:cubicBezTo>
                      <a:pt x="957" y="7715"/>
                      <a:pt x="947" y="7715"/>
                      <a:pt x="937" y="7715"/>
                    </a:cubicBezTo>
                    <a:cubicBezTo>
                      <a:pt x="418" y="7715"/>
                      <a:pt x="1" y="8142"/>
                      <a:pt x="1" y="8665"/>
                    </a:cubicBezTo>
                    <a:lnTo>
                      <a:pt x="1" y="13498"/>
                    </a:lnTo>
                    <a:cubicBezTo>
                      <a:pt x="1" y="14014"/>
                      <a:pt x="434" y="14447"/>
                      <a:pt x="967" y="14447"/>
                    </a:cubicBezTo>
                    <a:lnTo>
                      <a:pt x="7716" y="14447"/>
                    </a:lnTo>
                    <a:lnTo>
                      <a:pt x="7716" y="21196"/>
                    </a:lnTo>
                    <a:cubicBezTo>
                      <a:pt x="7716" y="21729"/>
                      <a:pt x="8149" y="22162"/>
                      <a:pt x="8682" y="22162"/>
                    </a:cubicBezTo>
                    <a:lnTo>
                      <a:pt x="13498" y="22162"/>
                    </a:lnTo>
                    <a:cubicBezTo>
                      <a:pt x="14031" y="22162"/>
                      <a:pt x="14464" y="21729"/>
                      <a:pt x="14464" y="21196"/>
                    </a:cubicBezTo>
                    <a:lnTo>
                      <a:pt x="14464" y="14447"/>
                    </a:lnTo>
                    <a:lnTo>
                      <a:pt x="21212" y="14447"/>
                    </a:lnTo>
                    <a:cubicBezTo>
                      <a:pt x="21746" y="14447"/>
                      <a:pt x="22179" y="14014"/>
                      <a:pt x="22179" y="13498"/>
                    </a:cubicBezTo>
                    <a:lnTo>
                      <a:pt x="22179" y="8665"/>
                    </a:lnTo>
                    <a:cubicBezTo>
                      <a:pt x="22179" y="8142"/>
                      <a:pt x="21762" y="7715"/>
                      <a:pt x="21242" y="7715"/>
                    </a:cubicBezTo>
                    <a:cubicBezTo>
                      <a:pt x="21232" y="7715"/>
                      <a:pt x="21222" y="7715"/>
                      <a:pt x="21212" y="7716"/>
                    </a:cubicBezTo>
                    <a:lnTo>
                      <a:pt x="14464" y="7716"/>
                    </a:lnTo>
                    <a:lnTo>
                      <a:pt x="14464" y="967"/>
                    </a:lnTo>
                    <a:cubicBezTo>
                      <a:pt x="14464" y="434"/>
                      <a:pt x="14031" y="1"/>
                      <a:pt x="13498" y="1"/>
                    </a:cubicBezTo>
                    <a:close/>
                  </a:path>
                </a:pathLst>
              </a:custGeom>
              <a:solidFill>
                <a:srgbClr val="ED3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avLst/>
                <a:gdLst/>
                <a:ahLst/>
                <a:cxnLst/>
                <a:rect l="l" t="t" r="r" b="b"/>
                <a:pathLst>
                  <a:path w="116941" h="3800" extrusionOk="0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0B1F2C">
                  <a:alpha val="11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027187" y="3780056"/>
                <a:ext cx="853522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44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66" y="7882"/>
                    </a:cubicBezTo>
                    <a:cubicBezTo>
                      <a:pt x="0" y="12664"/>
                      <a:pt x="1083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3" y="24578"/>
                    </a:cubicBezTo>
                    <a:cubicBezTo>
                      <a:pt x="23445" y="22595"/>
                      <a:pt x="26544" y="17946"/>
                      <a:pt x="26544" y="12780"/>
                    </a:cubicBezTo>
                    <a:cubicBezTo>
                      <a:pt x="26544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516381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49" y="0"/>
                      <a:pt x="2733" y="2150"/>
                      <a:pt x="1367" y="5449"/>
                    </a:cubicBezTo>
                    <a:cubicBezTo>
                      <a:pt x="0" y="8748"/>
                      <a:pt x="750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397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344911" y="4097233"/>
                <a:ext cx="218622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5" y="5824"/>
                      <a:pt x="6799" y="4664"/>
                      <a:pt x="6799" y="2916"/>
                    </a:cubicBezTo>
                    <a:cubicBezTo>
                      <a:pt x="6799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917998" y="3780056"/>
                <a:ext cx="854069" cy="821432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5546" extrusionOk="0">
                    <a:moveTo>
                      <a:pt x="13780" y="0"/>
                    </a:moveTo>
                    <a:cubicBezTo>
                      <a:pt x="8615" y="0"/>
                      <a:pt x="3949" y="3116"/>
                      <a:pt x="1983" y="7882"/>
                    </a:cubicBezTo>
                    <a:cubicBezTo>
                      <a:pt x="0" y="12664"/>
                      <a:pt x="1100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2" y="24578"/>
                    </a:cubicBezTo>
                    <a:cubicBezTo>
                      <a:pt x="23445" y="22595"/>
                      <a:pt x="26561" y="17946"/>
                      <a:pt x="26561" y="12780"/>
                    </a:cubicBezTo>
                    <a:cubicBezTo>
                      <a:pt x="26561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054624" y="3907036"/>
                <a:ext cx="590462" cy="567632"/>
              </a:xfrm>
              <a:custGeom>
                <a:avLst/>
                <a:gdLst/>
                <a:ahLst/>
                <a:cxnLst/>
                <a:rect l="l" t="t" r="r" b="b"/>
                <a:pathLst>
                  <a:path w="18363" h="17653" extrusionOk="0">
                    <a:moveTo>
                      <a:pt x="9531" y="0"/>
                    </a:moveTo>
                    <a:cubicBezTo>
                      <a:pt x="5965" y="0"/>
                      <a:pt x="2733" y="2150"/>
                      <a:pt x="1366" y="5449"/>
                    </a:cubicBezTo>
                    <a:cubicBezTo>
                      <a:pt x="0" y="8748"/>
                      <a:pt x="767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413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235721" y="4097233"/>
                <a:ext cx="219168" cy="187271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5824" extrusionOk="0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6" y="5824"/>
                      <a:pt x="6804" y="4664"/>
                      <a:pt x="6815" y="2916"/>
                    </a:cubicBezTo>
                    <a:cubicBezTo>
                      <a:pt x="6815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9"/>
            <p:cNvSpPr/>
            <p:nvPr/>
          </p:nvSpPr>
          <p:spPr>
            <a:xfrm>
              <a:off x="962900" y="2853050"/>
              <a:ext cx="556925" cy="456390"/>
            </a:xfrm>
            <a:custGeom>
              <a:avLst/>
              <a:gdLst/>
              <a:ahLst/>
              <a:cxnLst/>
              <a:rect l="l" t="t" r="r" b="b"/>
              <a:pathLst>
                <a:path w="22175" h="18172" extrusionOk="0">
                  <a:moveTo>
                    <a:pt x="0" y="18172"/>
                  </a:moveTo>
                  <a:lnTo>
                    <a:pt x="22175" y="18172"/>
                  </a:lnTo>
                  <a:lnTo>
                    <a:pt x="22175" y="0"/>
                  </a:lnTo>
                  <a:lnTo>
                    <a:pt x="15090" y="0"/>
                  </a:lnTo>
                  <a:lnTo>
                    <a:pt x="69" y="15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315" y="0"/>
            <a:ext cx="5041704" cy="50196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1842" y="1214118"/>
            <a:ext cx="4908650" cy="32284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It’s an informational text – social studies. 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7286" y="2016528"/>
            <a:ext cx="4854129" cy="775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“D</a:t>
            </a:r>
            <a:r>
              <a:rPr lang="en-US" sz="1300" b="1" dirty="0">
                <a:solidFill>
                  <a:schemeClr val="tx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octors </a:t>
            </a: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1300" b="1" dirty="0">
                <a:solidFill>
                  <a:schemeClr val="tx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ithout </a:t>
            </a: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300" b="1" dirty="0">
                <a:solidFill>
                  <a:schemeClr val="tx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orders</a:t>
            </a: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1300" b="1" dirty="0">
                <a:solidFill>
                  <a:schemeClr val="tx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is a nonfictional text because it gives </a:t>
            </a: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information</a:t>
            </a:r>
            <a:r>
              <a:rPr lang="en-US" sz="1300" b="1" dirty="0">
                <a:solidFill>
                  <a:schemeClr val="tx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300" b="1" dirty="0" smtClean="0">
                <a:solidFill>
                  <a:schemeClr val="tx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has </a:t>
            </a:r>
            <a:r>
              <a:rPr lang="en-US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captions</a:t>
            </a:r>
            <a:r>
              <a:rPr lang="en-US" sz="1300" b="1" dirty="0">
                <a:solidFill>
                  <a:schemeClr val="tx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headings</a:t>
            </a:r>
            <a:r>
              <a:rPr lang="en-US" sz="1300" b="1" dirty="0">
                <a:solidFill>
                  <a:schemeClr val="tx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real photos</a:t>
            </a:r>
            <a:r>
              <a:rPr lang="en-US" sz="1300" b="1" dirty="0">
                <a:solidFill>
                  <a:schemeClr val="tx1"/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3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76" y="3293543"/>
            <a:ext cx="2410791" cy="16126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Some countries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don’t have enough doctors or medical supplies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when there is an emergency.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1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4301" y="3293543"/>
            <a:ext cx="2550135" cy="16389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Doctors Without Borders </a:t>
            </a: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volunteers</a:t>
            </a: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go</a:t>
            </a: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to these countries to </a:t>
            </a: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help</a:t>
            </a: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people and </a:t>
            </a:r>
            <a:r>
              <a:rPr lang="en-US" b="1" dirty="0">
                <a:solidFill>
                  <a:schemeClr val="accent3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give medical care. </a:t>
            </a:r>
            <a:endParaRPr lang="en-US" b="1" dirty="0" smtClean="0">
              <a:solidFill>
                <a:schemeClr val="accent3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100" b="1" dirty="0">
              <a:solidFill>
                <a:schemeClr val="accent3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533;p39"/>
          <p:cNvSpPr txBox="1">
            <a:spLocks noGrp="1"/>
          </p:cNvSpPr>
          <p:nvPr>
            <p:ph type="title"/>
          </p:nvPr>
        </p:nvSpPr>
        <p:spPr>
          <a:xfrm>
            <a:off x="2311674" y="6127"/>
            <a:ext cx="1173641" cy="4779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Feedback</a:t>
            </a:r>
            <a:endParaRPr sz="1400" b="1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nical Case 06-2019">
  <a:themeElements>
    <a:clrScheme name="Simple Light">
      <a:dk1>
        <a:srgbClr val="4AA276"/>
      </a:dk1>
      <a:lt1>
        <a:srgbClr val="FFFFFF"/>
      </a:lt1>
      <a:dk2>
        <a:srgbClr val="595959"/>
      </a:dk2>
      <a:lt2>
        <a:srgbClr val="EEEEEE"/>
      </a:lt2>
      <a:accent1>
        <a:srgbClr val="62C090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A2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972</Words>
  <Application>Microsoft Office PowerPoint</Application>
  <PresentationFormat>On-screen Show (16:9)</PresentationFormat>
  <Paragraphs>126</Paragraphs>
  <Slides>28</Slides>
  <Notes>20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Pompiere</vt:lpstr>
      <vt:lpstr>Calibri</vt:lpstr>
      <vt:lpstr>Roboto Condensed Light</vt:lpstr>
      <vt:lpstr>Hind</vt:lpstr>
      <vt:lpstr>Segoe Print</vt:lpstr>
      <vt:lpstr>Clinical Case 06-2019</vt:lpstr>
      <vt:lpstr>Doctors Without Borders  pp.90-95</vt:lpstr>
      <vt:lpstr>Discuss in pairs.</vt:lpstr>
      <vt:lpstr>Warm up</vt:lpstr>
      <vt:lpstr>Warm up</vt:lpstr>
      <vt:lpstr>PowerPoint Presentation</vt:lpstr>
      <vt:lpstr>PowerPoint Presentation</vt:lpstr>
      <vt:lpstr>PowerPoint Presentation</vt:lpstr>
      <vt:lpstr>Comprehension Questions p.90</vt:lpstr>
      <vt:lpstr>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Comprehension Questions p.91 </vt:lpstr>
      <vt:lpstr>Feedback</vt:lpstr>
      <vt:lpstr>What is a Tsunami?</vt:lpstr>
      <vt:lpstr>PowerPoint Presentation</vt:lpstr>
      <vt:lpstr>PowerPoint Presentation</vt:lpstr>
      <vt:lpstr>PowerPoint Presentation</vt:lpstr>
      <vt:lpstr>PowerPoint Presentation</vt:lpstr>
      <vt:lpstr>Read how Doctors Without Borders helped people in South Asia after the tsunami in 2004. The, complete the chart. </vt:lpstr>
      <vt:lpstr>Read how Doctors Without Borders helped people in South Asia after the tsunami in 2004. The, complete the chart. </vt:lpstr>
      <vt:lpstr>PowerPoint Presentation</vt:lpstr>
      <vt:lpstr>PowerPoint Presentation</vt:lpstr>
      <vt:lpstr>PowerPoint Presentation</vt:lpstr>
      <vt:lpstr>Comprehension Questions p.93 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Doctors Without Borders  pp.90-95</dc:title>
  <cp:lastModifiedBy>Diana Shaban</cp:lastModifiedBy>
  <cp:revision>87</cp:revision>
  <dcterms:modified xsi:type="dcterms:W3CDTF">2024-10-27T10:29:49Z</dcterms:modified>
</cp:coreProperties>
</file>