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319" r:id="rId4"/>
    <p:sldId id="262" r:id="rId5"/>
    <p:sldId id="263" r:id="rId6"/>
    <p:sldId id="264" r:id="rId7"/>
    <p:sldId id="265" r:id="rId8"/>
    <p:sldId id="258" r:id="rId9"/>
    <p:sldId id="260" r:id="rId10"/>
    <p:sldId id="299" r:id="rId11"/>
    <p:sldId id="300" r:id="rId12"/>
    <p:sldId id="301" r:id="rId13"/>
    <p:sldId id="259" r:id="rId14"/>
    <p:sldId id="261" r:id="rId15"/>
    <p:sldId id="269" r:id="rId16"/>
    <p:sldId id="302" r:id="rId17"/>
    <p:sldId id="303" r:id="rId18"/>
    <p:sldId id="277" r:id="rId19"/>
    <p:sldId id="267" r:id="rId20"/>
    <p:sldId id="298" r:id="rId21"/>
    <p:sldId id="268" r:id="rId22"/>
    <p:sldId id="276" r:id="rId23"/>
    <p:sldId id="271" r:id="rId24"/>
    <p:sldId id="304" r:id="rId25"/>
    <p:sldId id="273" r:id="rId26"/>
    <p:sldId id="272" r:id="rId27"/>
    <p:sldId id="295" r:id="rId28"/>
    <p:sldId id="294" r:id="rId29"/>
    <p:sldId id="311" r:id="rId30"/>
    <p:sldId id="312" r:id="rId31"/>
    <p:sldId id="314" r:id="rId32"/>
    <p:sldId id="293" r:id="rId33"/>
    <p:sldId id="296" r:id="rId34"/>
    <p:sldId id="297" r:id="rId3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11576F-233A-403F-B651-C87EEEFA9F2C}" v="4" dt="2021-10-21T00:55:15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7EF41-1CD9-4017-AE85-DEFFEC7177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B44D5F-B8E4-466B-983C-ED78A50CC707}">
      <dgm:prSet phldrT="[Text]"/>
      <dgm:spPr/>
      <dgm:t>
        <a:bodyPr/>
        <a:lstStyle/>
        <a:p>
          <a:r>
            <a:rPr lang="en-US" dirty="0"/>
            <a:t>The scientists  sort  plants ( depending on the presence of flowers , into two groups</a:t>
          </a:r>
        </a:p>
      </dgm:t>
    </dgm:pt>
    <dgm:pt modelId="{2F3C825D-B8EE-4D8F-8C84-C5FCF8E3591D}" type="parTrans" cxnId="{6E62B65B-00BE-4E96-A7D2-19AB2B78A91A}">
      <dgm:prSet/>
      <dgm:spPr/>
      <dgm:t>
        <a:bodyPr/>
        <a:lstStyle/>
        <a:p>
          <a:endParaRPr lang="en-US"/>
        </a:p>
      </dgm:t>
    </dgm:pt>
    <dgm:pt modelId="{797373A6-BBA4-4982-A8E2-C7B2EA292E50}" type="sibTrans" cxnId="{6E62B65B-00BE-4E96-A7D2-19AB2B78A91A}">
      <dgm:prSet/>
      <dgm:spPr/>
      <dgm:t>
        <a:bodyPr/>
        <a:lstStyle/>
        <a:p>
          <a:endParaRPr lang="en-US"/>
        </a:p>
      </dgm:t>
    </dgm:pt>
    <dgm:pt modelId="{8EC35BE1-D6F1-4945-A90D-6D35427E1000}">
      <dgm:prSet phldrT="[Text]"/>
      <dgm:spPr/>
      <dgm:t>
        <a:bodyPr/>
        <a:lstStyle/>
        <a:p>
          <a:r>
            <a:rPr lang="en-US" dirty="0"/>
            <a:t>Flowering plants</a:t>
          </a:r>
        </a:p>
      </dgm:t>
    </dgm:pt>
    <dgm:pt modelId="{6C2AA045-C0C6-4E2B-9D26-49869489216A}" type="parTrans" cxnId="{00891FFE-75F4-41A0-BB6B-361902E161C0}">
      <dgm:prSet/>
      <dgm:spPr/>
      <dgm:t>
        <a:bodyPr/>
        <a:lstStyle/>
        <a:p>
          <a:endParaRPr lang="en-US"/>
        </a:p>
      </dgm:t>
    </dgm:pt>
    <dgm:pt modelId="{1E76996A-B2FE-4B4C-9A4E-A742F23407FC}" type="sibTrans" cxnId="{00891FFE-75F4-41A0-BB6B-361902E161C0}">
      <dgm:prSet/>
      <dgm:spPr/>
      <dgm:t>
        <a:bodyPr/>
        <a:lstStyle/>
        <a:p>
          <a:endParaRPr lang="en-US"/>
        </a:p>
      </dgm:t>
    </dgm:pt>
    <dgm:pt modelId="{1F03034D-825F-4A90-8A5B-E27E15591CD2}">
      <dgm:prSet phldrT="[Text]"/>
      <dgm:spPr/>
      <dgm:t>
        <a:bodyPr/>
        <a:lstStyle/>
        <a:p>
          <a:r>
            <a:rPr lang="en-US" dirty="0"/>
            <a:t>-oak, apple, lemon,  roses, orchids</a:t>
          </a:r>
        </a:p>
      </dgm:t>
    </dgm:pt>
    <dgm:pt modelId="{D5B5D617-3462-4027-819B-C8C24694BFBA}" type="parTrans" cxnId="{C711EF54-8D9C-4896-9273-D4398B575BC8}">
      <dgm:prSet/>
      <dgm:spPr/>
      <dgm:t>
        <a:bodyPr/>
        <a:lstStyle/>
        <a:p>
          <a:endParaRPr lang="en-US"/>
        </a:p>
      </dgm:t>
    </dgm:pt>
    <dgm:pt modelId="{CC14FA9D-3639-4536-8360-EBD8E412452B}" type="sibTrans" cxnId="{C711EF54-8D9C-4896-9273-D4398B575BC8}">
      <dgm:prSet/>
      <dgm:spPr/>
      <dgm:t>
        <a:bodyPr/>
        <a:lstStyle/>
        <a:p>
          <a:endParaRPr lang="en-US"/>
        </a:p>
      </dgm:t>
    </dgm:pt>
    <dgm:pt modelId="{F4504C70-BF8C-4093-BC08-23F794398412}">
      <dgm:prSet phldrT="[Text]"/>
      <dgm:spPr/>
      <dgm:t>
        <a:bodyPr/>
        <a:lstStyle/>
        <a:p>
          <a:r>
            <a:rPr lang="en-US" dirty="0"/>
            <a:t>Non-flowering plants</a:t>
          </a:r>
        </a:p>
      </dgm:t>
    </dgm:pt>
    <dgm:pt modelId="{123DAE1C-3E6F-46D2-9E59-271D5EAE49EC}" type="parTrans" cxnId="{1CA0C1A4-EFCF-440F-8332-49E179AA60A5}">
      <dgm:prSet/>
      <dgm:spPr/>
      <dgm:t>
        <a:bodyPr/>
        <a:lstStyle/>
        <a:p>
          <a:endParaRPr lang="en-US"/>
        </a:p>
      </dgm:t>
    </dgm:pt>
    <dgm:pt modelId="{CEB7AEEB-9FD7-4A62-AD9A-8CD7240F61E3}" type="sibTrans" cxnId="{1CA0C1A4-EFCF-440F-8332-49E179AA60A5}">
      <dgm:prSet/>
      <dgm:spPr/>
      <dgm:t>
        <a:bodyPr/>
        <a:lstStyle/>
        <a:p>
          <a:endParaRPr lang="en-US"/>
        </a:p>
      </dgm:t>
    </dgm:pt>
    <dgm:pt modelId="{9BF309CF-DEB7-44FE-B490-0C0EF3B2A83D}">
      <dgm:prSet phldrT="[Text]"/>
      <dgm:spPr/>
      <dgm:t>
        <a:bodyPr/>
        <a:lstStyle/>
        <a:p>
          <a:r>
            <a:rPr lang="en-US" dirty="0"/>
            <a:t>Pine tree</a:t>
          </a:r>
        </a:p>
      </dgm:t>
    </dgm:pt>
    <dgm:pt modelId="{8AE61F44-C84E-4B8A-BFAA-0F660984C28A}" type="parTrans" cxnId="{8B0DC55B-42B6-4E58-B455-8A6AE7560091}">
      <dgm:prSet/>
      <dgm:spPr/>
      <dgm:t>
        <a:bodyPr/>
        <a:lstStyle/>
        <a:p>
          <a:endParaRPr lang="en-US"/>
        </a:p>
      </dgm:t>
    </dgm:pt>
    <dgm:pt modelId="{9FA352AF-C58B-48F8-9C7E-E0D2F283B00A}" type="sibTrans" cxnId="{8B0DC55B-42B6-4E58-B455-8A6AE7560091}">
      <dgm:prSet/>
      <dgm:spPr/>
      <dgm:t>
        <a:bodyPr/>
        <a:lstStyle/>
        <a:p>
          <a:endParaRPr lang="en-US"/>
        </a:p>
      </dgm:t>
    </dgm:pt>
    <dgm:pt modelId="{7BD8559F-9A18-4F3D-AF4E-600C5272AEF6}" type="pres">
      <dgm:prSet presAssocID="{8747EF41-1CD9-4017-AE85-DEFFEC7177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B9806D-5BEF-4FBB-A6C1-05D8D097F4A5}" type="pres">
      <dgm:prSet presAssocID="{36B44D5F-B8E4-466B-983C-ED78A50CC707}" presName="hierRoot1" presStyleCnt="0"/>
      <dgm:spPr/>
    </dgm:pt>
    <dgm:pt modelId="{39CD36A0-AF12-4FFD-A950-446BF08F497B}" type="pres">
      <dgm:prSet presAssocID="{36B44D5F-B8E4-466B-983C-ED78A50CC707}" presName="composite" presStyleCnt="0"/>
      <dgm:spPr/>
    </dgm:pt>
    <dgm:pt modelId="{ED5C8740-2F70-4DA0-ADC2-E76AF75CB70C}" type="pres">
      <dgm:prSet presAssocID="{36B44D5F-B8E4-466B-983C-ED78A50CC707}" presName="background" presStyleLbl="node0" presStyleIdx="0" presStyleCnt="1"/>
      <dgm:spPr/>
    </dgm:pt>
    <dgm:pt modelId="{1FDB9C2A-16F2-4C87-B519-2617A3C7857D}" type="pres">
      <dgm:prSet presAssocID="{36B44D5F-B8E4-466B-983C-ED78A50CC707}" presName="text" presStyleLbl="fgAcc0" presStyleIdx="0" presStyleCnt="1" custScaleX="388984" custLinFactNeighborX="-2016" custLinFactNeighborY="528">
        <dgm:presLayoutVars>
          <dgm:chPref val="3"/>
        </dgm:presLayoutVars>
      </dgm:prSet>
      <dgm:spPr/>
    </dgm:pt>
    <dgm:pt modelId="{DE5FBC47-FCE0-4DE2-8C27-BC76A1377350}" type="pres">
      <dgm:prSet presAssocID="{36B44D5F-B8E4-466B-983C-ED78A50CC707}" presName="hierChild2" presStyleCnt="0"/>
      <dgm:spPr/>
    </dgm:pt>
    <dgm:pt modelId="{712C1E93-4037-432D-BDB1-6D30EBA60EDC}" type="pres">
      <dgm:prSet presAssocID="{6C2AA045-C0C6-4E2B-9D26-49869489216A}" presName="Name10" presStyleLbl="parChTrans1D2" presStyleIdx="0" presStyleCnt="2"/>
      <dgm:spPr/>
    </dgm:pt>
    <dgm:pt modelId="{BEFF0E4D-C665-471E-BA29-3B07B67B4A8E}" type="pres">
      <dgm:prSet presAssocID="{8EC35BE1-D6F1-4945-A90D-6D35427E1000}" presName="hierRoot2" presStyleCnt="0"/>
      <dgm:spPr/>
    </dgm:pt>
    <dgm:pt modelId="{E3928B52-E8C4-47CA-A2E8-6889A95AA7D1}" type="pres">
      <dgm:prSet presAssocID="{8EC35BE1-D6F1-4945-A90D-6D35427E1000}" presName="composite2" presStyleCnt="0"/>
      <dgm:spPr/>
    </dgm:pt>
    <dgm:pt modelId="{4B2BE58A-4531-4099-AAF3-8F812CA046DA}" type="pres">
      <dgm:prSet presAssocID="{8EC35BE1-D6F1-4945-A90D-6D35427E1000}" presName="background2" presStyleLbl="node2" presStyleIdx="0" presStyleCnt="2"/>
      <dgm:spPr/>
    </dgm:pt>
    <dgm:pt modelId="{C3C6A0AA-47CA-455E-9C7C-77AA9E8BDCB8}" type="pres">
      <dgm:prSet presAssocID="{8EC35BE1-D6F1-4945-A90D-6D35427E1000}" presName="text2" presStyleLbl="fgAcc2" presStyleIdx="0" presStyleCnt="2">
        <dgm:presLayoutVars>
          <dgm:chPref val="3"/>
        </dgm:presLayoutVars>
      </dgm:prSet>
      <dgm:spPr/>
    </dgm:pt>
    <dgm:pt modelId="{815BCC0C-67E4-4D0D-A510-D19899F3C6AD}" type="pres">
      <dgm:prSet presAssocID="{8EC35BE1-D6F1-4945-A90D-6D35427E1000}" presName="hierChild3" presStyleCnt="0"/>
      <dgm:spPr/>
    </dgm:pt>
    <dgm:pt modelId="{BD373020-646D-426A-8189-0858B9F4C770}" type="pres">
      <dgm:prSet presAssocID="{D5B5D617-3462-4027-819B-C8C24694BFBA}" presName="Name17" presStyleLbl="parChTrans1D3" presStyleIdx="0" presStyleCnt="2"/>
      <dgm:spPr/>
    </dgm:pt>
    <dgm:pt modelId="{CF42AC06-1EE0-4C30-94C6-5B98FBCA77F1}" type="pres">
      <dgm:prSet presAssocID="{1F03034D-825F-4A90-8A5B-E27E15591CD2}" presName="hierRoot3" presStyleCnt="0"/>
      <dgm:spPr/>
    </dgm:pt>
    <dgm:pt modelId="{EE73F901-9302-40EC-A996-ED19927F5EEA}" type="pres">
      <dgm:prSet presAssocID="{1F03034D-825F-4A90-8A5B-E27E15591CD2}" presName="composite3" presStyleCnt="0"/>
      <dgm:spPr/>
    </dgm:pt>
    <dgm:pt modelId="{056BDA45-0BB8-45F7-8BA8-0C12AF0BD60A}" type="pres">
      <dgm:prSet presAssocID="{1F03034D-825F-4A90-8A5B-E27E15591CD2}" presName="background3" presStyleLbl="node3" presStyleIdx="0" presStyleCnt="2"/>
      <dgm:spPr/>
    </dgm:pt>
    <dgm:pt modelId="{B52C87EF-7051-4969-A0C6-760EA1147A3F}" type="pres">
      <dgm:prSet presAssocID="{1F03034D-825F-4A90-8A5B-E27E15591CD2}" presName="text3" presStyleLbl="fgAcc3" presStyleIdx="0" presStyleCnt="2">
        <dgm:presLayoutVars>
          <dgm:chPref val="3"/>
        </dgm:presLayoutVars>
      </dgm:prSet>
      <dgm:spPr/>
    </dgm:pt>
    <dgm:pt modelId="{44A2C341-333D-416E-A3D9-B2667CF78B9C}" type="pres">
      <dgm:prSet presAssocID="{1F03034D-825F-4A90-8A5B-E27E15591CD2}" presName="hierChild4" presStyleCnt="0"/>
      <dgm:spPr/>
    </dgm:pt>
    <dgm:pt modelId="{15ED970C-7093-4D00-9401-3A0B7AF385A2}" type="pres">
      <dgm:prSet presAssocID="{123DAE1C-3E6F-46D2-9E59-271D5EAE49EC}" presName="Name10" presStyleLbl="parChTrans1D2" presStyleIdx="1" presStyleCnt="2"/>
      <dgm:spPr/>
    </dgm:pt>
    <dgm:pt modelId="{D54EC2E5-93E7-465F-B477-A1394D650338}" type="pres">
      <dgm:prSet presAssocID="{F4504C70-BF8C-4093-BC08-23F794398412}" presName="hierRoot2" presStyleCnt="0"/>
      <dgm:spPr/>
    </dgm:pt>
    <dgm:pt modelId="{99FB8459-C66A-4546-A466-43F9D1C82AED}" type="pres">
      <dgm:prSet presAssocID="{F4504C70-BF8C-4093-BC08-23F794398412}" presName="composite2" presStyleCnt="0"/>
      <dgm:spPr/>
    </dgm:pt>
    <dgm:pt modelId="{14B1D0BA-9A2E-4B2C-BBB0-33285D5B06E6}" type="pres">
      <dgm:prSet presAssocID="{F4504C70-BF8C-4093-BC08-23F794398412}" presName="background2" presStyleLbl="node2" presStyleIdx="1" presStyleCnt="2"/>
      <dgm:spPr/>
    </dgm:pt>
    <dgm:pt modelId="{275CF722-2E1A-4010-BBCE-B52A7D5D4F82}" type="pres">
      <dgm:prSet presAssocID="{F4504C70-BF8C-4093-BC08-23F794398412}" presName="text2" presStyleLbl="fgAcc2" presStyleIdx="1" presStyleCnt="2">
        <dgm:presLayoutVars>
          <dgm:chPref val="3"/>
        </dgm:presLayoutVars>
      </dgm:prSet>
      <dgm:spPr/>
    </dgm:pt>
    <dgm:pt modelId="{ADD2D5DF-E59B-41B7-92FF-A29C41FED660}" type="pres">
      <dgm:prSet presAssocID="{F4504C70-BF8C-4093-BC08-23F794398412}" presName="hierChild3" presStyleCnt="0"/>
      <dgm:spPr/>
    </dgm:pt>
    <dgm:pt modelId="{8EF59FD6-A17D-4BA2-B063-037135E34F39}" type="pres">
      <dgm:prSet presAssocID="{8AE61F44-C84E-4B8A-BFAA-0F660984C28A}" presName="Name17" presStyleLbl="parChTrans1D3" presStyleIdx="1" presStyleCnt="2"/>
      <dgm:spPr/>
    </dgm:pt>
    <dgm:pt modelId="{09B5D331-7783-4ADC-83BB-7991228BE1B3}" type="pres">
      <dgm:prSet presAssocID="{9BF309CF-DEB7-44FE-B490-0C0EF3B2A83D}" presName="hierRoot3" presStyleCnt="0"/>
      <dgm:spPr/>
    </dgm:pt>
    <dgm:pt modelId="{458D78E3-6FB0-46DF-84B2-E4902C514AAC}" type="pres">
      <dgm:prSet presAssocID="{9BF309CF-DEB7-44FE-B490-0C0EF3B2A83D}" presName="composite3" presStyleCnt="0"/>
      <dgm:spPr/>
    </dgm:pt>
    <dgm:pt modelId="{1D6B053D-C3B3-445E-BD1C-EBC8E1E5A3DA}" type="pres">
      <dgm:prSet presAssocID="{9BF309CF-DEB7-44FE-B490-0C0EF3B2A83D}" presName="background3" presStyleLbl="node3" presStyleIdx="1" presStyleCnt="2"/>
      <dgm:spPr/>
    </dgm:pt>
    <dgm:pt modelId="{5E8AE39B-0F34-4887-BFE1-3F50D08EBB62}" type="pres">
      <dgm:prSet presAssocID="{9BF309CF-DEB7-44FE-B490-0C0EF3B2A83D}" presName="text3" presStyleLbl="fgAcc3" presStyleIdx="1" presStyleCnt="2">
        <dgm:presLayoutVars>
          <dgm:chPref val="3"/>
        </dgm:presLayoutVars>
      </dgm:prSet>
      <dgm:spPr/>
    </dgm:pt>
    <dgm:pt modelId="{7C13ED7D-C130-4A5B-9C17-9706724746B0}" type="pres">
      <dgm:prSet presAssocID="{9BF309CF-DEB7-44FE-B490-0C0EF3B2A83D}" presName="hierChild4" presStyleCnt="0"/>
      <dgm:spPr/>
    </dgm:pt>
  </dgm:ptLst>
  <dgm:cxnLst>
    <dgm:cxn modelId="{3090B528-9662-4A28-BFA3-73A5D0665B07}" type="presOf" srcId="{9BF309CF-DEB7-44FE-B490-0C0EF3B2A83D}" destId="{5E8AE39B-0F34-4887-BFE1-3F50D08EBB62}" srcOrd="0" destOrd="0" presId="urn:microsoft.com/office/officeart/2005/8/layout/hierarchy1"/>
    <dgm:cxn modelId="{0717332B-F0AF-445B-BF4E-172945F0857B}" type="presOf" srcId="{123DAE1C-3E6F-46D2-9E59-271D5EAE49EC}" destId="{15ED970C-7093-4D00-9401-3A0B7AF385A2}" srcOrd="0" destOrd="0" presId="urn:microsoft.com/office/officeart/2005/8/layout/hierarchy1"/>
    <dgm:cxn modelId="{235C383E-481F-4D58-A384-07E721DDFCF9}" type="presOf" srcId="{8AE61F44-C84E-4B8A-BFAA-0F660984C28A}" destId="{8EF59FD6-A17D-4BA2-B063-037135E34F39}" srcOrd="0" destOrd="0" presId="urn:microsoft.com/office/officeart/2005/8/layout/hierarchy1"/>
    <dgm:cxn modelId="{6E62B65B-00BE-4E96-A7D2-19AB2B78A91A}" srcId="{8747EF41-1CD9-4017-AE85-DEFFEC71774C}" destId="{36B44D5F-B8E4-466B-983C-ED78A50CC707}" srcOrd="0" destOrd="0" parTransId="{2F3C825D-B8EE-4D8F-8C84-C5FCF8E3591D}" sibTransId="{797373A6-BBA4-4982-A8E2-C7B2EA292E50}"/>
    <dgm:cxn modelId="{8B0DC55B-42B6-4E58-B455-8A6AE7560091}" srcId="{F4504C70-BF8C-4093-BC08-23F794398412}" destId="{9BF309CF-DEB7-44FE-B490-0C0EF3B2A83D}" srcOrd="0" destOrd="0" parTransId="{8AE61F44-C84E-4B8A-BFAA-0F660984C28A}" sibTransId="{9FA352AF-C58B-48F8-9C7E-E0D2F283B00A}"/>
    <dgm:cxn modelId="{C711EF54-8D9C-4896-9273-D4398B575BC8}" srcId="{8EC35BE1-D6F1-4945-A90D-6D35427E1000}" destId="{1F03034D-825F-4A90-8A5B-E27E15591CD2}" srcOrd="0" destOrd="0" parTransId="{D5B5D617-3462-4027-819B-C8C24694BFBA}" sibTransId="{CC14FA9D-3639-4536-8360-EBD8E412452B}"/>
    <dgm:cxn modelId="{7B9D847D-D68F-4F07-A4B6-DB1A3F39187C}" type="presOf" srcId="{1F03034D-825F-4A90-8A5B-E27E15591CD2}" destId="{B52C87EF-7051-4969-A0C6-760EA1147A3F}" srcOrd="0" destOrd="0" presId="urn:microsoft.com/office/officeart/2005/8/layout/hierarchy1"/>
    <dgm:cxn modelId="{811DCA9E-C6E8-4E41-8C45-516EC752C94C}" type="presOf" srcId="{36B44D5F-B8E4-466B-983C-ED78A50CC707}" destId="{1FDB9C2A-16F2-4C87-B519-2617A3C7857D}" srcOrd="0" destOrd="0" presId="urn:microsoft.com/office/officeart/2005/8/layout/hierarchy1"/>
    <dgm:cxn modelId="{1CA0C1A4-EFCF-440F-8332-49E179AA60A5}" srcId="{36B44D5F-B8E4-466B-983C-ED78A50CC707}" destId="{F4504C70-BF8C-4093-BC08-23F794398412}" srcOrd="1" destOrd="0" parTransId="{123DAE1C-3E6F-46D2-9E59-271D5EAE49EC}" sibTransId="{CEB7AEEB-9FD7-4A62-AD9A-8CD7240F61E3}"/>
    <dgm:cxn modelId="{6FE8E6B2-1765-499E-8AD9-F545C3BE74EE}" type="presOf" srcId="{D5B5D617-3462-4027-819B-C8C24694BFBA}" destId="{BD373020-646D-426A-8189-0858B9F4C770}" srcOrd="0" destOrd="0" presId="urn:microsoft.com/office/officeart/2005/8/layout/hierarchy1"/>
    <dgm:cxn modelId="{3977A6C9-D4A1-46CA-8FE8-F8D5224332E6}" type="presOf" srcId="{F4504C70-BF8C-4093-BC08-23F794398412}" destId="{275CF722-2E1A-4010-BBCE-B52A7D5D4F82}" srcOrd="0" destOrd="0" presId="urn:microsoft.com/office/officeart/2005/8/layout/hierarchy1"/>
    <dgm:cxn modelId="{5C8E33E8-3D65-4C92-B467-1171B0E5F02D}" type="presOf" srcId="{8EC35BE1-D6F1-4945-A90D-6D35427E1000}" destId="{C3C6A0AA-47CA-455E-9C7C-77AA9E8BDCB8}" srcOrd="0" destOrd="0" presId="urn:microsoft.com/office/officeart/2005/8/layout/hierarchy1"/>
    <dgm:cxn modelId="{A5FF16F5-B53B-4EDB-88C7-665B96518F1A}" type="presOf" srcId="{6C2AA045-C0C6-4E2B-9D26-49869489216A}" destId="{712C1E93-4037-432D-BDB1-6D30EBA60EDC}" srcOrd="0" destOrd="0" presId="urn:microsoft.com/office/officeart/2005/8/layout/hierarchy1"/>
    <dgm:cxn modelId="{D7DCD1F8-A881-4539-9AFF-1A8775F76029}" type="presOf" srcId="{8747EF41-1CD9-4017-AE85-DEFFEC71774C}" destId="{7BD8559F-9A18-4F3D-AF4E-600C5272AEF6}" srcOrd="0" destOrd="0" presId="urn:microsoft.com/office/officeart/2005/8/layout/hierarchy1"/>
    <dgm:cxn modelId="{00891FFE-75F4-41A0-BB6B-361902E161C0}" srcId="{36B44D5F-B8E4-466B-983C-ED78A50CC707}" destId="{8EC35BE1-D6F1-4945-A90D-6D35427E1000}" srcOrd="0" destOrd="0" parTransId="{6C2AA045-C0C6-4E2B-9D26-49869489216A}" sibTransId="{1E76996A-B2FE-4B4C-9A4E-A742F23407FC}"/>
    <dgm:cxn modelId="{97E47954-F788-4B02-BB2D-9715ED3BDE05}" type="presParOf" srcId="{7BD8559F-9A18-4F3D-AF4E-600C5272AEF6}" destId="{7CB9806D-5BEF-4FBB-A6C1-05D8D097F4A5}" srcOrd="0" destOrd="0" presId="urn:microsoft.com/office/officeart/2005/8/layout/hierarchy1"/>
    <dgm:cxn modelId="{472C6F9D-D3D2-487B-909C-4B22B217416C}" type="presParOf" srcId="{7CB9806D-5BEF-4FBB-A6C1-05D8D097F4A5}" destId="{39CD36A0-AF12-4FFD-A950-446BF08F497B}" srcOrd="0" destOrd="0" presId="urn:microsoft.com/office/officeart/2005/8/layout/hierarchy1"/>
    <dgm:cxn modelId="{BC5674CF-3641-4A01-BCF9-1574C47F7FF3}" type="presParOf" srcId="{39CD36A0-AF12-4FFD-A950-446BF08F497B}" destId="{ED5C8740-2F70-4DA0-ADC2-E76AF75CB70C}" srcOrd="0" destOrd="0" presId="urn:microsoft.com/office/officeart/2005/8/layout/hierarchy1"/>
    <dgm:cxn modelId="{EB49637D-EA8C-47E9-BD86-3A7BD0E54BD1}" type="presParOf" srcId="{39CD36A0-AF12-4FFD-A950-446BF08F497B}" destId="{1FDB9C2A-16F2-4C87-B519-2617A3C7857D}" srcOrd="1" destOrd="0" presId="urn:microsoft.com/office/officeart/2005/8/layout/hierarchy1"/>
    <dgm:cxn modelId="{16058E0B-FD66-4A02-B57D-24EE1C8EAEF7}" type="presParOf" srcId="{7CB9806D-5BEF-4FBB-A6C1-05D8D097F4A5}" destId="{DE5FBC47-FCE0-4DE2-8C27-BC76A1377350}" srcOrd="1" destOrd="0" presId="urn:microsoft.com/office/officeart/2005/8/layout/hierarchy1"/>
    <dgm:cxn modelId="{815A78E5-98B7-434A-AEB5-BB3147E8FD0A}" type="presParOf" srcId="{DE5FBC47-FCE0-4DE2-8C27-BC76A1377350}" destId="{712C1E93-4037-432D-BDB1-6D30EBA60EDC}" srcOrd="0" destOrd="0" presId="urn:microsoft.com/office/officeart/2005/8/layout/hierarchy1"/>
    <dgm:cxn modelId="{C83ACAEE-BFF9-4042-B4AC-DA1C273073C5}" type="presParOf" srcId="{DE5FBC47-FCE0-4DE2-8C27-BC76A1377350}" destId="{BEFF0E4D-C665-471E-BA29-3B07B67B4A8E}" srcOrd="1" destOrd="0" presId="urn:microsoft.com/office/officeart/2005/8/layout/hierarchy1"/>
    <dgm:cxn modelId="{33F0134F-BBC0-4855-BDBC-D9396392AA41}" type="presParOf" srcId="{BEFF0E4D-C665-471E-BA29-3B07B67B4A8E}" destId="{E3928B52-E8C4-47CA-A2E8-6889A95AA7D1}" srcOrd="0" destOrd="0" presId="urn:microsoft.com/office/officeart/2005/8/layout/hierarchy1"/>
    <dgm:cxn modelId="{9FA2E271-71D2-4AD3-9AFB-5655050B45E4}" type="presParOf" srcId="{E3928B52-E8C4-47CA-A2E8-6889A95AA7D1}" destId="{4B2BE58A-4531-4099-AAF3-8F812CA046DA}" srcOrd="0" destOrd="0" presId="urn:microsoft.com/office/officeart/2005/8/layout/hierarchy1"/>
    <dgm:cxn modelId="{0483FEF4-01DE-4D43-A7ED-44D11FEF929F}" type="presParOf" srcId="{E3928B52-E8C4-47CA-A2E8-6889A95AA7D1}" destId="{C3C6A0AA-47CA-455E-9C7C-77AA9E8BDCB8}" srcOrd="1" destOrd="0" presId="urn:microsoft.com/office/officeart/2005/8/layout/hierarchy1"/>
    <dgm:cxn modelId="{EEC4D49B-D0D4-480E-AA6E-84D44D86DD99}" type="presParOf" srcId="{BEFF0E4D-C665-471E-BA29-3B07B67B4A8E}" destId="{815BCC0C-67E4-4D0D-A510-D19899F3C6AD}" srcOrd="1" destOrd="0" presId="urn:microsoft.com/office/officeart/2005/8/layout/hierarchy1"/>
    <dgm:cxn modelId="{4CB92843-0E99-48A8-989E-D9C7D405C504}" type="presParOf" srcId="{815BCC0C-67E4-4D0D-A510-D19899F3C6AD}" destId="{BD373020-646D-426A-8189-0858B9F4C770}" srcOrd="0" destOrd="0" presId="urn:microsoft.com/office/officeart/2005/8/layout/hierarchy1"/>
    <dgm:cxn modelId="{679CF4AF-4D85-4817-A3F9-490BFCA214A0}" type="presParOf" srcId="{815BCC0C-67E4-4D0D-A510-D19899F3C6AD}" destId="{CF42AC06-1EE0-4C30-94C6-5B98FBCA77F1}" srcOrd="1" destOrd="0" presId="urn:microsoft.com/office/officeart/2005/8/layout/hierarchy1"/>
    <dgm:cxn modelId="{403034E6-2E02-4DC9-B553-56C8B934B16D}" type="presParOf" srcId="{CF42AC06-1EE0-4C30-94C6-5B98FBCA77F1}" destId="{EE73F901-9302-40EC-A996-ED19927F5EEA}" srcOrd="0" destOrd="0" presId="urn:microsoft.com/office/officeart/2005/8/layout/hierarchy1"/>
    <dgm:cxn modelId="{45EDC4F2-85CA-464C-A116-A8B3A25FABAD}" type="presParOf" srcId="{EE73F901-9302-40EC-A996-ED19927F5EEA}" destId="{056BDA45-0BB8-45F7-8BA8-0C12AF0BD60A}" srcOrd="0" destOrd="0" presId="urn:microsoft.com/office/officeart/2005/8/layout/hierarchy1"/>
    <dgm:cxn modelId="{8562007D-EE99-4021-935F-5A2B65D4075E}" type="presParOf" srcId="{EE73F901-9302-40EC-A996-ED19927F5EEA}" destId="{B52C87EF-7051-4969-A0C6-760EA1147A3F}" srcOrd="1" destOrd="0" presId="urn:microsoft.com/office/officeart/2005/8/layout/hierarchy1"/>
    <dgm:cxn modelId="{24522D61-332A-48F8-B051-D04CA9ACE4EA}" type="presParOf" srcId="{CF42AC06-1EE0-4C30-94C6-5B98FBCA77F1}" destId="{44A2C341-333D-416E-A3D9-B2667CF78B9C}" srcOrd="1" destOrd="0" presId="urn:microsoft.com/office/officeart/2005/8/layout/hierarchy1"/>
    <dgm:cxn modelId="{3A01EC53-C86A-4917-BB56-94258B255187}" type="presParOf" srcId="{DE5FBC47-FCE0-4DE2-8C27-BC76A1377350}" destId="{15ED970C-7093-4D00-9401-3A0B7AF385A2}" srcOrd="2" destOrd="0" presId="urn:microsoft.com/office/officeart/2005/8/layout/hierarchy1"/>
    <dgm:cxn modelId="{F2C45702-B6B0-47F1-9610-29EC8CBE145E}" type="presParOf" srcId="{DE5FBC47-FCE0-4DE2-8C27-BC76A1377350}" destId="{D54EC2E5-93E7-465F-B477-A1394D650338}" srcOrd="3" destOrd="0" presId="urn:microsoft.com/office/officeart/2005/8/layout/hierarchy1"/>
    <dgm:cxn modelId="{99B569F8-BD1C-4F62-B434-1D3F396562E5}" type="presParOf" srcId="{D54EC2E5-93E7-465F-B477-A1394D650338}" destId="{99FB8459-C66A-4546-A466-43F9D1C82AED}" srcOrd="0" destOrd="0" presId="urn:microsoft.com/office/officeart/2005/8/layout/hierarchy1"/>
    <dgm:cxn modelId="{27411146-E95A-4244-B676-DA382BAADD1D}" type="presParOf" srcId="{99FB8459-C66A-4546-A466-43F9D1C82AED}" destId="{14B1D0BA-9A2E-4B2C-BBB0-33285D5B06E6}" srcOrd="0" destOrd="0" presId="urn:microsoft.com/office/officeart/2005/8/layout/hierarchy1"/>
    <dgm:cxn modelId="{8771150E-4392-4D25-BEF2-08BC10AF0E0F}" type="presParOf" srcId="{99FB8459-C66A-4546-A466-43F9D1C82AED}" destId="{275CF722-2E1A-4010-BBCE-B52A7D5D4F82}" srcOrd="1" destOrd="0" presId="urn:microsoft.com/office/officeart/2005/8/layout/hierarchy1"/>
    <dgm:cxn modelId="{289D2F42-A526-45BB-9CB7-E5D70D502F9C}" type="presParOf" srcId="{D54EC2E5-93E7-465F-B477-A1394D650338}" destId="{ADD2D5DF-E59B-41B7-92FF-A29C41FED660}" srcOrd="1" destOrd="0" presId="urn:microsoft.com/office/officeart/2005/8/layout/hierarchy1"/>
    <dgm:cxn modelId="{FD1360AD-95DE-4A4D-A9B3-B4325CCEE848}" type="presParOf" srcId="{ADD2D5DF-E59B-41B7-92FF-A29C41FED660}" destId="{8EF59FD6-A17D-4BA2-B063-037135E34F39}" srcOrd="0" destOrd="0" presId="urn:microsoft.com/office/officeart/2005/8/layout/hierarchy1"/>
    <dgm:cxn modelId="{E98CA395-E31B-4D18-BB10-9BEED9B04932}" type="presParOf" srcId="{ADD2D5DF-E59B-41B7-92FF-A29C41FED660}" destId="{09B5D331-7783-4ADC-83BB-7991228BE1B3}" srcOrd="1" destOrd="0" presId="urn:microsoft.com/office/officeart/2005/8/layout/hierarchy1"/>
    <dgm:cxn modelId="{AE903F88-A886-470E-9C9D-7779E7F6D3B0}" type="presParOf" srcId="{09B5D331-7783-4ADC-83BB-7991228BE1B3}" destId="{458D78E3-6FB0-46DF-84B2-E4902C514AAC}" srcOrd="0" destOrd="0" presId="urn:microsoft.com/office/officeart/2005/8/layout/hierarchy1"/>
    <dgm:cxn modelId="{39910E32-C70F-4FCB-A12A-C6A08EA0AF74}" type="presParOf" srcId="{458D78E3-6FB0-46DF-84B2-E4902C514AAC}" destId="{1D6B053D-C3B3-445E-BD1C-EBC8E1E5A3DA}" srcOrd="0" destOrd="0" presId="urn:microsoft.com/office/officeart/2005/8/layout/hierarchy1"/>
    <dgm:cxn modelId="{A41F0301-0718-47B4-8558-7AF1FB177986}" type="presParOf" srcId="{458D78E3-6FB0-46DF-84B2-E4902C514AAC}" destId="{5E8AE39B-0F34-4887-BFE1-3F50D08EBB62}" srcOrd="1" destOrd="0" presId="urn:microsoft.com/office/officeart/2005/8/layout/hierarchy1"/>
    <dgm:cxn modelId="{6862A10C-BABF-41DC-830D-808E3ED0D0B8}" type="presParOf" srcId="{09B5D331-7783-4ADC-83BB-7991228BE1B3}" destId="{7C13ED7D-C130-4A5B-9C17-9706724746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7EF41-1CD9-4017-AE85-DEFFEC7177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B44D5F-B8E4-466B-983C-ED78A50CC707}">
      <dgm:prSet phldrT="[Text]" custT="1"/>
      <dgm:spPr/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scientists  sort  plants ( depending on the presence of flowers , into two groups</a:t>
          </a:r>
        </a:p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Flowering plants</a:t>
          </a:r>
        </a:p>
        <a:p>
          <a:endParaRPr lang="en-US" sz="1900" dirty="0"/>
        </a:p>
      </dgm:t>
    </dgm:pt>
    <dgm:pt modelId="{2F3C825D-B8EE-4D8F-8C84-C5FCF8E3591D}" type="parTrans" cxnId="{6E62B65B-00BE-4E96-A7D2-19AB2B78A91A}">
      <dgm:prSet/>
      <dgm:spPr/>
      <dgm:t>
        <a:bodyPr/>
        <a:lstStyle/>
        <a:p>
          <a:endParaRPr lang="en-US"/>
        </a:p>
      </dgm:t>
    </dgm:pt>
    <dgm:pt modelId="{797373A6-BBA4-4982-A8E2-C7B2EA292E50}" type="sibTrans" cxnId="{6E62B65B-00BE-4E96-A7D2-19AB2B78A91A}">
      <dgm:prSet/>
      <dgm:spPr/>
      <dgm:t>
        <a:bodyPr/>
        <a:lstStyle/>
        <a:p>
          <a:endParaRPr lang="en-US"/>
        </a:p>
      </dgm:t>
    </dgm:pt>
    <dgm:pt modelId="{8EC35BE1-D6F1-4945-A90D-6D35427E1000}">
      <dgm:prSet phldrT="[Text]"/>
      <dgm:spPr/>
      <dgm:t>
        <a:bodyPr/>
        <a:lstStyle/>
        <a:p>
          <a:r>
            <a:rPr lang="en-US" dirty="0"/>
            <a:t>Flowering plants</a:t>
          </a:r>
        </a:p>
      </dgm:t>
    </dgm:pt>
    <dgm:pt modelId="{6C2AA045-C0C6-4E2B-9D26-49869489216A}" type="parTrans" cxnId="{00891FFE-75F4-41A0-BB6B-361902E161C0}">
      <dgm:prSet/>
      <dgm:spPr/>
      <dgm:t>
        <a:bodyPr/>
        <a:lstStyle/>
        <a:p>
          <a:endParaRPr lang="en-US"/>
        </a:p>
      </dgm:t>
    </dgm:pt>
    <dgm:pt modelId="{1E76996A-B2FE-4B4C-9A4E-A742F23407FC}" type="sibTrans" cxnId="{00891FFE-75F4-41A0-BB6B-361902E161C0}">
      <dgm:prSet/>
      <dgm:spPr/>
      <dgm:t>
        <a:bodyPr/>
        <a:lstStyle/>
        <a:p>
          <a:endParaRPr lang="en-US"/>
        </a:p>
      </dgm:t>
    </dgm:pt>
    <dgm:pt modelId="{1F03034D-825F-4A90-8A5B-E27E15591CD2}">
      <dgm:prSet phldrT="[Text]"/>
      <dgm:spPr/>
      <dgm:t>
        <a:bodyPr/>
        <a:lstStyle/>
        <a:p>
          <a:endParaRPr lang="en-US" dirty="0"/>
        </a:p>
      </dgm:t>
    </dgm:pt>
    <dgm:pt modelId="{D5B5D617-3462-4027-819B-C8C24694BFBA}" type="parTrans" cxnId="{C711EF54-8D9C-4896-9273-D4398B575BC8}">
      <dgm:prSet/>
      <dgm:spPr/>
      <dgm:t>
        <a:bodyPr/>
        <a:lstStyle/>
        <a:p>
          <a:endParaRPr lang="en-US"/>
        </a:p>
      </dgm:t>
    </dgm:pt>
    <dgm:pt modelId="{CC14FA9D-3639-4536-8360-EBD8E412452B}" type="sibTrans" cxnId="{C711EF54-8D9C-4896-9273-D4398B575BC8}">
      <dgm:prSet/>
      <dgm:spPr/>
      <dgm:t>
        <a:bodyPr/>
        <a:lstStyle/>
        <a:p>
          <a:endParaRPr lang="en-US"/>
        </a:p>
      </dgm:t>
    </dgm:pt>
    <dgm:pt modelId="{F4504C70-BF8C-4093-BC08-23F794398412}">
      <dgm:prSet phldrT="[Text]"/>
      <dgm:spPr/>
      <dgm:t>
        <a:bodyPr/>
        <a:lstStyle/>
        <a:p>
          <a:r>
            <a:rPr lang="en-US" dirty="0"/>
            <a:t>Non-flowering plants</a:t>
          </a:r>
        </a:p>
      </dgm:t>
    </dgm:pt>
    <dgm:pt modelId="{123DAE1C-3E6F-46D2-9E59-271D5EAE49EC}" type="parTrans" cxnId="{1CA0C1A4-EFCF-440F-8332-49E179AA60A5}">
      <dgm:prSet/>
      <dgm:spPr/>
      <dgm:t>
        <a:bodyPr/>
        <a:lstStyle/>
        <a:p>
          <a:endParaRPr lang="en-US"/>
        </a:p>
      </dgm:t>
    </dgm:pt>
    <dgm:pt modelId="{CEB7AEEB-9FD7-4A62-AD9A-8CD7240F61E3}" type="sibTrans" cxnId="{1CA0C1A4-EFCF-440F-8332-49E179AA60A5}">
      <dgm:prSet/>
      <dgm:spPr/>
      <dgm:t>
        <a:bodyPr/>
        <a:lstStyle/>
        <a:p>
          <a:endParaRPr lang="en-US"/>
        </a:p>
      </dgm:t>
    </dgm:pt>
    <dgm:pt modelId="{9BF309CF-DEB7-44FE-B490-0C0EF3B2A83D}">
      <dgm:prSet phldrT="[Text]"/>
      <dgm:spPr/>
      <dgm:t>
        <a:bodyPr/>
        <a:lstStyle/>
        <a:p>
          <a:r>
            <a:rPr lang="en-US" dirty="0"/>
            <a:t>Pine tree</a:t>
          </a:r>
        </a:p>
      </dgm:t>
    </dgm:pt>
    <dgm:pt modelId="{8AE61F44-C84E-4B8A-BFAA-0F660984C28A}" type="parTrans" cxnId="{8B0DC55B-42B6-4E58-B455-8A6AE7560091}">
      <dgm:prSet/>
      <dgm:spPr/>
      <dgm:t>
        <a:bodyPr/>
        <a:lstStyle/>
        <a:p>
          <a:endParaRPr lang="en-US"/>
        </a:p>
      </dgm:t>
    </dgm:pt>
    <dgm:pt modelId="{9FA352AF-C58B-48F8-9C7E-E0D2F283B00A}" type="sibTrans" cxnId="{8B0DC55B-42B6-4E58-B455-8A6AE7560091}">
      <dgm:prSet/>
      <dgm:spPr/>
      <dgm:t>
        <a:bodyPr/>
        <a:lstStyle/>
        <a:p>
          <a:endParaRPr lang="en-US"/>
        </a:p>
      </dgm:t>
    </dgm:pt>
    <dgm:pt modelId="{7BD8559F-9A18-4F3D-AF4E-600C5272AEF6}" type="pres">
      <dgm:prSet presAssocID="{8747EF41-1CD9-4017-AE85-DEFFEC7177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B9806D-5BEF-4FBB-A6C1-05D8D097F4A5}" type="pres">
      <dgm:prSet presAssocID="{36B44D5F-B8E4-466B-983C-ED78A50CC707}" presName="hierRoot1" presStyleCnt="0"/>
      <dgm:spPr/>
    </dgm:pt>
    <dgm:pt modelId="{39CD36A0-AF12-4FFD-A950-446BF08F497B}" type="pres">
      <dgm:prSet presAssocID="{36B44D5F-B8E4-466B-983C-ED78A50CC707}" presName="composite" presStyleCnt="0"/>
      <dgm:spPr/>
    </dgm:pt>
    <dgm:pt modelId="{ED5C8740-2F70-4DA0-ADC2-E76AF75CB70C}" type="pres">
      <dgm:prSet presAssocID="{36B44D5F-B8E4-466B-983C-ED78A50CC707}" presName="background" presStyleLbl="node0" presStyleIdx="0" presStyleCnt="1"/>
      <dgm:spPr/>
    </dgm:pt>
    <dgm:pt modelId="{1FDB9C2A-16F2-4C87-B519-2617A3C7857D}" type="pres">
      <dgm:prSet presAssocID="{36B44D5F-B8E4-466B-983C-ED78A50CC707}" presName="text" presStyleLbl="fgAcc0" presStyleIdx="0" presStyleCnt="1" custScaleX="388984" custLinFactNeighborX="-2016" custLinFactNeighborY="528">
        <dgm:presLayoutVars>
          <dgm:chPref val="3"/>
        </dgm:presLayoutVars>
      </dgm:prSet>
      <dgm:spPr/>
    </dgm:pt>
    <dgm:pt modelId="{DE5FBC47-FCE0-4DE2-8C27-BC76A1377350}" type="pres">
      <dgm:prSet presAssocID="{36B44D5F-B8E4-466B-983C-ED78A50CC707}" presName="hierChild2" presStyleCnt="0"/>
      <dgm:spPr/>
    </dgm:pt>
    <dgm:pt modelId="{712C1E93-4037-432D-BDB1-6D30EBA60EDC}" type="pres">
      <dgm:prSet presAssocID="{6C2AA045-C0C6-4E2B-9D26-49869489216A}" presName="Name10" presStyleLbl="parChTrans1D2" presStyleIdx="0" presStyleCnt="2"/>
      <dgm:spPr/>
    </dgm:pt>
    <dgm:pt modelId="{BEFF0E4D-C665-471E-BA29-3B07B67B4A8E}" type="pres">
      <dgm:prSet presAssocID="{8EC35BE1-D6F1-4945-A90D-6D35427E1000}" presName="hierRoot2" presStyleCnt="0"/>
      <dgm:spPr/>
    </dgm:pt>
    <dgm:pt modelId="{E3928B52-E8C4-47CA-A2E8-6889A95AA7D1}" type="pres">
      <dgm:prSet presAssocID="{8EC35BE1-D6F1-4945-A90D-6D35427E1000}" presName="composite2" presStyleCnt="0"/>
      <dgm:spPr/>
    </dgm:pt>
    <dgm:pt modelId="{4B2BE58A-4531-4099-AAF3-8F812CA046DA}" type="pres">
      <dgm:prSet presAssocID="{8EC35BE1-D6F1-4945-A90D-6D35427E1000}" presName="background2" presStyleLbl="node2" presStyleIdx="0" presStyleCnt="2"/>
      <dgm:spPr/>
    </dgm:pt>
    <dgm:pt modelId="{C3C6A0AA-47CA-455E-9C7C-77AA9E8BDCB8}" type="pres">
      <dgm:prSet presAssocID="{8EC35BE1-D6F1-4945-A90D-6D35427E1000}" presName="text2" presStyleLbl="fgAcc2" presStyleIdx="0" presStyleCnt="2">
        <dgm:presLayoutVars>
          <dgm:chPref val="3"/>
        </dgm:presLayoutVars>
      </dgm:prSet>
      <dgm:spPr/>
    </dgm:pt>
    <dgm:pt modelId="{815BCC0C-67E4-4D0D-A510-D19899F3C6AD}" type="pres">
      <dgm:prSet presAssocID="{8EC35BE1-D6F1-4945-A90D-6D35427E1000}" presName="hierChild3" presStyleCnt="0"/>
      <dgm:spPr/>
    </dgm:pt>
    <dgm:pt modelId="{BD373020-646D-426A-8189-0858B9F4C770}" type="pres">
      <dgm:prSet presAssocID="{D5B5D617-3462-4027-819B-C8C24694BFBA}" presName="Name17" presStyleLbl="parChTrans1D3" presStyleIdx="0" presStyleCnt="2"/>
      <dgm:spPr/>
    </dgm:pt>
    <dgm:pt modelId="{CF42AC06-1EE0-4C30-94C6-5B98FBCA77F1}" type="pres">
      <dgm:prSet presAssocID="{1F03034D-825F-4A90-8A5B-E27E15591CD2}" presName="hierRoot3" presStyleCnt="0"/>
      <dgm:spPr/>
    </dgm:pt>
    <dgm:pt modelId="{EE73F901-9302-40EC-A996-ED19927F5EEA}" type="pres">
      <dgm:prSet presAssocID="{1F03034D-825F-4A90-8A5B-E27E15591CD2}" presName="composite3" presStyleCnt="0"/>
      <dgm:spPr/>
    </dgm:pt>
    <dgm:pt modelId="{056BDA45-0BB8-45F7-8BA8-0C12AF0BD60A}" type="pres">
      <dgm:prSet presAssocID="{1F03034D-825F-4A90-8A5B-E27E15591CD2}" presName="background3" presStyleLbl="node3" presStyleIdx="0" presStyleCnt="2"/>
      <dgm:spPr/>
    </dgm:pt>
    <dgm:pt modelId="{B52C87EF-7051-4969-A0C6-760EA1147A3F}" type="pres">
      <dgm:prSet presAssocID="{1F03034D-825F-4A90-8A5B-E27E15591CD2}" presName="text3" presStyleLbl="fgAcc3" presStyleIdx="0" presStyleCnt="2">
        <dgm:presLayoutVars>
          <dgm:chPref val="3"/>
        </dgm:presLayoutVars>
      </dgm:prSet>
      <dgm:spPr/>
    </dgm:pt>
    <dgm:pt modelId="{44A2C341-333D-416E-A3D9-B2667CF78B9C}" type="pres">
      <dgm:prSet presAssocID="{1F03034D-825F-4A90-8A5B-E27E15591CD2}" presName="hierChild4" presStyleCnt="0"/>
      <dgm:spPr/>
    </dgm:pt>
    <dgm:pt modelId="{15ED970C-7093-4D00-9401-3A0B7AF385A2}" type="pres">
      <dgm:prSet presAssocID="{123DAE1C-3E6F-46D2-9E59-271D5EAE49EC}" presName="Name10" presStyleLbl="parChTrans1D2" presStyleIdx="1" presStyleCnt="2"/>
      <dgm:spPr/>
    </dgm:pt>
    <dgm:pt modelId="{D54EC2E5-93E7-465F-B477-A1394D650338}" type="pres">
      <dgm:prSet presAssocID="{F4504C70-BF8C-4093-BC08-23F794398412}" presName="hierRoot2" presStyleCnt="0"/>
      <dgm:spPr/>
    </dgm:pt>
    <dgm:pt modelId="{99FB8459-C66A-4546-A466-43F9D1C82AED}" type="pres">
      <dgm:prSet presAssocID="{F4504C70-BF8C-4093-BC08-23F794398412}" presName="composite2" presStyleCnt="0"/>
      <dgm:spPr/>
    </dgm:pt>
    <dgm:pt modelId="{14B1D0BA-9A2E-4B2C-BBB0-33285D5B06E6}" type="pres">
      <dgm:prSet presAssocID="{F4504C70-BF8C-4093-BC08-23F794398412}" presName="background2" presStyleLbl="node2" presStyleIdx="1" presStyleCnt="2"/>
      <dgm:spPr/>
    </dgm:pt>
    <dgm:pt modelId="{275CF722-2E1A-4010-BBCE-B52A7D5D4F82}" type="pres">
      <dgm:prSet presAssocID="{F4504C70-BF8C-4093-BC08-23F794398412}" presName="text2" presStyleLbl="fgAcc2" presStyleIdx="1" presStyleCnt="2">
        <dgm:presLayoutVars>
          <dgm:chPref val="3"/>
        </dgm:presLayoutVars>
      </dgm:prSet>
      <dgm:spPr/>
    </dgm:pt>
    <dgm:pt modelId="{ADD2D5DF-E59B-41B7-92FF-A29C41FED660}" type="pres">
      <dgm:prSet presAssocID="{F4504C70-BF8C-4093-BC08-23F794398412}" presName="hierChild3" presStyleCnt="0"/>
      <dgm:spPr/>
    </dgm:pt>
    <dgm:pt modelId="{8EF59FD6-A17D-4BA2-B063-037135E34F39}" type="pres">
      <dgm:prSet presAssocID="{8AE61F44-C84E-4B8A-BFAA-0F660984C28A}" presName="Name17" presStyleLbl="parChTrans1D3" presStyleIdx="1" presStyleCnt="2"/>
      <dgm:spPr/>
    </dgm:pt>
    <dgm:pt modelId="{09B5D331-7783-4ADC-83BB-7991228BE1B3}" type="pres">
      <dgm:prSet presAssocID="{9BF309CF-DEB7-44FE-B490-0C0EF3B2A83D}" presName="hierRoot3" presStyleCnt="0"/>
      <dgm:spPr/>
    </dgm:pt>
    <dgm:pt modelId="{458D78E3-6FB0-46DF-84B2-E4902C514AAC}" type="pres">
      <dgm:prSet presAssocID="{9BF309CF-DEB7-44FE-B490-0C0EF3B2A83D}" presName="composite3" presStyleCnt="0"/>
      <dgm:spPr/>
    </dgm:pt>
    <dgm:pt modelId="{1D6B053D-C3B3-445E-BD1C-EBC8E1E5A3DA}" type="pres">
      <dgm:prSet presAssocID="{9BF309CF-DEB7-44FE-B490-0C0EF3B2A83D}" presName="background3" presStyleLbl="node3" presStyleIdx="1" presStyleCnt="2"/>
      <dgm:spPr/>
    </dgm:pt>
    <dgm:pt modelId="{5E8AE39B-0F34-4887-BFE1-3F50D08EBB62}" type="pres">
      <dgm:prSet presAssocID="{9BF309CF-DEB7-44FE-B490-0C0EF3B2A83D}" presName="text3" presStyleLbl="fgAcc3" presStyleIdx="1" presStyleCnt="2">
        <dgm:presLayoutVars>
          <dgm:chPref val="3"/>
        </dgm:presLayoutVars>
      </dgm:prSet>
      <dgm:spPr/>
    </dgm:pt>
    <dgm:pt modelId="{7C13ED7D-C130-4A5B-9C17-9706724746B0}" type="pres">
      <dgm:prSet presAssocID="{9BF309CF-DEB7-44FE-B490-0C0EF3B2A83D}" presName="hierChild4" presStyleCnt="0"/>
      <dgm:spPr/>
    </dgm:pt>
  </dgm:ptLst>
  <dgm:cxnLst>
    <dgm:cxn modelId="{3090B528-9662-4A28-BFA3-73A5D0665B07}" type="presOf" srcId="{9BF309CF-DEB7-44FE-B490-0C0EF3B2A83D}" destId="{5E8AE39B-0F34-4887-BFE1-3F50D08EBB62}" srcOrd="0" destOrd="0" presId="urn:microsoft.com/office/officeart/2005/8/layout/hierarchy1"/>
    <dgm:cxn modelId="{0717332B-F0AF-445B-BF4E-172945F0857B}" type="presOf" srcId="{123DAE1C-3E6F-46D2-9E59-271D5EAE49EC}" destId="{15ED970C-7093-4D00-9401-3A0B7AF385A2}" srcOrd="0" destOrd="0" presId="urn:microsoft.com/office/officeart/2005/8/layout/hierarchy1"/>
    <dgm:cxn modelId="{235C383E-481F-4D58-A384-07E721DDFCF9}" type="presOf" srcId="{8AE61F44-C84E-4B8A-BFAA-0F660984C28A}" destId="{8EF59FD6-A17D-4BA2-B063-037135E34F39}" srcOrd="0" destOrd="0" presId="urn:microsoft.com/office/officeart/2005/8/layout/hierarchy1"/>
    <dgm:cxn modelId="{6E62B65B-00BE-4E96-A7D2-19AB2B78A91A}" srcId="{8747EF41-1CD9-4017-AE85-DEFFEC71774C}" destId="{36B44D5F-B8E4-466B-983C-ED78A50CC707}" srcOrd="0" destOrd="0" parTransId="{2F3C825D-B8EE-4D8F-8C84-C5FCF8E3591D}" sibTransId="{797373A6-BBA4-4982-A8E2-C7B2EA292E50}"/>
    <dgm:cxn modelId="{8B0DC55B-42B6-4E58-B455-8A6AE7560091}" srcId="{F4504C70-BF8C-4093-BC08-23F794398412}" destId="{9BF309CF-DEB7-44FE-B490-0C0EF3B2A83D}" srcOrd="0" destOrd="0" parTransId="{8AE61F44-C84E-4B8A-BFAA-0F660984C28A}" sibTransId="{9FA352AF-C58B-48F8-9C7E-E0D2F283B00A}"/>
    <dgm:cxn modelId="{C711EF54-8D9C-4896-9273-D4398B575BC8}" srcId="{8EC35BE1-D6F1-4945-A90D-6D35427E1000}" destId="{1F03034D-825F-4A90-8A5B-E27E15591CD2}" srcOrd="0" destOrd="0" parTransId="{D5B5D617-3462-4027-819B-C8C24694BFBA}" sibTransId="{CC14FA9D-3639-4536-8360-EBD8E412452B}"/>
    <dgm:cxn modelId="{7B9D847D-D68F-4F07-A4B6-DB1A3F39187C}" type="presOf" srcId="{1F03034D-825F-4A90-8A5B-E27E15591CD2}" destId="{B52C87EF-7051-4969-A0C6-760EA1147A3F}" srcOrd="0" destOrd="0" presId="urn:microsoft.com/office/officeart/2005/8/layout/hierarchy1"/>
    <dgm:cxn modelId="{811DCA9E-C6E8-4E41-8C45-516EC752C94C}" type="presOf" srcId="{36B44D5F-B8E4-466B-983C-ED78A50CC707}" destId="{1FDB9C2A-16F2-4C87-B519-2617A3C7857D}" srcOrd="0" destOrd="0" presId="urn:microsoft.com/office/officeart/2005/8/layout/hierarchy1"/>
    <dgm:cxn modelId="{1CA0C1A4-EFCF-440F-8332-49E179AA60A5}" srcId="{36B44D5F-B8E4-466B-983C-ED78A50CC707}" destId="{F4504C70-BF8C-4093-BC08-23F794398412}" srcOrd="1" destOrd="0" parTransId="{123DAE1C-3E6F-46D2-9E59-271D5EAE49EC}" sibTransId="{CEB7AEEB-9FD7-4A62-AD9A-8CD7240F61E3}"/>
    <dgm:cxn modelId="{6FE8E6B2-1765-499E-8AD9-F545C3BE74EE}" type="presOf" srcId="{D5B5D617-3462-4027-819B-C8C24694BFBA}" destId="{BD373020-646D-426A-8189-0858B9F4C770}" srcOrd="0" destOrd="0" presId="urn:microsoft.com/office/officeart/2005/8/layout/hierarchy1"/>
    <dgm:cxn modelId="{3977A6C9-D4A1-46CA-8FE8-F8D5224332E6}" type="presOf" srcId="{F4504C70-BF8C-4093-BC08-23F794398412}" destId="{275CF722-2E1A-4010-BBCE-B52A7D5D4F82}" srcOrd="0" destOrd="0" presId="urn:microsoft.com/office/officeart/2005/8/layout/hierarchy1"/>
    <dgm:cxn modelId="{5C8E33E8-3D65-4C92-B467-1171B0E5F02D}" type="presOf" srcId="{8EC35BE1-D6F1-4945-A90D-6D35427E1000}" destId="{C3C6A0AA-47CA-455E-9C7C-77AA9E8BDCB8}" srcOrd="0" destOrd="0" presId="urn:microsoft.com/office/officeart/2005/8/layout/hierarchy1"/>
    <dgm:cxn modelId="{A5FF16F5-B53B-4EDB-88C7-665B96518F1A}" type="presOf" srcId="{6C2AA045-C0C6-4E2B-9D26-49869489216A}" destId="{712C1E93-4037-432D-BDB1-6D30EBA60EDC}" srcOrd="0" destOrd="0" presId="urn:microsoft.com/office/officeart/2005/8/layout/hierarchy1"/>
    <dgm:cxn modelId="{D7DCD1F8-A881-4539-9AFF-1A8775F76029}" type="presOf" srcId="{8747EF41-1CD9-4017-AE85-DEFFEC71774C}" destId="{7BD8559F-9A18-4F3D-AF4E-600C5272AEF6}" srcOrd="0" destOrd="0" presId="urn:microsoft.com/office/officeart/2005/8/layout/hierarchy1"/>
    <dgm:cxn modelId="{00891FFE-75F4-41A0-BB6B-361902E161C0}" srcId="{36B44D5F-B8E4-466B-983C-ED78A50CC707}" destId="{8EC35BE1-D6F1-4945-A90D-6D35427E1000}" srcOrd="0" destOrd="0" parTransId="{6C2AA045-C0C6-4E2B-9D26-49869489216A}" sibTransId="{1E76996A-B2FE-4B4C-9A4E-A742F23407FC}"/>
    <dgm:cxn modelId="{97E47954-F788-4B02-BB2D-9715ED3BDE05}" type="presParOf" srcId="{7BD8559F-9A18-4F3D-AF4E-600C5272AEF6}" destId="{7CB9806D-5BEF-4FBB-A6C1-05D8D097F4A5}" srcOrd="0" destOrd="0" presId="urn:microsoft.com/office/officeart/2005/8/layout/hierarchy1"/>
    <dgm:cxn modelId="{472C6F9D-D3D2-487B-909C-4B22B217416C}" type="presParOf" srcId="{7CB9806D-5BEF-4FBB-A6C1-05D8D097F4A5}" destId="{39CD36A0-AF12-4FFD-A950-446BF08F497B}" srcOrd="0" destOrd="0" presId="urn:microsoft.com/office/officeart/2005/8/layout/hierarchy1"/>
    <dgm:cxn modelId="{BC5674CF-3641-4A01-BCF9-1574C47F7FF3}" type="presParOf" srcId="{39CD36A0-AF12-4FFD-A950-446BF08F497B}" destId="{ED5C8740-2F70-4DA0-ADC2-E76AF75CB70C}" srcOrd="0" destOrd="0" presId="urn:microsoft.com/office/officeart/2005/8/layout/hierarchy1"/>
    <dgm:cxn modelId="{EB49637D-EA8C-47E9-BD86-3A7BD0E54BD1}" type="presParOf" srcId="{39CD36A0-AF12-4FFD-A950-446BF08F497B}" destId="{1FDB9C2A-16F2-4C87-B519-2617A3C7857D}" srcOrd="1" destOrd="0" presId="urn:microsoft.com/office/officeart/2005/8/layout/hierarchy1"/>
    <dgm:cxn modelId="{16058E0B-FD66-4A02-B57D-24EE1C8EAEF7}" type="presParOf" srcId="{7CB9806D-5BEF-4FBB-A6C1-05D8D097F4A5}" destId="{DE5FBC47-FCE0-4DE2-8C27-BC76A1377350}" srcOrd="1" destOrd="0" presId="urn:microsoft.com/office/officeart/2005/8/layout/hierarchy1"/>
    <dgm:cxn modelId="{815A78E5-98B7-434A-AEB5-BB3147E8FD0A}" type="presParOf" srcId="{DE5FBC47-FCE0-4DE2-8C27-BC76A1377350}" destId="{712C1E93-4037-432D-BDB1-6D30EBA60EDC}" srcOrd="0" destOrd="0" presId="urn:microsoft.com/office/officeart/2005/8/layout/hierarchy1"/>
    <dgm:cxn modelId="{C83ACAEE-BFF9-4042-B4AC-DA1C273073C5}" type="presParOf" srcId="{DE5FBC47-FCE0-4DE2-8C27-BC76A1377350}" destId="{BEFF0E4D-C665-471E-BA29-3B07B67B4A8E}" srcOrd="1" destOrd="0" presId="urn:microsoft.com/office/officeart/2005/8/layout/hierarchy1"/>
    <dgm:cxn modelId="{33F0134F-BBC0-4855-BDBC-D9396392AA41}" type="presParOf" srcId="{BEFF0E4D-C665-471E-BA29-3B07B67B4A8E}" destId="{E3928B52-E8C4-47CA-A2E8-6889A95AA7D1}" srcOrd="0" destOrd="0" presId="urn:microsoft.com/office/officeart/2005/8/layout/hierarchy1"/>
    <dgm:cxn modelId="{9FA2E271-71D2-4AD3-9AFB-5655050B45E4}" type="presParOf" srcId="{E3928B52-E8C4-47CA-A2E8-6889A95AA7D1}" destId="{4B2BE58A-4531-4099-AAF3-8F812CA046DA}" srcOrd="0" destOrd="0" presId="urn:microsoft.com/office/officeart/2005/8/layout/hierarchy1"/>
    <dgm:cxn modelId="{0483FEF4-01DE-4D43-A7ED-44D11FEF929F}" type="presParOf" srcId="{E3928B52-E8C4-47CA-A2E8-6889A95AA7D1}" destId="{C3C6A0AA-47CA-455E-9C7C-77AA9E8BDCB8}" srcOrd="1" destOrd="0" presId="urn:microsoft.com/office/officeart/2005/8/layout/hierarchy1"/>
    <dgm:cxn modelId="{EEC4D49B-D0D4-480E-AA6E-84D44D86DD99}" type="presParOf" srcId="{BEFF0E4D-C665-471E-BA29-3B07B67B4A8E}" destId="{815BCC0C-67E4-4D0D-A510-D19899F3C6AD}" srcOrd="1" destOrd="0" presId="urn:microsoft.com/office/officeart/2005/8/layout/hierarchy1"/>
    <dgm:cxn modelId="{4CB92843-0E99-48A8-989E-D9C7D405C504}" type="presParOf" srcId="{815BCC0C-67E4-4D0D-A510-D19899F3C6AD}" destId="{BD373020-646D-426A-8189-0858B9F4C770}" srcOrd="0" destOrd="0" presId="urn:microsoft.com/office/officeart/2005/8/layout/hierarchy1"/>
    <dgm:cxn modelId="{679CF4AF-4D85-4817-A3F9-490BFCA214A0}" type="presParOf" srcId="{815BCC0C-67E4-4D0D-A510-D19899F3C6AD}" destId="{CF42AC06-1EE0-4C30-94C6-5B98FBCA77F1}" srcOrd="1" destOrd="0" presId="urn:microsoft.com/office/officeart/2005/8/layout/hierarchy1"/>
    <dgm:cxn modelId="{403034E6-2E02-4DC9-B553-56C8B934B16D}" type="presParOf" srcId="{CF42AC06-1EE0-4C30-94C6-5B98FBCA77F1}" destId="{EE73F901-9302-40EC-A996-ED19927F5EEA}" srcOrd="0" destOrd="0" presId="urn:microsoft.com/office/officeart/2005/8/layout/hierarchy1"/>
    <dgm:cxn modelId="{45EDC4F2-85CA-464C-A116-A8B3A25FABAD}" type="presParOf" srcId="{EE73F901-9302-40EC-A996-ED19927F5EEA}" destId="{056BDA45-0BB8-45F7-8BA8-0C12AF0BD60A}" srcOrd="0" destOrd="0" presId="urn:microsoft.com/office/officeart/2005/8/layout/hierarchy1"/>
    <dgm:cxn modelId="{8562007D-EE99-4021-935F-5A2B65D4075E}" type="presParOf" srcId="{EE73F901-9302-40EC-A996-ED19927F5EEA}" destId="{B52C87EF-7051-4969-A0C6-760EA1147A3F}" srcOrd="1" destOrd="0" presId="urn:microsoft.com/office/officeart/2005/8/layout/hierarchy1"/>
    <dgm:cxn modelId="{24522D61-332A-48F8-B051-D04CA9ACE4EA}" type="presParOf" srcId="{CF42AC06-1EE0-4C30-94C6-5B98FBCA77F1}" destId="{44A2C341-333D-416E-A3D9-B2667CF78B9C}" srcOrd="1" destOrd="0" presId="urn:microsoft.com/office/officeart/2005/8/layout/hierarchy1"/>
    <dgm:cxn modelId="{3A01EC53-C86A-4917-BB56-94258B255187}" type="presParOf" srcId="{DE5FBC47-FCE0-4DE2-8C27-BC76A1377350}" destId="{15ED970C-7093-4D00-9401-3A0B7AF385A2}" srcOrd="2" destOrd="0" presId="urn:microsoft.com/office/officeart/2005/8/layout/hierarchy1"/>
    <dgm:cxn modelId="{F2C45702-B6B0-47F1-9610-29EC8CBE145E}" type="presParOf" srcId="{DE5FBC47-FCE0-4DE2-8C27-BC76A1377350}" destId="{D54EC2E5-93E7-465F-B477-A1394D650338}" srcOrd="3" destOrd="0" presId="urn:microsoft.com/office/officeart/2005/8/layout/hierarchy1"/>
    <dgm:cxn modelId="{99B569F8-BD1C-4F62-B434-1D3F396562E5}" type="presParOf" srcId="{D54EC2E5-93E7-465F-B477-A1394D650338}" destId="{99FB8459-C66A-4546-A466-43F9D1C82AED}" srcOrd="0" destOrd="0" presId="urn:microsoft.com/office/officeart/2005/8/layout/hierarchy1"/>
    <dgm:cxn modelId="{27411146-E95A-4244-B676-DA382BAADD1D}" type="presParOf" srcId="{99FB8459-C66A-4546-A466-43F9D1C82AED}" destId="{14B1D0BA-9A2E-4B2C-BBB0-33285D5B06E6}" srcOrd="0" destOrd="0" presId="urn:microsoft.com/office/officeart/2005/8/layout/hierarchy1"/>
    <dgm:cxn modelId="{8771150E-4392-4D25-BEF2-08BC10AF0E0F}" type="presParOf" srcId="{99FB8459-C66A-4546-A466-43F9D1C82AED}" destId="{275CF722-2E1A-4010-BBCE-B52A7D5D4F82}" srcOrd="1" destOrd="0" presId="urn:microsoft.com/office/officeart/2005/8/layout/hierarchy1"/>
    <dgm:cxn modelId="{289D2F42-A526-45BB-9CB7-E5D70D502F9C}" type="presParOf" srcId="{D54EC2E5-93E7-465F-B477-A1394D650338}" destId="{ADD2D5DF-E59B-41B7-92FF-A29C41FED660}" srcOrd="1" destOrd="0" presId="urn:microsoft.com/office/officeart/2005/8/layout/hierarchy1"/>
    <dgm:cxn modelId="{FD1360AD-95DE-4A4D-A9B3-B4325CCEE848}" type="presParOf" srcId="{ADD2D5DF-E59B-41B7-92FF-A29C41FED660}" destId="{8EF59FD6-A17D-4BA2-B063-037135E34F39}" srcOrd="0" destOrd="0" presId="urn:microsoft.com/office/officeart/2005/8/layout/hierarchy1"/>
    <dgm:cxn modelId="{E98CA395-E31B-4D18-BB10-9BEED9B04932}" type="presParOf" srcId="{ADD2D5DF-E59B-41B7-92FF-A29C41FED660}" destId="{09B5D331-7783-4ADC-83BB-7991228BE1B3}" srcOrd="1" destOrd="0" presId="urn:microsoft.com/office/officeart/2005/8/layout/hierarchy1"/>
    <dgm:cxn modelId="{AE903F88-A886-470E-9C9D-7779E7F6D3B0}" type="presParOf" srcId="{09B5D331-7783-4ADC-83BB-7991228BE1B3}" destId="{458D78E3-6FB0-46DF-84B2-E4902C514AAC}" srcOrd="0" destOrd="0" presId="urn:microsoft.com/office/officeart/2005/8/layout/hierarchy1"/>
    <dgm:cxn modelId="{39910E32-C70F-4FCB-A12A-C6A08EA0AF74}" type="presParOf" srcId="{458D78E3-6FB0-46DF-84B2-E4902C514AAC}" destId="{1D6B053D-C3B3-445E-BD1C-EBC8E1E5A3DA}" srcOrd="0" destOrd="0" presId="urn:microsoft.com/office/officeart/2005/8/layout/hierarchy1"/>
    <dgm:cxn modelId="{A41F0301-0718-47B4-8558-7AF1FB177986}" type="presParOf" srcId="{458D78E3-6FB0-46DF-84B2-E4902C514AAC}" destId="{5E8AE39B-0F34-4887-BFE1-3F50D08EBB62}" srcOrd="1" destOrd="0" presId="urn:microsoft.com/office/officeart/2005/8/layout/hierarchy1"/>
    <dgm:cxn modelId="{6862A10C-BABF-41DC-830D-808E3ED0D0B8}" type="presParOf" srcId="{09B5D331-7783-4ADC-83BB-7991228BE1B3}" destId="{7C13ED7D-C130-4A5B-9C17-9706724746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47EF41-1CD9-4017-AE85-DEFFEC7177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B44D5F-B8E4-466B-983C-ED78A50CC707}">
      <dgm:prSet phldrT="[Text]" custT="1"/>
      <dgm:spPr/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scientists  sort  plants ( depending on the presence of flowers , into two groups</a:t>
          </a:r>
        </a:p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Non-flowering plants like:( conifers)/ pine trees, and ferns </a:t>
          </a:r>
        </a:p>
        <a:p>
          <a:endParaRPr lang="en-US" sz="1900" dirty="0"/>
        </a:p>
      </dgm:t>
    </dgm:pt>
    <dgm:pt modelId="{2F3C825D-B8EE-4D8F-8C84-C5FCF8E3591D}" type="parTrans" cxnId="{6E62B65B-00BE-4E96-A7D2-19AB2B78A91A}">
      <dgm:prSet/>
      <dgm:spPr/>
      <dgm:t>
        <a:bodyPr/>
        <a:lstStyle/>
        <a:p>
          <a:endParaRPr lang="en-US"/>
        </a:p>
      </dgm:t>
    </dgm:pt>
    <dgm:pt modelId="{797373A6-BBA4-4982-A8E2-C7B2EA292E50}" type="sibTrans" cxnId="{6E62B65B-00BE-4E96-A7D2-19AB2B78A91A}">
      <dgm:prSet/>
      <dgm:spPr/>
      <dgm:t>
        <a:bodyPr/>
        <a:lstStyle/>
        <a:p>
          <a:endParaRPr lang="en-US"/>
        </a:p>
      </dgm:t>
    </dgm:pt>
    <dgm:pt modelId="{8EC35BE1-D6F1-4945-A90D-6D35427E1000}">
      <dgm:prSet phldrT="[Text]"/>
      <dgm:spPr/>
      <dgm:t>
        <a:bodyPr/>
        <a:lstStyle/>
        <a:p>
          <a:r>
            <a:rPr lang="en-US" dirty="0"/>
            <a:t>Flowering plants</a:t>
          </a:r>
        </a:p>
      </dgm:t>
    </dgm:pt>
    <dgm:pt modelId="{6C2AA045-C0C6-4E2B-9D26-49869489216A}" type="parTrans" cxnId="{00891FFE-75F4-41A0-BB6B-361902E161C0}">
      <dgm:prSet/>
      <dgm:spPr/>
      <dgm:t>
        <a:bodyPr/>
        <a:lstStyle/>
        <a:p>
          <a:endParaRPr lang="en-US"/>
        </a:p>
      </dgm:t>
    </dgm:pt>
    <dgm:pt modelId="{1E76996A-B2FE-4B4C-9A4E-A742F23407FC}" type="sibTrans" cxnId="{00891FFE-75F4-41A0-BB6B-361902E161C0}">
      <dgm:prSet/>
      <dgm:spPr/>
      <dgm:t>
        <a:bodyPr/>
        <a:lstStyle/>
        <a:p>
          <a:endParaRPr lang="en-US"/>
        </a:p>
      </dgm:t>
    </dgm:pt>
    <dgm:pt modelId="{1F03034D-825F-4A90-8A5B-E27E15591CD2}">
      <dgm:prSet phldrT="[Text]"/>
      <dgm:spPr/>
      <dgm:t>
        <a:bodyPr/>
        <a:lstStyle/>
        <a:p>
          <a:endParaRPr lang="en-US" dirty="0"/>
        </a:p>
      </dgm:t>
    </dgm:pt>
    <dgm:pt modelId="{D5B5D617-3462-4027-819B-C8C24694BFBA}" type="parTrans" cxnId="{C711EF54-8D9C-4896-9273-D4398B575BC8}">
      <dgm:prSet/>
      <dgm:spPr/>
      <dgm:t>
        <a:bodyPr/>
        <a:lstStyle/>
        <a:p>
          <a:endParaRPr lang="en-US"/>
        </a:p>
      </dgm:t>
    </dgm:pt>
    <dgm:pt modelId="{CC14FA9D-3639-4536-8360-EBD8E412452B}" type="sibTrans" cxnId="{C711EF54-8D9C-4896-9273-D4398B575BC8}">
      <dgm:prSet/>
      <dgm:spPr/>
      <dgm:t>
        <a:bodyPr/>
        <a:lstStyle/>
        <a:p>
          <a:endParaRPr lang="en-US"/>
        </a:p>
      </dgm:t>
    </dgm:pt>
    <dgm:pt modelId="{F4504C70-BF8C-4093-BC08-23F794398412}">
      <dgm:prSet phldrT="[Text]"/>
      <dgm:spPr/>
      <dgm:t>
        <a:bodyPr/>
        <a:lstStyle/>
        <a:p>
          <a:r>
            <a:rPr lang="en-US" dirty="0"/>
            <a:t>Non-flowering plants</a:t>
          </a:r>
        </a:p>
      </dgm:t>
    </dgm:pt>
    <dgm:pt modelId="{123DAE1C-3E6F-46D2-9E59-271D5EAE49EC}" type="parTrans" cxnId="{1CA0C1A4-EFCF-440F-8332-49E179AA60A5}">
      <dgm:prSet/>
      <dgm:spPr/>
      <dgm:t>
        <a:bodyPr/>
        <a:lstStyle/>
        <a:p>
          <a:endParaRPr lang="en-US"/>
        </a:p>
      </dgm:t>
    </dgm:pt>
    <dgm:pt modelId="{CEB7AEEB-9FD7-4A62-AD9A-8CD7240F61E3}" type="sibTrans" cxnId="{1CA0C1A4-EFCF-440F-8332-49E179AA60A5}">
      <dgm:prSet/>
      <dgm:spPr/>
      <dgm:t>
        <a:bodyPr/>
        <a:lstStyle/>
        <a:p>
          <a:endParaRPr lang="en-US"/>
        </a:p>
      </dgm:t>
    </dgm:pt>
    <dgm:pt modelId="{9BF309CF-DEB7-44FE-B490-0C0EF3B2A83D}">
      <dgm:prSet phldrT="[Text]"/>
      <dgm:spPr/>
      <dgm:t>
        <a:bodyPr/>
        <a:lstStyle/>
        <a:p>
          <a:r>
            <a:rPr lang="en-US" dirty="0"/>
            <a:t>Pine tree</a:t>
          </a:r>
        </a:p>
      </dgm:t>
    </dgm:pt>
    <dgm:pt modelId="{8AE61F44-C84E-4B8A-BFAA-0F660984C28A}" type="parTrans" cxnId="{8B0DC55B-42B6-4E58-B455-8A6AE7560091}">
      <dgm:prSet/>
      <dgm:spPr/>
      <dgm:t>
        <a:bodyPr/>
        <a:lstStyle/>
        <a:p>
          <a:endParaRPr lang="en-US"/>
        </a:p>
      </dgm:t>
    </dgm:pt>
    <dgm:pt modelId="{9FA352AF-C58B-48F8-9C7E-E0D2F283B00A}" type="sibTrans" cxnId="{8B0DC55B-42B6-4E58-B455-8A6AE7560091}">
      <dgm:prSet/>
      <dgm:spPr/>
      <dgm:t>
        <a:bodyPr/>
        <a:lstStyle/>
        <a:p>
          <a:endParaRPr lang="en-US"/>
        </a:p>
      </dgm:t>
    </dgm:pt>
    <dgm:pt modelId="{7BD8559F-9A18-4F3D-AF4E-600C5272AEF6}" type="pres">
      <dgm:prSet presAssocID="{8747EF41-1CD9-4017-AE85-DEFFEC7177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B9806D-5BEF-4FBB-A6C1-05D8D097F4A5}" type="pres">
      <dgm:prSet presAssocID="{36B44D5F-B8E4-466B-983C-ED78A50CC707}" presName="hierRoot1" presStyleCnt="0"/>
      <dgm:spPr/>
    </dgm:pt>
    <dgm:pt modelId="{39CD36A0-AF12-4FFD-A950-446BF08F497B}" type="pres">
      <dgm:prSet presAssocID="{36B44D5F-B8E4-466B-983C-ED78A50CC707}" presName="composite" presStyleCnt="0"/>
      <dgm:spPr/>
    </dgm:pt>
    <dgm:pt modelId="{ED5C8740-2F70-4DA0-ADC2-E76AF75CB70C}" type="pres">
      <dgm:prSet presAssocID="{36B44D5F-B8E4-466B-983C-ED78A50CC707}" presName="background" presStyleLbl="node0" presStyleIdx="0" presStyleCnt="1"/>
      <dgm:spPr/>
    </dgm:pt>
    <dgm:pt modelId="{1FDB9C2A-16F2-4C87-B519-2617A3C7857D}" type="pres">
      <dgm:prSet presAssocID="{36B44D5F-B8E4-466B-983C-ED78A50CC707}" presName="text" presStyleLbl="fgAcc0" presStyleIdx="0" presStyleCnt="1" custScaleX="388984" custLinFactNeighborX="-2016" custLinFactNeighborY="528">
        <dgm:presLayoutVars>
          <dgm:chPref val="3"/>
        </dgm:presLayoutVars>
      </dgm:prSet>
      <dgm:spPr/>
    </dgm:pt>
    <dgm:pt modelId="{DE5FBC47-FCE0-4DE2-8C27-BC76A1377350}" type="pres">
      <dgm:prSet presAssocID="{36B44D5F-B8E4-466B-983C-ED78A50CC707}" presName="hierChild2" presStyleCnt="0"/>
      <dgm:spPr/>
    </dgm:pt>
    <dgm:pt modelId="{712C1E93-4037-432D-BDB1-6D30EBA60EDC}" type="pres">
      <dgm:prSet presAssocID="{6C2AA045-C0C6-4E2B-9D26-49869489216A}" presName="Name10" presStyleLbl="parChTrans1D2" presStyleIdx="0" presStyleCnt="2"/>
      <dgm:spPr/>
    </dgm:pt>
    <dgm:pt modelId="{BEFF0E4D-C665-471E-BA29-3B07B67B4A8E}" type="pres">
      <dgm:prSet presAssocID="{8EC35BE1-D6F1-4945-A90D-6D35427E1000}" presName="hierRoot2" presStyleCnt="0"/>
      <dgm:spPr/>
    </dgm:pt>
    <dgm:pt modelId="{E3928B52-E8C4-47CA-A2E8-6889A95AA7D1}" type="pres">
      <dgm:prSet presAssocID="{8EC35BE1-D6F1-4945-A90D-6D35427E1000}" presName="composite2" presStyleCnt="0"/>
      <dgm:spPr/>
    </dgm:pt>
    <dgm:pt modelId="{4B2BE58A-4531-4099-AAF3-8F812CA046DA}" type="pres">
      <dgm:prSet presAssocID="{8EC35BE1-D6F1-4945-A90D-6D35427E1000}" presName="background2" presStyleLbl="node2" presStyleIdx="0" presStyleCnt="2"/>
      <dgm:spPr/>
    </dgm:pt>
    <dgm:pt modelId="{C3C6A0AA-47CA-455E-9C7C-77AA9E8BDCB8}" type="pres">
      <dgm:prSet presAssocID="{8EC35BE1-D6F1-4945-A90D-6D35427E1000}" presName="text2" presStyleLbl="fgAcc2" presStyleIdx="0" presStyleCnt="2">
        <dgm:presLayoutVars>
          <dgm:chPref val="3"/>
        </dgm:presLayoutVars>
      </dgm:prSet>
      <dgm:spPr/>
    </dgm:pt>
    <dgm:pt modelId="{815BCC0C-67E4-4D0D-A510-D19899F3C6AD}" type="pres">
      <dgm:prSet presAssocID="{8EC35BE1-D6F1-4945-A90D-6D35427E1000}" presName="hierChild3" presStyleCnt="0"/>
      <dgm:spPr/>
    </dgm:pt>
    <dgm:pt modelId="{BD373020-646D-426A-8189-0858B9F4C770}" type="pres">
      <dgm:prSet presAssocID="{D5B5D617-3462-4027-819B-C8C24694BFBA}" presName="Name17" presStyleLbl="parChTrans1D3" presStyleIdx="0" presStyleCnt="2"/>
      <dgm:spPr/>
    </dgm:pt>
    <dgm:pt modelId="{CF42AC06-1EE0-4C30-94C6-5B98FBCA77F1}" type="pres">
      <dgm:prSet presAssocID="{1F03034D-825F-4A90-8A5B-E27E15591CD2}" presName="hierRoot3" presStyleCnt="0"/>
      <dgm:spPr/>
    </dgm:pt>
    <dgm:pt modelId="{EE73F901-9302-40EC-A996-ED19927F5EEA}" type="pres">
      <dgm:prSet presAssocID="{1F03034D-825F-4A90-8A5B-E27E15591CD2}" presName="composite3" presStyleCnt="0"/>
      <dgm:spPr/>
    </dgm:pt>
    <dgm:pt modelId="{056BDA45-0BB8-45F7-8BA8-0C12AF0BD60A}" type="pres">
      <dgm:prSet presAssocID="{1F03034D-825F-4A90-8A5B-E27E15591CD2}" presName="background3" presStyleLbl="node3" presStyleIdx="0" presStyleCnt="2"/>
      <dgm:spPr/>
    </dgm:pt>
    <dgm:pt modelId="{B52C87EF-7051-4969-A0C6-760EA1147A3F}" type="pres">
      <dgm:prSet presAssocID="{1F03034D-825F-4A90-8A5B-E27E15591CD2}" presName="text3" presStyleLbl="fgAcc3" presStyleIdx="0" presStyleCnt="2">
        <dgm:presLayoutVars>
          <dgm:chPref val="3"/>
        </dgm:presLayoutVars>
      </dgm:prSet>
      <dgm:spPr/>
    </dgm:pt>
    <dgm:pt modelId="{44A2C341-333D-416E-A3D9-B2667CF78B9C}" type="pres">
      <dgm:prSet presAssocID="{1F03034D-825F-4A90-8A5B-E27E15591CD2}" presName="hierChild4" presStyleCnt="0"/>
      <dgm:spPr/>
    </dgm:pt>
    <dgm:pt modelId="{15ED970C-7093-4D00-9401-3A0B7AF385A2}" type="pres">
      <dgm:prSet presAssocID="{123DAE1C-3E6F-46D2-9E59-271D5EAE49EC}" presName="Name10" presStyleLbl="parChTrans1D2" presStyleIdx="1" presStyleCnt="2"/>
      <dgm:spPr/>
    </dgm:pt>
    <dgm:pt modelId="{D54EC2E5-93E7-465F-B477-A1394D650338}" type="pres">
      <dgm:prSet presAssocID="{F4504C70-BF8C-4093-BC08-23F794398412}" presName="hierRoot2" presStyleCnt="0"/>
      <dgm:spPr/>
    </dgm:pt>
    <dgm:pt modelId="{99FB8459-C66A-4546-A466-43F9D1C82AED}" type="pres">
      <dgm:prSet presAssocID="{F4504C70-BF8C-4093-BC08-23F794398412}" presName="composite2" presStyleCnt="0"/>
      <dgm:spPr/>
    </dgm:pt>
    <dgm:pt modelId="{14B1D0BA-9A2E-4B2C-BBB0-33285D5B06E6}" type="pres">
      <dgm:prSet presAssocID="{F4504C70-BF8C-4093-BC08-23F794398412}" presName="background2" presStyleLbl="node2" presStyleIdx="1" presStyleCnt="2"/>
      <dgm:spPr/>
    </dgm:pt>
    <dgm:pt modelId="{275CF722-2E1A-4010-BBCE-B52A7D5D4F82}" type="pres">
      <dgm:prSet presAssocID="{F4504C70-BF8C-4093-BC08-23F794398412}" presName="text2" presStyleLbl="fgAcc2" presStyleIdx="1" presStyleCnt="2">
        <dgm:presLayoutVars>
          <dgm:chPref val="3"/>
        </dgm:presLayoutVars>
      </dgm:prSet>
      <dgm:spPr/>
    </dgm:pt>
    <dgm:pt modelId="{ADD2D5DF-E59B-41B7-92FF-A29C41FED660}" type="pres">
      <dgm:prSet presAssocID="{F4504C70-BF8C-4093-BC08-23F794398412}" presName="hierChild3" presStyleCnt="0"/>
      <dgm:spPr/>
    </dgm:pt>
    <dgm:pt modelId="{8EF59FD6-A17D-4BA2-B063-037135E34F39}" type="pres">
      <dgm:prSet presAssocID="{8AE61F44-C84E-4B8A-BFAA-0F660984C28A}" presName="Name17" presStyleLbl="parChTrans1D3" presStyleIdx="1" presStyleCnt="2"/>
      <dgm:spPr/>
    </dgm:pt>
    <dgm:pt modelId="{09B5D331-7783-4ADC-83BB-7991228BE1B3}" type="pres">
      <dgm:prSet presAssocID="{9BF309CF-DEB7-44FE-B490-0C0EF3B2A83D}" presName="hierRoot3" presStyleCnt="0"/>
      <dgm:spPr/>
    </dgm:pt>
    <dgm:pt modelId="{458D78E3-6FB0-46DF-84B2-E4902C514AAC}" type="pres">
      <dgm:prSet presAssocID="{9BF309CF-DEB7-44FE-B490-0C0EF3B2A83D}" presName="composite3" presStyleCnt="0"/>
      <dgm:spPr/>
    </dgm:pt>
    <dgm:pt modelId="{1D6B053D-C3B3-445E-BD1C-EBC8E1E5A3DA}" type="pres">
      <dgm:prSet presAssocID="{9BF309CF-DEB7-44FE-B490-0C0EF3B2A83D}" presName="background3" presStyleLbl="node3" presStyleIdx="1" presStyleCnt="2"/>
      <dgm:spPr/>
    </dgm:pt>
    <dgm:pt modelId="{5E8AE39B-0F34-4887-BFE1-3F50D08EBB62}" type="pres">
      <dgm:prSet presAssocID="{9BF309CF-DEB7-44FE-B490-0C0EF3B2A83D}" presName="text3" presStyleLbl="fgAcc3" presStyleIdx="1" presStyleCnt="2">
        <dgm:presLayoutVars>
          <dgm:chPref val="3"/>
        </dgm:presLayoutVars>
      </dgm:prSet>
      <dgm:spPr/>
    </dgm:pt>
    <dgm:pt modelId="{7C13ED7D-C130-4A5B-9C17-9706724746B0}" type="pres">
      <dgm:prSet presAssocID="{9BF309CF-DEB7-44FE-B490-0C0EF3B2A83D}" presName="hierChild4" presStyleCnt="0"/>
      <dgm:spPr/>
    </dgm:pt>
  </dgm:ptLst>
  <dgm:cxnLst>
    <dgm:cxn modelId="{3090B528-9662-4A28-BFA3-73A5D0665B07}" type="presOf" srcId="{9BF309CF-DEB7-44FE-B490-0C0EF3B2A83D}" destId="{5E8AE39B-0F34-4887-BFE1-3F50D08EBB62}" srcOrd="0" destOrd="0" presId="urn:microsoft.com/office/officeart/2005/8/layout/hierarchy1"/>
    <dgm:cxn modelId="{0717332B-F0AF-445B-BF4E-172945F0857B}" type="presOf" srcId="{123DAE1C-3E6F-46D2-9E59-271D5EAE49EC}" destId="{15ED970C-7093-4D00-9401-3A0B7AF385A2}" srcOrd="0" destOrd="0" presId="urn:microsoft.com/office/officeart/2005/8/layout/hierarchy1"/>
    <dgm:cxn modelId="{235C383E-481F-4D58-A384-07E721DDFCF9}" type="presOf" srcId="{8AE61F44-C84E-4B8A-BFAA-0F660984C28A}" destId="{8EF59FD6-A17D-4BA2-B063-037135E34F39}" srcOrd="0" destOrd="0" presId="urn:microsoft.com/office/officeart/2005/8/layout/hierarchy1"/>
    <dgm:cxn modelId="{6E62B65B-00BE-4E96-A7D2-19AB2B78A91A}" srcId="{8747EF41-1CD9-4017-AE85-DEFFEC71774C}" destId="{36B44D5F-B8E4-466B-983C-ED78A50CC707}" srcOrd="0" destOrd="0" parTransId="{2F3C825D-B8EE-4D8F-8C84-C5FCF8E3591D}" sibTransId="{797373A6-BBA4-4982-A8E2-C7B2EA292E50}"/>
    <dgm:cxn modelId="{8B0DC55B-42B6-4E58-B455-8A6AE7560091}" srcId="{F4504C70-BF8C-4093-BC08-23F794398412}" destId="{9BF309CF-DEB7-44FE-B490-0C0EF3B2A83D}" srcOrd="0" destOrd="0" parTransId="{8AE61F44-C84E-4B8A-BFAA-0F660984C28A}" sibTransId="{9FA352AF-C58B-48F8-9C7E-E0D2F283B00A}"/>
    <dgm:cxn modelId="{C711EF54-8D9C-4896-9273-D4398B575BC8}" srcId="{8EC35BE1-D6F1-4945-A90D-6D35427E1000}" destId="{1F03034D-825F-4A90-8A5B-E27E15591CD2}" srcOrd="0" destOrd="0" parTransId="{D5B5D617-3462-4027-819B-C8C24694BFBA}" sibTransId="{CC14FA9D-3639-4536-8360-EBD8E412452B}"/>
    <dgm:cxn modelId="{7B9D847D-D68F-4F07-A4B6-DB1A3F39187C}" type="presOf" srcId="{1F03034D-825F-4A90-8A5B-E27E15591CD2}" destId="{B52C87EF-7051-4969-A0C6-760EA1147A3F}" srcOrd="0" destOrd="0" presId="urn:microsoft.com/office/officeart/2005/8/layout/hierarchy1"/>
    <dgm:cxn modelId="{811DCA9E-C6E8-4E41-8C45-516EC752C94C}" type="presOf" srcId="{36B44D5F-B8E4-466B-983C-ED78A50CC707}" destId="{1FDB9C2A-16F2-4C87-B519-2617A3C7857D}" srcOrd="0" destOrd="0" presId="urn:microsoft.com/office/officeart/2005/8/layout/hierarchy1"/>
    <dgm:cxn modelId="{1CA0C1A4-EFCF-440F-8332-49E179AA60A5}" srcId="{36B44D5F-B8E4-466B-983C-ED78A50CC707}" destId="{F4504C70-BF8C-4093-BC08-23F794398412}" srcOrd="1" destOrd="0" parTransId="{123DAE1C-3E6F-46D2-9E59-271D5EAE49EC}" sibTransId="{CEB7AEEB-9FD7-4A62-AD9A-8CD7240F61E3}"/>
    <dgm:cxn modelId="{6FE8E6B2-1765-499E-8AD9-F545C3BE74EE}" type="presOf" srcId="{D5B5D617-3462-4027-819B-C8C24694BFBA}" destId="{BD373020-646D-426A-8189-0858B9F4C770}" srcOrd="0" destOrd="0" presId="urn:microsoft.com/office/officeart/2005/8/layout/hierarchy1"/>
    <dgm:cxn modelId="{3977A6C9-D4A1-46CA-8FE8-F8D5224332E6}" type="presOf" srcId="{F4504C70-BF8C-4093-BC08-23F794398412}" destId="{275CF722-2E1A-4010-BBCE-B52A7D5D4F82}" srcOrd="0" destOrd="0" presId="urn:microsoft.com/office/officeart/2005/8/layout/hierarchy1"/>
    <dgm:cxn modelId="{5C8E33E8-3D65-4C92-B467-1171B0E5F02D}" type="presOf" srcId="{8EC35BE1-D6F1-4945-A90D-6D35427E1000}" destId="{C3C6A0AA-47CA-455E-9C7C-77AA9E8BDCB8}" srcOrd="0" destOrd="0" presId="urn:microsoft.com/office/officeart/2005/8/layout/hierarchy1"/>
    <dgm:cxn modelId="{A5FF16F5-B53B-4EDB-88C7-665B96518F1A}" type="presOf" srcId="{6C2AA045-C0C6-4E2B-9D26-49869489216A}" destId="{712C1E93-4037-432D-BDB1-6D30EBA60EDC}" srcOrd="0" destOrd="0" presId="urn:microsoft.com/office/officeart/2005/8/layout/hierarchy1"/>
    <dgm:cxn modelId="{D7DCD1F8-A881-4539-9AFF-1A8775F76029}" type="presOf" srcId="{8747EF41-1CD9-4017-AE85-DEFFEC71774C}" destId="{7BD8559F-9A18-4F3D-AF4E-600C5272AEF6}" srcOrd="0" destOrd="0" presId="urn:microsoft.com/office/officeart/2005/8/layout/hierarchy1"/>
    <dgm:cxn modelId="{00891FFE-75F4-41A0-BB6B-361902E161C0}" srcId="{36B44D5F-B8E4-466B-983C-ED78A50CC707}" destId="{8EC35BE1-D6F1-4945-A90D-6D35427E1000}" srcOrd="0" destOrd="0" parTransId="{6C2AA045-C0C6-4E2B-9D26-49869489216A}" sibTransId="{1E76996A-B2FE-4B4C-9A4E-A742F23407FC}"/>
    <dgm:cxn modelId="{97E47954-F788-4B02-BB2D-9715ED3BDE05}" type="presParOf" srcId="{7BD8559F-9A18-4F3D-AF4E-600C5272AEF6}" destId="{7CB9806D-5BEF-4FBB-A6C1-05D8D097F4A5}" srcOrd="0" destOrd="0" presId="urn:microsoft.com/office/officeart/2005/8/layout/hierarchy1"/>
    <dgm:cxn modelId="{472C6F9D-D3D2-487B-909C-4B22B217416C}" type="presParOf" srcId="{7CB9806D-5BEF-4FBB-A6C1-05D8D097F4A5}" destId="{39CD36A0-AF12-4FFD-A950-446BF08F497B}" srcOrd="0" destOrd="0" presId="urn:microsoft.com/office/officeart/2005/8/layout/hierarchy1"/>
    <dgm:cxn modelId="{BC5674CF-3641-4A01-BCF9-1574C47F7FF3}" type="presParOf" srcId="{39CD36A0-AF12-4FFD-A950-446BF08F497B}" destId="{ED5C8740-2F70-4DA0-ADC2-E76AF75CB70C}" srcOrd="0" destOrd="0" presId="urn:microsoft.com/office/officeart/2005/8/layout/hierarchy1"/>
    <dgm:cxn modelId="{EB49637D-EA8C-47E9-BD86-3A7BD0E54BD1}" type="presParOf" srcId="{39CD36A0-AF12-4FFD-A950-446BF08F497B}" destId="{1FDB9C2A-16F2-4C87-B519-2617A3C7857D}" srcOrd="1" destOrd="0" presId="urn:microsoft.com/office/officeart/2005/8/layout/hierarchy1"/>
    <dgm:cxn modelId="{16058E0B-FD66-4A02-B57D-24EE1C8EAEF7}" type="presParOf" srcId="{7CB9806D-5BEF-4FBB-A6C1-05D8D097F4A5}" destId="{DE5FBC47-FCE0-4DE2-8C27-BC76A1377350}" srcOrd="1" destOrd="0" presId="urn:microsoft.com/office/officeart/2005/8/layout/hierarchy1"/>
    <dgm:cxn modelId="{815A78E5-98B7-434A-AEB5-BB3147E8FD0A}" type="presParOf" srcId="{DE5FBC47-FCE0-4DE2-8C27-BC76A1377350}" destId="{712C1E93-4037-432D-BDB1-6D30EBA60EDC}" srcOrd="0" destOrd="0" presId="urn:microsoft.com/office/officeart/2005/8/layout/hierarchy1"/>
    <dgm:cxn modelId="{C83ACAEE-BFF9-4042-B4AC-DA1C273073C5}" type="presParOf" srcId="{DE5FBC47-FCE0-4DE2-8C27-BC76A1377350}" destId="{BEFF0E4D-C665-471E-BA29-3B07B67B4A8E}" srcOrd="1" destOrd="0" presId="urn:microsoft.com/office/officeart/2005/8/layout/hierarchy1"/>
    <dgm:cxn modelId="{33F0134F-BBC0-4855-BDBC-D9396392AA41}" type="presParOf" srcId="{BEFF0E4D-C665-471E-BA29-3B07B67B4A8E}" destId="{E3928B52-E8C4-47CA-A2E8-6889A95AA7D1}" srcOrd="0" destOrd="0" presId="urn:microsoft.com/office/officeart/2005/8/layout/hierarchy1"/>
    <dgm:cxn modelId="{9FA2E271-71D2-4AD3-9AFB-5655050B45E4}" type="presParOf" srcId="{E3928B52-E8C4-47CA-A2E8-6889A95AA7D1}" destId="{4B2BE58A-4531-4099-AAF3-8F812CA046DA}" srcOrd="0" destOrd="0" presId="urn:microsoft.com/office/officeart/2005/8/layout/hierarchy1"/>
    <dgm:cxn modelId="{0483FEF4-01DE-4D43-A7ED-44D11FEF929F}" type="presParOf" srcId="{E3928B52-E8C4-47CA-A2E8-6889A95AA7D1}" destId="{C3C6A0AA-47CA-455E-9C7C-77AA9E8BDCB8}" srcOrd="1" destOrd="0" presId="urn:microsoft.com/office/officeart/2005/8/layout/hierarchy1"/>
    <dgm:cxn modelId="{EEC4D49B-D0D4-480E-AA6E-84D44D86DD99}" type="presParOf" srcId="{BEFF0E4D-C665-471E-BA29-3B07B67B4A8E}" destId="{815BCC0C-67E4-4D0D-A510-D19899F3C6AD}" srcOrd="1" destOrd="0" presId="urn:microsoft.com/office/officeart/2005/8/layout/hierarchy1"/>
    <dgm:cxn modelId="{4CB92843-0E99-48A8-989E-D9C7D405C504}" type="presParOf" srcId="{815BCC0C-67E4-4D0D-A510-D19899F3C6AD}" destId="{BD373020-646D-426A-8189-0858B9F4C770}" srcOrd="0" destOrd="0" presId="urn:microsoft.com/office/officeart/2005/8/layout/hierarchy1"/>
    <dgm:cxn modelId="{679CF4AF-4D85-4817-A3F9-490BFCA214A0}" type="presParOf" srcId="{815BCC0C-67E4-4D0D-A510-D19899F3C6AD}" destId="{CF42AC06-1EE0-4C30-94C6-5B98FBCA77F1}" srcOrd="1" destOrd="0" presId="urn:microsoft.com/office/officeart/2005/8/layout/hierarchy1"/>
    <dgm:cxn modelId="{403034E6-2E02-4DC9-B553-56C8B934B16D}" type="presParOf" srcId="{CF42AC06-1EE0-4C30-94C6-5B98FBCA77F1}" destId="{EE73F901-9302-40EC-A996-ED19927F5EEA}" srcOrd="0" destOrd="0" presId="urn:microsoft.com/office/officeart/2005/8/layout/hierarchy1"/>
    <dgm:cxn modelId="{45EDC4F2-85CA-464C-A116-A8B3A25FABAD}" type="presParOf" srcId="{EE73F901-9302-40EC-A996-ED19927F5EEA}" destId="{056BDA45-0BB8-45F7-8BA8-0C12AF0BD60A}" srcOrd="0" destOrd="0" presId="urn:microsoft.com/office/officeart/2005/8/layout/hierarchy1"/>
    <dgm:cxn modelId="{8562007D-EE99-4021-935F-5A2B65D4075E}" type="presParOf" srcId="{EE73F901-9302-40EC-A996-ED19927F5EEA}" destId="{B52C87EF-7051-4969-A0C6-760EA1147A3F}" srcOrd="1" destOrd="0" presId="urn:microsoft.com/office/officeart/2005/8/layout/hierarchy1"/>
    <dgm:cxn modelId="{24522D61-332A-48F8-B051-D04CA9ACE4EA}" type="presParOf" srcId="{CF42AC06-1EE0-4C30-94C6-5B98FBCA77F1}" destId="{44A2C341-333D-416E-A3D9-B2667CF78B9C}" srcOrd="1" destOrd="0" presId="urn:microsoft.com/office/officeart/2005/8/layout/hierarchy1"/>
    <dgm:cxn modelId="{3A01EC53-C86A-4917-BB56-94258B255187}" type="presParOf" srcId="{DE5FBC47-FCE0-4DE2-8C27-BC76A1377350}" destId="{15ED970C-7093-4D00-9401-3A0B7AF385A2}" srcOrd="2" destOrd="0" presId="urn:microsoft.com/office/officeart/2005/8/layout/hierarchy1"/>
    <dgm:cxn modelId="{F2C45702-B6B0-47F1-9610-29EC8CBE145E}" type="presParOf" srcId="{DE5FBC47-FCE0-4DE2-8C27-BC76A1377350}" destId="{D54EC2E5-93E7-465F-B477-A1394D650338}" srcOrd="3" destOrd="0" presId="urn:microsoft.com/office/officeart/2005/8/layout/hierarchy1"/>
    <dgm:cxn modelId="{99B569F8-BD1C-4F62-B434-1D3F396562E5}" type="presParOf" srcId="{D54EC2E5-93E7-465F-B477-A1394D650338}" destId="{99FB8459-C66A-4546-A466-43F9D1C82AED}" srcOrd="0" destOrd="0" presId="urn:microsoft.com/office/officeart/2005/8/layout/hierarchy1"/>
    <dgm:cxn modelId="{27411146-E95A-4244-B676-DA382BAADD1D}" type="presParOf" srcId="{99FB8459-C66A-4546-A466-43F9D1C82AED}" destId="{14B1D0BA-9A2E-4B2C-BBB0-33285D5B06E6}" srcOrd="0" destOrd="0" presId="urn:microsoft.com/office/officeart/2005/8/layout/hierarchy1"/>
    <dgm:cxn modelId="{8771150E-4392-4D25-BEF2-08BC10AF0E0F}" type="presParOf" srcId="{99FB8459-C66A-4546-A466-43F9D1C82AED}" destId="{275CF722-2E1A-4010-BBCE-B52A7D5D4F82}" srcOrd="1" destOrd="0" presId="urn:microsoft.com/office/officeart/2005/8/layout/hierarchy1"/>
    <dgm:cxn modelId="{289D2F42-A526-45BB-9CB7-E5D70D502F9C}" type="presParOf" srcId="{D54EC2E5-93E7-465F-B477-A1394D650338}" destId="{ADD2D5DF-E59B-41B7-92FF-A29C41FED660}" srcOrd="1" destOrd="0" presId="urn:microsoft.com/office/officeart/2005/8/layout/hierarchy1"/>
    <dgm:cxn modelId="{FD1360AD-95DE-4A4D-A9B3-B4325CCEE848}" type="presParOf" srcId="{ADD2D5DF-E59B-41B7-92FF-A29C41FED660}" destId="{8EF59FD6-A17D-4BA2-B063-037135E34F39}" srcOrd="0" destOrd="0" presId="urn:microsoft.com/office/officeart/2005/8/layout/hierarchy1"/>
    <dgm:cxn modelId="{E98CA395-E31B-4D18-BB10-9BEED9B04932}" type="presParOf" srcId="{ADD2D5DF-E59B-41B7-92FF-A29C41FED660}" destId="{09B5D331-7783-4ADC-83BB-7991228BE1B3}" srcOrd="1" destOrd="0" presId="urn:microsoft.com/office/officeart/2005/8/layout/hierarchy1"/>
    <dgm:cxn modelId="{AE903F88-A886-470E-9C9D-7779E7F6D3B0}" type="presParOf" srcId="{09B5D331-7783-4ADC-83BB-7991228BE1B3}" destId="{458D78E3-6FB0-46DF-84B2-E4902C514AAC}" srcOrd="0" destOrd="0" presId="urn:microsoft.com/office/officeart/2005/8/layout/hierarchy1"/>
    <dgm:cxn modelId="{39910E32-C70F-4FCB-A12A-C6A08EA0AF74}" type="presParOf" srcId="{458D78E3-6FB0-46DF-84B2-E4902C514AAC}" destId="{1D6B053D-C3B3-445E-BD1C-EBC8E1E5A3DA}" srcOrd="0" destOrd="0" presId="urn:microsoft.com/office/officeart/2005/8/layout/hierarchy1"/>
    <dgm:cxn modelId="{A41F0301-0718-47B4-8558-7AF1FB177986}" type="presParOf" srcId="{458D78E3-6FB0-46DF-84B2-E4902C514AAC}" destId="{5E8AE39B-0F34-4887-BFE1-3F50D08EBB62}" srcOrd="1" destOrd="0" presId="urn:microsoft.com/office/officeart/2005/8/layout/hierarchy1"/>
    <dgm:cxn modelId="{6862A10C-BABF-41DC-830D-808E3ED0D0B8}" type="presParOf" srcId="{09B5D331-7783-4ADC-83BB-7991228BE1B3}" destId="{7C13ED7D-C130-4A5B-9C17-9706724746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47EF41-1CD9-4017-AE85-DEFFEC7177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B44D5F-B8E4-466B-983C-ED78A50CC707}">
      <dgm:prSet phldrT="[Text]"/>
      <dgm:spPr/>
      <dgm:t>
        <a:bodyPr/>
        <a:lstStyle/>
        <a:p>
          <a:r>
            <a:rPr lang="en-US" dirty="0"/>
            <a:t>We can sort flowering plants ( depending on their size of their flower)</a:t>
          </a:r>
        </a:p>
      </dgm:t>
    </dgm:pt>
    <dgm:pt modelId="{2F3C825D-B8EE-4D8F-8C84-C5FCF8E3591D}" type="parTrans" cxnId="{6E62B65B-00BE-4E96-A7D2-19AB2B78A91A}">
      <dgm:prSet/>
      <dgm:spPr/>
      <dgm:t>
        <a:bodyPr/>
        <a:lstStyle/>
        <a:p>
          <a:endParaRPr lang="en-US"/>
        </a:p>
      </dgm:t>
    </dgm:pt>
    <dgm:pt modelId="{797373A6-BBA4-4982-A8E2-C7B2EA292E50}" type="sibTrans" cxnId="{6E62B65B-00BE-4E96-A7D2-19AB2B78A91A}">
      <dgm:prSet/>
      <dgm:spPr/>
      <dgm:t>
        <a:bodyPr/>
        <a:lstStyle/>
        <a:p>
          <a:endParaRPr lang="en-US"/>
        </a:p>
      </dgm:t>
    </dgm:pt>
    <dgm:pt modelId="{8EC35BE1-D6F1-4945-A90D-6D35427E1000}">
      <dgm:prSet phldrT="[Text]"/>
      <dgm:spPr/>
      <dgm:t>
        <a:bodyPr/>
        <a:lstStyle/>
        <a:p>
          <a:r>
            <a:rPr lang="en-US" dirty="0"/>
            <a:t>_______flower</a:t>
          </a:r>
        </a:p>
      </dgm:t>
    </dgm:pt>
    <dgm:pt modelId="{6C2AA045-C0C6-4E2B-9D26-49869489216A}" type="parTrans" cxnId="{00891FFE-75F4-41A0-BB6B-361902E161C0}">
      <dgm:prSet/>
      <dgm:spPr/>
      <dgm:t>
        <a:bodyPr/>
        <a:lstStyle/>
        <a:p>
          <a:endParaRPr lang="en-US"/>
        </a:p>
      </dgm:t>
    </dgm:pt>
    <dgm:pt modelId="{1E76996A-B2FE-4B4C-9A4E-A742F23407FC}" type="sibTrans" cxnId="{00891FFE-75F4-41A0-BB6B-361902E161C0}">
      <dgm:prSet/>
      <dgm:spPr/>
      <dgm:t>
        <a:bodyPr/>
        <a:lstStyle/>
        <a:p>
          <a:endParaRPr lang="en-US"/>
        </a:p>
      </dgm:t>
    </dgm:pt>
    <dgm:pt modelId="{1F03034D-825F-4A90-8A5B-E27E15591CD2}">
      <dgm:prSet phldrT="[Text]"/>
      <dgm:spPr/>
      <dgm:t>
        <a:bodyPr/>
        <a:lstStyle/>
        <a:p>
          <a:r>
            <a:rPr lang="en-US" dirty="0"/>
            <a:t>------------</a:t>
          </a:r>
        </a:p>
      </dgm:t>
    </dgm:pt>
    <dgm:pt modelId="{D5B5D617-3462-4027-819B-C8C24694BFBA}" type="parTrans" cxnId="{C711EF54-8D9C-4896-9273-D4398B575BC8}">
      <dgm:prSet/>
      <dgm:spPr/>
      <dgm:t>
        <a:bodyPr/>
        <a:lstStyle/>
        <a:p>
          <a:endParaRPr lang="en-US"/>
        </a:p>
      </dgm:t>
    </dgm:pt>
    <dgm:pt modelId="{CC14FA9D-3639-4536-8360-EBD8E412452B}" type="sibTrans" cxnId="{C711EF54-8D9C-4896-9273-D4398B575BC8}">
      <dgm:prSet/>
      <dgm:spPr/>
      <dgm:t>
        <a:bodyPr/>
        <a:lstStyle/>
        <a:p>
          <a:endParaRPr lang="en-US"/>
        </a:p>
      </dgm:t>
    </dgm:pt>
    <dgm:pt modelId="{19BC6356-A309-4D03-B522-F56145A04F4E}">
      <dgm:prSet phldrT="[Text]"/>
      <dgm:spPr/>
      <dgm:t>
        <a:bodyPr/>
        <a:lstStyle/>
        <a:p>
          <a:r>
            <a:rPr lang="en-US" dirty="0"/>
            <a:t>---------------</a:t>
          </a:r>
        </a:p>
      </dgm:t>
    </dgm:pt>
    <dgm:pt modelId="{976A34C5-8558-44F6-956C-1B0038FA1368}" type="parTrans" cxnId="{0B5EF847-DD76-48DA-AB1D-90E34B778CD8}">
      <dgm:prSet/>
      <dgm:spPr/>
      <dgm:t>
        <a:bodyPr/>
        <a:lstStyle/>
        <a:p>
          <a:endParaRPr lang="en-US"/>
        </a:p>
      </dgm:t>
    </dgm:pt>
    <dgm:pt modelId="{AECEE722-55F8-453D-9583-FB088BADE38D}" type="sibTrans" cxnId="{0B5EF847-DD76-48DA-AB1D-90E34B778CD8}">
      <dgm:prSet/>
      <dgm:spPr/>
      <dgm:t>
        <a:bodyPr/>
        <a:lstStyle/>
        <a:p>
          <a:endParaRPr lang="en-US"/>
        </a:p>
      </dgm:t>
    </dgm:pt>
    <dgm:pt modelId="{F4504C70-BF8C-4093-BC08-23F794398412}">
      <dgm:prSet phldrT="[Text]"/>
      <dgm:spPr/>
      <dgm:t>
        <a:bodyPr/>
        <a:lstStyle/>
        <a:p>
          <a:r>
            <a:rPr lang="en-US" dirty="0"/>
            <a:t>___</a:t>
          </a:r>
        </a:p>
        <a:p>
          <a:r>
            <a:rPr lang="en-US" dirty="0"/>
            <a:t>blossoms flower</a:t>
          </a:r>
        </a:p>
      </dgm:t>
    </dgm:pt>
    <dgm:pt modelId="{123DAE1C-3E6F-46D2-9E59-271D5EAE49EC}" type="parTrans" cxnId="{1CA0C1A4-EFCF-440F-8332-49E179AA60A5}">
      <dgm:prSet/>
      <dgm:spPr/>
      <dgm:t>
        <a:bodyPr/>
        <a:lstStyle/>
        <a:p>
          <a:endParaRPr lang="en-US"/>
        </a:p>
      </dgm:t>
    </dgm:pt>
    <dgm:pt modelId="{CEB7AEEB-9FD7-4A62-AD9A-8CD7240F61E3}" type="sibTrans" cxnId="{1CA0C1A4-EFCF-440F-8332-49E179AA60A5}">
      <dgm:prSet/>
      <dgm:spPr/>
      <dgm:t>
        <a:bodyPr/>
        <a:lstStyle/>
        <a:p>
          <a:endParaRPr lang="en-US"/>
        </a:p>
      </dgm:t>
    </dgm:pt>
    <dgm:pt modelId="{9BF309CF-DEB7-44FE-B490-0C0EF3B2A83D}">
      <dgm:prSet phldrT="[Text]"/>
      <dgm:spPr/>
      <dgm:t>
        <a:bodyPr/>
        <a:lstStyle/>
        <a:p>
          <a:r>
            <a:rPr lang="en-US" dirty="0"/>
            <a:t>---------------</a:t>
          </a:r>
        </a:p>
        <a:p>
          <a:r>
            <a:rPr lang="en-US" dirty="0"/>
            <a:t>--------------</a:t>
          </a:r>
        </a:p>
      </dgm:t>
    </dgm:pt>
    <dgm:pt modelId="{8AE61F44-C84E-4B8A-BFAA-0F660984C28A}" type="parTrans" cxnId="{8B0DC55B-42B6-4E58-B455-8A6AE7560091}">
      <dgm:prSet/>
      <dgm:spPr/>
      <dgm:t>
        <a:bodyPr/>
        <a:lstStyle/>
        <a:p>
          <a:endParaRPr lang="en-US"/>
        </a:p>
      </dgm:t>
    </dgm:pt>
    <dgm:pt modelId="{9FA352AF-C58B-48F8-9C7E-E0D2F283B00A}" type="sibTrans" cxnId="{8B0DC55B-42B6-4E58-B455-8A6AE7560091}">
      <dgm:prSet/>
      <dgm:spPr/>
      <dgm:t>
        <a:bodyPr/>
        <a:lstStyle/>
        <a:p>
          <a:endParaRPr lang="en-US"/>
        </a:p>
      </dgm:t>
    </dgm:pt>
    <dgm:pt modelId="{7BD8559F-9A18-4F3D-AF4E-600C5272AEF6}" type="pres">
      <dgm:prSet presAssocID="{8747EF41-1CD9-4017-AE85-DEFFEC7177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B9806D-5BEF-4FBB-A6C1-05D8D097F4A5}" type="pres">
      <dgm:prSet presAssocID="{36B44D5F-B8E4-466B-983C-ED78A50CC707}" presName="hierRoot1" presStyleCnt="0"/>
      <dgm:spPr/>
    </dgm:pt>
    <dgm:pt modelId="{39CD36A0-AF12-4FFD-A950-446BF08F497B}" type="pres">
      <dgm:prSet presAssocID="{36B44D5F-B8E4-466B-983C-ED78A50CC707}" presName="composite" presStyleCnt="0"/>
      <dgm:spPr/>
    </dgm:pt>
    <dgm:pt modelId="{ED5C8740-2F70-4DA0-ADC2-E76AF75CB70C}" type="pres">
      <dgm:prSet presAssocID="{36B44D5F-B8E4-466B-983C-ED78A50CC707}" presName="background" presStyleLbl="node0" presStyleIdx="0" presStyleCnt="1"/>
      <dgm:spPr/>
    </dgm:pt>
    <dgm:pt modelId="{1FDB9C2A-16F2-4C87-B519-2617A3C7857D}" type="pres">
      <dgm:prSet presAssocID="{36B44D5F-B8E4-466B-983C-ED78A50CC707}" presName="text" presStyleLbl="fgAcc0" presStyleIdx="0" presStyleCnt="1" custScaleX="388984" custLinFactNeighborX="-2016" custLinFactNeighborY="528">
        <dgm:presLayoutVars>
          <dgm:chPref val="3"/>
        </dgm:presLayoutVars>
      </dgm:prSet>
      <dgm:spPr/>
    </dgm:pt>
    <dgm:pt modelId="{DE5FBC47-FCE0-4DE2-8C27-BC76A1377350}" type="pres">
      <dgm:prSet presAssocID="{36B44D5F-B8E4-466B-983C-ED78A50CC707}" presName="hierChild2" presStyleCnt="0"/>
      <dgm:spPr/>
    </dgm:pt>
    <dgm:pt modelId="{712C1E93-4037-432D-BDB1-6D30EBA60EDC}" type="pres">
      <dgm:prSet presAssocID="{6C2AA045-C0C6-4E2B-9D26-49869489216A}" presName="Name10" presStyleLbl="parChTrans1D2" presStyleIdx="0" presStyleCnt="2"/>
      <dgm:spPr/>
    </dgm:pt>
    <dgm:pt modelId="{BEFF0E4D-C665-471E-BA29-3B07B67B4A8E}" type="pres">
      <dgm:prSet presAssocID="{8EC35BE1-D6F1-4945-A90D-6D35427E1000}" presName="hierRoot2" presStyleCnt="0"/>
      <dgm:spPr/>
    </dgm:pt>
    <dgm:pt modelId="{E3928B52-E8C4-47CA-A2E8-6889A95AA7D1}" type="pres">
      <dgm:prSet presAssocID="{8EC35BE1-D6F1-4945-A90D-6D35427E1000}" presName="composite2" presStyleCnt="0"/>
      <dgm:spPr/>
    </dgm:pt>
    <dgm:pt modelId="{4B2BE58A-4531-4099-AAF3-8F812CA046DA}" type="pres">
      <dgm:prSet presAssocID="{8EC35BE1-D6F1-4945-A90D-6D35427E1000}" presName="background2" presStyleLbl="node2" presStyleIdx="0" presStyleCnt="2"/>
      <dgm:spPr/>
    </dgm:pt>
    <dgm:pt modelId="{C3C6A0AA-47CA-455E-9C7C-77AA9E8BDCB8}" type="pres">
      <dgm:prSet presAssocID="{8EC35BE1-D6F1-4945-A90D-6D35427E1000}" presName="text2" presStyleLbl="fgAcc2" presStyleIdx="0" presStyleCnt="2">
        <dgm:presLayoutVars>
          <dgm:chPref val="3"/>
        </dgm:presLayoutVars>
      </dgm:prSet>
      <dgm:spPr/>
    </dgm:pt>
    <dgm:pt modelId="{815BCC0C-67E4-4D0D-A510-D19899F3C6AD}" type="pres">
      <dgm:prSet presAssocID="{8EC35BE1-D6F1-4945-A90D-6D35427E1000}" presName="hierChild3" presStyleCnt="0"/>
      <dgm:spPr/>
    </dgm:pt>
    <dgm:pt modelId="{BD373020-646D-426A-8189-0858B9F4C770}" type="pres">
      <dgm:prSet presAssocID="{D5B5D617-3462-4027-819B-C8C24694BFBA}" presName="Name17" presStyleLbl="parChTrans1D3" presStyleIdx="0" presStyleCnt="3"/>
      <dgm:spPr/>
    </dgm:pt>
    <dgm:pt modelId="{CF42AC06-1EE0-4C30-94C6-5B98FBCA77F1}" type="pres">
      <dgm:prSet presAssocID="{1F03034D-825F-4A90-8A5B-E27E15591CD2}" presName="hierRoot3" presStyleCnt="0"/>
      <dgm:spPr/>
    </dgm:pt>
    <dgm:pt modelId="{EE73F901-9302-40EC-A996-ED19927F5EEA}" type="pres">
      <dgm:prSet presAssocID="{1F03034D-825F-4A90-8A5B-E27E15591CD2}" presName="composite3" presStyleCnt="0"/>
      <dgm:spPr/>
    </dgm:pt>
    <dgm:pt modelId="{056BDA45-0BB8-45F7-8BA8-0C12AF0BD60A}" type="pres">
      <dgm:prSet presAssocID="{1F03034D-825F-4A90-8A5B-E27E15591CD2}" presName="background3" presStyleLbl="node3" presStyleIdx="0" presStyleCnt="3"/>
      <dgm:spPr/>
    </dgm:pt>
    <dgm:pt modelId="{B52C87EF-7051-4969-A0C6-760EA1147A3F}" type="pres">
      <dgm:prSet presAssocID="{1F03034D-825F-4A90-8A5B-E27E15591CD2}" presName="text3" presStyleLbl="fgAcc3" presStyleIdx="0" presStyleCnt="3">
        <dgm:presLayoutVars>
          <dgm:chPref val="3"/>
        </dgm:presLayoutVars>
      </dgm:prSet>
      <dgm:spPr/>
    </dgm:pt>
    <dgm:pt modelId="{44A2C341-333D-416E-A3D9-B2667CF78B9C}" type="pres">
      <dgm:prSet presAssocID="{1F03034D-825F-4A90-8A5B-E27E15591CD2}" presName="hierChild4" presStyleCnt="0"/>
      <dgm:spPr/>
    </dgm:pt>
    <dgm:pt modelId="{A6F644C0-D55C-4B0A-941A-053E4B3F7EEC}" type="pres">
      <dgm:prSet presAssocID="{976A34C5-8558-44F6-956C-1B0038FA1368}" presName="Name17" presStyleLbl="parChTrans1D3" presStyleIdx="1" presStyleCnt="3"/>
      <dgm:spPr/>
    </dgm:pt>
    <dgm:pt modelId="{2B9FBD04-276A-4AF2-96DB-D9E1B2F64750}" type="pres">
      <dgm:prSet presAssocID="{19BC6356-A309-4D03-B522-F56145A04F4E}" presName="hierRoot3" presStyleCnt="0"/>
      <dgm:spPr/>
    </dgm:pt>
    <dgm:pt modelId="{57BC3F40-58DC-48EE-8FEF-DD1B0686C182}" type="pres">
      <dgm:prSet presAssocID="{19BC6356-A309-4D03-B522-F56145A04F4E}" presName="composite3" presStyleCnt="0"/>
      <dgm:spPr/>
    </dgm:pt>
    <dgm:pt modelId="{954BCCCC-2271-4E69-8F38-45CC9207B594}" type="pres">
      <dgm:prSet presAssocID="{19BC6356-A309-4D03-B522-F56145A04F4E}" presName="background3" presStyleLbl="node3" presStyleIdx="1" presStyleCnt="3"/>
      <dgm:spPr/>
    </dgm:pt>
    <dgm:pt modelId="{4DDA00F0-9E02-448E-A5B2-76A748D59BCB}" type="pres">
      <dgm:prSet presAssocID="{19BC6356-A309-4D03-B522-F56145A04F4E}" presName="text3" presStyleLbl="fgAcc3" presStyleIdx="1" presStyleCnt="3">
        <dgm:presLayoutVars>
          <dgm:chPref val="3"/>
        </dgm:presLayoutVars>
      </dgm:prSet>
      <dgm:spPr/>
    </dgm:pt>
    <dgm:pt modelId="{14F72F31-CCF6-44ED-91CE-9234AB014458}" type="pres">
      <dgm:prSet presAssocID="{19BC6356-A309-4D03-B522-F56145A04F4E}" presName="hierChild4" presStyleCnt="0"/>
      <dgm:spPr/>
    </dgm:pt>
    <dgm:pt modelId="{15ED970C-7093-4D00-9401-3A0B7AF385A2}" type="pres">
      <dgm:prSet presAssocID="{123DAE1C-3E6F-46D2-9E59-271D5EAE49EC}" presName="Name10" presStyleLbl="parChTrans1D2" presStyleIdx="1" presStyleCnt="2"/>
      <dgm:spPr/>
    </dgm:pt>
    <dgm:pt modelId="{D54EC2E5-93E7-465F-B477-A1394D650338}" type="pres">
      <dgm:prSet presAssocID="{F4504C70-BF8C-4093-BC08-23F794398412}" presName="hierRoot2" presStyleCnt="0"/>
      <dgm:spPr/>
    </dgm:pt>
    <dgm:pt modelId="{99FB8459-C66A-4546-A466-43F9D1C82AED}" type="pres">
      <dgm:prSet presAssocID="{F4504C70-BF8C-4093-BC08-23F794398412}" presName="composite2" presStyleCnt="0"/>
      <dgm:spPr/>
    </dgm:pt>
    <dgm:pt modelId="{14B1D0BA-9A2E-4B2C-BBB0-33285D5B06E6}" type="pres">
      <dgm:prSet presAssocID="{F4504C70-BF8C-4093-BC08-23F794398412}" presName="background2" presStyleLbl="node2" presStyleIdx="1" presStyleCnt="2"/>
      <dgm:spPr/>
    </dgm:pt>
    <dgm:pt modelId="{275CF722-2E1A-4010-BBCE-B52A7D5D4F82}" type="pres">
      <dgm:prSet presAssocID="{F4504C70-BF8C-4093-BC08-23F794398412}" presName="text2" presStyleLbl="fgAcc2" presStyleIdx="1" presStyleCnt="2">
        <dgm:presLayoutVars>
          <dgm:chPref val="3"/>
        </dgm:presLayoutVars>
      </dgm:prSet>
      <dgm:spPr/>
    </dgm:pt>
    <dgm:pt modelId="{ADD2D5DF-E59B-41B7-92FF-A29C41FED660}" type="pres">
      <dgm:prSet presAssocID="{F4504C70-BF8C-4093-BC08-23F794398412}" presName="hierChild3" presStyleCnt="0"/>
      <dgm:spPr/>
    </dgm:pt>
    <dgm:pt modelId="{8EF59FD6-A17D-4BA2-B063-037135E34F39}" type="pres">
      <dgm:prSet presAssocID="{8AE61F44-C84E-4B8A-BFAA-0F660984C28A}" presName="Name17" presStyleLbl="parChTrans1D3" presStyleIdx="2" presStyleCnt="3"/>
      <dgm:spPr/>
    </dgm:pt>
    <dgm:pt modelId="{09B5D331-7783-4ADC-83BB-7991228BE1B3}" type="pres">
      <dgm:prSet presAssocID="{9BF309CF-DEB7-44FE-B490-0C0EF3B2A83D}" presName="hierRoot3" presStyleCnt="0"/>
      <dgm:spPr/>
    </dgm:pt>
    <dgm:pt modelId="{458D78E3-6FB0-46DF-84B2-E4902C514AAC}" type="pres">
      <dgm:prSet presAssocID="{9BF309CF-DEB7-44FE-B490-0C0EF3B2A83D}" presName="composite3" presStyleCnt="0"/>
      <dgm:spPr/>
    </dgm:pt>
    <dgm:pt modelId="{1D6B053D-C3B3-445E-BD1C-EBC8E1E5A3DA}" type="pres">
      <dgm:prSet presAssocID="{9BF309CF-DEB7-44FE-B490-0C0EF3B2A83D}" presName="background3" presStyleLbl="node3" presStyleIdx="2" presStyleCnt="3"/>
      <dgm:spPr/>
    </dgm:pt>
    <dgm:pt modelId="{5E8AE39B-0F34-4887-BFE1-3F50D08EBB62}" type="pres">
      <dgm:prSet presAssocID="{9BF309CF-DEB7-44FE-B490-0C0EF3B2A83D}" presName="text3" presStyleLbl="fgAcc3" presStyleIdx="2" presStyleCnt="3">
        <dgm:presLayoutVars>
          <dgm:chPref val="3"/>
        </dgm:presLayoutVars>
      </dgm:prSet>
      <dgm:spPr/>
    </dgm:pt>
    <dgm:pt modelId="{7C13ED7D-C130-4A5B-9C17-9706724746B0}" type="pres">
      <dgm:prSet presAssocID="{9BF309CF-DEB7-44FE-B490-0C0EF3B2A83D}" presName="hierChild4" presStyleCnt="0"/>
      <dgm:spPr/>
    </dgm:pt>
  </dgm:ptLst>
  <dgm:cxnLst>
    <dgm:cxn modelId="{3090B528-9662-4A28-BFA3-73A5D0665B07}" type="presOf" srcId="{9BF309CF-DEB7-44FE-B490-0C0EF3B2A83D}" destId="{5E8AE39B-0F34-4887-BFE1-3F50D08EBB62}" srcOrd="0" destOrd="0" presId="urn:microsoft.com/office/officeart/2005/8/layout/hierarchy1"/>
    <dgm:cxn modelId="{0717332B-F0AF-445B-BF4E-172945F0857B}" type="presOf" srcId="{123DAE1C-3E6F-46D2-9E59-271D5EAE49EC}" destId="{15ED970C-7093-4D00-9401-3A0B7AF385A2}" srcOrd="0" destOrd="0" presId="urn:microsoft.com/office/officeart/2005/8/layout/hierarchy1"/>
    <dgm:cxn modelId="{8BD3DF2E-2828-44D1-AB38-E52CC38034D7}" type="presOf" srcId="{976A34C5-8558-44F6-956C-1B0038FA1368}" destId="{A6F644C0-D55C-4B0A-941A-053E4B3F7EEC}" srcOrd="0" destOrd="0" presId="urn:microsoft.com/office/officeart/2005/8/layout/hierarchy1"/>
    <dgm:cxn modelId="{235C383E-481F-4D58-A384-07E721DDFCF9}" type="presOf" srcId="{8AE61F44-C84E-4B8A-BFAA-0F660984C28A}" destId="{8EF59FD6-A17D-4BA2-B063-037135E34F39}" srcOrd="0" destOrd="0" presId="urn:microsoft.com/office/officeart/2005/8/layout/hierarchy1"/>
    <dgm:cxn modelId="{6E62B65B-00BE-4E96-A7D2-19AB2B78A91A}" srcId="{8747EF41-1CD9-4017-AE85-DEFFEC71774C}" destId="{36B44D5F-B8E4-466B-983C-ED78A50CC707}" srcOrd="0" destOrd="0" parTransId="{2F3C825D-B8EE-4D8F-8C84-C5FCF8E3591D}" sibTransId="{797373A6-BBA4-4982-A8E2-C7B2EA292E50}"/>
    <dgm:cxn modelId="{8B0DC55B-42B6-4E58-B455-8A6AE7560091}" srcId="{F4504C70-BF8C-4093-BC08-23F794398412}" destId="{9BF309CF-DEB7-44FE-B490-0C0EF3B2A83D}" srcOrd="0" destOrd="0" parTransId="{8AE61F44-C84E-4B8A-BFAA-0F660984C28A}" sibTransId="{9FA352AF-C58B-48F8-9C7E-E0D2F283B00A}"/>
    <dgm:cxn modelId="{0B5EF847-DD76-48DA-AB1D-90E34B778CD8}" srcId="{8EC35BE1-D6F1-4945-A90D-6D35427E1000}" destId="{19BC6356-A309-4D03-B522-F56145A04F4E}" srcOrd="1" destOrd="0" parTransId="{976A34C5-8558-44F6-956C-1B0038FA1368}" sibTransId="{AECEE722-55F8-453D-9583-FB088BADE38D}"/>
    <dgm:cxn modelId="{C711EF54-8D9C-4896-9273-D4398B575BC8}" srcId="{8EC35BE1-D6F1-4945-A90D-6D35427E1000}" destId="{1F03034D-825F-4A90-8A5B-E27E15591CD2}" srcOrd="0" destOrd="0" parTransId="{D5B5D617-3462-4027-819B-C8C24694BFBA}" sibTransId="{CC14FA9D-3639-4536-8360-EBD8E412452B}"/>
    <dgm:cxn modelId="{7B9D847D-D68F-4F07-A4B6-DB1A3F39187C}" type="presOf" srcId="{1F03034D-825F-4A90-8A5B-E27E15591CD2}" destId="{B52C87EF-7051-4969-A0C6-760EA1147A3F}" srcOrd="0" destOrd="0" presId="urn:microsoft.com/office/officeart/2005/8/layout/hierarchy1"/>
    <dgm:cxn modelId="{811DCA9E-C6E8-4E41-8C45-516EC752C94C}" type="presOf" srcId="{36B44D5F-B8E4-466B-983C-ED78A50CC707}" destId="{1FDB9C2A-16F2-4C87-B519-2617A3C7857D}" srcOrd="0" destOrd="0" presId="urn:microsoft.com/office/officeart/2005/8/layout/hierarchy1"/>
    <dgm:cxn modelId="{1CA0C1A4-EFCF-440F-8332-49E179AA60A5}" srcId="{36B44D5F-B8E4-466B-983C-ED78A50CC707}" destId="{F4504C70-BF8C-4093-BC08-23F794398412}" srcOrd="1" destOrd="0" parTransId="{123DAE1C-3E6F-46D2-9E59-271D5EAE49EC}" sibTransId="{CEB7AEEB-9FD7-4A62-AD9A-8CD7240F61E3}"/>
    <dgm:cxn modelId="{6FE8E6B2-1765-499E-8AD9-F545C3BE74EE}" type="presOf" srcId="{D5B5D617-3462-4027-819B-C8C24694BFBA}" destId="{BD373020-646D-426A-8189-0858B9F4C770}" srcOrd="0" destOrd="0" presId="urn:microsoft.com/office/officeart/2005/8/layout/hierarchy1"/>
    <dgm:cxn modelId="{3977A6C9-D4A1-46CA-8FE8-F8D5224332E6}" type="presOf" srcId="{F4504C70-BF8C-4093-BC08-23F794398412}" destId="{275CF722-2E1A-4010-BBCE-B52A7D5D4F82}" srcOrd="0" destOrd="0" presId="urn:microsoft.com/office/officeart/2005/8/layout/hierarchy1"/>
    <dgm:cxn modelId="{5C8E33E8-3D65-4C92-B467-1171B0E5F02D}" type="presOf" srcId="{8EC35BE1-D6F1-4945-A90D-6D35427E1000}" destId="{C3C6A0AA-47CA-455E-9C7C-77AA9E8BDCB8}" srcOrd="0" destOrd="0" presId="urn:microsoft.com/office/officeart/2005/8/layout/hierarchy1"/>
    <dgm:cxn modelId="{A5FF16F5-B53B-4EDB-88C7-665B96518F1A}" type="presOf" srcId="{6C2AA045-C0C6-4E2B-9D26-49869489216A}" destId="{712C1E93-4037-432D-BDB1-6D30EBA60EDC}" srcOrd="0" destOrd="0" presId="urn:microsoft.com/office/officeart/2005/8/layout/hierarchy1"/>
    <dgm:cxn modelId="{E0E691F7-D1FF-470C-BE56-318AA236239B}" type="presOf" srcId="{19BC6356-A309-4D03-B522-F56145A04F4E}" destId="{4DDA00F0-9E02-448E-A5B2-76A748D59BCB}" srcOrd="0" destOrd="0" presId="urn:microsoft.com/office/officeart/2005/8/layout/hierarchy1"/>
    <dgm:cxn modelId="{D7DCD1F8-A881-4539-9AFF-1A8775F76029}" type="presOf" srcId="{8747EF41-1CD9-4017-AE85-DEFFEC71774C}" destId="{7BD8559F-9A18-4F3D-AF4E-600C5272AEF6}" srcOrd="0" destOrd="0" presId="urn:microsoft.com/office/officeart/2005/8/layout/hierarchy1"/>
    <dgm:cxn modelId="{00891FFE-75F4-41A0-BB6B-361902E161C0}" srcId="{36B44D5F-B8E4-466B-983C-ED78A50CC707}" destId="{8EC35BE1-D6F1-4945-A90D-6D35427E1000}" srcOrd="0" destOrd="0" parTransId="{6C2AA045-C0C6-4E2B-9D26-49869489216A}" sibTransId="{1E76996A-B2FE-4B4C-9A4E-A742F23407FC}"/>
    <dgm:cxn modelId="{97E47954-F788-4B02-BB2D-9715ED3BDE05}" type="presParOf" srcId="{7BD8559F-9A18-4F3D-AF4E-600C5272AEF6}" destId="{7CB9806D-5BEF-4FBB-A6C1-05D8D097F4A5}" srcOrd="0" destOrd="0" presId="urn:microsoft.com/office/officeart/2005/8/layout/hierarchy1"/>
    <dgm:cxn modelId="{472C6F9D-D3D2-487B-909C-4B22B217416C}" type="presParOf" srcId="{7CB9806D-5BEF-4FBB-A6C1-05D8D097F4A5}" destId="{39CD36A0-AF12-4FFD-A950-446BF08F497B}" srcOrd="0" destOrd="0" presId="urn:microsoft.com/office/officeart/2005/8/layout/hierarchy1"/>
    <dgm:cxn modelId="{BC5674CF-3641-4A01-BCF9-1574C47F7FF3}" type="presParOf" srcId="{39CD36A0-AF12-4FFD-A950-446BF08F497B}" destId="{ED5C8740-2F70-4DA0-ADC2-E76AF75CB70C}" srcOrd="0" destOrd="0" presId="urn:microsoft.com/office/officeart/2005/8/layout/hierarchy1"/>
    <dgm:cxn modelId="{EB49637D-EA8C-47E9-BD86-3A7BD0E54BD1}" type="presParOf" srcId="{39CD36A0-AF12-4FFD-A950-446BF08F497B}" destId="{1FDB9C2A-16F2-4C87-B519-2617A3C7857D}" srcOrd="1" destOrd="0" presId="urn:microsoft.com/office/officeart/2005/8/layout/hierarchy1"/>
    <dgm:cxn modelId="{16058E0B-FD66-4A02-B57D-24EE1C8EAEF7}" type="presParOf" srcId="{7CB9806D-5BEF-4FBB-A6C1-05D8D097F4A5}" destId="{DE5FBC47-FCE0-4DE2-8C27-BC76A1377350}" srcOrd="1" destOrd="0" presId="urn:microsoft.com/office/officeart/2005/8/layout/hierarchy1"/>
    <dgm:cxn modelId="{815A78E5-98B7-434A-AEB5-BB3147E8FD0A}" type="presParOf" srcId="{DE5FBC47-FCE0-4DE2-8C27-BC76A1377350}" destId="{712C1E93-4037-432D-BDB1-6D30EBA60EDC}" srcOrd="0" destOrd="0" presId="urn:microsoft.com/office/officeart/2005/8/layout/hierarchy1"/>
    <dgm:cxn modelId="{C83ACAEE-BFF9-4042-B4AC-DA1C273073C5}" type="presParOf" srcId="{DE5FBC47-FCE0-4DE2-8C27-BC76A1377350}" destId="{BEFF0E4D-C665-471E-BA29-3B07B67B4A8E}" srcOrd="1" destOrd="0" presId="urn:microsoft.com/office/officeart/2005/8/layout/hierarchy1"/>
    <dgm:cxn modelId="{33F0134F-BBC0-4855-BDBC-D9396392AA41}" type="presParOf" srcId="{BEFF0E4D-C665-471E-BA29-3B07B67B4A8E}" destId="{E3928B52-E8C4-47CA-A2E8-6889A95AA7D1}" srcOrd="0" destOrd="0" presId="urn:microsoft.com/office/officeart/2005/8/layout/hierarchy1"/>
    <dgm:cxn modelId="{9FA2E271-71D2-4AD3-9AFB-5655050B45E4}" type="presParOf" srcId="{E3928B52-E8C4-47CA-A2E8-6889A95AA7D1}" destId="{4B2BE58A-4531-4099-AAF3-8F812CA046DA}" srcOrd="0" destOrd="0" presId="urn:microsoft.com/office/officeart/2005/8/layout/hierarchy1"/>
    <dgm:cxn modelId="{0483FEF4-01DE-4D43-A7ED-44D11FEF929F}" type="presParOf" srcId="{E3928B52-E8C4-47CA-A2E8-6889A95AA7D1}" destId="{C3C6A0AA-47CA-455E-9C7C-77AA9E8BDCB8}" srcOrd="1" destOrd="0" presId="urn:microsoft.com/office/officeart/2005/8/layout/hierarchy1"/>
    <dgm:cxn modelId="{EEC4D49B-D0D4-480E-AA6E-84D44D86DD99}" type="presParOf" srcId="{BEFF0E4D-C665-471E-BA29-3B07B67B4A8E}" destId="{815BCC0C-67E4-4D0D-A510-D19899F3C6AD}" srcOrd="1" destOrd="0" presId="urn:microsoft.com/office/officeart/2005/8/layout/hierarchy1"/>
    <dgm:cxn modelId="{4CB92843-0E99-48A8-989E-D9C7D405C504}" type="presParOf" srcId="{815BCC0C-67E4-4D0D-A510-D19899F3C6AD}" destId="{BD373020-646D-426A-8189-0858B9F4C770}" srcOrd="0" destOrd="0" presId="urn:microsoft.com/office/officeart/2005/8/layout/hierarchy1"/>
    <dgm:cxn modelId="{679CF4AF-4D85-4817-A3F9-490BFCA214A0}" type="presParOf" srcId="{815BCC0C-67E4-4D0D-A510-D19899F3C6AD}" destId="{CF42AC06-1EE0-4C30-94C6-5B98FBCA77F1}" srcOrd="1" destOrd="0" presId="urn:microsoft.com/office/officeart/2005/8/layout/hierarchy1"/>
    <dgm:cxn modelId="{403034E6-2E02-4DC9-B553-56C8B934B16D}" type="presParOf" srcId="{CF42AC06-1EE0-4C30-94C6-5B98FBCA77F1}" destId="{EE73F901-9302-40EC-A996-ED19927F5EEA}" srcOrd="0" destOrd="0" presId="urn:microsoft.com/office/officeart/2005/8/layout/hierarchy1"/>
    <dgm:cxn modelId="{45EDC4F2-85CA-464C-A116-A8B3A25FABAD}" type="presParOf" srcId="{EE73F901-9302-40EC-A996-ED19927F5EEA}" destId="{056BDA45-0BB8-45F7-8BA8-0C12AF0BD60A}" srcOrd="0" destOrd="0" presId="urn:microsoft.com/office/officeart/2005/8/layout/hierarchy1"/>
    <dgm:cxn modelId="{8562007D-EE99-4021-935F-5A2B65D4075E}" type="presParOf" srcId="{EE73F901-9302-40EC-A996-ED19927F5EEA}" destId="{B52C87EF-7051-4969-A0C6-760EA1147A3F}" srcOrd="1" destOrd="0" presId="urn:microsoft.com/office/officeart/2005/8/layout/hierarchy1"/>
    <dgm:cxn modelId="{24522D61-332A-48F8-B051-D04CA9ACE4EA}" type="presParOf" srcId="{CF42AC06-1EE0-4C30-94C6-5B98FBCA77F1}" destId="{44A2C341-333D-416E-A3D9-B2667CF78B9C}" srcOrd="1" destOrd="0" presId="urn:microsoft.com/office/officeart/2005/8/layout/hierarchy1"/>
    <dgm:cxn modelId="{ED4FA508-4ECC-4A0D-A52D-73E631C0B511}" type="presParOf" srcId="{815BCC0C-67E4-4D0D-A510-D19899F3C6AD}" destId="{A6F644C0-D55C-4B0A-941A-053E4B3F7EEC}" srcOrd="2" destOrd="0" presId="urn:microsoft.com/office/officeart/2005/8/layout/hierarchy1"/>
    <dgm:cxn modelId="{E2FDE701-7BDE-4CA1-93A2-848BB11ECBD6}" type="presParOf" srcId="{815BCC0C-67E4-4D0D-A510-D19899F3C6AD}" destId="{2B9FBD04-276A-4AF2-96DB-D9E1B2F64750}" srcOrd="3" destOrd="0" presId="urn:microsoft.com/office/officeart/2005/8/layout/hierarchy1"/>
    <dgm:cxn modelId="{9C52BBC5-D864-49C0-BCEA-7719546FB186}" type="presParOf" srcId="{2B9FBD04-276A-4AF2-96DB-D9E1B2F64750}" destId="{57BC3F40-58DC-48EE-8FEF-DD1B0686C182}" srcOrd="0" destOrd="0" presId="urn:microsoft.com/office/officeart/2005/8/layout/hierarchy1"/>
    <dgm:cxn modelId="{CAEFD43C-C117-4855-8F34-08168D107512}" type="presParOf" srcId="{57BC3F40-58DC-48EE-8FEF-DD1B0686C182}" destId="{954BCCCC-2271-4E69-8F38-45CC9207B594}" srcOrd="0" destOrd="0" presId="urn:microsoft.com/office/officeart/2005/8/layout/hierarchy1"/>
    <dgm:cxn modelId="{53F6520E-5E4F-41F7-9F97-8AF89BC2F516}" type="presParOf" srcId="{57BC3F40-58DC-48EE-8FEF-DD1B0686C182}" destId="{4DDA00F0-9E02-448E-A5B2-76A748D59BCB}" srcOrd="1" destOrd="0" presId="urn:microsoft.com/office/officeart/2005/8/layout/hierarchy1"/>
    <dgm:cxn modelId="{B46235ED-143D-4067-9FB6-1A1B67B22AB7}" type="presParOf" srcId="{2B9FBD04-276A-4AF2-96DB-D9E1B2F64750}" destId="{14F72F31-CCF6-44ED-91CE-9234AB014458}" srcOrd="1" destOrd="0" presId="urn:microsoft.com/office/officeart/2005/8/layout/hierarchy1"/>
    <dgm:cxn modelId="{3A01EC53-C86A-4917-BB56-94258B255187}" type="presParOf" srcId="{DE5FBC47-FCE0-4DE2-8C27-BC76A1377350}" destId="{15ED970C-7093-4D00-9401-3A0B7AF385A2}" srcOrd="2" destOrd="0" presId="urn:microsoft.com/office/officeart/2005/8/layout/hierarchy1"/>
    <dgm:cxn modelId="{F2C45702-B6B0-47F1-9610-29EC8CBE145E}" type="presParOf" srcId="{DE5FBC47-FCE0-4DE2-8C27-BC76A1377350}" destId="{D54EC2E5-93E7-465F-B477-A1394D650338}" srcOrd="3" destOrd="0" presId="urn:microsoft.com/office/officeart/2005/8/layout/hierarchy1"/>
    <dgm:cxn modelId="{99B569F8-BD1C-4F62-B434-1D3F396562E5}" type="presParOf" srcId="{D54EC2E5-93E7-465F-B477-A1394D650338}" destId="{99FB8459-C66A-4546-A466-43F9D1C82AED}" srcOrd="0" destOrd="0" presId="urn:microsoft.com/office/officeart/2005/8/layout/hierarchy1"/>
    <dgm:cxn modelId="{27411146-E95A-4244-B676-DA382BAADD1D}" type="presParOf" srcId="{99FB8459-C66A-4546-A466-43F9D1C82AED}" destId="{14B1D0BA-9A2E-4B2C-BBB0-33285D5B06E6}" srcOrd="0" destOrd="0" presId="urn:microsoft.com/office/officeart/2005/8/layout/hierarchy1"/>
    <dgm:cxn modelId="{8771150E-4392-4D25-BEF2-08BC10AF0E0F}" type="presParOf" srcId="{99FB8459-C66A-4546-A466-43F9D1C82AED}" destId="{275CF722-2E1A-4010-BBCE-B52A7D5D4F82}" srcOrd="1" destOrd="0" presId="urn:microsoft.com/office/officeart/2005/8/layout/hierarchy1"/>
    <dgm:cxn modelId="{289D2F42-A526-45BB-9CB7-E5D70D502F9C}" type="presParOf" srcId="{D54EC2E5-93E7-465F-B477-A1394D650338}" destId="{ADD2D5DF-E59B-41B7-92FF-A29C41FED660}" srcOrd="1" destOrd="0" presId="urn:microsoft.com/office/officeart/2005/8/layout/hierarchy1"/>
    <dgm:cxn modelId="{FD1360AD-95DE-4A4D-A9B3-B4325CCEE848}" type="presParOf" srcId="{ADD2D5DF-E59B-41B7-92FF-A29C41FED660}" destId="{8EF59FD6-A17D-4BA2-B063-037135E34F39}" srcOrd="0" destOrd="0" presId="urn:microsoft.com/office/officeart/2005/8/layout/hierarchy1"/>
    <dgm:cxn modelId="{E98CA395-E31B-4D18-BB10-9BEED9B04932}" type="presParOf" srcId="{ADD2D5DF-E59B-41B7-92FF-A29C41FED660}" destId="{09B5D331-7783-4ADC-83BB-7991228BE1B3}" srcOrd="1" destOrd="0" presId="urn:microsoft.com/office/officeart/2005/8/layout/hierarchy1"/>
    <dgm:cxn modelId="{AE903F88-A886-470E-9C9D-7779E7F6D3B0}" type="presParOf" srcId="{09B5D331-7783-4ADC-83BB-7991228BE1B3}" destId="{458D78E3-6FB0-46DF-84B2-E4902C514AAC}" srcOrd="0" destOrd="0" presId="urn:microsoft.com/office/officeart/2005/8/layout/hierarchy1"/>
    <dgm:cxn modelId="{39910E32-C70F-4FCB-A12A-C6A08EA0AF74}" type="presParOf" srcId="{458D78E3-6FB0-46DF-84B2-E4902C514AAC}" destId="{1D6B053D-C3B3-445E-BD1C-EBC8E1E5A3DA}" srcOrd="0" destOrd="0" presId="urn:microsoft.com/office/officeart/2005/8/layout/hierarchy1"/>
    <dgm:cxn modelId="{A41F0301-0718-47B4-8558-7AF1FB177986}" type="presParOf" srcId="{458D78E3-6FB0-46DF-84B2-E4902C514AAC}" destId="{5E8AE39B-0F34-4887-BFE1-3F50D08EBB62}" srcOrd="1" destOrd="0" presId="urn:microsoft.com/office/officeart/2005/8/layout/hierarchy1"/>
    <dgm:cxn modelId="{6862A10C-BABF-41DC-830D-808E3ED0D0B8}" type="presParOf" srcId="{09B5D331-7783-4ADC-83BB-7991228BE1B3}" destId="{7C13ED7D-C130-4A5B-9C17-9706724746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47EF41-1CD9-4017-AE85-DEFFEC7177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B44D5F-B8E4-466B-983C-ED78A50CC707}">
      <dgm:prSet phldrT="[Text]"/>
      <dgm:spPr/>
      <dgm:t>
        <a:bodyPr/>
        <a:lstStyle/>
        <a:p>
          <a:r>
            <a:rPr lang="en-US" dirty="0"/>
            <a:t>We can sort flowering plants ( depending on the size of their flower)</a:t>
          </a:r>
        </a:p>
      </dgm:t>
    </dgm:pt>
    <dgm:pt modelId="{2F3C825D-B8EE-4D8F-8C84-C5FCF8E3591D}" type="parTrans" cxnId="{6E62B65B-00BE-4E96-A7D2-19AB2B78A91A}">
      <dgm:prSet/>
      <dgm:spPr/>
      <dgm:t>
        <a:bodyPr/>
        <a:lstStyle/>
        <a:p>
          <a:endParaRPr lang="en-US"/>
        </a:p>
      </dgm:t>
    </dgm:pt>
    <dgm:pt modelId="{797373A6-BBA4-4982-A8E2-C7B2EA292E50}" type="sibTrans" cxnId="{6E62B65B-00BE-4E96-A7D2-19AB2B78A91A}">
      <dgm:prSet/>
      <dgm:spPr/>
      <dgm:t>
        <a:bodyPr/>
        <a:lstStyle/>
        <a:p>
          <a:endParaRPr lang="en-US"/>
        </a:p>
      </dgm:t>
    </dgm:pt>
    <dgm:pt modelId="{8EC35BE1-D6F1-4945-A90D-6D35427E1000}">
      <dgm:prSet phldrT="[Text]"/>
      <dgm:spPr/>
      <dgm:t>
        <a:bodyPr/>
        <a:lstStyle/>
        <a:p>
          <a:r>
            <a:rPr lang="en-US" dirty="0"/>
            <a:t>Small flower</a:t>
          </a:r>
        </a:p>
      </dgm:t>
    </dgm:pt>
    <dgm:pt modelId="{6C2AA045-C0C6-4E2B-9D26-49869489216A}" type="parTrans" cxnId="{00891FFE-75F4-41A0-BB6B-361902E161C0}">
      <dgm:prSet/>
      <dgm:spPr/>
      <dgm:t>
        <a:bodyPr/>
        <a:lstStyle/>
        <a:p>
          <a:endParaRPr lang="en-US"/>
        </a:p>
      </dgm:t>
    </dgm:pt>
    <dgm:pt modelId="{1E76996A-B2FE-4B4C-9A4E-A742F23407FC}" type="sibTrans" cxnId="{00891FFE-75F4-41A0-BB6B-361902E161C0}">
      <dgm:prSet/>
      <dgm:spPr/>
      <dgm:t>
        <a:bodyPr/>
        <a:lstStyle/>
        <a:p>
          <a:endParaRPr lang="en-US"/>
        </a:p>
      </dgm:t>
    </dgm:pt>
    <dgm:pt modelId="{1F03034D-825F-4A90-8A5B-E27E15591CD2}">
      <dgm:prSet phldrT="[Text]"/>
      <dgm:spPr/>
      <dgm:t>
        <a:bodyPr/>
        <a:lstStyle/>
        <a:p>
          <a:r>
            <a:rPr lang="en-US" dirty="0"/>
            <a:t>grass</a:t>
          </a:r>
        </a:p>
      </dgm:t>
    </dgm:pt>
    <dgm:pt modelId="{D5B5D617-3462-4027-819B-C8C24694BFBA}" type="parTrans" cxnId="{C711EF54-8D9C-4896-9273-D4398B575BC8}">
      <dgm:prSet/>
      <dgm:spPr/>
      <dgm:t>
        <a:bodyPr/>
        <a:lstStyle/>
        <a:p>
          <a:endParaRPr lang="en-US"/>
        </a:p>
      </dgm:t>
    </dgm:pt>
    <dgm:pt modelId="{CC14FA9D-3639-4536-8360-EBD8E412452B}" type="sibTrans" cxnId="{C711EF54-8D9C-4896-9273-D4398B575BC8}">
      <dgm:prSet/>
      <dgm:spPr/>
      <dgm:t>
        <a:bodyPr/>
        <a:lstStyle/>
        <a:p>
          <a:endParaRPr lang="en-US"/>
        </a:p>
      </dgm:t>
    </dgm:pt>
    <dgm:pt modelId="{19BC6356-A309-4D03-B522-F56145A04F4E}">
      <dgm:prSet phldrT="[Text]"/>
      <dgm:spPr/>
      <dgm:t>
        <a:bodyPr/>
        <a:lstStyle/>
        <a:p>
          <a:r>
            <a:rPr lang="en-US" dirty="0"/>
            <a:t>Oak tree</a:t>
          </a:r>
        </a:p>
      </dgm:t>
    </dgm:pt>
    <dgm:pt modelId="{976A34C5-8558-44F6-956C-1B0038FA1368}" type="parTrans" cxnId="{0B5EF847-DD76-48DA-AB1D-90E34B778CD8}">
      <dgm:prSet/>
      <dgm:spPr/>
      <dgm:t>
        <a:bodyPr/>
        <a:lstStyle/>
        <a:p>
          <a:endParaRPr lang="en-US"/>
        </a:p>
      </dgm:t>
    </dgm:pt>
    <dgm:pt modelId="{AECEE722-55F8-453D-9583-FB088BADE38D}" type="sibTrans" cxnId="{0B5EF847-DD76-48DA-AB1D-90E34B778CD8}">
      <dgm:prSet/>
      <dgm:spPr/>
      <dgm:t>
        <a:bodyPr/>
        <a:lstStyle/>
        <a:p>
          <a:endParaRPr lang="en-US"/>
        </a:p>
      </dgm:t>
    </dgm:pt>
    <dgm:pt modelId="{F4504C70-BF8C-4093-BC08-23F794398412}">
      <dgm:prSet phldrT="[Text]"/>
      <dgm:spPr/>
      <dgm:t>
        <a:bodyPr/>
        <a:lstStyle/>
        <a:p>
          <a:r>
            <a:rPr lang="en-US" dirty="0"/>
            <a:t>Large , brightly </a:t>
          </a:r>
          <a:r>
            <a:rPr lang="en-US" dirty="0" err="1"/>
            <a:t>coloured</a:t>
          </a:r>
          <a:r>
            <a:rPr lang="en-US" dirty="0"/>
            <a:t> blossoms flower</a:t>
          </a:r>
        </a:p>
      </dgm:t>
    </dgm:pt>
    <dgm:pt modelId="{123DAE1C-3E6F-46D2-9E59-271D5EAE49EC}" type="parTrans" cxnId="{1CA0C1A4-EFCF-440F-8332-49E179AA60A5}">
      <dgm:prSet/>
      <dgm:spPr/>
      <dgm:t>
        <a:bodyPr/>
        <a:lstStyle/>
        <a:p>
          <a:endParaRPr lang="en-US"/>
        </a:p>
      </dgm:t>
    </dgm:pt>
    <dgm:pt modelId="{CEB7AEEB-9FD7-4A62-AD9A-8CD7240F61E3}" type="sibTrans" cxnId="{1CA0C1A4-EFCF-440F-8332-49E179AA60A5}">
      <dgm:prSet/>
      <dgm:spPr/>
      <dgm:t>
        <a:bodyPr/>
        <a:lstStyle/>
        <a:p>
          <a:endParaRPr lang="en-US"/>
        </a:p>
      </dgm:t>
    </dgm:pt>
    <dgm:pt modelId="{9BF309CF-DEB7-44FE-B490-0C0EF3B2A83D}">
      <dgm:prSet phldrT="[Text]"/>
      <dgm:spPr/>
      <dgm:t>
        <a:bodyPr/>
        <a:lstStyle/>
        <a:p>
          <a:r>
            <a:rPr lang="en-US" dirty="0"/>
            <a:t>Peach, apple, orange</a:t>
          </a:r>
        </a:p>
      </dgm:t>
    </dgm:pt>
    <dgm:pt modelId="{8AE61F44-C84E-4B8A-BFAA-0F660984C28A}" type="parTrans" cxnId="{8B0DC55B-42B6-4E58-B455-8A6AE7560091}">
      <dgm:prSet/>
      <dgm:spPr/>
      <dgm:t>
        <a:bodyPr/>
        <a:lstStyle/>
        <a:p>
          <a:endParaRPr lang="en-US"/>
        </a:p>
      </dgm:t>
    </dgm:pt>
    <dgm:pt modelId="{9FA352AF-C58B-48F8-9C7E-E0D2F283B00A}" type="sibTrans" cxnId="{8B0DC55B-42B6-4E58-B455-8A6AE7560091}">
      <dgm:prSet/>
      <dgm:spPr/>
      <dgm:t>
        <a:bodyPr/>
        <a:lstStyle/>
        <a:p>
          <a:endParaRPr lang="en-US"/>
        </a:p>
      </dgm:t>
    </dgm:pt>
    <dgm:pt modelId="{7BD8559F-9A18-4F3D-AF4E-600C5272AEF6}" type="pres">
      <dgm:prSet presAssocID="{8747EF41-1CD9-4017-AE85-DEFFEC7177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B9806D-5BEF-4FBB-A6C1-05D8D097F4A5}" type="pres">
      <dgm:prSet presAssocID="{36B44D5F-B8E4-466B-983C-ED78A50CC707}" presName="hierRoot1" presStyleCnt="0"/>
      <dgm:spPr/>
    </dgm:pt>
    <dgm:pt modelId="{39CD36A0-AF12-4FFD-A950-446BF08F497B}" type="pres">
      <dgm:prSet presAssocID="{36B44D5F-B8E4-466B-983C-ED78A50CC707}" presName="composite" presStyleCnt="0"/>
      <dgm:spPr/>
    </dgm:pt>
    <dgm:pt modelId="{ED5C8740-2F70-4DA0-ADC2-E76AF75CB70C}" type="pres">
      <dgm:prSet presAssocID="{36B44D5F-B8E4-466B-983C-ED78A50CC707}" presName="background" presStyleLbl="node0" presStyleIdx="0" presStyleCnt="1"/>
      <dgm:spPr/>
    </dgm:pt>
    <dgm:pt modelId="{1FDB9C2A-16F2-4C87-B519-2617A3C7857D}" type="pres">
      <dgm:prSet presAssocID="{36B44D5F-B8E4-466B-983C-ED78A50CC707}" presName="text" presStyleLbl="fgAcc0" presStyleIdx="0" presStyleCnt="1" custScaleX="388984">
        <dgm:presLayoutVars>
          <dgm:chPref val="3"/>
        </dgm:presLayoutVars>
      </dgm:prSet>
      <dgm:spPr/>
    </dgm:pt>
    <dgm:pt modelId="{DE5FBC47-FCE0-4DE2-8C27-BC76A1377350}" type="pres">
      <dgm:prSet presAssocID="{36B44D5F-B8E4-466B-983C-ED78A50CC707}" presName="hierChild2" presStyleCnt="0"/>
      <dgm:spPr/>
    </dgm:pt>
    <dgm:pt modelId="{712C1E93-4037-432D-BDB1-6D30EBA60EDC}" type="pres">
      <dgm:prSet presAssocID="{6C2AA045-C0C6-4E2B-9D26-49869489216A}" presName="Name10" presStyleLbl="parChTrans1D2" presStyleIdx="0" presStyleCnt="2"/>
      <dgm:spPr/>
    </dgm:pt>
    <dgm:pt modelId="{BEFF0E4D-C665-471E-BA29-3B07B67B4A8E}" type="pres">
      <dgm:prSet presAssocID="{8EC35BE1-D6F1-4945-A90D-6D35427E1000}" presName="hierRoot2" presStyleCnt="0"/>
      <dgm:spPr/>
    </dgm:pt>
    <dgm:pt modelId="{E3928B52-E8C4-47CA-A2E8-6889A95AA7D1}" type="pres">
      <dgm:prSet presAssocID="{8EC35BE1-D6F1-4945-A90D-6D35427E1000}" presName="composite2" presStyleCnt="0"/>
      <dgm:spPr/>
    </dgm:pt>
    <dgm:pt modelId="{4B2BE58A-4531-4099-AAF3-8F812CA046DA}" type="pres">
      <dgm:prSet presAssocID="{8EC35BE1-D6F1-4945-A90D-6D35427E1000}" presName="background2" presStyleLbl="node2" presStyleIdx="0" presStyleCnt="2"/>
      <dgm:spPr/>
    </dgm:pt>
    <dgm:pt modelId="{C3C6A0AA-47CA-455E-9C7C-77AA9E8BDCB8}" type="pres">
      <dgm:prSet presAssocID="{8EC35BE1-D6F1-4945-A90D-6D35427E1000}" presName="text2" presStyleLbl="fgAcc2" presStyleIdx="0" presStyleCnt="2">
        <dgm:presLayoutVars>
          <dgm:chPref val="3"/>
        </dgm:presLayoutVars>
      </dgm:prSet>
      <dgm:spPr/>
    </dgm:pt>
    <dgm:pt modelId="{815BCC0C-67E4-4D0D-A510-D19899F3C6AD}" type="pres">
      <dgm:prSet presAssocID="{8EC35BE1-D6F1-4945-A90D-6D35427E1000}" presName="hierChild3" presStyleCnt="0"/>
      <dgm:spPr/>
    </dgm:pt>
    <dgm:pt modelId="{BD373020-646D-426A-8189-0858B9F4C770}" type="pres">
      <dgm:prSet presAssocID="{D5B5D617-3462-4027-819B-C8C24694BFBA}" presName="Name17" presStyleLbl="parChTrans1D3" presStyleIdx="0" presStyleCnt="3"/>
      <dgm:spPr/>
    </dgm:pt>
    <dgm:pt modelId="{CF42AC06-1EE0-4C30-94C6-5B98FBCA77F1}" type="pres">
      <dgm:prSet presAssocID="{1F03034D-825F-4A90-8A5B-E27E15591CD2}" presName="hierRoot3" presStyleCnt="0"/>
      <dgm:spPr/>
    </dgm:pt>
    <dgm:pt modelId="{EE73F901-9302-40EC-A996-ED19927F5EEA}" type="pres">
      <dgm:prSet presAssocID="{1F03034D-825F-4A90-8A5B-E27E15591CD2}" presName="composite3" presStyleCnt="0"/>
      <dgm:spPr/>
    </dgm:pt>
    <dgm:pt modelId="{056BDA45-0BB8-45F7-8BA8-0C12AF0BD60A}" type="pres">
      <dgm:prSet presAssocID="{1F03034D-825F-4A90-8A5B-E27E15591CD2}" presName="background3" presStyleLbl="node3" presStyleIdx="0" presStyleCnt="3"/>
      <dgm:spPr/>
    </dgm:pt>
    <dgm:pt modelId="{B52C87EF-7051-4969-A0C6-760EA1147A3F}" type="pres">
      <dgm:prSet presAssocID="{1F03034D-825F-4A90-8A5B-E27E15591CD2}" presName="text3" presStyleLbl="fgAcc3" presStyleIdx="0" presStyleCnt="3">
        <dgm:presLayoutVars>
          <dgm:chPref val="3"/>
        </dgm:presLayoutVars>
      </dgm:prSet>
      <dgm:spPr/>
    </dgm:pt>
    <dgm:pt modelId="{44A2C341-333D-416E-A3D9-B2667CF78B9C}" type="pres">
      <dgm:prSet presAssocID="{1F03034D-825F-4A90-8A5B-E27E15591CD2}" presName="hierChild4" presStyleCnt="0"/>
      <dgm:spPr/>
    </dgm:pt>
    <dgm:pt modelId="{A6F644C0-D55C-4B0A-941A-053E4B3F7EEC}" type="pres">
      <dgm:prSet presAssocID="{976A34C5-8558-44F6-956C-1B0038FA1368}" presName="Name17" presStyleLbl="parChTrans1D3" presStyleIdx="1" presStyleCnt="3"/>
      <dgm:spPr/>
    </dgm:pt>
    <dgm:pt modelId="{2B9FBD04-276A-4AF2-96DB-D9E1B2F64750}" type="pres">
      <dgm:prSet presAssocID="{19BC6356-A309-4D03-B522-F56145A04F4E}" presName="hierRoot3" presStyleCnt="0"/>
      <dgm:spPr/>
    </dgm:pt>
    <dgm:pt modelId="{57BC3F40-58DC-48EE-8FEF-DD1B0686C182}" type="pres">
      <dgm:prSet presAssocID="{19BC6356-A309-4D03-B522-F56145A04F4E}" presName="composite3" presStyleCnt="0"/>
      <dgm:spPr/>
    </dgm:pt>
    <dgm:pt modelId="{954BCCCC-2271-4E69-8F38-45CC9207B594}" type="pres">
      <dgm:prSet presAssocID="{19BC6356-A309-4D03-B522-F56145A04F4E}" presName="background3" presStyleLbl="node3" presStyleIdx="1" presStyleCnt="3"/>
      <dgm:spPr/>
    </dgm:pt>
    <dgm:pt modelId="{4DDA00F0-9E02-448E-A5B2-76A748D59BCB}" type="pres">
      <dgm:prSet presAssocID="{19BC6356-A309-4D03-B522-F56145A04F4E}" presName="text3" presStyleLbl="fgAcc3" presStyleIdx="1" presStyleCnt="3">
        <dgm:presLayoutVars>
          <dgm:chPref val="3"/>
        </dgm:presLayoutVars>
      </dgm:prSet>
      <dgm:spPr/>
    </dgm:pt>
    <dgm:pt modelId="{14F72F31-CCF6-44ED-91CE-9234AB014458}" type="pres">
      <dgm:prSet presAssocID="{19BC6356-A309-4D03-B522-F56145A04F4E}" presName="hierChild4" presStyleCnt="0"/>
      <dgm:spPr/>
    </dgm:pt>
    <dgm:pt modelId="{15ED970C-7093-4D00-9401-3A0B7AF385A2}" type="pres">
      <dgm:prSet presAssocID="{123DAE1C-3E6F-46D2-9E59-271D5EAE49EC}" presName="Name10" presStyleLbl="parChTrans1D2" presStyleIdx="1" presStyleCnt="2"/>
      <dgm:spPr/>
    </dgm:pt>
    <dgm:pt modelId="{D54EC2E5-93E7-465F-B477-A1394D650338}" type="pres">
      <dgm:prSet presAssocID="{F4504C70-BF8C-4093-BC08-23F794398412}" presName="hierRoot2" presStyleCnt="0"/>
      <dgm:spPr/>
    </dgm:pt>
    <dgm:pt modelId="{99FB8459-C66A-4546-A466-43F9D1C82AED}" type="pres">
      <dgm:prSet presAssocID="{F4504C70-BF8C-4093-BC08-23F794398412}" presName="composite2" presStyleCnt="0"/>
      <dgm:spPr/>
    </dgm:pt>
    <dgm:pt modelId="{14B1D0BA-9A2E-4B2C-BBB0-33285D5B06E6}" type="pres">
      <dgm:prSet presAssocID="{F4504C70-BF8C-4093-BC08-23F794398412}" presName="background2" presStyleLbl="node2" presStyleIdx="1" presStyleCnt="2"/>
      <dgm:spPr/>
    </dgm:pt>
    <dgm:pt modelId="{275CF722-2E1A-4010-BBCE-B52A7D5D4F82}" type="pres">
      <dgm:prSet presAssocID="{F4504C70-BF8C-4093-BC08-23F794398412}" presName="text2" presStyleLbl="fgAcc2" presStyleIdx="1" presStyleCnt="2">
        <dgm:presLayoutVars>
          <dgm:chPref val="3"/>
        </dgm:presLayoutVars>
      </dgm:prSet>
      <dgm:spPr/>
    </dgm:pt>
    <dgm:pt modelId="{ADD2D5DF-E59B-41B7-92FF-A29C41FED660}" type="pres">
      <dgm:prSet presAssocID="{F4504C70-BF8C-4093-BC08-23F794398412}" presName="hierChild3" presStyleCnt="0"/>
      <dgm:spPr/>
    </dgm:pt>
    <dgm:pt modelId="{8EF59FD6-A17D-4BA2-B063-037135E34F39}" type="pres">
      <dgm:prSet presAssocID="{8AE61F44-C84E-4B8A-BFAA-0F660984C28A}" presName="Name17" presStyleLbl="parChTrans1D3" presStyleIdx="2" presStyleCnt="3"/>
      <dgm:spPr/>
    </dgm:pt>
    <dgm:pt modelId="{09B5D331-7783-4ADC-83BB-7991228BE1B3}" type="pres">
      <dgm:prSet presAssocID="{9BF309CF-DEB7-44FE-B490-0C0EF3B2A83D}" presName="hierRoot3" presStyleCnt="0"/>
      <dgm:spPr/>
    </dgm:pt>
    <dgm:pt modelId="{458D78E3-6FB0-46DF-84B2-E4902C514AAC}" type="pres">
      <dgm:prSet presAssocID="{9BF309CF-DEB7-44FE-B490-0C0EF3B2A83D}" presName="composite3" presStyleCnt="0"/>
      <dgm:spPr/>
    </dgm:pt>
    <dgm:pt modelId="{1D6B053D-C3B3-445E-BD1C-EBC8E1E5A3DA}" type="pres">
      <dgm:prSet presAssocID="{9BF309CF-DEB7-44FE-B490-0C0EF3B2A83D}" presName="background3" presStyleLbl="node3" presStyleIdx="2" presStyleCnt="3"/>
      <dgm:spPr/>
    </dgm:pt>
    <dgm:pt modelId="{5E8AE39B-0F34-4887-BFE1-3F50D08EBB62}" type="pres">
      <dgm:prSet presAssocID="{9BF309CF-DEB7-44FE-B490-0C0EF3B2A83D}" presName="text3" presStyleLbl="fgAcc3" presStyleIdx="2" presStyleCnt="3">
        <dgm:presLayoutVars>
          <dgm:chPref val="3"/>
        </dgm:presLayoutVars>
      </dgm:prSet>
      <dgm:spPr/>
    </dgm:pt>
    <dgm:pt modelId="{7C13ED7D-C130-4A5B-9C17-9706724746B0}" type="pres">
      <dgm:prSet presAssocID="{9BF309CF-DEB7-44FE-B490-0C0EF3B2A83D}" presName="hierChild4" presStyleCnt="0"/>
      <dgm:spPr/>
    </dgm:pt>
  </dgm:ptLst>
  <dgm:cxnLst>
    <dgm:cxn modelId="{9C294022-0675-4651-A86E-D6C7EE6F10BC}" type="presOf" srcId="{8EC35BE1-D6F1-4945-A90D-6D35427E1000}" destId="{C3C6A0AA-47CA-455E-9C7C-77AA9E8BDCB8}" srcOrd="0" destOrd="0" presId="urn:microsoft.com/office/officeart/2005/8/layout/hierarchy1"/>
    <dgm:cxn modelId="{3C21D524-9D2E-4847-BEF1-EA0443451966}" type="presOf" srcId="{F4504C70-BF8C-4093-BC08-23F794398412}" destId="{275CF722-2E1A-4010-BBCE-B52A7D5D4F82}" srcOrd="0" destOrd="0" presId="urn:microsoft.com/office/officeart/2005/8/layout/hierarchy1"/>
    <dgm:cxn modelId="{F2DD7C27-7ACB-47EF-9E2A-97D992AC024E}" type="presOf" srcId="{976A34C5-8558-44F6-956C-1B0038FA1368}" destId="{A6F644C0-D55C-4B0A-941A-053E4B3F7EEC}" srcOrd="0" destOrd="0" presId="urn:microsoft.com/office/officeart/2005/8/layout/hierarchy1"/>
    <dgm:cxn modelId="{99CE7439-CC0D-4F79-9C56-05356F94E794}" type="presOf" srcId="{D5B5D617-3462-4027-819B-C8C24694BFBA}" destId="{BD373020-646D-426A-8189-0858B9F4C770}" srcOrd="0" destOrd="0" presId="urn:microsoft.com/office/officeart/2005/8/layout/hierarchy1"/>
    <dgm:cxn modelId="{2590553E-3AB5-4AA6-B190-6C3DF464C0EA}" type="presOf" srcId="{8747EF41-1CD9-4017-AE85-DEFFEC71774C}" destId="{7BD8559F-9A18-4F3D-AF4E-600C5272AEF6}" srcOrd="0" destOrd="0" presId="urn:microsoft.com/office/officeart/2005/8/layout/hierarchy1"/>
    <dgm:cxn modelId="{6E62B65B-00BE-4E96-A7D2-19AB2B78A91A}" srcId="{8747EF41-1CD9-4017-AE85-DEFFEC71774C}" destId="{36B44D5F-B8E4-466B-983C-ED78A50CC707}" srcOrd="0" destOrd="0" parTransId="{2F3C825D-B8EE-4D8F-8C84-C5FCF8E3591D}" sibTransId="{797373A6-BBA4-4982-A8E2-C7B2EA292E50}"/>
    <dgm:cxn modelId="{8B0DC55B-42B6-4E58-B455-8A6AE7560091}" srcId="{F4504C70-BF8C-4093-BC08-23F794398412}" destId="{9BF309CF-DEB7-44FE-B490-0C0EF3B2A83D}" srcOrd="0" destOrd="0" parTransId="{8AE61F44-C84E-4B8A-BFAA-0F660984C28A}" sibTransId="{9FA352AF-C58B-48F8-9C7E-E0D2F283B00A}"/>
    <dgm:cxn modelId="{D0F7CD5C-A9F7-4541-8BD7-DDC090906417}" type="presOf" srcId="{36B44D5F-B8E4-466B-983C-ED78A50CC707}" destId="{1FDB9C2A-16F2-4C87-B519-2617A3C7857D}" srcOrd="0" destOrd="0" presId="urn:microsoft.com/office/officeart/2005/8/layout/hierarchy1"/>
    <dgm:cxn modelId="{0B5EF847-DD76-48DA-AB1D-90E34B778CD8}" srcId="{8EC35BE1-D6F1-4945-A90D-6D35427E1000}" destId="{19BC6356-A309-4D03-B522-F56145A04F4E}" srcOrd="1" destOrd="0" parTransId="{976A34C5-8558-44F6-956C-1B0038FA1368}" sibTransId="{AECEE722-55F8-453D-9583-FB088BADE38D}"/>
    <dgm:cxn modelId="{C711EF54-8D9C-4896-9273-D4398B575BC8}" srcId="{8EC35BE1-D6F1-4945-A90D-6D35427E1000}" destId="{1F03034D-825F-4A90-8A5B-E27E15591CD2}" srcOrd="0" destOrd="0" parTransId="{D5B5D617-3462-4027-819B-C8C24694BFBA}" sibTransId="{CC14FA9D-3639-4536-8360-EBD8E412452B}"/>
    <dgm:cxn modelId="{6B716794-CE53-4A56-8ABA-D2FD3DB1EEAB}" type="presOf" srcId="{123DAE1C-3E6F-46D2-9E59-271D5EAE49EC}" destId="{15ED970C-7093-4D00-9401-3A0B7AF385A2}" srcOrd="0" destOrd="0" presId="urn:microsoft.com/office/officeart/2005/8/layout/hierarchy1"/>
    <dgm:cxn modelId="{1CA0C1A4-EFCF-440F-8332-49E179AA60A5}" srcId="{36B44D5F-B8E4-466B-983C-ED78A50CC707}" destId="{F4504C70-BF8C-4093-BC08-23F794398412}" srcOrd="1" destOrd="0" parTransId="{123DAE1C-3E6F-46D2-9E59-271D5EAE49EC}" sibTransId="{CEB7AEEB-9FD7-4A62-AD9A-8CD7240F61E3}"/>
    <dgm:cxn modelId="{D6A330BB-2813-4EA4-9D7D-F8A096D0448E}" type="presOf" srcId="{19BC6356-A309-4D03-B522-F56145A04F4E}" destId="{4DDA00F0-9E02-448E-A5B2-76A748D59BCB}" srcOrd="0" destOrd="0" presId="urn:microsoft.com/office/officeart/2005/8/layout/hierarchy1"/>
    <dgm:cxn modelId="{25548DC1-DDE7-47E3-99C2-5F53EA9A219A}" type="presOf" srcId="{9BF309CF-DEB7-44FE-B490-0C0EF3B2A83D}" destId="{5E8AE39B-0F34-4887-BFE1-3F50D08EBB62}" srcOrd="0" destOrd="0" presId="urn:microsoft.com/office/officeart/2005/8/layout/hierarchy1"/>
    <dgm:cxn modelId="{C73B7DE6-6437-4786-A783-2846CB7A628B}" type="presOf" srcId="{6C2AA045-C0C6-4E2B-9D26-49869489216A}" destId="{712C1E93-4037-432D-BDB1-6D30EBA60EDC}" srcOrd="0" destOrd="0" presId="urn:microsoft.com/office/officeart/2005/8/layout/hierarchy1"/>
    <dgm:cxn modelId="{687991EE-6BF3-49B3-A9F4-619CA9C24DF4}" type="presOf" srcId="{1F03034D-825F-4A90-8A5B-E27E15591CD2}" destId="{B52C87EF-7051-4969-A0C6-760EA1147A3F}" srcOrd="0" destOrd="0" presId="urn:microsoft.com/office/officeart/2005/8/layout/hierarchy1"/>
    <dgm:cxn modelId="{00891FFE-75F4-41A0-BB6B-361902E161C0}" srcId="{36B44D5F-B8E4-466B-983C-ED78A50CC707}" destId="{8EC35BE1-D6F1-4945-A90D-6D35427E1000}" srcOrd="0" destOrd="0" parTransId="{6C2AA045-C0C6-4E2B-9D26-49869489216A}" sibTransId="{1E76996A-B2FE-4B4C-9A4E-A742F23407FC}"/>
    <dgm:cxn modelId="{A6E811FF-F988-4378-89B1-2225FBB728CD}" type="presOf" srcId="{8AE61F44-C84E-4B8A-BFAA-0F660984C28A}" destId="{8EF59FD6-A17D-4BA2-B063-037135E34F39}" srcOrd="0" destOrd="0" presId="urn:microsoft.com/office/officeart/2005/8/layout/hierarchy1"/>
    <dgm:cxn modelId="{B09536F6-2732-4946-8730-5B52B82D9B91}" type="presParOf" srcId="{7BD8559F-9A18-4F3D-AF4E-600C5272AEF6}" destId="{7CB9806D-5BEF-4FBB-A6C1-05D8D097F4A5}" srcOrd="0" destOrd="0" presId="urn:microsoft.com/office/officeart/2005/8/layout/hierarchy1"/>
    <dgm:cxn modelId="{56B48445-F1D2-4A4C-9CCD-BE149E96C57D}" type="presParOf" srcId="{7CB9806D-5BEF-4FBB-A6C1-05D8D097F4A5}" destId="{39CD36A0-AF12-4FFD-A950-446BF08F497B}" srcOrd="0" destOrd="0" presId="urn:microsoft.com/office/officeart/2005/8/layout/hierarchy1"/>
    <dgm:cxn modelId="{10C04772-098D-4F08-B8BE-DA760C5679E0}" type="presParOf" srcId="{39CD36A0-AF12-4FFD-A950-446BF08F497B}" destId="{ED5C8740-2F70-4DA0-ADC2-E76AF75CB70C}" srcOrd="0" destOrd="0" presId="urn:microsoft.com/office/officeart/2005/8/layout/hierarchy1"/>
    <dgm:cxn modelId="{34E3AD4A-CD10-4BCA-8147-F2CDE46CDFA7}" type="presParOf" srcId="{39CD36A0-AF12-4FFD-A950-446BF08F497B}" destId="{1FDB9C2A-16F2-4C87-B519-2617A3C7857D}" srcOrd="1" destOrd="0" presId="urn:microsoft.com/office/officeart/2005/8/layout/hierarchy1"/>
    <dgm:cxn modelId="{B710808A-C0F1-4C53-95F7-20F8C14978FE}" type="presParOf" srcId="{7CB9806D-5BEF-4FBB-A6C1-05D8D097F4A5}" destId="{DE5FBC47-FCE0-4DE2-8C27-BC76A1377350}" srcOrd="1" destOrd="0" presId="urn:microsoft.com/office/officeart/2005/8/layout/hierarchy1"/>
    <dgm:cxn modelId="{1B1CA17B-454C-416E-9304-38A89A9DFB8F}" type="presParOf" srcId="{DE5FBC47-FCE0-4DE2-8C27-BC76A1377350}" destId="{712C1E93-4037-432D-BDB1-6D30EBA60EDC}" srcOrd="0" destOrd="0" presId="urn:microsoft.com/office/officeart/2005/8/layout/hierarchy1"/>
    <dgm:cxn modelId="{E4F9AE0B-4BAE-484C-AE19-CDF00362A281}" type="presParOf" srcId="{DE5FBC47-FCE0-4DE2-8C27-BC76A1377350}" destId="{BEFF0E4D-C665-471E-BA29-3B07B67B4A8E}" srcOrd="1" destOrd="0" presId="urn:microsoft.com/office/officeart/2005/8/layout/hierarchy1"/>
    <dgm:cxn modelId="{FD5BEEBC-C42F-45DD-8739-73BE27B3E31B}" type="presParOf" srcId="{BEFF0E4D-C665-471E-BA29-3B07B67B4A8E}" destId="{E3928B52-E8C4-47CA-A2E8-6889A95AA7D1}" srcOrd="0" destOrd="0" presId="urn:microsoft.com/office/officeart/2005/8/layout/hierarchy1"/>
    <dgm:cxn modelId="{80FF9561-0C30-4A2A-8E87-265195BA4053}" type="presParOf" srcId="{E3928B52-E8C4-47CA-A2E8-6889A95AA7D1}" destId="{4B2BE58A-4531-4099-AAF3-8F812CA046DA}" srcOrd="0" destOrd="0" presId="urn:microsoft.com/office/officeart/2005/8/layout/hierarchy1"/>
    <dgm:cxn modelId="{169E02D8-FA40-49B9-8C77-C7106A6F6538}" type="presParOf" srcId="{E3928B52-E8C4-47CA-A2E8-6889A95AA7D1}" destId="{C3C6A0AA-47CA-455E-9C7C-77AA9E8BDCB8}" srcOrd="1" destOrd="0" presId="urn:microsoft.com/office/officeart/2005/8/layout/hierarchy1"/>
    <dgm:cxn modelId="{AE38E8DA-B715-45CC-9D4C-035943E02870}" type="presParOf" srcId="{BEFF0E4D-C665-471E-BA29-3B07B67B4A8E}" destId="{815BCC0C-67E4-4D0D-A510-D19899F3C6AD}" srcOrd="1" destOrd="0" presId="urn:microsoft.com/office/officeart/2005/8/layout/hierarchy1"/>
    <dgm:cxn modelId="{A1789A28-57B5-43EC-9B7A-AD832C9E2582}" type="presParOf" srcId="{815BCC0C-67E4-4D0D-A510-D19899F3C6AD}" destId="{BD373020-646D-426A-8189-0858B9F4C770}" srcOrd="0" destOrd="0" presId="urn:microsoft.com/office/officeart/2005/8/layout/hierarchy1"/>
    <dgm:cxn modelId="{CBD0140B-EC21-4A8A-B7BE-211165367610}" type="presParOf" srcId="{815BCC0C-67E4-4D0D-A510-D19899F3C6AD}" destId="{CF42AC06-1EE0-4C30-94C6-5B98FBCA77F1}" srcOrd="1" destOrd="0" presId="urn:microsoft.com/office/officeart/2005/8/layout/hierarchy1"/>
    <dgm:cxn modelId="{1B4C7AAC-9B6E-40C0-A7CE-69F5E56F2451}" type="presParOf" srcId="{CF42AC06-1EE0-4C30-94C6-5B98FBCA77F1}" destId="{EE73F901-9302-40EC-A996-ED19927F5EEA}" srcOrd="0" destOrd="0" presId="urn:microsoft.com/office/officeart/2005/8/layout/hierarchy1"/>
    <dgm:cxn modelId="{D562741D-1669-4685-A747-2B0544992D19}" type="presParOf" srcId="{EE73F901-9302-40EC-A996-ED19927F5EEA}" destId="{056BDA45-0BB8-45F7-8BA8-0C12AF0BD60A}" srcOrd="0" destOrd="0" presId="urn:microsoft.com/office/officeart/2005/8/layout/hierarchy1"/>
    <dgm:cxn modelId="{15A47435-F485-45C4-AB23-026027BE2453}" type="presParOf" srcId="{EE73F901-9302-40EC-A996-ED19927F5EEA}" destId="{B52C87EF-7051-4969-A0C6-760EA1147A3F}" srcOrd="1" destOrd="0" presId="urn:microsoft.com/office/officeart/2005/8/layout/hierarchy1"/>
    <dgm:cxn modelId="{E014486D-860F-40B5-9228-4B71DC6746E1}" type="presParOf" srcId="{CF42AC06-1EE0-4C30-94C6-5B98FBCA77F1}" destId="{44A2C341-333D-416E-A3D9-B2667CF78B9C}" srcOrd="1" destOrd="0" presId="urn:microsoft.com/office/officeart/2005/8/layout/hierarchy1"/>
    <dgm:cxn modelId="{651E7416-443F-4138-AAFD-2448783F47A7}" type="presParOf" srcId="{815BCC0C-67E4-4D0D-A510-D19899F3C6AD}" destId="{A6F644C0-D55C-4B0A-941A-053E4B3F7EEC}" srcOrd="2" destOrd="0" presId="urn:microsoft.com/office/officeart/2005/8/layout/hierarchy1"/>
    <dgm:cxn modelId="{6E1CB9BB-A13F-4C73-BA0E-B4F03B05D037}" type="presParOf" srcId="{815BCC0C-67E4-4D0D-A510-D19899F3C6AD}" destId="{2B9FBD04-276A-4AF2-96DB-D9E1B2F64750}" srcOrd="3" destOrd="0" presId="urn:microsoft.com/office/officeart/2005/8/layout/hierarchy1"/>
    <dgm:cxn modelId="{66487A03-6B5C-4CA2-95DB-011ED8744EB2}" type="presParOf" srcId="{2B9FBD04-276A-4AF2-96DB-D9E1B2F64750}" destId="{57BC3F40-58DC-48EE-8FEF-DD1B0686C182}" srcOrd="0" destOrd="0" presId="urn:microsoft.com/office/officeart/2005/8/layout/hierarchy1"/>
    <dgm:cxn modelId="{9E7FDAE3-0F2D-4932-8E59-95F3679B092F}" type="presParOf" srcId="{57BC3F40-58DC-48EE-8FEF-DD1B0686C182}" destId="{954BCCCC-2271-4E69-8F38-45CC9207B594}" srcOrd="0" destOrd="0" presId="urn:microsoft.com/office/officeart/2005/8/layout/hierarchy1"/>
    <dgm:cxn modelId="{6C9C11F4-0D2E-4C4E-8C14-93F7FB3FB61B}" type="presParOf" srcId="{57BC3F40-58DC-48EE-8FEF-DD1B0686C182}" destId="{4DDA00F0-9E02-448E-A5B2-76A748D59BCB}" srcOrd="1" destOrd="0" presId="urn:microsoft.com/office/officeart/2005/8/layout/hierarchy1"/>
    <dgm:cxn modelId="{3B61DAA6-B6B2-4301-A2F1-AE2CEE2F26F6}" type="presParOf" srcId="{2B9FBD04-276A-4AF2-96DB-D9E1B2F64750}" destId="{14F72F31-CCF6-44ED-91CE-9234AB014458}" srcOrd="1" destOrd="0" presId="urn:microsoft.com/office/officeart/2005/8/layout/hierarchy1"/>
    <dgm:cxn modelId="{B31E7A09-B0E8-4C9B-8CF0-0DEFB5CA6D16}" type="presParOf" srcId="{DE5FBC47-FCE0-4DE2-8C27-BC76A1377350}" destId="{15ED970C-7093-4D00-9401-3A0B7AF385A2}" srcOrd="2" destOrd="0" presId="urn:microsoft.com/office/officeart/2005/8/layout/hierarchy1"/>
    <dgm:cxn modelId="{99D0603E-545E-441C-BD5A-4326B69E7084}" type="presParOf" srcId="{DE5FBC47-FCE0-4DE2-8C27-BC76A1377350}" destId="{D54EC2E5-93E7-465F-B477-A1394D650338}" srcOrd="3" destOrd="0" presId="urn:microsoft.com/office/officeart/2005/8/layout/hierarchy1"/>
    <dgm:cxn modelId="{2D1FF985-DF6B-485C-B67D-9995FA9FDB8D}" type="presParOf" srcId="{D54EC2E5-93E7-465F-B477-A1394D650338}" destId="{99FB8459-C66A-4546-A466-43F9D1C82AED}" srcOrd="0" destOrd="0" presId="urn:microsoft.com/office/officeart/2005/8/layout/hierarchy1"/>
    <dgm:cxn modelId="{61ABB1B8-8909-4417-B241-3CE8142914F2}" type="presParOf" srcId="{99FB8459-C66A-4546-A466-43F9D1C82AED}" destId="{14B1D0BA-9A2E-4B2C-BBB0-33285D5B06E6}" srcOrd="0" destOrd="0" presId="urn:microsoft.com/office/officeart/2005/8/layout/hierarchy1"/>
    <dgm:cxn modelId="{FCDB61EB-F2A0-477B-B4AC-458700694234}" type="presParOf" srcId="{99FB8459-C66A-4546-A466-43F9D1C82AED}" destId="{275CF722-2E1A-4010-BBCE-B52A7D5D4F82}" srcOrd="1" destOrd="0" presId="urn:microsoft.com/office/officeart/2005/8/layout/hierarchy1"/>
    <dgm:cxn modelId="{CEDF2BB8-99C9-45C7-B45B-F4FEF8B2CEC4}" type="presParOf" srcId="{D54EC2E5-93E7-465F-B477-A1394D650338}" destId="{ADD2D5DF-E59B-41B7-92FF-A29C41FED660}" srcOrd="1" destOrd="0" presId="urn:microsoft.com/office/officeart/2005/8/layout/hierarchy1"/>
    <dgm:cxn modelId="{69F1C31D-A3DC-4941-9AF1-E8129C9BF7C6}" type="presParOf" srcId="{ADD2D5DF-E59B-41B7-92FF-A29C41FED660}" destId="{8EF59FD6-A17D-4BA2-B063-037135E34F39}" srcOrd="0" destOrd="0" presId="urn:microsoft.com/office/officeart/2005/8/layout/hierarchy1"/>
    <dgm:cxn modelId="{F9A16296-B51F-4F04-83C5-87EDA7C085AB}" type="presParOf" srcId="{ADD2D5DF-E59B-41B7-92FF-A29C41FED660}" destId="{09B5D331-7783-4ADC-83BB-7991228BE1B3}" srcOrd="1" destOrd="0" presId="urn:microsoft.com/office/officeart/2005/8/layout/hierarchy1"/>
    <dgm:cxn modelId="{0A0B03D9-9DA1-47FD-B6CA-944092867B13}" type="presParOf" srcId="{09B5D331-7783-4ADC-83BB-7991228BE1B3}" destId="{458D78E3-6FB0-46DF-84B2-E4902C514AAC}" srcOrd="0" destOrd="0" presId="urn:microsoft.com/office/officeart/2005/8/layout/hierarchy1"/>
    <dgm:cxn modelId="{39975AAA-447C-4F5F-96CE-A46DE5A7294A}" type="presParOf" srcId="{458D78E3-6FB0-46DF-84B2-E4902C514AAC}" destId="{1D6B053D-C3B3-445E-BD1C-EBC8E1E5A3DA}" srcOrd="0" destOrd="0" presId="urn:microsoft.com/office/officeart/2005/8/layout/hierarchy1"/>
    <dgm:cxn modelId="{892C0F5A-686B-4A11-85D6-DFCA7769BF94}" type="presParOf" srcId="{458D78E3-6FB0-46DF-84B2-E4902C514AAC}" destId="{5E8AE39B-0F34-4887-BFE1-3F50D08EBB62}" srcOrd="1" destOrd="0" presId="urn:microsoft.com/office/officeart/2005/8/layout/hierarchy1"/>
    <dgm:cxn modelId="{7397F135-6842-4C13-97C9-4599D5EB90E9}" type="presParOf" srcId="{09B5D331-7783-4ADC-83BB-7991228BE1B3}" destId="{7C13ED7D-C130-4A5B-9C17-9706724746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47EF41-1CD9-4017-AE85-DEFFEC7177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B44D5F-B8E4-466B-983C-ED78A50CC707}">
      <dgm:prSet phldrT="[Text]"/>
      <dgm:spPr/>
      <dgm:t>
        <a:bodyPr/>
        <a:lstStyle/>
        <a:p>
          <a:r>
            <a:rPr lang="en-US" dirty="0"/>
            <a:t>The scientists  sort  flowering plants into two groups</a:t>
          </a:r>
        </a:p>
      </dgm:t>
    </dgm:pt>
    <dgm:pt modelId="{2F3C825D-B8EE-4D8F-8C84-C5FCF8E3591D}" type="parTrans" cxnId="{6E62B65B-00BE-4E96-A7D2-19AB2B78A91A}">
      <dgm:prSet/>
      <dgm:spPr/>
      <dgm:t>
        <a:bodyPr/>
        <a:lstStyle/>
        <a:p>
          <a:endParaRPr lang="en-US"/>
        </a:p>
      </dgm:t>
    </dgm:pt>
    <dgm:pt modelId="{797373A6-BBA4-4982-A8E2-C7B2EA292E50}" type="sibTrans" cxnId="{6E62B65B-00BE-4E96-A7D2-19AB2B78A91A}">
      <dgm:prSet/>
      <dgm:spPr/>
      <dgm:t>
        <a:bodyPr/>
        <a:lstStyle/>
        <a:p>
          <a:endParaRPr lang="en-US"/>
        </a:p>
      </dgm:t>
    </dgm:pt>
    <dgm:pt modelId="{8EC35BE1-D6F1-4945-A90D-6D35427E1000}">
      <dgm:prSet phldrT="[Text]"/>
      <dgm:spPr/>
      <dgm:t>
        <a:bodyPr/>
        <a:lstStyle/>
        <a:p>
          <a:r>
            <a:rPr lang="en-US" dirty="0"/>
            <a:t>monocot</a:t>
          </a:r>
        </a:p>
      </dgm:t>
    </dgm:pt>
    <dgm:pt modelId="{6C2AA045-C0C6-4E2B-9D26-49869489216A}" type="parTrans" cxnId="{00891FFE-75F4-41A0-BB6B-361902E161C0}">
      <dgm:prSet/>
      <dgm:spPr/>
      <dgm:t>
        <a:bodyPr/>
        <a:lstStyle/>
        <a:p>
          <a:endParaRPr lang="en-US"/>
        </a:p>
      </dgm:t>
    </dgm:pt>
    <dgm:pt modelId="{1E76996A-B2FE-4B4C-9A4E-A742F23407FC}" type="sibTrans" cxnId="{00891FFE-75F4-41A0-BB6B-361902E161C0}">
      <dgm:prSet/>
      <dgm:spPr/>
      <dgm:t>
        <a:bodyPr/>
        <a:lstStyle/>
        <a:p>
          <a:endParaRPr lang="en-US"/>
        </a:p>
      </dgm:t>
    </dgm:pt>
    <dgm:pt modelId="{1F03034D-825F-4A90-8A5B-E27E15591CD2}">
      <dgm:prSet phldrT="[Text]"/>
      <dgm:spPr/>
      <dgm:t>
        <a:bodyPr/>
        <a:lstStyle/>
        <a:p>
          <a:r>
            <a:rPr lang="en-US" dirty="0"/>
            <a:t>Corn, rice</a:t>
          </a:r>
        </a:p>
      </dgm:t>
    </dgm:pt>
    <dgm:pt modelId="{D5B5D617-3462-4027-819B-C8C24694BFBA}" type="parTrans" cxnId="{C711EF54-8D9C-4896-9273-D4398B575BC8}">
      <dgm:prSet/>
      <dgm:spPr/>
      <dgm:t>
        <a:bodyPr/>
        <a:lstStyle/>
        <a:p>
          <a:endParaRPr lang="en-US"/>
        </a:p>
      </dgm:t>
    </dgm:pt>
    <dgm:pt modelId="{CC14FA9D-3639-4536-8360-EBD8E412452B}" type="sibTrans" cxnId="{C711EF54-8D9C-4896-9273-D4398B575BC8}">
      <dgm:prSet/>
      <dgm:spPr/>
      <dgm:t>
        <a:bodyPr/>
        <a:lstStyle/>
        <a:p>
          <a:endParaRPr lang="en-US"/>
        </a:p>
      </dgm:t>
    </dgm:pt>
    <dgm:pt modelId="{F4504C70-BF8C-4093-BC08-23F794398412}">
      <dgm:prSet phldrT="[Text]"/>
      <dgm:spPr/>
      <dgm:t>
        <a:bodyPr/>
        <a:lstStyle/>
        <a:p>
          <a:r>
            <a:rPr lang="en-US" dirty="0"/>
            <a:t>Dicot</a:t>
          </a:r>
        </a:p>
      </dgm:t>
    </dgm:pt>
    <dgm:pt modelId="{123DAE1C-3E6F-46D2-9E59-271D5EAE49EC}" type="parTrans" cxnId="{1CA0C1A4-EFCF-440F-8332-49E179AA60A5}">
      <dgm:prSet/>
      <dgm:spPr/>
      <dgm:t>
        <a:bodyPr/>
        <a:lstStyle/>
        <a:p>
          <a:endParaRPr lang="en-US"/>
        </a:p>
      </dgm:t>
    </dgm:pt>
    <dgm:pt modelId="{CEB7AEEB-9FD7-4A62-AD9A-8CD7240F61E3}" type="sibTrans" cxnId="{1CA0C1A4-EFCF-440F-8332-49E179AA60A5}">
      <dgm:prSet/>
      <dgm:spPr/>
      <dgm:t>
        <a:bodyPr/>
        <a:lstStyle/>
        <a:p>
          <a:endParaRPr lang="en-US"/>
        </a:p>
      </dgm:t>
    </dgm:pt>
    <dgm:pt modelId="{9BF309CF-DEB7-44FE-B490-0C0EF3B2A83D}">
      <dgm:prSet phldrT="[Text]"/>
      <dgm:spPr/>
      <dgm:t>
        <a:bodyPr/>
        <a:lstStyle/>
        <a:p>
          <a:r>
            <a:rPr lang="en-US" dirty="0" err="1"/>
            <a:t>Beans,apple</a:t>
          </a:r>
          <a:endParaRPr lang="en-US" dirty="0"/>
        </a:p>
      </dgm:t>
    </dgm:pt>
    <dgm:pt modelId="{8AE61F44-C84E-4B8A-BFAA-0F660984C28A}" type="parTrans" cxnId="{8B0DC55B-42B6-4E58-B455-8A6AE7560091}">
      <dgm:prSet/>
      <dgm:spPr/>
      <dgm:t>
        <a:bodyPr/>
        <a:lstStyle/>
        <a:p>
          <a:endParaRPr lang="en-US"/>
        </a:p>
      </dgm:t>
    </dgm:pt>
    <dgm:pt modelId="{9FA352AF-C58B-48F8-9C7E-E0D2F283B00A}" type="sibTrans" cxnId="{8B0DC55B-42B6-4E58-B455-8A6AE7560091}">
      <dgm:prSet/>
      <dgm:spPr/>
      <dgm:t>
        <a:bodyPr/>
        <a:lstStyle/>
        <a:p>
          <a:endParaRPr lang="en-US"/>
        </a:p>
      </dgm:t>
    </dgm:pt>
    <dgm:pt modelId="{7BD8559F-9A18-4F3D-AF4E-600C5272AEF6}" type="pres">
      <dgm:prSet presAssocID="{8747EF41-1CD9-4017-AE85-DEFFEC7177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B9806D-5BEF-4FBB-A6C1-05D8D097F4A5}" type="pres">
      <dgm:prSet presAssocID="{36B44D5F-B8E4-466B-983C-ED78A50CC707}" presName="hierRoot1" presStyleCnt="0"/>
      <dgm:spPr/>
    </dgm:pt>
    <dgm:pt modelId="{39CD36A0-AF12-4FFD-A950-446BF08F497B}" type="pres">
      <dgm:prSet presAssocID="{36B44D5F-B8E4-466B-983C-ED78A50CC707}" presName="composite" presStyleCnt="0"/>
      <dgm:spPr/>
    </dgm:pt>
    <dgm:pt modelId="{ED5C8740-2F70-4DA0-ADC2-E76AF75CB70C}" type="pres">
      <dgm:prSet presAssocID="{36B44D5F-B8E4-466B-983C-ED78A50CC707}" presName="background" presStyleLbl="node0" presStyleIdx="0" presStyleCnt="1"/>
      <dgm:spPr/>
    </dgm:pt>
    <dgm:pt modelId="{1FDB9C2A-16F2-4C87-B519-2617A3C7857D}" type="pres">
      <dgm:prSet presAssocID="{36B44D5F-B8E4-466B-983C-ED78A50CC707}" presName="text" presStyleLbl="fgAcc0" presStyleIdx="0" presStyleCnt="1" custScaleX="388984" custLinFactNeighborX="-2016" custLinFactNeighborY="528">
        <dgm:presLayoutVars>
          <dgm:chPref val="3"/>
        </dgm:presLayoutVars>
      </dgm:prSet>
      <dgm:spPr/>
    </dgm:pt>
    <dgm:pt modelId="{DE5FBC47-FCE0-4DE2-8C27-BC76A1377350}" type="pres">
      <dgm:prSet presAssocID="{36B44D5F-B8E4-466B-983C-ED78A50CC707}" presName="hierChild2" presStyleCnt="0"/>
      <dgm:spPr/>
    </dgm:pt>
    <dgm:pt modelId="{712C1E93-4037-432D-BDB1-6D30EBA60EDC}" type="pres">
      <dgm:prSet presAssocID="{6C2AA045-C0C6-4E2B-9D26-49869489216A}" presName="Name10" presStyleLbl="parChTrans1D2" presStyleIdx="0" presStyleCnt="2"/>
      <dgm:spPr/>
    </dgm:pt>
    <dgm:pt modelId="{BEFF0E4D-C665-471E-BA29-3B07B67B4A8E}" type="pres">
      <dgm:prSet presAssocID="{8EC35BE1-D6F1-4945-A90D-6D35427E1000}" presName="hierRoot2" presStyleCnt="0"/>
      <dgm:spPr/>
    </dgm:pt>
    <dgm:pt modelId="{E3928B52-E8C4-47CA-A2E8-6889A95AA7D1}" type="pres">
      <dgm:prSet presAssocID="{8EC35BE1-D6F1-4945-A90D-6D35427E1000}" presName="composite2" presStyleCnt="0"/>
      <dgm:spPr/>
    </dgm:pt>
    <dgm:pt modelId="{4B2BE58A-4531-4099-AAF3-8F812CA046DA}" type="pres">
      <dgm:prSet presAssocID="{8EC35BE1-D6F1-4945-A90D-6D35427E1000}" presName="background2" presStyleLbl="node2" presStyleIdx="0" presStyleCnt="2"/>
      <dgm:spPr/>
    </dgm:pt>
    <dgm:pt modelId="{C3C6A0AA-47CA-455E-9C7C-77AA9E8BDCB8}" type="pres">
      <dgm:prSet presAssocID="{8EC35BE1-D6F1-4945-A90D-6D35427E1000}" presName="text2" presStyleLbl="fgAcc2" presStyleIdx="0" presStyleCnt="2">
        <dgm:presLayoutVars>
          <dgm:chPref val="3"/>
        </dgm:presLayoutVars>
      </dgm:prSet>
      <dgm:spPr/>
    </dgm:pt>
    <dgm:pt modelId="{815BCC0C-67E4-4D0D-A510-D19899F3C6AD}" type="pres">
      <dgm:prSet presAssocID="{8EC35BE1-D6F1-4945-A90D-6D35427E1000}" presName="hierChild3" presStyleCnt="0"/>
      <dgm:spPr/>
    </dgm:pt>
    <dgm:pt modelId="{BD373020-646D-426A-8189-0858B9F4C770}" type="pres">
      <dgm:prSet presAssocID="{D5B5D617-3462-4027-819B-C8C24694BFBA}" presName="Name17" presStyleLbl="parChTrans1D3" presStyleIdx="0" presStyleCnt="2"/>
      <dgm:spPr/>
    </dgm:pt>
    <dgm:pt modelId="{CF42AC06-1EE0-4C30-94C6-5B98FBCA77F1}" type="pres">
      <dgm:prSet presAssocID="{1F03034D-825F-4A90-8A5B-E27E15591CD2}" presName="hierRoot3" presStyleCnt="0"/>
      <dgm:spPr/>
    </dgm:pt>
    <dgm:pt modelId="{EE73F901-9302-40EC-A996-ED19927F5EEA}" type="pres">
      <dgm:prSet presAssocID="{1F03034D-825F-4A90-8A5B-E27E15591CD2}" presName="composite3" presStyleCnt="0"/>
      <dgm:spPr/>
    </dgm:pt>
    <dgm:pt modelId="{056BDA45-0BB8-45F7-8BA8-0C12AF0BD60A}" type="pres">
      <dgm:prSet presAssocID="{1F03034D-825F-4A90-8A5B-E27E15591CD2}" presName="background3" presStyleLbl="node3" presStyleIdx="0" presStyleCnt="2"/>
      <dgm:spPr/>
    </dgm:pt>
    <dgm:pt modelId="{B52C87EF-7051-4969-A0C6-760EA1147A3F}" type="pres">
      <dgm:prSet presAssocID="{1F03034D-825F-4A90-8A5B-E27E15591CD2}" presName="text3" presStyleLbl="fgAcc3" presStyleIdx="0" presStyleCnt="2">
        <dgm:presLayoutVars>
          <dgm:chPref val="3"/>
        </dgm:presLayoutVars>
      </dgm:prSet>
      <dgm:spPr/>
    </dgm:pt>
    <dgm:pt modelId="{44A2C341-333D-416E-A3D9-B2667CF78B9C}" type="pres">
      <dgm:prSet presAssocID="{1F03034D-825F-4A90-8A5B-E27E15591CD2}" presName="hierChild4" presStyleCnt="0"/>
      <dgm:spPr/>
    </dgm:pt>
    <dgm:pt modelId="{15ED970C-7093-4D00-9401-3A0B7AF385A2}" type="pres">
      <dgm:prSet presAssocID="{123DAE1C-3E6F-46D2-9E59-271D5EAE49EC}" presName="Name10" presStyleLbl="parChTrans1D2" presStyleIdx="1" presStyleCnt="2"/>
      <dgm:spPr/>
    </dgm:pt>
    <dgm:pt modelId="{D54EC2E5-93E7-465F-B477-A1394D650338}" type="pres">
      <dgm:prSet presAssocID="{F4504C70-BF8C-4093-BC08-23F794398412}" presName="hierRoot2" presStyleCnt="0"/>
      <dgm:spPr/>
    </dgm:pt>
    <dgm:pt modelId="{99FB8459-C66A-4546-A466-43F9D1C82AED}" type="pres">
      <dgm:prSet presAssocID="{F4504C70-BF8C-4093-BC08-23F794398412}" presName="composite2" presStyleCnt="0"/>
      <dgm:spPr/>
    </dgm:pt>
    <dgm:pt modelId="{14B1D0BA-9A2E-4B2C-BBB0-33285D5B06E6}" type="pres">
      <dgm:prSet presAssocID="{F4504C70-BF8C-4093-BC08-23F794398412}" presName="background2" presStyleLbl="node2" presStyleIdx="1" presStyleCnt="2"/>
      <dgm:spPr/>
    </dgm:pt>
    <dgm:pt modelId="{275CF722-2E1A-4010-BBCE-B52A7D5D4F82}" type="pres">
      <dgm:prSet presAssocID="{F4504C70-BF8C-4093-BC08-23F794398412}" presName="text2" presStyleLbl="fgAcc2" presStyleIdx="1" presStyleCnt="2">
        <dgm:presLayoutVars>
          <dgm:chPref val="3"/>
        </dgm:presLayoutVars>
      </dgm:prSet>
      <dgm:spPr/>
    </dgm:pt>
    <dgm:pt modelId="{ADD2D5DF-E59B-41B7-92FF-A29C41FED660}" type="pres">
      <dgm:prSet presAssocID="{F4504C70-BF8C-4093-BC08-23F794398412}" presName="hierChild3" presStyleCnt="0"/>
      <dgm:spPr/>
    </dgm:pt>
    <dgm:pt modelId="{8EF59FD6-A17D-4BA2-B063-037135E34F39}" type="pres">
      <dgm:prSet presAssocID="{8AE61F44-C84E-4B8A-BFAA-0F660984C28A}" presName="Name17" presStyleLbl="parChTrans1D3" presStyleIdx="1" presStyleCnt="2"/>
      <dgm:spPr/>
    </dgm:pt>
    <dgm:pt modelId="{09B5D331-7783-4ADC-83BB-7991228BE1B3}" type="pres">
      <dgm:prSet presAssocID="{9BF309CF-DEB7-44FE-B490-0C0EF3B2A83D}" presName="hierRoot3" presStyleCnt="0"/>
      <dgm:spPr/>
    </dgm:pt>
    <dgm:pt modelId="{458D78E3-6FB0-46DF-84B2-E4902C514AAC}" type="pres">
      <dgm:prSet presAssocID="{9BF309CF-DEB7-44FE-B490-0C0EF3B2A83D}" presName="composite3" presStyleCnt="0"/>
      <dgm:spPr/>
    </dgm:pt>
    <dgm:pt modelId="{1D6B053D-C3B3-445E-BD1C-EBC8E1E5A3DA}" type="pres">
      <dgm:prSet presAssocID="{9BF309CF-DEB7-44FE-B490-0C0EF3B2A83D}" presName="background3" presStyleLbl="node3" presStyleIdx="1" presStyleCnt="2"/>
      <dgm:spPr/>
    </dgm:pt>
    <dgm:pt modelId="{5E8AE39B-0F34-4887-BFE1-3F50D08EBB62}" type="pres">
      <dgm:prSet presAssocID="{9BF309CF-DEB7-44FE-B490-0C0EF3B2A83D}" presName="text3" presStyleLbl="fgAcc3" presStyleIdx="1" presStyleCnt="2">
        <dgm:presLayoutVars>
          <dgm:chPref val="3"/>
        </dgm:presLayoutVars>
      </dgm:prSet>
      <dgm:spPr/>
    </dgm:pt>
    <dgm:pt modelId="{7C13ED7D-C130-4A5B-9C17-9706724746B0}" type="pres">
      <dgm:prSet presAssocID="{9BF309CF-DEB7-44FE-B490-0C0EF3B2A83D}" presName="hierChild4" presStyleCnt="0"/>
      <dgm:spPr/>
    </dgm:pt>
  </dgm:ptLst>
  <dgm:cxnLst>
    <dgm:cxn modelId="{3090B528-9662-4A28-BFA3-73A5D0665B07}" type="presOf" srcId="{9BF309CF-DEB7-44FE-B490-0C0EF3B2A83D}" destId="{5E8AE39B-0F34-4887-BFE1-3F50D08EBB62}" srcOrd="0" destOrd="0" presId="urn:microsoft.com/office/officeart/2005/8/layout/hierarchy1"/>
    <dgm:cxn modelId="{0717332B-F0AF-445B-BF4E-172945F0857B}" type="presOf" srcId="{123DAE1C-3E6F-46D2-9E59-271D5EAE49EC}" destId="{15ED970C-7093-4D00-9401-3A0B7AF385A2}" srcOrd="0" destOrd="0" presId="urn:microsoft.com/office/officeart/2005/8/layout/hierarchy1"/>
    <dgm:cxn modelId="{235C383E-481F-4D58-A384-07E721DDFCF9}" type="presOf" srcId="{8AE61F44-C84E-4B8A-BFAA-0F660984C28A}" destId="{8EF59FD6-A17D-4BA2-B063-037135E34F39}" srcOrd="0" destOrd="0" presId="urn:microsoft.com/office/officeart/2005/8/layout/hierarchy1"/>
    <dgm:cxn modelId="{6E62B65B-00BE-4E96-A7D2-19AB2B78A91A}" srcId="{8747EF41-1CD9-4017-AE85-DEFFEC71774C}" destId="{36B44D5F-B8E4-466B-983C-ED78A50CC707}" srcOrd="0" destOrd="0" parTransId="{2F3C825D-B8EE-4D8F-8C84-C5FCF8E3591D}" sibTransId="{797373A6-BBA4-4982-A8E2-C7B2EA292E50}"/>
    <dgm:cxn modelId="{8B0DC55B-42B6-4E58-B455-8A6AE7560091}" srcId="{F4504C70-BF8C-4093-BC08-23F794398412}" destId="{9BF309CF-DEB7-44FE-B490-0C0EF3B2A83D}" srcOrd="0" destOrd="0" parTransId="{8AE61F44-C84E-4B8A-BFAA-0F660984C28A}" sibTransId="{9FA352AF-C58B-48F8-9C7E-E0D2F283B00A}"/>
    <dgm:cxn modelId="{C711EF54-8D9C-4896-9273-D4398B575BC8}" srcId="{8EC35BE1-D6F1-4945-A90D-6D35427E1000}" destId="{1F03034D-825F-4A90-8A5B-E27E15591CD2}" srcOrd="0" destOrd="0" parTransId="{D5B5D617-3462-4027-819B-C8C24694BFBA}" sibTransId="{CC14FA9D-3639-4536-8360-EBD8E412452B}"/>
    <dgm:cxn modelId="{7B9D847D-D68F-4F07-A4B6-DB1A3F39187C}" type="presOf" srcId="{1F03034D-825F-4A90-8A5B-E27E15591CD2}" destId="{B52C87EF-7051-4969-A0C6-760EA1147A3F}" srcOrd="0" destOrd="0" presId="urn:microsoft.com/office/officeart/2005/8/layout/hierarchy1"/>
    <dgm:cxn modelId="{811DCA9E-C6E8-4E41-8C45-516EC752C94C}" type="presOf" srcId="{36B44D5F-B8E4-466B-983C-ED78A50CC707}" destId="{1FDB9C2A-16F2-4C87-B519-2617A3C7857D}" srcOrd="0" destOrd="0" presId="urn:microsoft.com/office/officeart/2005/8/layout/hierarchy1"/>
    <dgm:cxn modelId="{1CA0C1A4-EFCF-440F-8332-49E179AA60A5}" srcId="{36B44D5F-B8E4-466B-983C-ED78A50CC707}" destId="{F4504C70-BF8C-4093-BC08-23F794398412}" srcOrd="1" destOrd="0" parTransId="{123DAE1C-3E6F-46D2-9E59-271D5EAE49EC}" sibTransId="{CEB7AEEB-9FD7-4A62-AD9A-8CD7240F61E3}"/>
    <dgm:cxn modelId="{6FE8E6B2-1765-499E-8AD9-F545C3BE74EE}" type="presOf" srcId="{D5B5D617-3462-4027-819B-C8C24694BFBA}" destId="{BD373020-646D-426A-8189-0858B9F4C770}" srcOrd="0" destOrd="0" presId="urn:microsoft.com/office/officeart/2005/8/layout/hierarchy1"/>
    <dgm:cxn modelId="{3977A6C9-D4A1-46CA-8FE8-F8D5224332E6}" type="presOf" srcId="{F4504C70-BF8C-4093-BC08-23F794398412}" destId="{275CF722-2E1A-4010-BBCE-B52A7D5D4F82}" srcOrd="0" destOrd="0" presId="urn:microsoft.com/office/officeart/2005/8/layout/hierarchy1"/>
    <dgm:cxn modelId="{5C8E33E8-3D65-4C92-B467-1171B0E5F02D}" type="presOf" srcId="{8EC35BE1-D6F1-4945-A90D-6D35427E1000}" destId="{C3C6A0AA-47CA-455E-9C7C-77AA9E8BDCB8}" srcOrd="0" destOrd="0" presId="urn:microsoft.com/office/officeart/2005/8/layout/hierarchy1"/>
    <dgm:cxn modelId="{A5FF16F5-B53B-4EDB-88C7-665B96518F1A}" type="presOf" srcId="{6C2AA045-C0C6-4E2B-9D26-49869489216A}" destId="{712C1E93-4037-432D-BDB1-6D30EBA60EDC}" srcOrd="0" destOrd="0" presId="urn:microsoft.com/office/officeart/2005/8/layout/hierarchy1"/>
    <dgm:cxn modelId="{D7DCD1F8-A881-4539-9AFF-1A8775F76029}" type="presOf" srcId="{8747EF41-1CD9-4017-AE85-DEFFEC71774C}" destId="{7BD8559F-9A18-4F3D-AF4E-600C5272AEF6}" srcOrd="0" destOrd="0" presId="urn:microsoft.com/office/officeart/2005/8/layout/hierarchy1"/>
    <dgm:cxn modelId="{00891FFE-75F4-41A0-BB6B-361902E161C0}" srcId="{36B44D5F-B8E4-466B-983C-ED78A50CC707}" destId="{8EC35BE1-D6F1-4945-A90D-6D35427E1000}" srcOrd="0" destOrd="0" parTransId="{6C2AA045-C0C6-4E2B-9D26-49869489216A}" sibTransId="{1E76996A-B2FE-4B4C-9A4E-A742F23407FC}"/>
    <dgm:cxn modelId="{97E47954-F788-4B02-BB2D-9715ED3BDE05}" type="presParOf" srcId="{7BD8559F-9A18-4F3D-AF4E-600C5272AEF6}" destId="{7CB9806D-5BEF-4FBB-A6C1-05D8D097F4A5}" srcOrd="0" destOrd="0" presId="urn:microsoft.com/office/officeart/2005/8/layout/hierarchy1"/>
    <dgm:cxn modelId="{472C6F9D-D3D2-487B-909C-4B22B217416C}" type="presParOf" srcId="{7CB9806D-5BEF-4FBB-A6C1-05D8D097F4A5}" destId="{39CD36A0-AF12-4FFD-A950-446BF08F497B}" srcOrd="0" destOrd="0" presId="urn:microsoft.com/office/officeart/2005/8/layout/hierarchy1"/>
    <dgm:cxn modelId="{BC5674CF-3641-4A01-BCF9-1574C47F7FF3}" type="presParOf" srcId="{39CD36A0-AF12-4FFD-A950-446BF08F497B}" destId="{ED5C8740-2F70-4DA0-ADC2-E76AF75CB70C}" srcOrd="0" destOrd="0" presId="urn:microsoft.com/office/officeart/2005/8/layout/hierarchy1"/>
    <dgm:cxn modelId="{EB49637D-EA8C-47E9-BD86-3A7BD0E54BD1}" type="presParOf" srcId="{39CD36A0-AF12-4FFD-A950-446BF08F497B}" destId="{1FDB9C2A-16F2-4C87-B519-2617A3C7857D}" srcOrd="1" destOrd="0" presId="urn:microsoft.com/office/officeart/2005/8/layout/hierarchy1"/>
    <dgm:cxn modelId="{16058E0B-FD66-4A02-B57D-24EE1C8EAEF7}" type="presParOf" srcId="{7CB9806D-5BEF-4FBB-A6C1-05D8D097F4A5}" destId="{DE5FBC47-FCE0-4DE2-8C27-BC76A1377350}" srcOrd="1" destOrd="0" presId="urn:microsoft.com/office/officeart/2005/8/layout/hierarchy1"/>
    <dgm:cxn modelId="{815A78E5-98B7-434A-AEB5-BB3147E8FD0A}" type="presParOf" srcId="{DE5FBC47-FCE0-4DE2-8C27-BC76A1377350}" destId="{712C1E93-4037-432D-BDB1-6D30EBA60EDC}" srcOrd="0" destOrd="0" presId="urn:microsoft.com/office/officeart/2005/8/layout/hierarchy1"/>
    <dgm:cxn modelId="{C83ACAEE-BFF9-4042-B4AC-DA1C273073C5}" type="presParOf" srcId="{DE5FBC47-FCE0-4DE2-8C27-BC76A1377350}" destId="{BEFF0E4D-C665-471E-BA29-3B07B67B4A8E}" srcOrd="1" destOrd="0" presId="urn:microsoft.com/office/officeart/2005/8/layout/hierarchy1"/>
    <dgm:cxn modelId="{33F0134F-BBC0-4855-BDBC-D9396392AA41}" type="presParOf" srcId="{BEFF0E4D-C665-471E-BA29-3B07B67B4A8E}" destId="{E3928B52-E8C4-47CA-A2E8-6889A95AA7D1}" srcOrd="0" destOrd="0" presId="urn:microsoft.com/office/officeart/2005/8/layout/hierarchy1"/>
    <dgm:cxn modelId="{9FA2E271-71D2-4AD3-9AFB-5655050B45E4}" type="presParOf" srcId="{E3928B52-E8C4-47CA-A2E8-6889A95AA7D1}" destId="{4B2BE58A-4531-4099-AAF3-8F812CA046DA}" srcOrd="0" destOrd="0" presId="urn:microsoft.com/office/officeart/2005/8/layout/hierarchy1"/>
    <dgm:cxn modelId="{0483FEF4-01DE-4D43-A7ED-44D11FEF929F}" type="presParOf" srcId="{E3928B52-E8C4-47CA-A2E8-6889A95AA7D1}" destId="{C3C6A0AA-47CA-455E-9C7C-77AA9E8BDCB8}" srcOrd="1" destOrd="0" presId="urn:microsoft.com/office/officeart/2005/8/layout/hierarchy1"/>
    <dgm:cxn modelId="{EEC4D49B-D0D4-480E-AA6E-84D44D86DD99}" type="presParOf" srcId="{BEFF0E4D-C665-471E-BA29-3B07B67B4A8E}" destId="{815BCC0C-67E4-4D0D-A510-D19899F3C6AD}" srcOrd="1" destOrd="0" presId="urn:microsoft.com/office/officeart/2005/8/layout/hierarchy1"/>
    <dgm:cxn modelId="{4CB92843-0E99-48A8-989E-D9C7D405C504}" type="presParOf" srcId="{815BCC0C-67E4-4D0D-A510-D19899F3C6AD}" destId="{BD373020-646D-426A-8189-0858B9F4C770}" srcOrd="0" destOrd="0" presId="urn:microsoft.com/office/officeart/2005/8/layout/hierarchy1"/>
    <dgm:cxn modelId="{679CF4AF-4D85-4817-A3F9-490BFCA214A0}" type="presParOf" srcId="{815BCC0C-67E4-4D0D-A510-D19899F3C6AD}" destId="{CF42AC06-1EE0-4C30-94C6-5B98FBCA77F1}" srcOrd="1" destOrd="0" presId="urn:microsoft.com/office/officeart/2005/8/layout/hierarchy1"/>
    <dgm:cxn modelId="{403034E6-2E02-4DC9-B553-56C8B934B16D}" type="presParOf" srcId="{CF42AC06-1EE0-4C30-94C6-5B98FBCA77F1}" destId="{EE73F901-9302-40EC-A996-ED19927F5EEA}" srcOrd="0" destOrd="0" presId="urn:microsoft.com/office/officeart/2005/8/layout/hierarchy1"/>
    <dgm:cxn modelId="{45EDC4F2-85CA-464C-A116-A8B3A25FABAD}" type="presParOf" srcId="{EE73F901-9302-40EC-A996-ED19927F5EEA}" destId="{056BDA45-0BB8-45F7-8BA8-0C12AF0BD60A}" srcOrd="0" destOrd="0" presId="urn:microsoft.com/office/officeart/2005/8/layout/hierarchy1"/>
    <dgm:cxn modelId="{8562007D-EE99-4021-935F-5A2B65D4075E}" type="presParOf" srcId="{EE73F901-9302-40EC-A996-ED19927F5EEA}" destId="{B52C87EF-7051-4969-A0C6-760EA1147A3F}" srcOrd="1" destOrd="0" presId="urn:microsoft.com/office/officeart/2005/8/layout/hierarchy1"/>
    <dgm:cxn modelId="{24522D61-332A-48F8-B051-D04CA9ACE4EA}" type="presParOf" srcId="{CF42AC06-1EE0-4C30-94C6-5B98FBCA77F1}" destId="{44A2C341-333D-416E-A3D9-B2667CF78B9C}" srcOrd="1" destOrd="0" presId="urn:microsoft.com/office/officeart/2005/8/layout/hierarchy1"/>
    <dgm:cxn modelId="{3A01EC53-C86A-4917-BB56-94258B255187}" type="presParOf" srcId="{DE5FBC47-FCE0-4DE2-8C27-BC76A1377350}" destId="{15ED970C-7093-4D00-9401-3A0B7AF385A2}" srcOrd="2" destOrd="0" presId="urn:microsoft.com/office/officeart/2005/8/layout/hierarchy1"/>
    <dgm:cxn modelId="{F2C45702-B6B0-47F1-9610-29EC8CBE145E}" type="presParOf" srcId="{DE5FBC47-FCE0-4DE2-8C27-BC76A1377350}" destId="{D54EC2E5-93E7-465F-B477-A1394D650338}" srcOrd="3" destOrd="0" presId="urn:microsoft.com/office/officeart/2005/8/layout/hierarchy1"/>
    <dgm:cxn modelId="{99B569F8-BD1C-4F62-B434-1D3F396562E5}" type="presParOf" srcId="{D54EC2E5-93E7-465F-B477-A1394D650338}" destId="{99FB8459-C66A-4546-A466-43F9D1C82AED}" srcOrd="0" destOrd="0" presId="urn:microsoft.com/office/officeart/2005/8/layout/hierarchy1"/>
    <dgm:cxn modelId="{27411146-E95A-4244-B676-DA382BAADD1D}" type="presParOf" srcId="{99FB8459-C66A-4546-A466-43F9D1C82AED}" destId="{14B1D0BA-9A2E-4B2C-BBB0-33285D5B06E6}" srcOrd="0" destOrd="0" presId="urn:microsoft.com/office/officeart/2005/8/layout/hierarchy1"/>
    <dgm:cxn modelId="{8771150E-4392-4D25-BEF2-08BC10AF0E0F}" type="presParOf" srcId="{99FB8459-C66A-4546-A466-43F9D1C82AED}" destId="{275CF722-2E1A-4010-BBCE-B52A7D5D4F82}" srcOrd="1" destOrd="0" presId="urn:microsoft.com/office/officeart/2005/8/layout/hierarchy1"/>
    <dgm:cxn modelId="{289D2F42-A526-45BB-9CB7-E5D70D502F9C}" type="presParOf" srcId="{D54EC2E5-93E7-465F-B477-A1394D650338}" destId="{ADD2D5DF-E59B-41B7-92FF-A29C41FED660}" srcOrd="1" destOrd="0" presId="urn:microsoft.com/office/officeart/2005/8/layout/hierarchy1"/>
    <dgm:cxn modelId="{FD1360AD-95DE-4A4D-A9B3-B4325CCEE848}" type="presParOf" srcId="{ADD2D5DF-E59B-41B7-92FF-A29C41FED660}" destId="{8EF59FD6-A17D-4BA2-B063-037135E34F39}" srcOrd="0" destOrd="0" presId="urn:microsoft.com/office/officeart/2005/8/layout/hierarchy1"/>
    <dgm:cxn modelId="{E98CA395-E31B-4D18-BB10-9BEED9B04932}" type="presParOf" srcId="{ADD2D5DF-E59B-41B7-92FF-A29C41FED660}" destId="{09B5D331-7783-4ADC-83BB-7991228BE1B3}" srcOrd="1" destOrd="0" presId="urn:microsoft.com/office/officeart/2005/8/layout/hierarchy1"/>
    <dgm:cxn modelId="{AE903F88-A886-470E-9C9D-7779E7F6D3B0}" type="presParOf" srcId="{09B5D331-7783-4ADC-83BB-7991228BE1B3}" destId="{458D78E3-6FB0-46DF-84B2-E4902C514AAC}" srcOrd="0" destOrd="0" presId="urn:microsoft.com/office/officeart/2005/8/layout/hierarchy1"/>
    <dgm:cxn modelId="{39910E32-C70F-4FCB-A12A-C6A08EA0AF74}" type="presParOf" srcId="{458D78E3-6FB0-46DF-84B2-E4902C514AAC}" destId="{1D6B053D-C3B3-445E-BD1C-EBC8E1E5A3DA}" srcOrd="0" destOrd="0" presId="urn:microsoft.com/office/officeart/2005/8/layout/hierarchy1"/>
    <dgm:cxn modelId="{A41F0301-0718-47B4-8558-7AF1FB177986}" type="presParOf" srcId="{458D78E3-6FB0-46DF-84B2-E4902C514AAC}" destId="{5E8AE39B-0F34-4887-BFE1-3F50D08EBB62}" srcOrd="1" destOrd="0" presId="urn:microsoft.com/office/officeart/2005/8/layout/hierarchy1"/>
    <dgm:cxn modelId="{6862A10C-BABF-41DC-830D-808E3ED0D0B8}" type="presParOf" srcId="{09B5D331-7783-4ADC-83BB-7991228BE1B3}" destId="{7C13ED7D-C130-4A5B-9C17-9706724746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47EF41-1CD9-4017-AE85-DEFFEC7177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B44D5F-B8E4-466B-983C-ED78A50CC707}">
      <dgm:prSet phldrT="[Text]"/>
      <dgm:spPr/>
      <dgm:t>
        <a:bodyPr/>
        <a:lstStyle/>
        <a:p>
          <a:r>
            <a:rPr lang="en-US" dirty="0"/>
            <a:t>We can sort flowering plants (depending on the number of leaf-like structure inside their seeds)</a:t>
          </a:r>
        </a:p>
      </dgm:t>
    </dgm:pt>
    <dgm:pt modelId="{2F3C825D-B8EE-4D8F-8C84-C5FCF8E3591D}" type="parTrans" cxnId="{6E62B65B-00BE-4E96-A7D2-19AB2B78A91A}">
      <dgm:prSet/>
      <dgm:spPr/>
      <dgm:t>
        <a:bodyPr/>
        <a:lstStyle/>
        <a:p>
          <a:endParaRPr lang="en-US"/>
        </a:p>
      </dgm:t>
    </dgm:pt>
    <dgm:pt modelId="{797373A6-BBA4-4982-A8E2-C7B2EA292E50}" type="sibTrans" cxnId="{6E62B65B-00BE-4E96-A7D2-19AB2B78A91A}">
      <dgm:prSet/>
      <dgm:spPr/>
      <dgm:t>
        <a:bodyPr/>
        <a:lstStyle/>
        <a:p>
          <a:endParaRPr lang="en-US"/>
        </a:p>
      </dgm:t>
    </dgm:pt>
    <dgm:pt modelId="{8EC35BE1-D6F1-4945-A90D-6D35427E1000}">
      <dgm:prSet phldrT="[Text]"/>
      <dgm:spPr/>
      <dgm:t>
        <a:bodyPr/>
        <a:lstStyle/>
        <a:p>
          <a:r>
            <a:rPr lang="en-US" baseline="0" dirty="0">
              <a:solidFill>
                <a:srgbClr val="C00000"/>
              </a:solidFill>
            </a:rPr>
            <a:t>Monocot</a:t>
          </a:r>
        </a:p>
      </dgm:t>
    </dgm:pt>
    <dgm:pt modelId="{6C2AA045-C0C6-4E2B-9D26-49869489216A}" type="parTrans" cxnId="{00891FFE-75F4-41A0-BB6B-361902E161C0}">
      <dgm:prSet/>
      <dgm:spPr/>
      <dgm:t>
        <a:bodyPr/>
        <a:lstStyle/>
        <a:p>
          <a:endParaRPr lang="en-US"/>
        </a:p>
      </dgm:t>
    </dgm:pt>
    <dgm:pt modelId="{1E76996A-B2FE-4B4C-9A4E-A742F23407FC}" type="sibTrans" cxnId="{00891FFE-75F4-41A0-BB6B-361902E161C0}">
      <dgm:prSet/>
      <dgm:spPr/>
      <dgm:t>
        <a:bodyPr/>
        <a:lstStyle/>
        <a:p>
          <a:endParaRPr lang="en-US"/>
        </a:p>
      </dgm:t>
    </dgm:pt>
    <dgm:pt modelId="{1F03034D-825F-4A90-8A5B-E27E15591CD2}">
      <dgm:prSet phldrT="[Text]"/>
      <dgm:spPr/>
      <dgm:t>
        <a:bodyPr/>
        <a:lstStyle/>
        <a:p>
          <a:r>
            <a:rPr lang="en-US" dirty="0"/>
            <a:t>Has one seed leaf.</a:t>
          </a:r>
        </a:p>
      </dgm:t>
    </dgm:pt>
    <dgm:pt modelId="{D5B5D617-3462-4027-819B-C8C24694BFBA}" type="parTrans" cxnId="{C711EF54-8D9C-4896-9273-D4398B575BC8}">
      <dgm:prSet/>
      <dgm:spPr/>
      <dgm:t>
        <a:bodyPr/>
        <a:lstStyle/>
        <a:p>
          <a:endParaRPr lang="en-US"/>
        </a:p>
      </dgm:t>
    </dgm:pt>
    <dgm:pt modelId="{CC14FA9D-3639-4536-8360-EBD8E412452B}" type="sibTrans" cxnId="{C711EF54-8D9C-4896-9273-D4398B575BC8}">
      <dgm:prSet/>
      <dgm:spPr/>
      <dgm:t>
        <a:bodyPr/>
        <a:lstStyle/>
        <a:p>
          <a:endParaRPr lang="en-US"/>
        </a:p>
      </dgm:t>
    </dgm:pt>
    <dgm:pt modelId="{19BC6356-A309-4D03-B522-F56145A04F4E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Like: lilies, orchids, corn, wheat, rice.</a:t>
          </a:r>
        </a:p>
      </dgm:t>
    </dgm:pt>
    <dgm:pt modelId="{976A34C5-8558-44F6-956C-1B0038FA1368}" type="parTrans" cxnId="{0B5EF847-DD76-48DA-AB1D-90E34B778CD8}">
      <dgm:prSet/>
      <dgm:spPr/>
      <dgm:t>
        <a:bodyPr/>
        <a:lstStyle/>
        <a:p>
          <a:endParaRPr lang="en-US"/>
        </a:p>
      </dgm:t>
    </dgm:pt>
    <dgm:pt modelId="{AECEE722-55F8-453D-9583-FB088BADE38D}" type="sibTrans" cxnId="{0B5EF847-DD76-48DA-AB1D-90E34B778CD8}">
      <dgm:prSet/>
      <dgm:spPr/>
      <dgm:t>
        <a:bodyPr/>
        <a:lstStyle/>
        <a:p>
          <a:endParaRPr lang="en-US"/>
        </a:p>
      </dgm:t>
    </dgm:pt>
    <dgm:pt modelId="{F4504C70-BF8C-4093-BC08-23F794398412}">
      <dgm:prSet phldrT="[Text]"/>
      <dgm:spPr/>
      <dgm:t>
        <a:bodyPr/>
        <a:lstStyle/>
        <a:p>
          <a:r>
            <a:rPr lang="en-US" dirty="0" err="1">
              <a:solidFill>
                <a:srgbClr val="FF0000"/>
              </a:solidFill>
            </a:rPr>
            <a:t>Dicots</a:t>
          </a:r>
          <a:endParaRPr lang="en-US" dirty="0">
            <a:solidFill>
              <a:srgbClr val="FF0000"/>
            </a:solidFill>
          </a:endParaRPr>
        </a:p>
      </dgm:t>
    </dgm:pt>
    <dgm:pt modelId="{123DAE1C-3E6F-46D2-9E59-271D5EAE49EC}" type="parTrans" cxnId="{1CA0C1A4-EFCF-440F-8332-49E179AA60A5}">
      <dgm:prSet/>
      <dgm:spPr/>
      <dgm:t>
        <a:bodyPr/>
        <a:lstStyle/>
        <a:p>
          <a:endParaRPr lang="en-US"/>
        </a:p>
      </dgm:t>
    </dgm:pt>
    <dgm:pt modelId="{CEB7AEEB-9FD7-4A62-AD9A-8CD7240F61E3}" type="sibTrans" cxnId="{1CA0C1A4-EFCF-440F-8332-49E179AA60A5}">
      <dgm:prSet/>
      <dgm:spPr/>
      <dgm:t>
        <a:bodyPr/>
        <a:lstStyle/>
        <a:p>
          <a:endParaRPr lang="en-US"/>
        </a:p>
      </dgm:t>
    </dgm:pt>
    <dgm:pt modelId="{9BF309CF-DEB7-44FE-B490-0C0EF3B2A83D}">
      <dgm:prSet phldrT="[Text]"/>
      <dgm:spPr/>
      <dgm:t>
        <a:bodyPr/>
        <a:lstStyle/>
        <a:p>
          <a:r>
            <a:rPr lang="en-US" dirty="0"/>
            <a:t>Has two seed leaves.</a:t>
          </a:r>
        </a:p>
        <a:p>
          <a:r>
            <a:rPr lang="en-US" dirty="0">
              <a:solidFill>
                <a:srgbClr val="FF0000"/>
              </a:solidFill>
            </a:rPr>
            <a:t>Like: roses, beans, tomatoes, dandelions.</a:t>
          </a:r>
        </a:p>
      </dgm:t>
    </dgm:pt>
    <dgm:pt modelId="{8AE61F44-C84E-4B8A-BFAA-0F660984C28A}" type="parTrans" cxnId="{8B0DC55B-42B6-4E58-B455-8A6AE7560091}">
      <dgm:prSet/>
      <dgm:spPr/>
      <dgm:t>
        <a:bodyPr/>
        <a:lstStyle/>
        <a:p>
          <a:endParaRPr lang="en-US"/>
        </a:p>
      </dgm:t>
    </dgm:pt>
    <dgm:pt modelId="{9FA352AF-C58B-48F8-9C7E-E0D2F283B00A}" type="sibTrans" cxnId="{8B0DC55B-42B6-4E58-B455-8A6AE7560091}">
      <dgm:prSet/>
      <dgm:spPr/>
      <dgm:t>
        <a:bodyPr/>
        <a:lstStyle/>
        <a:p>
          <a:endParaRPr lang="en-US"/>
        </a:p>
      </dgm:t>
    </dgm:pt>
    <dgm:pt modelId="{7BD8559F-9A18-4F3D-AF4E-600C5272AEF6}" type="pres">
      <dgm:prSet presAssocID="{8747EF41-1CD9-4017-AE85-DEFFEC7177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B9806D-5BEF-4FBB-A6C1-05D8D097F4A5}" type="pres">
      <dgm:prSet presAssocID="{36B44D5F-B8E4-466B-983C-ED78A50CC707}" presName="hierRoot1" presStyleCnt="0"/>
      <dgm:spPr/>
    </dgm:pt>
    <dgm:pt modelId="{39CD36A0-AF12-4FFD-A950-446BF08F497B}" type="pres">
      <dgm:prSet presAssocID="{36B44D5F-B8E4-466B-983C-ED78A50CC707}" presName="composite" presStyleCnt="0"/>
      <dgm:spPr/>
    </dgm:pt>
    <dgm:pt modelId="{ED5C8740-2F70-4DA0-ADC2-E76AF75CB70C}" type="pres">
      <dgm:prSet presAssocID="{36B44D5F-B8E4-466B-983C-ED78A50CC707}" presName="background" presStyleLbl="node0" presStyleIdx="0" presStyleCnt="1"/>
      <dgm:spPr/>
    </dgm:pt>
    <dgm:pt modelId="{1FDB9C2A-16F2-4C87-B519-2617A3C7857D}" type="pres">
      <dgm:prSet presAssocID="{36B44D5F-B8E4-466B-983C-ED78A50CC707}" presName="text" presStyleLbl="fgAcc0" presStyleIdx="0" presStyleCnt="1" custScaleX="388984" custLinFactNeighborX="-2016" custLinFactNeighborY="528">
        <dgm:presLayoutVars>
          <dgm:chPref val="3"/>
        </dgm:presLayoutVars>
      </dgm:prSet>
      <dgm:spPr/>
    </dgm:pt>
    <dgm:pt modelId="{DE5FBC47-FCE0-4DE2-8C27-BC76A1377350}" type="pres">
      <dgm:prSet presAssocID="{36B44D5F-B8E4-466B-983C-ED78A50CC707}" presName="hierChild2" presStyleCnt="0"/>
      <dgm:spPr/>
    </dgm:pt>
    <dgm:pt modelId="{712C1E93-4037-432D-BDB1-6D30EBA60EDC}" type="pres">
      <dgm:prSet presAssocID="{6C2AA045-C0C6-4E2B-9D26-49869489216A}" presName="Name10" presStyleLbl="parChTrans1D2" presStyleIdx="0" presStyleCnt="2"/>
      <dgm:spPr/>
    </dgm:pt>
    <dgm:pt modelId="{BEFF0E4D-C665-471E-BA29-3B07B67B4A8E}" type="pres">
      <dgm:prSet presAssocID="{8EC35BE1-D6F1-4945-A90D-6D35427E1000}" presName="hierRoot2" presStyleCnt="0"/>
      <dgm:spPr/>
    </dgm:pt>
    <dgm:pt modelId="{E3928B52-E8C4-47CA-A2E8-6889A95AA7D1}" type="pres">
      <dgm:prSet presAssocID="{8EC35BE1-D6F1-4945-A90D-6D35427E1000}" presName="composite2" presStyleCnt="0"/>
      <dgm:spPr/>
    </dgm:pt>
    <dgm:pt modelId="{4B2BE58A-4531-4099-AAF3-8F812CA046DA}" type="pres">
      <dgm:prSet presAssocID="{8EC35BE1-D6F1-4945-A90D-6D35427E1000}" presName="background2" presStyleLbl="node2" presStyleIdx="0" presStyleCnt="2"/>
      <dgm:spPr/>
    </dgm:pt>
    <dgm:pt modelId="{C3C6A0AA-47CA-455E-9C7C-77AA9E8BDCB8}" type="pres">
      <dgm:prSet presAssocID="{8EC35BE1-D6F1-4945-A90D-6D35427E1000}" presName="text2" presStyleLbl="fgAcc2" presStyleIdx="0" presStyleCnt="2">
        <dgm:presLayoutVars>
          <dgm:chPref val="3"/>
        </dgm:presLayoutVars>
      </dgm:prSet>
      <dgm:spPr/>
    </dgm:pt>
    <dgm:pt modelId="{815BCC0C-67E4-4D0D-A510-D19899F3C6AD}" type="pres">
      <dgm:prSet presAssocID="{8EC35BE1-D6F1-4945-A90D-6D35427E1000}" presName="hierChild3" presStyleCnt="0"/>
      <dgm:spPr/>
    </dgm:pt>
    <dgm:pt modelId="{BD373020-646D-426A-8189-0858B9F4C770}" type="pres">
      <dgm:prSet presAssocID="{D5B5D617-3462-4027-819B-C8C24694BFBA}" presName="Name17" presStyleLbl="parChTrans1D3" presStyleIdx="0" presStyleCnt="3"/>
      <dgm:spPr/>
    </dgm:pt>
    <dgm:pt modelId="{CF42AC06-1EE0-4C30-94C6-5B98FBCA77F1}" type="pres">
      <dgm:prSet presAssocID="{1F03034D-825F-4A90-8A5B-E27E15591CD2}" presName="hierRoot3" presStyleCnt="0"/>
      <dgm:spPr/>
    </dgm:pt>
    <dgm:pt modelId="{EE73F901-9302-40EC-A996-ED19927F5EEA}" type="pres">
      <dgm:prSet presAssocID="{1F03034D-825F-4A90-8A5B-E27E15591CD2}" presName="composite3" presStyleCnt="0"/>
      <dgm:spPr/>
    </dgm:pt>
    <dgm:pt modelId="{056BDA45-0BB8-45F7-8BA8-0C12AF0BD60A}" type="pres">
      <dgm:prSet presAssocID="{1F03034D-825F-4A90-8A5B-E27E15591CD2}" presName="background3" presStyleLbl="node3" presStyleIdx="0" presStyleCnt="3"/>
      <dgm:spPr/>
    </dgm:pt>
    <dgm:pt modelId="{B52C87EF-7051-4969-A0C6-760EA1147A3F}" type="pres">
      <dgm:prSet presAssocID="{1F03034D-825F-4A90-8A5B-E27E15591CD2}" presName="text3" presStyleLbl="fgAcc3" presStyleIdx="0" presStyleCnt="3">
        <dgm:presLayoutVars>
          <dgm:chPref val="3"/>
        </dgm:presLayoutVars>
      </dgm:prSet>
      <dgm:spPr/>
    </dgm:pt>
    <dgm:pt modelId="{44A2C341-333D-416E-A3D9-B2667CF78B9C}" type="pres">
      <dgm:prSet presAssocID="{1F03034D-825F-4A90-8A5B-E27E15591CD2}" presName="hierChild4" presStyleCnt="0"/>
      <dgm:spPr/>
    </dgm:pt>
    <dgm:pt modelId="{A6F644C0-D55C-4B0A-941A-053E4B3F7EEC}" type="pres">
      <dgm:prSet presAssocID="{976A34C5-8558-44F6-956C-1B0038FA1368}" presName="Name17" presStyleLbl="parChTrans1D3" presStyleIdx="1" presStyleCnt="3"/>
      <dgm:spPr/>
    </dgm:pt>
    <dgm:pt modelId="{2B9FBD04-276A-4AF2-96DB-D9E1B2F64750}" type="pres">
      <dgm:prSet presAssocID="{19BC6356-A309-4D03-B522-F56145A04F4E}" presName="hierRoot3" presStyleCnt="0"/>
      <dgm:spPr/>
    </dgm:pt>
    <dgm:pt modelId="{57BC3F40-58DC-48EE-8FEF-DD1B0686C182}" type="pres">
      <dgm:prSet presAssocID="{19BC6356-A309-4D03-B522-F56145A04F4E}" presName="composite3" presStyleCnt="0"/>
      <dgm:spPr/>
    </dgm:pt>
    <dgm:pt modelId="{954BCCCC-2271-4E69-8F38-45CC9207B594}" type="pres">
      <dgm:prSet presAssocID="{19BC6356-A309-4D03-B522-F56145A04F4E}" presName="background3" presStyleLbl="node3" presStyleIdx="1" presStyleCnt="3"/>
      <dgm:spPr/>
    </dgm:pt>
    <dgm:pt modelId="{4DDA00F0-9E02-448E-A5B2-76A748D59BCB}" type="pres">
      <dgm:prSet presAssocID="{19BC6356-A309-4D03-B522-F56145A04F4E}" presName="text3" presStyleLbl="fgAcc3" presStyleIdx="1" presStyleCnt="3">
        <dgm:presLayoutVars>
          <dgm:chPref val="3"/>
        </dgm:presLayoutVars>
      </dgm:prSet>
      <dgm:spPr/>
    </dgm:pt>
    <dgm:pt modelId="{14F72F31-CCF6-44ED-91CE-9234AB014458}" type="pres">
      <dgm:prSet presAssocID="{19BC6356-A309-4D03-B522-F56145A04F4E}" presName="hierChild4" presStyleCnt="0"/>
      <dgm:spPr/>
    </dgm:pt>
    <dgm:pt modelId="{15ED970C-7093-4D00-9401-3A0B7AF385A2}" type="pres">
      <dgm:prSet presAssocID="{123DAE1C-3E6F-46D2-9E59-271D5EAE49EC}" presName="Name10" presStyleLbl="parChTrans1D2" presStyleIdx="1" presStyleCnt="2"/>
      <dgm:spPr/>
    </dgm:pt>
    <dgm:pt modelId="{D54EC2E5-93E7-465F-B477-A1394D650338}" type="pres">
      <dgm:prSet presAssocID="{F4504C70-BF8C-4093-BC08-23F794398412}" presName="hierRoot2" presStyleCnt="0"/>
      <dgm:spPr/>
    </dgm:pt>
    <dgm:pt modelId="{99FB8459-C66A-4546-A466-43F9D1C82AED}" type="pres">
      <dgm:prSet presAssocID="{F4504C70-BF8C-4093-BC08-23F794398412}" presName="composite2" presStyleCnt="0"/>
      <dgm:spPr/>
    </dgm:pt>
    <dgm:pt modelId="{14B1D0BA-9A2E-4B2C-BBB0-33285D5B06E6}" type="pres">
      <dgm:prSet presAssocID="{F4504C70-BF8C-4093-BC08-23F794398412}" presName="background2" presStyleLbl="node2" presStyleIdx="1" presStyleCnt="2"/>
      <dgm:spPr/>
    </dgm:pt>
    <dgm:pt modelId="{275CF722-2E1A-4010-BBCE-B52A7D5D4F82}" type="pres">
      <dgm:prSet presAssocID="{F4504C70-BF8C-4093-BC08-23F794398412}" presName="text2" presStyleLbl="fgAcc2" presStyleIdx="1" presStyleCnt="2" custLinFactNeighborX="-734" custLinFactNeighborY="-2302">
        <dgm:presLayoutVars>
          <dgm:chPref val="3"/>
        </dgm:presLayoutVars>
      </dgm:prSet>
      <dgm:spPr/>
    </dgm:pt>
    <dgm:pt modelId="{ADD2D5DF-E59B-41B7-92FF-A29C41FED660}" type="pres">
      <dgm:prSet presAssocID="{F4504C70-BF8C-4093-BC08-23F794398412}" presName="hierChild3" presStyleCnt="0"/>
      <dgm:spPr/>
    </dgm:pt>
    <dgm:pt modelId="{8EF59FD6-A17D-4BA2-B063-037135E34F39}" type="pres">
      <dgm:prSet presAssocID="{8AE61F44-C84E-4B8A-BFAA-0F660984C28A}" presName="Name17" presStyleLbl="parChTrans1D3" presStyleIdx="2" presStyleCnt="3"/>
      <dgm:spPr/>
    </dgm:pt>
    <dgm:pt modelId="{09B5D331-7783-4ADC-83BB-7991228BE1B3}" type="pres">
      <dgm:prSet presAssocID="{9BF309CF-DEB7-44FE-B490-0C0EF3B2A83D}" presName="hierRoot3" presStyleCnt="0"/>
      <dgm:spPr/>
    </dgm:pt>
    <dgm:pt modelId="{458D78E3-6FB0-46DF-84B2-E4902C514AAC}" type="pres">
      <dgm:prSet presAssocID="{9BF309CF-DEB7-44FE-B490-0C0EF3B2A83D}" presName="composite3" presStyleCnt="0"/>
      <dgm:spPr/>
    </dgm:pt>
    <dgm:pt modelId="{1D6B053D-C3B3-445E-BD1C-EBC8E1E5A3DA}" type="pres">
      <dgm:prSet presAssocID="{9BF309CF-DEB7-44FE-B490-0C0EF3B2A83D}" presName="background3" presStyleLbl="node3" presStyleIdx="2" presStyleCnt="3"/>
      <dgm:spPr/>
    </dgm:pt>
    <dgm:pt modelId="{5E8AE39B-0F34-4887-BFE1-3F50D08EBB62}" type="pres">
      <dgm:prSet presAssocID="{9BF309CF-DEB7-44FE-B490-0C0EF3B2A83D}" presName="text3" presStyleLbl="fgAcc3" presStyleIdx="2" presStyleCnt="3">
        <dgm:presLayoutVars>
          <dgm:chPref val="3"/>
        </dgm:presLayoutVars>
      </dgm:prSet>
      <dgm:spPr/>
    </dgm:pt>
    <dgm:pt modelId="{7C13ED7D-C130-4A5B-9C17-9706724746B0}" type="pres">
      <dgm:prSet presAssocID="{9BF309CF-DEB7-44FE-B490-0C0EF3B2A83D}" presName="hierChild4" presStyleCnt="0"/>
      <dgm:spPr/>
    </dgm:pt>
  </dgm:ptLst>
  <dgm:cxnLst>
    <dgm:cxn modelId="{7735A80E-A86F-4850-8601-DA9B4C31C34A}" type="presOf" srcId="{8AE61F44-C84E-4B8A-BFAA-0F660984C28A}" destId="{8EF59FD6-A17D-4BA2-B063-037135E34F39}" srcOrd="0" destOrd="0" presId="urn:microsoft.com/office/officeart/2005/8/layout/hierarchy1"/>
    <dgm:cxn modelId="{043FEE0F-C091-417C-A7C1-0D196319470A}" type="presOf" srcId="{D5B5D617-3462-4027-819B-C8C24694BFBA}" destId="{BD373020-646D-426A-8189-0858B9F4C770}" srcOrd="0" destOrd="0" presId="urn:microsoft.com/office/officeart/2005/8/layout/hierarchy1"/>
    <dgm:cxn modelId="{E6C3F312-4714-49B1-B6F2-8F8A97E0F232}" type="presOf" srcId="{19BC6356-A309-4D03-B522-F56145A04F4E}" destId="{4DDA00F0-9E02-448E-A5B2-76A748D59BCB}" srcOrd="0" destOrd="0" presId="urn:microsoft.com/office/officeart/2005/8/layout/hierarchy1"/>
    <dgm:cxn modelId="{822DBD15-CA52-4BAF-8A0B-E612B9DC1141}" type="presOf" srcId="{123DAE1C-3E6F-46D2-9E59-271D5EAE49EC}" destId="{15ED970C-7093-4D00-9401-3A0B7AF385A2}" srcOrd="0" destOrd="0" presId="urn:microsoft.com/office/officeart/2005/8/layout/hierarchy1"/>
    <dgm:cxn modelId="{9746EA2A-6097-4D6D-B0FF-BFBFF454CC75}" type="presOf" srcId="{976A34C5-8558-44F6-956C-1B0038FA1368}" destId="{A6F644C0-D55C-4B0A-941A-053E4B3F7EEC}" srcOrd="0" destOrd="0" presId="urn:microsoft.com/office/officeart/2005/8/layout/hierarchy1"/>
    <dgm:cxn modelId="{6E62B65B-00BE-4E96-A7D2-19AB2B78A91A}" srcId="{8747EF41-1CD9-4017-AE85-DEFFEC71774C}" destId="{36B44D5F-B8E4-466B-983C-ED78A50CC707}" srcOrd="0" destOrd="0" parTransId="{2F3C825D-B8EE-4D8F-8C84-C5FCF8E3591D}" sibTransId="{797373A6-BBA4-4982-A8E2-C7B2EA292E50}"/>
    <dgm:cxn modelId="{8B0DC55B-42B6-4E58-B455-8A6AE7560091}" srcId="{F4504C70-BF8C-4093-BC08-23F794398412}" destId="{9BF309CF-DEB7-44FE-B490-0C0EF3B2A83D}" srcOrd="0" destOrd="0" parTransId="{8AE61F44-C84E-4B8A-BFAA-0F660984C28A}" sibTransId="{9FA352AF-C58B-48F8-9C7E-E0D2F283B00A}"/>
    <dgm:cxn modelId="{0B5EF847-DD76-48DA-AB1D-90E34B778CD8}" srcId="{8EC35BE1-D6F1-4945-A90D-6D35427E1000}" destId="{19BC6356-A309-4D03-B522-F56145A04F4E}" srcOrd="1" destOrd="0" parTransId="{976A34C5-8558-44F6-956C-1B0038FA1368}" sibTransId="{AECEE722-55F8-453D-9583-FB088BADE38D}"/>
    <dgm:cxn modelId="{BA588953-4A86-4265-9163-C250FF111B8F}" type="presOf" srcId="{8EC35BE1-D6F1-4945-A90D-6D35427E1000}" destId="{C3C6A0AA-47CA-455E-9C7C-77AA9E8BDCB8}" srcOrd="0" destOrd="0" presId="urn:microsoft.com/office/officeart/2005/8/layout/hierarchy1"/>
    <dgm:cxn modelId="{C711EF54-8D9C-4896-9273-D4398B575BC8}" srcId="{8EC35BE1-D6F1-4945-A90D-6D35427E1000}" destId="{1F03034D-825F-4A90-8A5B-E27E15591CD2}" srcOrd="0" destOrd="0" parTransId="{D5B5D617-3462-4027-819B-C8C24694BFBA}" sibTransId="{CC14FA9D-3639-4536-8360-EBD8E412452B}"/>
    <dgm:cxn modelId="{1B51718A-B8E0-401D-BCFD-555AFA5BEBA8}" type="presOf" srcId="{9BF309CF-DEB7-44FE-B490-0C0EF3B2A83D}" destId="{5E8AE39B-0F34-4887-BFE1-3F50D08EBB62}" srcOrd="0" destOrd="0" presId="urn:microsoft.com/office/officeart/2005/8/layout/hierarchy1"/>
    <dgm:cxn modelId="{1CA0C1A4-EFCF-440F-8332-49E179AA60A5}" srcId="{36B44D5F-B8E4-466B-983C-ED78A50CC707}" destId="{F4504C70-BF8C-4093-BC08-23F794398412}" srcOrd="1" destOrd="0" parTransId="{123DAE1C-3E6F-46D2-9E59-271D5EAE49EC}" sibTransId="{CEB7AEEB-9FD7-4A62-AD9A-8CD7240F61E3}"/>
    <dgm:cxn modelId="{733A56C0-A36D-4DAA-AC3C-842EE9544084}" type="presOf" srcId="{8747EF41-1CD9-4017-AE85-DEFFEC71774C}" destId="{7BD8559F-9A18-4F3D-AF4E-600C5272AEF6}" srcOrd="0" destOrd="0" presId="urn:microsoft.com/office/officeart/2005/8/layout/hierarchy1"/>
    <dgm:cxn modelId="{D28D5FC1-6FF9-4365-8E4C-F7FCF7B2189D}" type="presOf" srcId="{1F03034D-825F-4A90-8A5B-E27E15591CD2}" destId="{B52C87EF-7051-4969-A0C6-760EA1147A3F}" srcOrd="0" destOrd="0" presId="urn:microsoft.com/office/officeart/2005/8/layout/hierarchy1"/>
    <dgm:cxn modelId="{D2C8FBD8-B85B-4ED6-AD6B-F4CF0A88020C}" type="presOf" srcId="{6C2AA045-C0C6-4E2B-9D26-49869489216A}" destId="{712C1E93-4037-432D-BDB1-6D30EBA60EDC}" srcOrd="0" destOrd="0" presId="urn:microsoft.com/office/officeart/2005/8/layout/hierarchy1"/>
    <dgm:cxn modelId="{AEFD5EF1-E822-40D8-A222-184BCFB328F8}" type="presOf" srcId="{36B44D5F-B8E4-466B-983C-ED78A50CC707}" destId="{1FDB9C2A-16F2-4C87-B519-2617A3C7857D}" srcOrd="0" destOrd="0" presId="urn:microsoft.com/office/officeart/2005/8/layout/hierarchy1"/>
    <dgm:cxn modelId="{4FA7CEFD-38F0-430F-90FA-1593519336ED}" type="presOf" srcId="{F4504C70-BF8C-4093-BC08-23F794398412}" destId="{275CF722-2E1A-4010-BBCE-B52A7D5D4F82}" srcOrd="0" destOrd="0" presId="urn:microsoft.com/office/officeart/2005/8/layout/hierarchy1"/>
    <dgm:cxn modelId="{00891FFE-75F4-41A0-BB6B-361902E161C0}" srcId="{36B44D5F-B8E4-466B-983C-ED78A50CC707}" destId="{8EC35BE1-D6F1-4945-A90D-6D35427E1000}" srcOrd="0" destOrd="0" parTransId="{6C2AA045-C0C6-4E2B-9D26-49869489216A}" sibTransId="{1E76996A-B2FE-4B4C-9A4E-A742F23407FC}"/>
    <dgm:cxn modelId="{3842EE02-613D-43FF-9A6F-7419E6EF7A22}" type="presParOf" srcId="{7BD8559F-9A18-4F3D-AF4E-600C5272AEF6}" destId="{7CB9806D-5BEF-4FBB-A6C1-05D8D097F4A5}" srcOrd="0" destOrd="0" presId="urn:microsoft.com/office/officeart/2005/8/layout/hierarchy1"/>
    <dgm:cxn modelId="{6D42EABF-6FEB-4F56-B322-792792330725}" type="presParOf" srcId="{7CB9806D-5BEF-4FBB-A6C1-05D8D097F4A5}" destId="{39CD36A0-AF12-4FFD-A950-446BF08F497B}" srcOrd="0" destOrd="0" presId="urn:microsoft.com/office/officeart/2005/8/layout/hierarchy1"/>
    <dgm:cxn modelId="{0CC554B6-1AB4-49E5-8ACA-907ACD38CD8E}" type="presParOf" srcId="{39CD36A0-AF12-4FFD-A950-446BF08F497B}" destId="{ED5C8740-2F70-4DA0-ADC2-E76AF75CB70C}" srcOrd="0" destOrd="0" presId="urn:microsoft.com/office/officeart/2005/8/layout/hierarchy1"/>
    <dgm:cxn modelId="{8D1C5F24-DF90-4F50-BF49-FE9D949B0482}" type="presParOf" srcId="{39CD36A0-AF12-4FFD-A950-446BF08F497B}" destId="{1FDB9C2A-16F2-4C87-B519-2617A3C7857D}" srcOrd="1" destOrd="0" presId="urn:microsoft.com/office/officeart/2005/8/layout/hierarchy1"/>
    <dgm:cxn modelId="{08ADD6A0-900B-43C6-97A2-134E095BE30F}" type="presParOf" srcId="{7CB9806D-5BEF-4FBB-A6C1-05D8D097F4A5}" destId="{DE5FBC47-FCE0-4DE2-8C27-BC76A1377350}" srcOrd="1" destOrd="0" presId="urn:microsoft.com/office/officeart/2005/8/layout/hierarchy1"/>
    <dgm:cxn modelId="{8996C33A-BEFF-4A56-8BFD-845AABB1F1C7}" type="presParOf" srcId="{DE5FBC47-FCE0-4DE2-8C27-BC76A1377350}" destId="{712C1E93-4037-432D-BDB1-6D30EBA60EDC}" srcOrd="0" destOrd="0" presId="urn:microsoft.com/office/officeart/2005/8/layout/hierarchy1"/>
    <dgm:cxn modelId="{5BBDD2EC-AB5D-4BA6-B290-F58BFC3B3575}" type="presParOf" srcId="{DE5FBC47-FCE0-4DE2-8C27-BC76A1377350}" destId="{BEFF0E4D-C665-471E-BA29-3B07B67B4A8E}" srcOrd="1" destOrd="0" presId="urn:microsoft.com/office/officeart/2005/8/layout/hierarchy1"/>
    <dgm:cxn modelId="{B862831B-17CD-42F8-A269-5E6338363640}" type="presParOf" srcId="{BEFF0E4D-C665-471E-BA29-3B07B67B4A8E}" destId="{E3928B52-E8C4-47CA-A2E8-6889A95AA7D1}" srcOrd="0" destOrd="0" presId="urn:microsoft.com/office/officeart/2005/8/layout/hierarchy1"/>
    <dgm:cxn modelId="{DF2D7FFA-8DF1-446F-99F9-06A14E9585CB}" type="presParOf" srcId="{E3928B52-E8C4-47CA-A2E8-6889A95AA7D1}" destId="{4B2BE58A-4531-4099-AAF3-8F812CA046DA}" srcOrd="0" destOrd="0" presId="urn:microsoft.com/office/officeart/2005/8/layout/hierarchy1"/>
    <dgm:cxn modelId="{5B0C82D7-9574-4E8E-9196-3737DB529E57}" type="presParOf" srcId="{E3928B52-E8C4-47CA-A2E8-6889A95AA7D1}" destId="{C3C6A0AA-47CA-455E-9C7C-77AA9E8BDCB8}" srcOrd="1" destOrd="0" presId="urn:microsoft.com/office/officeart/2005/8/layout/hierarchy1"/>
    <dgm:cxn modelId="{042EBFBB-B331-4A46-AC86-83049C797C1F}" type="presParOf" srcId="{BEFF0E4D-C665-471E-BA29-3B07B67B4A8E}" destId="{815BCC0C-67E4-4D0D-A510-D19899F3C6AD}" srcOrd="1" destOrd="0" presId="urn:microsoft.com/office/officeart/2005/8/layout/hierarchy1"/>
    <dgm:cxn modelId="{F31B3C2F-8DD3-45BE-BEC3-399810BB603D}" type="presParOf" srcId="{815BCC0C-67E4-4D0D-A510-D19899F3C6AD}" destId="{BD373020-646D-426A-8189-0858B9F4C770}" srcOrd="0" destOrd="0" presId="urn:microsoft.com/office/officeart/2005/8/layout/hierarchy1"/>
    <dgm:cxn modelId="{F864C7C7-CB0B-4EDC-9309-B3E880DFA56E}" type="presParOf" srcId="{815BCC0C-67E4-4D0D-A510-D19899F3C6AD}" destId="{CF42AC06-1EE0-4C30-94C6-5B98FBCA77F1}" srcOrd="1" destOrd="0" presId="urn:microsoft.com/office/officeart/2005/8/layout/hierarchy1"/>
    <dgm:cxn modelId="{F406DC10-8869-470F-8776-6A9DF58DD4A2}" type="presParOf" srcId="{CF42AC06-1EE0-4C30-94C6-5B98FBCA77F1}" destId="{EE73F901-9302-40EC-A996-ED19927F5EEA}" srcOrd="0" destOrd="0" presId="urn:microsoft.com/office/officeart/2005/8/layout/hierarchy1"/>
    <dgm:cxn modelId="{FF7569EA-7225-4FF4-A4E0-5446805EDA62}" type="presParOf" srcId="{EE73F901-9302-40EC-A996-ED19927F5EEA}" destId="{056BDA45-0BB8-45F7-8BA8-0C12AF0BD60A}" srcOrd="0" destOrd="0" presId="urn:microsoft.com/office/officeart/2005/8/layout/hierarchy1"/>
    <dgm:cxn modelId="{70F946F6-F57C-4726-8514-B7141185C04E}" type="presParOf" srcId="{EE73F901-9302-40EC-A996-ED19927F5EEA}" destId="{B52C87EF-7051-4969-A0C6-760EA1147A3F}" srcOrd="1" destOrd="0" presId="urn:microsoft.com/office/officeart/2005/8/layout/hierarchy1"/>
    <dgm:cxn modelId="{4E2BD752-CCD6-480A-B6FC-BF303D19812A}" type="presParOf" srcId="{CF42AC06-1EE0-4C30-94C6-5B98FBCA77F1}" destId="{44A2C341-333D-416E-A3D9-B2667CF78B9C}" srcOrd="1" destOrd="0" presId="urn:microsoft.com/office/officeart/2005/8/layout/hierarchy1"/>
    <dgm:cxn modelId="{72EDCF62-CA13-4D30-98E9-56ECC3C250A3}" type="presParOf" srcId="{815BCC0C-67E4-4D0D-A510-D19899F3C6AD}" destId="{A6F644C0-D55C-4B0A-941A-053E4B3F7EEC}" srcOrd="2" destOrd="0" presId="urn:microsoft.com/office/officeart/2005/8/layout/hierarchy1"/>
    <dgm:cxn modelId="{092A9CD0-2A1A-41D6-A00F-76376AAE8CF0}" type="presParOf" srcId="{815BCC0C-67E4-4D0D-A510-D19899F3C6AD}" destId="{2B9FBD04-276A-4AF2-96DB-D9E1B2F64750}" srcOrd="3" destOrd="0" presId="urn:microsoft.com/office/officeart/2005/8/layout/hierarchy1"/>
    <dgm:cxn modelId="{66658E91-804F-486E-AC70-A96EF9F5F557}" type="presParOf" srcId="{2B9FBD04-276A-4AF2-96DB-D9E1B2F64750}" destId="{57BC3F40-58DC-48EE-8FEF-DD1B0686C182}" srcOrd="0" destOrd="0" presId="urn:microsoft.com/office/officeart/2005/8/layout/hierarchy1"/>
    <dgm:cxn modelId="{854D88C3-1C54-4FB9-BF0F-80AE94820007}" type="presParOf" srcId="{57BC3F40-58DC-48EE-8FEF-DD1B0686C182}" destId="{954BCCCC-2271-4E69-8F38-45CC9207B594}" srcOrd="0" destOrd="0" presId="urn:microsoft.com/office/officeart/2005/8/layout/hierarchy1"/>
    <dgm:cxn modelId="{C865EF21-0E03-40BF-AAEF-C9F79058EA74}" type="presParOf" srcId="{57BC3F40-58DC-48EE-8FEF-DD1B0686C182}" destId="{4DDA00F0-9E02-448E-A5B2-76A748D59BCB}" srcOrd="1" destOrd="0" presId="urn:microsoft.com/office/officeart/2005/8/layout/hierarchy1"/>
    <dgm:cxn modelId="{7B2ACEE8-F26A-4731-882D-A077A1BC4487}" type="presParOf" srcId="{2B9FBD04-276A-4AF2-96DB-D9E1B2F64750}" destId="{14F72F31-CCF6-44ED-91CE-9234AB014458}" srcOrd="1" destOrd="0" presId="urn:microsoft.com/office/officeart/2005/8/layout/hierarchy1"/>
    <dgm:cxn modelId="{307FCB28-7C17-46B0-A9EA-4C755EFB5C6D}" type="presParOf" srcId="{DE5FBC47-FCE0-4DE2-8C27-BC76A1377350}" destId="{15ED970C-7093-4D00-9401-3A0B7AF385A2}" srcOrd="2" destOrd="0" presId="urn:microsoft.com/office/officeart/2005/8/layout/hierarchy1"/>
    <dgm:cxn modelId="{38BF2CD9-5E2A-439C-A4C5-5D7BF60C13C2}" type="presParOf" srcId="{DE5FBC47-FCE0-4DE2-8C27-BC76A1377350}" destId="{D54EC2E5-93E7-465F-B477-A1394D650338}" srcOrd="3" destOrd="0" presId="urn:microsoft.com/office/officeart/2005/8/layout/hierarchy1"/>
    <dgm:cxn modelId="{DB19BAFB-95C6-4ABF-9799-89EBC30DBE30}" type="presParOf" srcId="{D54EC2E5-93E7-465F-B477-A1394D650338}" destId="{99FB8459-C66A-4546-A466-43F9D1C82AED}" srcOrd="0" destOrd="0" presId="urn:microsoft.com/office/officeart/2005/8/layout/hierarchy1"/>
    <dgm:cxn modelId="{DC30CF5C-586C-402F-9690-A6FBADD423F2}" type="presParOf" srcId="{99FB8459-C66A-4546-A466-43F9D1C82AED}" destId="{14B1D0BA-9A2E-4B2C-BBB0-33285D5B06E6}" srcOrd="0" destOrd="0" presId="urn:microsoft.com/office/officeart/2005/8/layout/hierarchy1"/>
    <dgm:cxn modelId="{BF008296-8A0B-4E6B-B3DE-119CBAF9400A}" type="presParOf" srcId="{99FB8459-C66A-4546-A466-43F9D1C82AED}" destId="{275CF722-2E1A-4010-BBCE-B52A7D5D4F82}" srcOrd="1" destOrd="0" presId="urn:microsoft.com/office/officeart/2005/8/layout/hierarchy1"/>
    <dgm:cxn modelId="{B9741CDA-E5A1-42E7-B014-54AFDC788EEF}" type="presParOf" srcId="{D54EC2E5-93E7-465F-B477-A1394D650338}" destId="{ADD2D5DF-E59B-41B7-92FF-A29C41FED660}" srcOrd="1" destOrd="0" presId="urn:microsoft.com/office/officeart/2005/8/layout/hierarchy1"/>
    <dgm:cxn modelId="{34B4BFDF-A533-42A2-9976-EBE222E33669}" type="presParOf" srcId="{ADD2D5DF-E59B-41B7-92FF-A29C41FED660}" destId="{8EF59FD6-A17D-4BA2-B063-037135E34F39}" srcOrd="0" destOrd="0" presId="urn:microsoft.com/office/officeart/2005/8/layout/hierarchy1"/>
    <dgm:cxn modelId="{63C89C59-391A-410C-B0F9-6DA53F895776}" type="presParOf" srcId="{ADD2D5DF-E59B-41B7-92FF-A29C41FED660}" destId="{09B5D331-7783-4ADC-83BB-7991228BE1B3}" srcOrd="1" destOrd="0" presId="urn:microsoft.com/office/officeart/2005/8/layout/hierarchy1"/>
    <dgm:cxn modelId="{70FDFDBD-DD0C-4455-BDEB-BC58A5473ADB}" type="presParOf" srcId="{09B5D331-7783-4ADC-83BB-7991228BE1B3}" destId="{458D78E3-6FB0-46DF-84B2-E4902C514AAC}" srcOrd="0" destOrd="0" presId="urn:microsoft.com/office/officeart/2005/8/layout/hierarchy1"/>
    <dgm:cxn modelId="{8D3B1AF8-AC7B-490E-8AE0-2CB2F205C030}" type="presParOf" srcId="{458D78E3-6FB0-46DF-84B2-E4902C514AAC}" destId="{1D6B053D-C3B3-445E-BD1C-EBC8E1E5A3DA}" srcOrd="0" destOrd="0" presId="urn:microsoft.com/office/officeart/2005/8/layout/hierarchy1"/>
    <dgm:cxn modelId="{2907F1A9-7699-47C9-A212-8E5DED9C76A9}" type="presParOf" srcId="{458D78E3-6FB0-46DF-84B2-E4902C514AAC}" destId="{5E8AE39B-0F34-4887-BFE1-3F50D08EBB62}" srcOrd="1" destOrd="0" presId="urn:microsoft.com/office/officeart/2005/8/layout/hierarchy1"/>
    <dgm:cxn modelId="{1C997E55-9346-41C6-B773-B363090FA4B0}" type="presParOf" srcId="{09B5D331-7783-4ADC-83BB-7991228BE1B3}" destId="{7C13ED7D-C130-4A5B-9C17-9706724746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9FD6-A17D-4BA2-B063-037135E34F39}">
      <dsp:nvSpPr>
        <dsp:cNvPr id="0" name=""/>
        <dsp:cNvSpPr/>
      </dsp:nvSpPr>
      <dsp:spPr>
        <a:xfrm>
          <a:off x="5648295" y="3637104"/>
          <a:ext cx="91440" cy="647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2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D970C-7093-4D00-9401-3A0B7AF385A2}">
      <dsp:nvSpPr>
        <dsp:cNvPr id="0" name=""/>
        <dsp:cNvSpPr/>
      </dsp:nvSpPr>
      <dsp:spPr>
        <a:xfrm>
          <a:off x="4289205" y="1584246"/>
          <a:ext cx="1404810" cy="63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594"/>
              </a:lnTo>
              <a:lnTo>
                <a:pt x="1404810" y="433594"/>
              </a:lnTo>
              <a:lnTo>
                <a:pt x="1404810" y="63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73020-646D-426A-8189-0858B9F4C770}">
      <dsp:nvSpPr>
        <dsp:cNvPr id="0" name=""/>
        <dsp:cNvSpPr/>
      </dsp:nvSpPr>
      <dsp:spPr>
        <a:xfrm>
          <a:off x="2928401" y="3637104"/>
          <a:ext cx="91440" cy="647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2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C1E93-4037-432D-BDB1-6D30EBA60EDC}">
      <dsp:nvSpPr>
        <dsp:cNvPr id="0" name=""/>
        <dsp:cNvSpPr/>
      </dsp:nvSpPr>
      <dsp:spPr>
        <a:xfrm>
          <a:off x="2974121" y="1584246"/>
          <a:ext cx="1315083" cy="639749"/>
        </a:xfrm>
        <a:custGeom>
          <a:avLst/>
          <a:gdLst/>
          <a:ahLst/>
          <a:cxnLst/>
          <a:rect l="0" t="0" r="0" b="0"/>
          <a:pathLst>
            <a:path>
              <a:moveTo>
                <a:pt x="1315083" y="0"/>
              </a:moveTo>
              <a:lnTo>
                <a:pt x="1315083" y="433594"/>
              </a:lnTo>
              <a:lnTo>
                <a:pt x="0" y="433594"/>
              </a:lnTo>
              <a:lnTo>
                <a:pt x="0" y="63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C8740-2F70-4DA0-ADC2-E76AF75CB70C}">
      <dsp:nvSpPr>
        <dsp:cNvPr id="0" name=""/>
        <dsp:cNvSpPr/>
      </dsp:nvSpPr>
      <dsp:spPr>
        <a:xfrm>
          <a:off x="-38956" y="171137"/>
          <a:ext cx="8656323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B9C2A-16F2-4C87-B519-2617A3C7857D}">
      <dsp:nvSpPr>
        <dsp:cNvPr id="0" name=""/>
        <dsp:cNvSpPr/>
      </dsp:nvSpPr>
      <dsp:spPr>
        <a:xfrm>
          <a:off x="208306" y="406037"/>
          <a:ext cx="8656323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scientists  sort  plants ( depending on the presence of flowers , into two groups</a:t>
          </a:r>
        </a:p>
      </dsp:txBody>
      <dsp:txXfrm>
        <a:off x="249695" y="447426"/>
        <a:ext cx="8573545" cy="1330330"/>
      </dsp:txXfrm>
    </dsp:sp>
    <dsp:sp modelId="{4B2BE58A-4531-4099-AAF3-8F812CA046DA}">
      <dsp:nvSpPr>
        <dsp:cNvPr id="0" name=""/>
        <dsp:cNvSpPr/>
      </dsp:nvSpPr>
      <dsp:spPr>
        <a:xfrm>
          <a:off x="1861438" y="222399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6A0AA-47CA-455E-9C7C-77AA9E8BDCB8}">
      <dsp:nvSpPr>
        <dsp:cNvPr id="0" name=""/>
        <dsp:cNvSpPr/>
      </dsp:nvSpPr>
      <dsp:spPr>
        <a:xfrm>
          <a:off x="2108701" y="245889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Flowering plants</a:t>
          </a:r>
        </a:p>
      </dsp:txBody>
      <dsp:txXfrm>
        <a:off x="2150090" y="2500284"/>
        <a:ext cx="2142589" cy="1330330"/>
      </dsp:txXfrm>
    </dsp:sp>
    <dsp:sp modelId="{056BDA45-0BB8-45F7-8BA8-0C12AF0BD60A}">
      <dsp:nvSpPr>
        <dsp:cNvPr id="0" name=""/>
        <dsp:cNvSpPr/>
      </dsp:nvSpPr>
      <dsp:spPr>
        <a:xfrm>
          <a:off x="1861438" y="428431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C87EF-7051-4969-A0C6-760EA1147A3F}">
      <dsp:nvSpPr>
        <dsp:cNvPr id="0" name=""/>
        <dsp:cNvSpPr/>
      </dsp:nvSpPr>
      <dsp:spPr>
        <a:xfrm>
          <a:off x="2108701" y="451921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-oak, apple, lemon,  roses, orchids</a:t>
          </a:r>
        </a:p>
      </dsp:txBody>
      <dsp:txXfrm>
        <a:off x="2150090" y="4560604"/>
        <a:ext cx="2142589" cy="1330330"/>
      </dsp:txXfrm>
    </dsp:sp>
    <dsp:sp modelId="{14B1D0BA-9A2E-4B2C-BBB0-33285D5B06E6}">
      <dsp:nvSpPr>
        <dsp:cNvPr id="0" name=""/>
        <dsp:cNvSpPr/>
      </dsp:nvSpPr>
      <dsp:spPr>
        <a:xfrm>
          <a:off x="4581331" y="222399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CF722-2E1A-4010-BBCE-B52A7D5D4F82}">
      <dsp:nvSpPr>
        <dsp:cNvPr id="0" name=""/>
        <dsp:cNvSpPr/>
      </dsp:nvSpPr>
      <dsp:spPr>
        <a:xfrm>
          <a:off x="4828594" y="245889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Non-flowering plants</a:t>
          </a:r>
        </a:p>
      </dsp:txBody>
      <dsp:txXfrm>
        <a:off x="4869983" y="2500284"/>
        <a:ext cx="2142589" cy="1330330"/>
      </dsp:txXfrm>
    </dsp:sp>
    <dsp:sp modelId="{1D6B053D-C3B3-445E-BD1C-EBC8E1E5A3DA}">
      <dsp:nvSpPr>
        <dsp:cNvPr id="0" name=""/>
        <dsp:cNvSpPr/>
      </dsp:nvSpPr>
      <dsp:spPr>
        <a:xfrm>
          <a:off x="4581331" y="428431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AE39B-0F34-4887-BFE1-3F50D08EBB62}">
      <dsp:nvSpPr>
        <dsp:cNvPr id="0" name=""/>
        <dsp:cNvSpPr/>
      </dsp:nvSpPr>
      <dsp:spPr>
        <a:xfrm>
          <a:off x="4828594" y="451921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Pine tree</a:t>
          </a:r>
        </a:p>
      </dsp:txBody>
      <dsp:txXfrm>
        <a:off x="4869983" y="4560604"/>
        <a:ext cx="2142589" cy="1330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9FD6-A17D-4BA2-B063-037135E34F39}">
      <dsp:nvSpPr>
        <dsp:cNvPr id="0" name=""/>
        <dsp:cNvSpPr/>
      </dsp:nvSpPr>
      <dsp:spPr>
        <a:xfrm>
          <a:off x="5648295" y="3637104"/>
          <a:ext cx="91440" cy="647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2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D970C-7093-4D00-9401-3A0B7AF385A2}">
      <dsp:nvSpPr>
        <dsp:cNvPr id="0" name=""/>
        <dsp:cNvSpPr/>
      </dsp:nvSpPr>
      <dsp:spPr>
        <a:xfrm>
          <a:off x="4289205" y="1584246"/>
          <a:ext cx="1404810" cy="63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594"/>
              </a:lnTo>
              <a:lnTo>
                <a:pt x="1404810" y="433594"/>
              </a:lnTo>
              <a:lnTo>
                <a:pt x="1404810" y="63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73020-646D-426A-8189-0858B9F4C770}">
      <dsp:nvSpPr>
        <dsp:cNvPr id="0" name=""/>
        <dsp:cNvSpPr/>
      </dsp:nvSpPr>
      <dsp:spPr>
        <a:xfrm>
          <a:off x="2928401" y="3637104"/>
          <a:ext cx="91440" cy="647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2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C1E93-4037-432D-BDB1-6D30EBA60EDC}">
      <dsp:nvSpPr>
        <dsp:cNvPr id="0" name=""/>
        <dsp:cNvSpPr/>
      </dsp:nvSpPr>
      <dsp:spPr>
        <a:xfrm>
          <a:off x="2974121" y="1584246"/>
          <a:ext cx="1315083" cy="639749"/>
        </a:xfrm>
        <a:custGeom>
          <a:avLst/>
          <a:gdLst/>
          <a:ahLst/>
          <a:cxnLst/>
          <a:rect l="0" t="0" r="0" b="0"/>
          <a:pathLst>
            <a:path>
              <a:moveTo>
                <a:pt x="1315083" y="0"/>
              </a:moveTo>
              <a:lnTo>
                <a:pt x="1315083" y="433594"/>
              </a:lnTo>
              <a:lnTo>
                <a:pt x="0" y="433594"/>
              </a:lnTo>
              <a:lnTo>
                <a:pt x="0" y="63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C8740-2F70-4DA0-ADC2-E76AF75CB70C}">
      <dsp:nvSpPr>
        <dsp:cNvPr id="0" name=""/>
        <dsp:cNvSpPr/>
      </dsp:nvSpPr>
      <dsp:spPr>
        <a:xfrm>
          <a:off x="-38956" y="171137"/>
          <a:ext cx="8656323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B9C2A-16F2-4C87-B519-2617A3C7857D}">
      <dsp:nvSpPr>
        <dsp:cNvPr id="0" name=""/>
        <dsp:cNvSpPr/>
      </dsp:nvSpPr>
      <dsp:spPr>
        <a:xfrm>
          <a:off x="208306" y="406037"/>
          <a:ext cx="8656323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scientists  sort  plants ( depending on the presence of flowers , into two groups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Flowering plants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49695" y="447426"/>
        <a:ext cx="8573545" cy="1330330"/>
      </dsp:txXfrm>
    </dsp:sp>
    <dsp:sp modelId="{4B2BE58A-4531-4099-AAF3-8F812CA046DA}">
      <dsp:nvSpPr>
        <dsp:cNvPr id="0" name=""/>
        <dsp:cNvSpPr/>
      </dsp:nvSpPr>
      <dsp:spPr>
        <a:xfrm>
          <a:off x="1861438" y="222399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6A0AA-47CA-455E-9C7C-77AA9E8BDCB8}">
      <dsp:nvSpPr>
        <dsp:cNvPr id="0" name=""/>
        <dsp:cNvSpPr/>
      </dsp:nvSpPr>
      <dsp:spPr>
        <a:xfrm>
          <a:off x="2108701" y="245889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Flowering plants</a:t>
          </a:r>
        </a:p>
      </dsp:txBody>
      <dsp:txXfrm>
        <a:off x="2150090" y="2500284"/>
        <a:ext cx="2142589" cy="1330330"/>
      </dsp:txXfrm>
    </dsp:sp>
    <dsp:sp modelId="{056BDA45-0BB8-45F7-8BA8-0C12AF0BD60A}">
      <dsp:nvSpPr>
        <dsp:cNvPr id="0" name=""/>
        <dsp:cNvSpPr/>
      </dsp:nvSpPr>
      <dsp:spPr>
        <a:xfrm>
          <a:off x="1861438" y="428431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C87EF-7051-4969-A0C6-760EA1147A3F}">
      <dsp:nvSpPr>
        <dsp:cNvPr id="0" name=""/>
        <dsp:cNvSpPr/>
      </dsp:nvSpPr>
      <dsp:spPr>
        <a:xfrm>
          <a:off x="2108701" y="451921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2150090" y="4560604"/>
        <a:ext cx="2142589" cy="1330330"/>
      </dsp:txXfrm>
    </dsp:sp>
    <dsp:sp modelId="{14B1D0BA-9A2E-4B2C-BBB0-33285D5B06E6}">
      <dsp:nvSpPr>
        <dsp:cNvPr id="0" name=""/>
        <dsp:cNvSpPr/>
      </dsp:nvSpPr>
      <dsp:spPr>
        <a:xfrm>
          <a:off x="4581331" y="222399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CF722-2E1A-4010-BBCE-B52A7D5D4F82}">
      <dsp:nvSpPr>
        <dsp:cNvPr id="0" name=""/>
        <dsp:cNvSpPr/>
      </dsp:nvSpPr>
      <dsp:spPr>
        <a:xfrm>
          <a:off x="4828594" y="245889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Non-flowering plants</a:t>
          </a:r>
        </a:p>
      </dsp:txBody>
      <dsp:txXfrm>
        <a:off x="4869983" y="2500284"/>
        <a:ext cx="2142589" cy="1330330"/>
      </dsp:txXfrm>
    </dsp:sp>
    <dsp:sp modelId="{1D6B053D-C3B3-445E-BD1C-EBC8E1E5A3DA}">
      <dsp:nvSpPr>
        <dsp:cNvPr id="0" name=""/>
        <dsp:cNvSpPr/>
      </dsp:nvSpPr>
      <dsp:spPr>
        <a:xfrm>
          <a:off x="4581331" y="428431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AE39B-0F34-4887-BFE1-3F50D08EBB62}">
      <dsp:nvSpPr>
        <dsp:cNvPr id="0" name=""/>
        <dsp:cNvSpPr/>
      </dsp:nvSpPr>
      <dsp:spPr>
        <a:xfrm>
          <a:off x="4828594" y="451921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Pine tree</a:t>
          </a:r>
        </a:p>
      </dsp:txBody>
      <dsp:txXfrm>
        <a:off x="4869983" y="4560604"/>
        <a:ext cx="2142589" cy="1330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9FD6-A17D-4BA2-B063-037135E34F39}">
      <dsp:nvSpPr>
        <dsp:cNvPr id="0" name=""/>
        <dsp:cNvSpPr/>
      </dsp:nvSpPr>
      <dsp:spPr>
        <a:xfrm>
          <a:off x="5648295" y="3637104"/>
          <a:ext cx="91440" cy="647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2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D970C-7093-4D00-9401-3A0B7AF385A2}">
      <dsp:nvSpPr>
        <dsp:cNvPr id="0" name=""/>
        <dsp:cNvSpPr/>
      </dsp:nvSpPr>
      <dsp:spPr>
        <a:xfrm>
          <a:off x="4289205" y="1584246"/>
          <a:ext cx="1404810" cy="63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594"/>
              </a:lnTo>
              <a:lnTo>
                <a:pt x="1404810" y="433594"/>
              </a:lnTo>
              <a:lnTo>
                <a:pt x="1404810" y="63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73020-646D-426A-8189-0858B9F4C770}">
      <dsp:nvSpPr>
        <dsp:cNvPr id="0" name=""/>
        <dsp:cNvSpPr/>
      </dsp:nvSpPr>
      <dsp:spPr>
        <a:xfrm>
          <a:off x="2928401" y="3637104"/>
          <a:ext cx="91440" cy="647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2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C1E93-4037-432D-BDB1-6D30EBA60EDC}">
      <dsp:nvSpPr>
        <dsp:cNvPr id="0" name=""/>
        <dsp:cNvSpPr/>
      </dsp:nvSpPr>
      <dsp:spPr>
        <a:xfrm>
          <a:off x="2974121" y="1584246"/>
          <a:ext cx="1315083" cy="639749"/>
        </a:xfrm>
        <a:custGeom>
          <a:avLst/>
          <a:gdLst/>
          <a:ahLst/>
          <a:cxnLst/>
          <a:rect l="0" t="0" r="0" b="0"/>
          <a:pathLst>
            <a:path>
              <a:moveTo>
                <a:pt x="1315083" y="0"/>
              </a:moveTo>
              <a:lnTo>
                <a:pt x="1315083" y="433594"/>
              </a:lnTo>
              <a:lnTo>
                <a:pt x="0" y="433594"/>
              </a:lnTo>
              <a:lnTo>
                <a:pt x="0" y="63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C8740-2F70-4DA0-ADC2-E76AF75CB70C}">
      <dsp:nvSpPr>
        <dsp:cNvPr id="0" name=""/>
        <dsp:cNvSpPr/>
      </dsp:nvSpPr>
      <dsp:spPr>
        <a:xfrm>
          <a:off x="-38956" y="171137"/>
          <a:ext cx="8656323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B9C2A-16F2-4C87-B519-2617A3C7857D}">
      <dsp:nvSpPr>
        <dsp:cNvPr id="0" name=""/>
        <dsp:cNvSpPr/>
      </dsp:nvSpPr>
      <dsp:spPr>
        <a:xfrm>
          <a:off x="208306" y="406037"/>
          <a:ext cx="8656323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scientists  sort  plants ( depending on the presence of flowers , into two groups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Non-flowering plants like:( conifers)/ pine trees, and ferns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49695" y="447426"/>
        <a:ext cx="8573545" cy="1330330"/>
      </dsp:txXfrm>
    </dsp:sp>
    <dsp:sp modelId="{4B2BE58A-4531-4099-AAF3-8F812CA046DA}">
      <dsp:nvSpPr>
        <dsp:cNvPr id="0" name=""/>
        <dsp:cNvSpPr/>
      </dsp:nvSpPr>
      <dsp:spPr>
        <a:xfrm>
          <a:off x="1861438" y="222399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6A0AA-47CA-455E-9C7C-77AA9E8BDCB8}">
      <dsp:nvSpPr>
        <dsp:cNvPr id="0" name=""/>
        <dsp:cNvSpPr/>
      </dsp:nvSpPr>
      <dsp:spPr>
        <a:xfrm>
          <a:off x="2108701" y="245889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Flowering plants</a:t>
          </a:r>
        </a:p>
      </dsp:txBody>
      <dsp:txXfrm>
        <a:off x="2150090" y="2500284"/>
        <a:ext cx="2142589" cy="1330330"/>
      </dsp:txXfrm>
    </dsp:sp>
    <dsp:sp modelId="{056BDA45-0BB8-45F7-8BA8-0C12AF0BD60A}">
      <dsp:nvSpPr>
        <dsp:cNvPr id="0" name=""/>
        <dsp:cNvSpPr/>
      </dsp:nvSpPr>
      <dsp:spPr>
        <a:xfrm>
          <a:off x="1861438" y="428431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C87EF-7051-4969-A0C6-760EA1147A3F}">
      <dsp:nvSpPr>
        <dsp:cNvPr id="0" name=""/>
        <dsp:cNvSpPr/>
      </dsp:nvSpPr>
      <dsp:spPr>
        <a:xfrm>
          <a:off x="2108701" y="451921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2150090" y="4560604"/>
        <a:ext cx="2142589" cy="1330330"/>
      </dsp:txXfrm>
    </dsp:sp>
    <dsp:sp modelId="{14B1D0BA-9A2E-4B2C-BBB0-33285D5B06E6}">
      <dsp:nvSpPr>
        <dsp:cNvPr id="0" name=""/>
        <dsp:cNvSpPr/>
      </dsp:nvSpPr>
      <dsp:spPr>
        <a:xfrm>
          <a:off x="4581331" y="222399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CF722-2E1A-4010-BBCE-B52A7D5D4F82}">
      <dsp:nvSpPr>
        <dsp:cNvPr id="0" name=""/>
        <dsp:cNvSpPr/>
      </dsp:nvSpPr>
      <dsp:spPr>
        <a:xfrm>
          <a:off x="4828594" y="245889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Non-flowering plants</a:t>
          </a:r>
        </a:p>
      </dsp:txBody>
      <dsp:txXfrm>
        <a:off x="4869983" y="2500284"/>
        <a:ext cx="2142589" cy="1330330"/>
      </dsp:txXfrm>
    </dsp:sp>
    <dsp:sp modelId="{1D6B053D-C3B3-445E-BD1C-EBC8E1E5A3DA}">
      <dsp:nvSpPr>
        <dsp:cNvPr id="0" name=""/>
        <dsp:cNvSpPr/>
      </dsp:nvSpPr>
      <dsp:spPr>
        <a:xfrm>
          <a:off x="4581331" y="428431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AE39B-0F34-4887-BFE1-3F50D08EBB62}">
      <dsp:nvSpPr>
        <dsp:cNvPr id="0" name=""/>
        <dsp:cNvSpPr/>
      </dsp:nvSpPr>
      <dsp:spPr>
        <a:xfrm>
          <a:off x="4828594" y="451921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Pine tree</a:t>
          </a:r>
        </a:p>
      </dsp:txBody>
      <dsp:txXfrm>
        <a:off x="4869983" y="4560604"/>
        <a:ext cx="2142589" cy="1330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9FD6-A17D-4BA2-B063-037135E34F39}">
      <dsp:nvSpPr>
        <dsp:cNvPr id="0" name=""/>
        <dsp:cNvSpPr/>
      </dsp:nvSpPr>
      <dsp:spPr>
        <a:xfrm>
          <a:off x="6381566" y="3625695"/>
          <a:ext cx="91440" cy="634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46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D970C-7093-4D00-9401-3A0B7AF385A2}">
      <dsp:nvSpPr>
        <dsp:cNvPr id="0" name=""/>
        <dsp:cNvSpPr/>
      </dsp:nvSpPr>
      <dsp:spPr>
        <a:xfrm>
          <a:off x="4382877" y="1612593"/>
          <a:ext cx="2044409" cy="62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197"/>
              </a:lnTo>
              <a:lnTo>
                <a:pt x="2044409" y="425197"/>
              </a:lnTo>
              <a:lnTo>
                <a:pt x="2044409" y="627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644C0-D55C-4B0A-941A-053E4B3F7EEC}">
      <dsp:nvSpPr>
        <dsp:cNvPr id="0" name=""/>
        <dsp:cNvSpPr/>
      </dsp:nvSpPr>
      <dsp:spPr>
        <a:xfrm>
          <a:off x="2426457" y="3625695"/>
          <a:ext cx="1333609" cy="63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513"/>
              </a:lnTo>
              <a:lnTo>
                <a:pt x="1333609" y="432513"/>
              </a:lnTo>
              <a:lnTo>
                <a:pt x="1333609" y="6346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73020-646D-426A-8189-0858B9F4C770}">
      <dsp:nvSpPr>
        <dsp:cNvPr id="0" name=""/>
        <dsp:cNvSpPr/>
      </dsp:nvSpPr>
      <dsp:spPr>
        <a:xfrm>
          <a:off x="1092847" y="3625695"/>
          <a:ext cx="1333609" cy="634677"/>
        </a:xfrm>
        <a:custGeom>
          <a:avLst/>
          <a:gdLst/>
          <a:ahLst/>
          <a:cxnLst/>
          <a:rect l="0" t="0" r="0" b="0"/>
          <a:pathLst>
            <a:path>
              <a:moveTo>
                <a:pt x="1333609" y="0"/>
              </a:moveTo>
              <a:lnTo>
                <a:pt x="1333609" y="432513"/>
              </a:lnTo>
              <a:lnTo>
                <a:pt x="0" y="432513"/>
              </a:lnTo>
              <a:lnTo>
                <a:pt x="0" y="6346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C1E93-4037-432D-BDB1-6D30EBA60EDC}">
      <dsp:nvSpPr>
        <dsp:cNvPr id="0" name=""/>
        <dsp:cNvSpPr/>
      </dsp:nvSpPr>
      <dsp:spPr>
        <a:xfrm>
          <a:off x="2426457" y="1612593"/>
          <a:ext cx="1956420" cy="627360"/>
        </a:xfrm>
        <a:custGeom>
          <a:avLst/>
          <a:gdLst/>
          <a:ahLst/>
          <a:cxnLst/>
          <a:rect l="0" t="0" r="0" b="0"/>
          <a:pathLst>
            <a:path>
              <a:moveTo>
                <a:pt x="1956420" y="0"/>
              </a:moveTo>
              <a:lnTo>
                <a:pt x="1956420" y="425197"/>
              </a:lnTo>
              <a:lnTo>
                <a:pt x="0" y="425197"/>
              </a:lnTo>
              <a:lnTo>
                <a:pt x="0" y="627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C8740-2F70-4DA0-ADC2-E76AF75CB70C}">
      <dsp:nvSpPr>
        <dsp:cNvPr id="0" name=""/>
        <dsp:cNvSpPr/>
      </dsp:nvSpPr>
      <dsp:spPr>
        <a:xfrm>
          <a:off x="138535" y="226851"/>
          <a:ext cx="8488683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B9C2A-16F2-4C87-B519-2617A3C7857D}">
      <dsp:nvSpPr>
        <dsp:cNvPr id="0" name=""/>
        <dsp:cNvSpPr/>
      </dsp:nvSpPr>
      <dsp:spPr>
        <a:xfrm>
          <a:off x="381010" y="457202"/>
          <a:ext cx="8488683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can sort flowering plants ( depending on their size of their flower)</a:t>
          </a:r>
        </a:p>
      </dsp:txBody>
      <dsp:txXfrm>
        <a:off x="421597" y="497789"/>
        <a:ext cx="8407509" cy="1304567"/>
      </dsp:txXfrm>
    </dsp:sp>
    <dsp:sp modelId="{4B2BE58A-4531-4099-AAF3-8F812CA046DA}">
      <dsp:nvSpPr>
        <dsp:cNvPr id="0" name=""/>
        <dsp:cNvSpPr/>
      </dsp:nvSpPr>
      <dsp:spPr>
        <a:xfrm>
          <a:off x="1335321" y="2239953"/>
          <a:ext cx="2182270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6A0AA-47CA-455E-9C7C-77AA9E8BDCB8}">
      <dsp:nvSpPr>
        <dsp:cNvPr id="0" name=""/>
        <dsp:cNvSpPr/>
      </dsp:nvSpPr>
      <dsp:spPr>
        <a:xfrm>
          <a:off x="1577796" y="2470304"/>
          <a:ext cx="2182270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_______flower</a:t>
          </a:r>
        </a:p>
      </dsp:txBody>
      <dsp:txXfrm>
        <a:off x="1618383" y="2510891"/>
        <a:ext cx="2101096" cy="1304567"/>
      </dsp:txXfrm>
    </dsp:sp>
    <dsp:sp modelId="{056BDA45-0BB8-45F7-8BA8-0C12AF0BD60A}">
      <dsp:nvSpPr>
        <dsp:cNvPr id="0" name=""/>
        <dsp:cNvSpPr/>
      </dsp:nvSpPr>
      <dsp:spPr>
        <a:xfrm>
          <a:off x="1712" y="4260372"/>
          <a:ext cx="2182270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C87EF-7051-4969-A0C6-760EA1147A3F}">
      <dsp:nvSpPr>
        <dsp:cNvPr id="0" name=""/>
        <dsp:cNvSpPr/>
      </dsp:nvSpPr>
      <dsp:spPr>
        <a:xfrm>
          <a:off x="244186" y="4490723"/>
          <a:ext cx="2182270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------------</a:t>
          </a:r>
        </a:p>
      </dsp:txBody>
      <dsp:txXfrm>
        <a:off x="284773" y="4531310"/>
        <a:ext cx="2101096" cy="1304567"/>
      </dsp:txXfrm>
    </dsp:sp>
    <dsp:sp modelId="{954BCCCC-2271-4E69-8F38-45CC9207B594}">
      <dsp:nvSpPr>
        <dsp:cNvPr id="0" name=""/>
        <dsp:cNvSpPr/>
      </dsp:nvSpPr>
      <dsp:spPr>
        <a:xfrm>
          <a:off x="2668931" y="4260372"/>
          <a:ext cx="2182270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A00F0-9E02-448E-A5B2-76A748D59BCB}">
      <dsp:nvSpPr>
        <dsp:cNvPr id="0" name=""/>
        <dsp:cNvSpPr/>
      </dsp:nvSpPr>
      <dsp:spPr>
        <a:xfrm>
          <a:off x="2911406" y="4490723"/>
          <a:ext cx="2182270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---------------</a:t>
          </a:r>
        </a:p>
      </dsp:txBody>
      <dsp:txXfrm>
        <a:off x="2951993" y="4531310"/>
        <a:ext cx="2101096" cy="1304567"/>
      </dsp:txXfrm>
    </dsp:sp>
    <dsp:sp modelId="{14B1D0BA-9A2E-4B2C-BBB0-33285D5B06E6}">
      <dsp:nvSpPr>
        <dsp:cNvPr id="0" name=""/>
        <dsp:cNvSpPr/>
      </dsp:nvSpPr>
      <dsp:spPr>
        <a:xfrm>
          <a:off x="5336151" y="2239953"/>
          <a:ext cx="2182270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CF722-2E1A-4010-BBCE-B52A7D5D4F82}">
      <dsp:nvSpPr>
        <dsp:cNvPr id="0" name=""/>
        <dsp:cNvSpPr/>
      </dsp:nvSpPr>
      <dsp:spPr>
        <a:xfrm>
          <a:off x="5578625" y="2470304"/>
          <a:ext cx="2182270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___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blossoms flower</a:t>
          </a:r>
        </a:p>
      </dsp:txBody>
      <dsp:txXfrm>
        <a:off x="5619212" y="2510891"/>
        <a:ext cx="2101096" cy="1304567"/>
      </dsp:txXfrm>
    </dsp:sp>
    <dsp:sp modelId="{1D6B053D-C3B3-445E-BD1C-EBC8E1E5A3DA}">
      <dsp:nvSpPr>
        <dsp:cNvPr id="0" name=""/>
        <dsp:cNvSpPr/>
      </dsp:nvSpPr>
      <dsp:spPr>
        <a:xfrm>
          <a:off x="5336151" y="4260372"/>
          <a:ext cx="2182270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AE39B-0F34-4887-BFE1-3F50D08EBB62}">
      <dsp:nvSpPr>
        <dsp:cNvPr id="0" name=""/>
        <dsp:cNvSpPr/>
      </dsp:nvSpPr>
      <dsp:spPr>
        <a:xfrm>
          <a:off x="5578625" y="4490723"/>
          <a:ext cx="2182270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---------------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--------------</a:t>
          </a:r>
        </a:p>
      </dsp:txBody>
      <dsp:txXfrm>
        <a:off x="5619212" y="4531310"/>
        <a:ext cx="2101096" cy="1304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9FD6-A17D-4BA2-B063-037135E34F39}">
      <dsp:nvSpPr>
        <dsp:cNvPr id="0" name=""/>
        <dsp:cNvSpPr/>
      </dsp:nvSpPr>
      <dsp:spPr>
        <a:xfrm>
          <a:off x="6381566" y="3625695"/>
          <a:ext cx="91440" cy="634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46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D970C-7093-4D00-9401-3A0B7AF385A2}">
      <dsp:nvSpPr>
        <dsp:cNvPr id="0" name=""/>
        <dsp:cNvSpPr/>
      </dsp:nvSpPr>
      <dsp:spPr>
        <a:xfrm>
          <a:off x="4426871" y="1605276"/>
          <a:ext cx="2000414" cy="63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513"/>
              </a:lnTo>
              <a:lnTo>
                <a:pt x="2000414" y="432513"/>
              </a:lnTo>
              <a:lnTo>
                <a:pt x="2000414" y="634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644C0-D55C-4B0A-941A-053E4B3F7EEC}">
      <dsp:nvSpPr>
        <dsp:cNvPr id="0" name=""/>
        <dsp:cNvSpPr/>
      </dsp:nvSpPr>
      <dsp:spPr>
        <a:xfrm>
          <a:off x="2426457" y="3625695"/>
          <a:ext cx="1333609" cy="63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513"/>
              </a:lnTo>
              <a:lnTo>
                <a:pt x="1333609" y="432513"/>
              </a:lnTo>
              <a:lnTo>
                <a:pt x="1333609" y="6346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73020-646D-426A-8189-0858B9F4C770}">
      <dsp:nvSpPr>
        <dsp:cNvPr id="0" name=""/>
        <dsp:cNvSpPr/>
      </dsp:nvSpPr>
      <dsp:spPr>
        <a:xfrm>
          <a:off x="1092847" y="3625695"/>
          <a:ext cx="1333609" cy="634677"/>
        </a:xfrm>
        <a:custGeom>
          <a:avLst/>
          <a:gdLst/>
          <a:ahLst/>
          <a:cxnLst/>
          <a:rect l="0" t="0" r="0" b="0"/>
          <a:pathLst>
            <a:path>
              <a:moveTo>
                <a:pt x="1333609" y="0"/>
              </a:moveTo>
              <a:lnTo>
                <a:pt x="1333609" y="432513"/>
              </a:lnTo>
              <a:lnTo>
                <a:pt x="0" y="432513"/>
              </a:lnTo>
              <a:lnTo>
                <a:pt x="0" y="6346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C1E93-4037-432D-BDB1-6D30EBA60EDC}">
      <dsp:nvSpPr>
        <dsp:cNvPr id="0" name=""/>
        <dsp:cNvSpPr/>
      </dsp:nvSpPr>
      <dsp:spPr>
        <a:xfrm>
          <a:off x="2426457" y="1605276"/>
          <a:ext cx="2000414" cy="634677"/>
        </a:xfrm>
        <a:custGeom>
          <a:avLst/>
          <a:gdLst/>
          <a:ahLst/>
          <a:cxnLst/>
          <a:rect l="0" t="0" r="0" b="0"/>
          <a:pathLst>
            <a:path>
              <a:moveTo>
                <a:pt x="2000414" y="0"/>
              </a:moveTo>
              <a:lnTo>
                <a:pt x="2000414" y="432513"/>
              </a:lnTo>
              <a:lnTo>
                <a:pt x="0" y="432513"/>
              </a:lnTo>
              <a:lnTo>
                <a:pt x="0" y="634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C8740-2F70-4DA0-ADC2-E76AF75CB70C}">
      <dsp:nvSpPr>
        <dsp:cNvPr id="0" name=""/>
        <dsp:cNvSpPr/>
      </dsp:nvSpPr>
      <dsp:spPr>
        <a:xfrm>
          <a:off x="182530" y="219534"/>
          <a:ext cx="8488683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B9C2A-16F2-4C87-B519-2617A3C7857D}">
      <dsp:nvSpPr>
        <dsp:cNvPr id="0" name=""/>
        <dsp:cNvSpPr/>
      </dsp:nvSpPr>
      <dsp:spPr>
        <a:xfrm>
          <a:off x="425004" y="449885"/>
          <a:ext cx="8488683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 can sort flowering plants ( depending on the size of their flower)</a:t>
          </a:r>
        </a:p>
      </dsp:txBody>
      <dsp:txXfrm>
        <a:off x="465591" y="490472"/>
        <a:ext cx="8407509" cy="1304567"/>
      </dsp:txXfrm>
    </dsp:sp>
    <dsp:sp modelId="{4B2BE58A-4531-4099-AAF3-8F812CA046DA}">
      <dsp:nvSpPr>
        <dsp:cNvPr id="0" name=""/>
        <dsp:cNvSpPr/>
      </dsp:nvSpPr>
      <dsp:spPr>
        <a:xfrm>
          <a:off x="1335321" y="2239953"/>
          <a:ext cx="2182270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6A0AA-47CA-455E-9C7C-77AA9E8BDCB8}">
      <dsp:nvSpPr>
        <dsp:cNvPr id="0" name=""/>
        <dsp:cNvSpPr/>
      </dsp:nvSpPr>
      <dsp:spPr>
        <a:xfrm>
          <a:off x="1577796" y="2470304"/>
          <a:ext cx="2182270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Small flower</a:t>
          </a:r>
        </a:p>
      </dsp:txBody>
      <dsp:txXfrm>
        <a:off x="1618383" y="2510891"/>
        <a:ext cx="2101096" cy="1304567"/>
      </dsp:txXfrm>
    </dsp:sp>
    <dsp:sp modelId="{056BDA45-0BB8-45F7-8BA8-0C12AF0BD60A}">
      <dsp:nvSpPr>
        <dsp:cNvPr id="0" name=""/>
        <dsp:cNvSpPr/>
      </dsp:nvSpPr>
      <dsp:spPr>
        <a:xfrm>
          <a:off x="1712" y="4260372"/>
          <a:ext cx="2182270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C87EF-7051-4969-A0C6-760EA1147A3F}">
      <dsp:nvSpPr>
        <dsp:cNvPr id="0" name=""/>
        <dsp:cNvSpPr/>
      </dsp:nvSpPr>
      <dsp:spPr>
        <a:xfrm>
          <a:off x="244186" y="4490723"/>
          <a:ext cx="2182270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grass</a:t>
          </a:r>
        </a:p>
      </dsp:txBody>
      <dsp:txXfrm>
        <a:off x="284773" y="4531310"/>
        <a:ext cx="2101096" cy="1304567"/>
      </dsp:txXfrm>
    </dsp:sp>
    <dsp:sp modelId="{954BCCCC-2271-4E69-8F38-45CC9207B594}">
      <dsp:nvSpPr>
        <dsp:cNvPr id="0" name=""/>
        <dsp:cNvSpPr/>
      </dsp:nvSpPr>
      <dsp:spPr>
        <a:xfrm>
          <a:off x="2668931" y="4260372"/>
          <a:ext cx="2182270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A00F0-9E02-448E-A5B2-76A748D59BCB}">
      <dsp:nvSpPr>
        <dsp:cNvPr id="0" name=""/>
        <dsp:cNvSpPr/>
      </dsp:nvSpPr>
      <dsp:spPr>
        <a:xfrm>
          <a:off x="2911406" y="4490723"/>
          <a:ext cx="2182270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Oak tree</a:t>
          </a:r>
        </a:p>
      </dsp:txBody>
      <dsp:txXfrm>
        <a:off x="2951993" y="4531310"/>
        <a:ext cx="2101096" cy="1304567"/>
      </dsp:txXfrm>
    </dsp:sp>
    <dsp:sp modelId="{14B1D0BA-9A2E-4B2C-BBB0-33285D5B06E6}">
      <dsp:nvSpPr>
        <dsp:cNvPr id="0" name=""/>
        <dsp:cNvSpPr/>
      </dsp:nvSpPr>
      <dsp:spPr>
        <a:xfrm>
          <a:off x="5336151" y="2239953"/>
          <a:ext cx="2182270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CF722-2E1A-4010-BBCE-B52A7D5D4F82}">
      <dsp:nvSpPr>
        <dsp:cNvPr id="0" name=""/>
        <dsp:cNvSpPr/>
      </dsp:nvSpPr>
      <dsp:spPr>
        <a:xfrm>
          <a:off x="5578625" y="2470304"/>
          <a:ext cx="2182270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Large , brightly </a:t>
          </a:r>
          <a:r>
            <a:rPr lang="en-US" sz="2200" kern="1200" dirty="0" err="1"/>
            <a:t>coloured</a:t>
          </a:r>
          <a:r>
            <a:rPr lang="en-US" sz="2200" kern="1200" dirty="0"/>
            <a:t> blossoms flower</a:t>
          </a:r>
        </a:p>
      </dsp:txBody>
      <dsp:txXfrm>
        <a:off x="5619212" y="2510891"/>
        <a:ext cx="2101096" cy="1304567"/>
      </dsp:txXfrm>
    </dsp:sp>
    <dsp:sp modelId="{1D6B053D-C3B3-445E-BD1C-EBC8E1E5A3DA}">
      <dsp:nvSpPr>
        <dsp:cNvPr id="0" name=""/>
        <dsp:cNvSpPr/>
      </dsp:nvSpPr>
      <dsp:spPr>
        <a:xfrm>
          <a:off x="5336151" y="4260372"/>
          <a:ext cx="2182270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AE39B-0F34-4887-BFE1-3F50D08EBB62}">
      <dsp:nvSpPr>
        <dsp:cNvPr id="0" name=""/>
        <dsp:cNvSpPr/>
      </dsp:nvSpPr>
      <dsp:spPr>
        <a:xfrm>
          <a:off x="5578625" y="4490723"/>
          <a:ext cx="2182270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Peach, apple, orange</a:t>
          </a:r>
        </a:p>
      </dsp:txBody>
      <dsp:txXfrm>
        <a:off x="5619212" y="4531310"/>
        <a:ext cx="2101096" cy="13045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9FD6-A17D-4BA2-B063-037135E34F39}">
      <dsp:nvSpPr>
        <dsp:cNvPr id="0" name=""/>
        <dsp:cNvSpPr/>
      </dsp:nvSpPr>
      <dsp:spPr>
        <a:xfrm>
          <a:off x="5648295" y="3637104"/>
          <a:ext cx="91440" cy="647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2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D970C-7093-4D00-9401-3A0B7AF385A2}">
      <dsp:nvSpPr>
        <dsp:cNvPr id="0" name=""/>
        <dsp:cNvSpPr/>
      </dsp:nvSpPr>
      <dsp:spPr>
        <a:xfrm>
          <a:off x="4289205" y="1584246"/>
          <a:ext cx="1404810" cy="63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594"/>
              </a:lnTo>
              <a:lnTo>
                <a:pt x="1404810" y="433594"/>
              </a:lnTo>
              <a:lnTo>
                <a:pt x="1404810" y="63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73020-646D-426A-8189-0858B9F4C770}">
      <dsp:nvSpPr>
        <dsp:cNvPr id="0" name=""/>
        <dsp:cNvSpPr/>
      </dsp:nvSpPr>
      <dsp:spPr>
        <a:xfrm>
          <a:off x="2928401" y="3637104"/>
          <a:ext cx="91440" cy="647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2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C1E93-4037-432D-BDB1-6D30EBA60EDC}">
      <dsp:nvSpPr>
        <dsp:cNvPr id="0" name=""/>
        <dsp:cNvSpPr/>
      </dsp:nvSpPr>
      <dsp:spPr>
        <a:xfrm>
          <a:off x="2974121" y="1584246"/>
          <a:ext cx="1315083" cy="639749"/>
        </a:xfrm>
        <a:custGeom>
          <a:avLst/>
          <a:gdLst/>
          <a:ahLst/>
          <a:cxnLst/>
          <a:rect l="0" t="0" r="0" b="0"/>
          <a:pathLst>
            <a:path>
              <a:moveTo>
                <a:pt x="1315083" y="0"/>
              </a:moveTo>
              <a:lnTo>
                <a:pt x="1315083" y="433594"/>
              </a:lnTo>
              <a:lnTo>
                <a:pt x="0" y="433594"/>
              </a:lnTo>
              <a:lnTo>
                <a:pt x="0" y="63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C8740-2F70-4DA0-ADC2-E76AF75CB70C}">
      <dsp:nvSpPr>
        <dsp:cNvPr id="0" name=""/>
        <dsp:cNvSpPr/>
      </dsp:nvSpPr>
      <dsp:spPr>
        <a:xfrm>
          <a:off x="-38956" y="171137"/>
          <a:ext cx="8656323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B9C2A-16F2-4C87-B519-2617A3C7857D}">
      <dsp:nvSpPr>
        <dsp:cNvPr id="0" name=""/>
        <dsp:cNvSpPr/>
      </dsp:nvSpPr>
      <dsp:spPr>
        <a:xfrm>
          <a:off x="208306" y="406037"/>
          <a:ext cx="8656323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scientists  sort  flowering plants into two groups</a:t>
          </a:r>
        </a:p>
      </dsp:txBody>
      <dsp:txXfrm>
        <a:off x="249695" y="447426"/>
        <a:ext cx="8573545" cy="1330330"/>
      </dsp:txXfrm>
    </dsp:sp>
    <dsp:sp modelId="{4B2BE58A-4531-4099-AAF3-8F812CA046DA}">
      <dsp:nvSpPr>
        <dsp:cNvPr id="0" name=""/>
        <dsp:cNvSpPr/>
      </dsp:nvSpPr>
      <dsp:spPr>
        <a:xfrm>
          <a:off x="1861438" y="222399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6A0AA-47CA-455E-9C7C-77AA9E8BDCB8}">
      <dsp:nvSpPr>
        <dsp:cNvPr id="0" name=""/>
        <dsp:cNvSpPr/>
      </dsp:nvSpPr>
      <dsp:spPr>
        <a:xfrm>
          <a:off x="2108701" y="245889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monocot</a:t>
          </a:r>
        </a:p>
      </dsp:txBody>
      <dsp:txXfrm>
        <a:off x="2150090" y="2500284"/>
        <a:ext cx="2142589" cy="1330330"/>
      </dsp:txXfrm>
    </dsp:sp>
    <dsp:sp modelId="{056BDA45-0BB8-45F7-8BA8-0C12AF0BD60A}">
      <dsp:nvSpPr>
        <dsp:cNvPr id="0" name=""/>
        <dsp:cNvSpPr/>
      </dsp:nvSpPr>
      <dsp:spPr>
        <a:xfrm>
          <a:off x="1861438" y="428431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C87EF-7051-4969-A0C6-760EA1147A3F}">
      <dsp:nvSpPr>
        <dsp:cNvPr id="0" name=""/>
        <dsp:cNvSpPr/>
      </dsp:nvSpPr>
      <dsp:spPr>
        <a:xfrm>
          <a:off x="2108701" y="451921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Corn, rice</a:t>
          </a:r>
        </a:p>
      </dsp:txBody>
      <dsp:txXfrm>
        <a:off x="2150090" y="4560604"/>
        <a:ext cx="2142589" cy="1330330"/>
      </dsp:txXfrm>
    </dsp:sp>
    <dsp:sp modelId="{14B1D0BA-9A2E-4B2C-BBB0-33285D5B06E6}">
      <dsp:nvSpPr>
        <dsp:cNvPr id="0" name=""/>
        <dsp:cNvSpPr/>
      </dsp:nvSpPr>
      <dsp:spPr>
        <a:xfrm>
          <a:off x="4581331" y="222399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CF722-2E1A-4010-BBCE-B52A7D5D4F82}">
      <dsp:nvSpPr>
        <dsp:cNvPr id="0" name=""/>
        <dsp:cNvSpPr/>
      </dsp:nvSpPr>
      <dsp:spPr>
        <a:xfrm>
          <a:off x="4828594" y="245889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Dicot</a:t>
          </a:r>
        </a:p>
      </dsp:txBody>
      <dsp:txXfrm>
        <a:off x="4869983" y="2500284"/>
        <a:ext cx="2142589" cy="1330330"/>
      </dsp:txXfrm>
    </dsp:sp>
    <dsp:sp modelId="{1D6B053D-C3B3-445E-BD1C-EBC8E1E5A3DA}">
      <dsp:nvSpPr>
        <dsp:cNvPr id="0" name=""/>
        <dsp:cNvSpPr/>
      </dsp:nvSpPr>
      <dsp:spPr>
        <a:xfrm>
          <a:off x="4581331" y="4284315"/>
          <a:ext cx="2225367" cy="141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AE39B-0F34-4887-BFE1-3F50D08EBB62}">
      <dsp:nvSpPr>
        <dsp:cNvPr id="0" name=""/>
        <dsp:cNvSpPr/>
      </dsp:nvSpPr>
      <dsp:spPr>
        <a:xfrm>
          <a:off x="4828594" y="4519215"/>
          <a:ext cx="2225367" cy="1413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Beans,apple</a:t>
          </a:r>
          <a:endParaRPr lang="en-US" sz="3000" kern="1200" dirty="0"/>
        </a:p>
      </dsp:txBody>
      <dsp:txXfrm>
        <a:off x="4869983" y="4560604"/>
        <a:ext cx="2142589" cy="13303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9FD6-A17D-4BA2-B063-037135E34F39}">
      <dsp:nvSpPr>
        <dsp:cNvPr id="0" name=""/>
        <dsp:cNvSpPr/>
      </dsp:nvSpPr>
      <dsp:spPr>
        <a:xfrm>
          <a:off x="6365548" y="3593795"/>
          <a:ext cx="91440" cy="666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413"/>
              </a:lnTo>
              <a:lnTo>
                <a:pt x="61737" y="464413"/>
              </a:lnTo>
              <a:lnTo>
                <a:pt x="61737" y="666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D970C-7093-4D00-9401-3A0B7AF385A2}">
      <dsp:nvSpPr>
        <dsp:cNvPr id="0" name=""/>
        <dsp:cNvSpPr/>
      </dsp:nvSpPr>
      <dsp:spPr>
        <a:xfrm>
          <a:off x="4382877" y="1612593"/>
          <a:ext cx="2028391" cy="595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297"/>
              </a:lnTo>
              <a:lnTo>
                <a:pt x="2028391" y="393297"/>
              </a:lnTo>
              <a:lnTo>
                <a:pt x="2028391" y="5954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644C0-D55C-4B0A-941A-053E4B3F7EEC}">
      <dsp:nvSpPr>
        <dsp:cNvPr id="0" name=""/>
        <dsp:cNvSpPr/>
      </dsp:nvSpPr>
      <dsp:spPr>
        <a:xfrm>
          <a:off x="2426457" y="3625695"/>
          <a:ext cx="1333609" cy="63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513"/>
              </a:lnTo>
              <a:lnTo>
                <a:pt x="1333609" y="432513"/>
              </a:lnTo>
              <a:lnTo>
                <a:pt x="1333609" y="6346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73020-646D-426A-8189-0858B9F4C770}">
      <dsp:nvSpPr>
        <dsp:cNvPr id="0" name=""/>
        <dsp:cNvSpPr/>
      </dsp:nvSpPr>
      <dsp:spPr>
        <a:xfrm>
          <a:off x="1092847" y="3625695"/>
          <a:ext cx="1333609" cy="634677"/>
        </a:xfrm>
        <a:custGeom>
          <a:avLst/>
          <a:gdLst/>
          <a:ahLst/>
          <a:cxnLst/>
          <a:rect l="0" t="0" r="0" b="0"/>
          <a:pathLst>
            <a:path>
              <a:moveTo>
                <a:pt x="1333609" y="0"/>
              </a:moveTo>
              <a:lnTo>
                <a:pt x="1333609" y="432513"/>
              </a:lnTo>
              <a:lnTo>
                <a:pt x="0" y="432513"/>
              </a:lnTo>
              <a:lnTo>
                <a:pt x="0" y="6346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C1E93-4037-432D-BDB1-6D30EBA60EDC}">
      <dsp:nvSpPr>
        <dsp:cNvPr id="0" name=""/>
        <dsp:cNvSpPr/>
      </dsp:nvSpPr>
      <dsp:spPr>
        <a:xfrm>
          <a:off x="2426457" y="1612593"/>
          <a:ext cx="1956420" cy="627360"/>
        </a:xfrm>
        <a:custGeom>
          <a:avLst/>
          <a:gdLst/>
          <a:ahLst/>
          <a:cxnLst/>
          <a:rect l="0" t="0" r="0" b="0"/>
          <a:pathLst>
            <a:path>
              <a:moveTo>
                <a:pt x="1956420" y="0"/>
              </a:moveTo>
              <a:lnTo>
                <a:pt x="1956420" y="425197"/>
              </a:lnTo>
              <a:lnTo>
                <a:pt x="0" y="425197"/>
              </a:lnTo>
              <a:lnTo>
                <a:pt x="0" y="627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C8740-2F70-4DA0-ADC2-E76AF75CB70C}">
      <dsp:nvSpPr>
        <dsp:cNvPr id="0" name=""/>
        <dsp:cNvSpPr/>
      </dsp:nvSpPr>
      <dsp:spPr>
        <a:xfrm>
          <a:off x="138535" y="226851"/>
          <a:ext cx="8488683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B9C2A-16F2-4C87-B519-2617A3C7857D}">
      <dsp:nvSpPr>
        <dsp:cNvPr id="0" name=""/>
        <dsp:cNvSpPr/>
      </dsp:nvSpPr>
      <dsp:spPr>
        <a:xfrm>
          <a:off x="381010" y="457202"/>
          <a:ext cx="8488683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can sort flowering plants (depending on the number of leaf-like structure inside their seeds)</a:t>
          </a:r>
        </a:p>
      </dsp:txBody>
      <dsp:txXfrm>
        <a:off x="421597" y="497789"/>
        <a:ext cx="8407509" cy="1304567"/>
      </dsp:txXfrm>
    </dsp:sp>
    <dsp:sp modelId="{4B2BE58A-4531-4099-AAF3-8F812CA046DA}">
      <dsp:nvSpPr>
        <dsp:cNvPr id="0" name=""/>
        <dsp:cNvSpPr/>
      </dsp:nvSpPr>
      <dsp:spPr>
        <a:xfrm>
          <a:off x="1335321" y="2239953"/>
          <a:ext cx="2182270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6A0AA-47CA-455E-9C7C-77AA9E8BDCB8}">
      <dsp:nvSpPr>
        <dsp:cNvPr id="0" name=""/>
        <dsp:cNvSpPr/>
      </dsp:nvSpPr>
      <dsp:spPr>
        <a:xfrm>
          <a:off x="1577796" y="2470304"/>
          <a:ext cx="2182270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rgbClr val="C00000"/>
              </a:solidFill>
            </a:rPr>
            <a:t>Monocot</a:t>
          </a:r>
        </a:p>
      </dsp:txBody>
      <dsp:txXfrm>
        <a:off x="1618383" y="2510891"/>
        <a:ext cx="2101096" cy="1304567"/>
      </dsp:txXfrm>
    </dsp:sp>
    <dsp:sp modelId="{056BDA45-0BB8-45F7-8BA8-0C12AF0BD60A}">
      <dsp:nvSpPr>
        <dsp:cNvPr id="0" name=""/>
        <dsp:cNvSpPr/>
      </dsp:nvSpPr>
      <dsp:spPr>
        <a:xfrm>
          <a:off x="1712" y="4260372"/>
          <a:ext cx="2182270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C87EF-7051-4969-A0C6-760EA1147A3F}">
      <dsp:nvSpPr>
        <dsp:cNvPr id="0" name=""/>
        <dsp:cNvSpPr/>
      </dsp:nvSpPr>
      <dsp:spPr>
        <a:xfrm>
          <a:off x="244186" y="4490723"/>
          <a:ext cx="2182270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Has one seed leaf.</a:t>
          </a:r>
        </a:p>
      </dsp:txBody>
      <dsp:txXfrm>
        <a:off x="284773" y="4531310"/>
        <a:ext cx="2101096" cy="1304567"/>
      </dsp:txXfrm>
    </dsp:sp>
    <dsp:sp modelId="{954BCCCC-2271-4E69-8F38-45CC9207B594}">
      <dsp:nvSpPr>
        <dsp:cNvPr id="0" name=""/>
        <dsp:cNvSpPr/>
      </dsp:nvSpPr>
      <dsp:spPr>
        <a:xfrm>
          <a:off x="2668931" y="4260372"/>
          <a:ext cx="2182270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A00F0-9E02-448E-A5B2-76A748D59BCB}">
      <dsp:nvSpPr>
        <dsp:cNvPr id="0" name=""/>
        <dsp:cNvSpPr/>
      </dsp:nvSpPr>
      <dsp:spPr>
        <a:xfrm>
          <a:off x="2911406" y="4490723"/>
          <a:ext cx="2182270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Like: lilies, orchids, corn, wheat, rice.</a:t>
          </a:r>
        </a:p>
      </dsp:txBody>
      <dsp:txXfrm>
        <a:off x="2951993" y="4531310"/>
        <a:ext cx="2101096" cy="1304567"/>
      </dsp:txXfrm>
    </dsp:sp>
    <dsp:sp modelId="{14B1D0BA-9A2E-4B2C-BBB0-33285D5B06E6}">
      <dsp:nvSpPr>
        <dsp:cNvPr id="0" name=""/>
        <dsp:cNvSpPr/>
      </dsp:nvSpPr>
      <dsp:spPr>
        <a:xfrm>
          <a:off x="5320133" y="2208053"/>
          <a:ext cx="2182270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CF722-2E1A-4010-BBCE-B52A7D5D4F82}">
      <dsp:nvSpPr>
        <dsp:cNvPr id="0" name=""/>
        <dsp:cNvSpPr/>
      </dsp:nvSpPr>
      <dsp:spPr>
        <a:xfrm>
          <a:off x="5562607" y="2438404"/>
          <a:ext cx="2182270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FF0000"/>
              </a:solidFill>
            </a:rPr>
            <a:t>Dicots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603194" y="2478991"/>
        <a:ext cx="2101096" cy="1304567"/>
      </dsp:txXfrm>
    </dsp:sp>
    <dsp:sp modelId="{1D6B053D-C3B3-445E-BD1C-EBC8E1E5A3DA}">
      <dsp:nvSpPr>
        <dsp:cNvPr id="0" name=""/>
        <dsp:cNvSpPr/>
      </dsp:nvSpPr>
      <dsp:spPr>
        <a:xfrm>
          <a:off x="5336151" y="4260372"/>
          <a:ext cx="2182270" cy="1385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AE39B-0F34-4887-BFE1-3F50D08EBB62}">
      <dsp:nvSpPr>
        <dsp:cNvPr id="0" name=""/>
        <dsp:cNvSpPr/>
      </dsp:nvSpPr>
      <dsp:spPr>
        <a:xfrm>
          <a:off x="5578625" y="4490723"/>
          <a:ext cx="2182270" cy="13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Has two seed leaves.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Like: roses, beans, tomatoes, dandelions.</a:t>
          </a:r>
        </a:p>
      </dsp:txBody>
      <dsp:txXfrm>
        <a:off x="5619212" y="4531310"/>
        <a:ext cx="2101096" cy="1304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33D-EA17-4CBF-9C15-701302F577E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3BA9-DCB1-473C-9C6F-4954E35B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33D-EA17-4CBF-9C15-701302F577E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3BA9-DCB1-473C-9C6F-4954E35B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33D-EA17-4CBF-9C15-701302F577E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3BA9-DCB1-473C-9C6F-4954E35B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33D-EA17-4CBF-9C15-701302F577E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3BA9-DCB1-473C-9C6F-4954E35B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33D-EA17-4CBF-9C15-701302F577E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3BA9-DCB1-473C-9C6F-4954E35B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33D-EA17-4CBF-9C15-701302F577E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3BA9-DCB1-473C-9C6F-4954E35B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33D-EA17-4CBF-9C15-701302F577E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3BA9-DCB1-473C-9C6F-4954E35B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33D-EA17-4CBF-9C15-701302F577E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3BA9-DCB1-473C-9C6F-4954E35B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33D-EA17-4CBF-9C15-701302F577E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3BA9-DCB1-473C-9C6F-4954E35B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33D-EA17-4CBF-9C15-701302F577E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3BA9-DCB1-473C-9C6F-4954E35B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33D-EA17-4CBF-9C15-701302F577E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3BA9-DCB1-473C-9C6F-4954E35B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133D-EA17-4CBF-9C15-701302F577E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3BA9-DCB1-473C-9C6F-4954E35B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Unit 1:Life Science</a:t>
            </a:r>
            <a:br>
              <a:rPr lang="en-US" dirty="0"/>
            </a:br>
            <a:r>
              <a:rPr lang="en-US" b="1" dirty="0"/>
              <a:t>Chapter1: Comparing living things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Lesson 3: How are plants classified?</a:t>
            </a:r>
          </a:p>
          <a:p>
            <a:r>
              <a:rPr lang="en-US" b="1" dirty="0">
                <a:solidFill>
                  <a:schemeClr val="tx1"/>
                </a:solidFill>
              </a:rPr>
              <a:t>( page32-33)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2400" b="1" dirty="0">
                <a:solidFill>
                  <a:schemeClr val="tx1"/>
                </a:solidFill>
              </a:rPr>
              <a:t>Task3: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73165681"/>
              </p:ext>
            </p:extLst>
          </p:nvPr>
        </p:nvGraphicFramePr>
        <p:xfrm>
          <a:off x="0" y="5334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0131645"/>
              </p:ext>
            </p:extLst>
          </p:nvPr>
        </p:nvGraphicFramePr>
        <p:xfrm>
          <a:off x="114300" y="-12954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8CCDD4B-0DC0-4765-BD06-DA635C84E4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2964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9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52566168"/>
              </p:ext>
            </p:extLst>
          </p:nvPr>
        </p:nvGraphicFramePr>
        <p:xfrm>
          <a:off x="114300" y="-12954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2E545F9-3BFE-49AE-BF60-B86B284F5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3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2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2400" b="1" dirty="0">
                <a:solidFill>
                  <a:schemeClr val="tx1"/>
                </a:solidFill>
              </a:rPr>
              <a:t>Q5:Complete the following chart : 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5334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2400" b="1" dirty="0">
                <a:solidFill>
                  <a:schemeClr val="tx1"/>
                </a:solidFill>
              </a:rPr>
              <a:t>Task5: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89869549"/>
              </p:ext>
            </p:extLst>
          </p:nvPr>
        </p:nvGraphicFramePr>
        <p:xfrm>
          <a:off x="0" y="5334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2400" b="1" dirty="0">
                <a:solidFill>
                  <a:schemeClr val="tx1"/>
                </a:solidFill>
              </a:rPr>
              <a:t>Complete the following :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1" y="482377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We can sort flowering plants:(depending on the time for growing)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376182"/>
              </p:ext>
            </p:extLst>
          </p:nvPr>
        </p:nvGraphicFramePr>
        <p:xfrm>
          <a:off x="152400" y="1537509"/>
          <a:ext cx="5867402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845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Some flowering plants: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Live long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Some flowering plants: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Live for short time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898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Time to grow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Grow for many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Grow only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season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89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The size of a plant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Can be huge tree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Can be small plants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845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The 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Have large rigid , woody stems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Have green ,flexible stem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89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Like : elms, oak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Grass, duckweeds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 descr="images (13).jpg">
            <a:extLst>
              <a:ext uri="{FF2B5EF4-FFF2-40B4-BE49-F238E27FC236}">
                <a16:creationId xmlns:a16="http://schemas.microsoft.com/office/drawing/2014/main" id="{9A948982-8D9D-4132-B8CB-F49BF0321D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5239" y="304800"/>
            <a:ext cx="2619375" cy="3429000"/>
          </a:xfrm>
          <a:prstGeom prst="rect">
            <a:avLst/>
          </a:prstGeom>
        </p:spPr>
      </p:pic>
      <p:pic>
        <p:nvPicPr>
          <p:cNvPr id="7" name="Picture 6" descr="images (14).jpg">
            <a:extLst>
              <a:ext uri="{FF2B5EF4-FFF2-40B4-BE49-F238E27FC236}">
                <a16:creationId xmlns:a16="http://schemas.microsoft.com/office/drawing/2014/main" id="{96A6A094-13EB-404F-BA2E-752A19C5FB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1826" y="4460631"/>
            <a:ext cx="120015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3" idx="0"/>
            <a:endCxn id="3" idx="2"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1"/>
            <a:endCxn id="3" idx="3"/>
          </p:cNvCxnSpPr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mages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 descr="images (2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581400"/>
            <a:ext cx="3276600" cy="3048000"/>
          </a:xfrm>
          <a:prstGeom prst="rect">
            <a:avLst/>
          </a:prstGeom>
        </p:spPr>
      </p:pic>
      <p:pic>
        <p:nvPicPr>
          <p:cNvPr id="21" name="Picture 20" descr="springtime-in-english-domestic-garden-royalty-free-image-15862467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0"/>
            <a:ext cx="4495800" cy="3280410"/>
          </a:xfrm>
          <a:prstGeom prst="rect">
            <a:avLst/>
          </a:prstGeom>
        </p:spPr>
      </p:pic>
      <p:pic>
        <p:nvPicPr>
          <p:cNvPr id="22" name="Picture 21" descr="bluebell-flower-in-blades-of-grass-on-sunny-day-with-selective-focus-on-flower-at-background-of-fie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886200"/>
            <a:ext cx="1752600" cy="211455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5638800" y="381000"/>
            <a:ext cx="17526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0" y="2209800"/>
            <a:ext cx="1752600" cy="10668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Rose tree</a:t>
            </a:r>
          </a:p>
        </p:txBody>
      </p:sp>
      <p:sp>
        <p:nvSpPr>
          <p:cNvPr id="26" name="Oval 25"/>
          <p:cNvSpPr/>
          <p:nvPr/>
        </p:nvSpPr>
        <p:spPr>
          <a:xfrm>
            <a:off x="7391400" y="152400"/>
            <a:ext cx="1752600" cy="10668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2400" b="1" dirty="0">
                <a:solidFill>
                  <a:schemeClr val="tx1"/>
                </a:solidFill>
              </a:rPr>
              <a:t>Task 6: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96011844"/>
              </p:ext>
            </p:extLst>
          </p:nvPr>
        </p:nvGraphicFramePr>
        <p:xfrm>
          <a:off x="0" y="5334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695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2400" b="1" dirty="0">
                <a:solidFill>
                  <a:schemeClr val="tx1"/>
                </a:solidFill>
              </a:rPr>
              <a:t>Task 7: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09658"/>
              </p:ext>
            </p:extLst>
          </p:nvPr>
        </p:nvGraphicFramePr>
        <p:xfrm>
          <a:off x="381000" y="381000"/>
          <a:ext cx="83820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968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Monocot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Dicots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Seed leaves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seed leaf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seed leaves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Flower 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Petals in multiples of three.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Petals in multiples of four or five. 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Leaf veins are parallel.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Leaf veins are (branched) or (net-like).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Fibrous roots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Taproot system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2400" b="1" dirty="0">
                <a:solidFill>
                  <a:schemeClr val="tx1"/>
                </a:solidFill>
              </a:rPr>
              <a:t>Q5:Complete the following chart : 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5334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91600" cy="9144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                                       Prelearning quiz.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Plants that have flowers, they are called ________.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a. flowering</a:t>
            </a:r>
            <a:r>
              <a:rPr lang="en-US" sz="24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b. non-flowering         c. without flowers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The part of  the plant that will be changed into fruit is called__.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 a. root               b. flower	                 c. stem   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All  plants have the same size 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a. yes                b. no                            c. I don't know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The part of the  plant that has seed/s, is called ________ 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a. fruit                b. root                      c. stem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Inside the fruit, you can see the ________ 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a. seeds                b. roots       c. stems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F69C0-E06A-46F1-8347-817266196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3107" cy="678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2C8D17-29D9-4292-9467-59C516A1E198}"/>
              </a:ext>
            </a:extLst>
          </p:cNvPr>
          <p:cNvSpPr/>
          <p:nvPr/>
        </p:nvSpPr>
        <p:spPr>
          <a:xfrm>
            <a:off x="3657600" y="3200400"/>
            <a:ext cx="14478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Seed leaf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5081D-B1E2-46C7-944E-A8107B6AD980}"/>
              </a:ext>
            </a:extLst>
          </p:cNvPr>
          <p:cNvSpPr/>
          <p:nvPr/>
        </p:nvSpPr>
        <p:spPr>
          <a:xfrm>
            <a:off x="1219200" y="54102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Corn seed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D38BEA-8207-4911-886D-173185942633}"/>
              </a:ext>
            </a:extLst>
          </p:cNvPr>
          <p:cNvSpPr/>
          <p:nvPr/>
        </p:nvSpPr>
        <p:spPr>
          <a:xfrm>
            <a:off x="5715000" y="52578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bean seed</a:t>
            </a:r>
          </a:p>
        </p:txBody>
      </p:sp>
    </p:spTree>
    <p:extLst>
      <p:ext uri="{BB962C8B-B14F-4D97-AF65-F5344CB8AC3E}">
        <p14:creationId xmlns:p14="http://schemas.microsoft.com/office/powerpoint/2010/main" val="1821929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04800" y="32766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Corn seed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00400" y="32004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wheat plants</a:t>
            </a:r>
          </a:p>
        </p:txBody>
      </p:sp>
      <p:pic>
        <p:nvPicPr>
          <p:cNvPr id="22" name="Picture 21" descr="download (2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1838325" cy="2486025"/>
          </a:xfrm>
          <a:prstGeom prst="rect">
            <a:avLst/>
          </a:prstGeom>
        </p:spPr>
      </p:pic>
      <p:pic>
        <p:nvPicPr>
          <p:cNvPr id="23" name="Picture 22" descr="download (2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990600"/>
            <a:ext cx="2143125" cy="2143125"/>
          </a:xfrm>
          <a:prstGeom prst="rect">
            <a:avLst/>
          </a:prstGeom>
        </p:spPr>
      </p:pic>
      <p:pic>
        <p:nvPicPr>
          <p:cNvPr id="24" name="Picture 23" descr="orch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219200"/>
            <a:ext cx="2628900" cy="174307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172200" y="29718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orchid plants</a:t>
            </a:r>
          </a:p>
        </p:txBody>
      </p:sp>
      <p:pic>
        <p:nvPicPr>
          <p:cNvPr id="26" name="Picture 25" descr="lil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114800"/>
            <a:ext cx="2143125" cy="214312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81000" y="60960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lily plants</a:t>
            </a:r>
          </a:p>
        </p:txBody>
      </p:sp>
      <p:pic>
        <p:nvPicPr>
          <p:cNvPr id="29" name="Picture 28" descr="ri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4038600"/>
            <a:ext cx="2466975" cy="184785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352800" y="58674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rice plants</a:t>
            </a:r>
          </a:p>
        </p:txBody>
      </p:sp>
      <p:sp>
        <p:nvSpPr>
          <p:cNvPr id="32" name="Subtitle 31"/>
          <p:cNvSpPr>
            <a:spLocks noGrp="1"/>
          </p:cNvSpPr>
          <p:nvPr>
            <p:ph type="subTitle" idx="1"/>
          </p:nvPr>
        </p:nvSpPr>
        <p:spPr>
          <a:xfrm>
            <a:off x="6400800" y="3657600"/>
            <a:ext cx="2438400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monocot seed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00" y="20574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bean seed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0" y="27432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dandelion plants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1000" y="57912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tomato plants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96000" y="57150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rose plants</a:t>
            </a:r>
          </a:p>
        </p:txBody>
      </p:sp>
      <p:pic>
        <p:nvPicPr>
          <p:cNvPr id="15" name="Picture 14" descr="download (2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71725" cy="1924050"/>
          </a:xfrm>
          <a:prstGeom prst="rect">
            <a:avLst/>
          </a:prstGeom>
        </p:spPr>
      </p:pic>
      <p:pic>
        <p:nvPicPr>
          <p:cNvPr id="16" name="Picture 15" descr="download (2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28600"/>
            <a:ext cx="2619375" cy="1743075"/>
          </a:xfrm>
          <a:prstGeom prst="rect">
            <a:avLst/>
          </a:prstGeom>
        </p:spPr>
      </p:pic>
      <p:pic>
        <p:nvPicPr>
          <p:cNvPr id="17" name="Picture 16" descr="dandel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04800"/>
            <a:ext cx="3086100" cy="2438400"/>
          </a:xfrm>
          <a:prstGeom prst="rect">
            <a:avLst/>
          </a:prstGeom>
        </p:spPr>
      </p:pic>
      <p:pic>
        <p:nvPicPr>
          <p:cNvPr id="18" name="Picture 17" descr="tom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733800"/>
            <a:ext cx="2447925" cy="1866900"/>
          </a:xfrm>
          <a:prstGeom prst="rect">
            <a:avLst/>
          </a:prstGeom>
        </p:spPr>
      </p:pic>
      <p:pic>
        <p:nvPicPr>
          <p:cNvPr id="19" name="Picture 18" descr="ro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3733800"/>
            <a:ext cx="2362200" cy="1933575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743200" y="2971800"/>
            <a:ext cx="29718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Dicots</a:t>
            </a:r>
            <a:r>
              <a:rPr lang="en-US" dirty="0"/>
              <a:t> seed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35052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Dandelion plant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05400" y="35052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wheat plants</a:t>
            </a:r>
          </a:p>
        </p:txBody>
      </p:sp>
      <p:pic>
        <p:nvPicPr>
          <p:cNvPr id="8" name="Picture 7" descr="download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3505200" cy="3505200"/>
          </a:xfrm>
          <a:prstGeom prst="rect">
            <a:avLst/>
          </a:prstGeom>
        </p:spPr>
      </p:pic>
      <p:pic>
        <p:nvPicPr>
          <p:cNvPr id="9" name="Picture 8" descr="download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267200"/>
            <a:ext cx="5791200" cy="2209800"/>
          </a:xfrm>
          <a:prstGeom prst="rect">
            <a:avLst/>
          </a:prstGeom>
        </p:spPr>
      </p:pic>
      <p:pic>
        <p:nvPicPr>
          <p:cNvPr id="10" name="Picture 9" descr="download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0"/>
            <a:ext cx="5029200" cy="3505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19800" y="52578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grasses plants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399"/>
            <a:ext cx="4191000" cy="6324601"/>
          </a:xfrm>
          <a:prstGeom prst="rect">
            <a:avLst/>
          </a:prstGeom>
        </p:spPr>
      </p:pic>
      <p:pic>
        <p:nvPicPr>
          <p:cNvPr id="15" name="Picture 14" descr="download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276600"/>
            <a:ext cx="2895600" cy="2971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1000" y="6215575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Oak tree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40902" y="62484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Lilies plants</a:t>
            </a:r>
          </a:p>
        </p:txBody>
      </p:sp>
    </p:spTree>
    <p:extLst>
      <p:ext uri="{BB962C8B-B14F-4D97-AF65-F5344CB8AC3E}">
        <p14:creationId xmlns:p14="http://schemas.microsoft.com/office/powerpoint/2010/main" val="608991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29718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roses plant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0" y="27432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rice plants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67400" y="62484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Corn plants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60198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bean plant</a:t>
            </a:r>
          </a:p>
        </p:txBody>
      </p:sp>
      <p:pic>
        <p:nvPicPr>
          <p:cNvPr id="16" name="Picture 15" descr="download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286250" cy="2743200"/>
          </a:xfrm>
          <a:prstGeom prst="rect">
            <a:avLst/>
          </a:prstGeom>
        </p:spPr>
      </p:pic>
      <p:pic>
        <p:nvPicPr>
          <p:cNvPr id="17" name="Picture 16" descr="download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962400"/>
            <a:ext cx="3429000" cy="2057400"/>
          </a:xfrm>
          <a:prstGeom prst="rect">
            <a:avLst/>
          </a:prstGeom>
        </p:spPr>
      </p:pic>
      <p:pic>
        <p:nvPicPr>
          <p:cNvPr id="19" name="Picture 18" descr="download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57600"/>
            <a:ext cx="4572000" cy="2590800"/>
          </a:xfrm>
          <a:prstGeom prst="rect">
            <a:avLst/>
          </a:prstGeom>
        </p:spPr>
      </p:pic>
      <p:pic>
        <p:nvPicPr>
          <p:cNvPr id="22" name="Picture 21" descr="download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8862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29718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orchid plant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0" y="27432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elms plants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67400" y="62484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duckweeds plants</a:t>
            </a:r>
          </a:p>
        </p:txBody>
      </p:sp>
      <p:pic>
        <p:nvPicPr>
          <p:cNvPr id="11" name="Picture 10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81000"/>
            <a:ext cx="4953000" cy="2438400"/>
          </a:xfrm>
          <a:prstGeom prst="rect">
            <a:avLst/>
          </a:prstGeom>
        </p:spPr>
      </p:pic>
      <p:pic>
        <p:nvPicPr>
          <p:cNvPr id="13" name="Picture 12" descr="download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43200" cy="3048000"/>
          </a:xfrm>
          <a:prstGeom prst="rect">
            <a:avLst/>
          </a:prstGeom>
        </p:spPr>
      </p:pic>
      <p:pic>
        <p:nvPicPr>
          <p:cNvPr id="14" name="Picture 13" descr="download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886200"/>
            <a:ext cx="4038600" cy="2286000"/>
          </a:xfrm>
          <a:prstGeom prst="rect">
            <a:avLst/>
          </a:prstGeom>
        </p:spPr>
      </p:pic>
      <p:pic>
        <p:nvPicPr>
          <p:cNvPr id="15" name="Picture 14" descr="download (1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886200"/>
            <a:ext cx="3886200" cy="2133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1000" y="60198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tomato plant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2CF745-D178-4F23-B467-EEA790E76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42" y="0"/>
            <a:ext cx="55626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ED6029-0E88-466D-B17A-D23C0A58868B}"/>
              </a:ext>
            </a:extLst>
          </p:cNvPr>
          <p:cNvSpPr/>
          <p:nvPr/>
        </p:nvSpPr>
        <p:spPr>
          <a:xfrm>
            <a:off x="228600" y="50292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</a:t>
            </a:r>
          </a:p>
          <a:p>
            <a:pPr algn="ctr"/>
            <a:r>
              <a:rPr lang="en-US" dirty="0"/>
              <a:t>vein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3B5409-CE14-4A2E-98B2-08F5F8F7A651}"/>
              </a:ext>
            </a:extLst>
          </p:cNvPr>
          <p:cNvSpPr/>
          <p:nvPr/>
        </p:nvSpPr>
        <p:spPr>
          <a:xfrm>
            <a:off x="3200400" y="505968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branched</a:t>
            </a:r>
          </a:p>
          <a:p>
            <a:pPr algn="ctr"/>
            <a:r>
              <a:rPr lang="en-US" dirty="0"/>
              <a:t>vein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39AB00-FE35-4124-A3E5-0BA1EF9A3807}"/>
              </a:ext>
            </a:extLst>
          </p:cNvPr>
          <p:cNvSpPr/>
          <p:nvPr/>
        </p:nvSpPr>
        <p:spPr>
          <a:xfrm>
            <a:off x="5943600" y="533400"/>
            <a:ext cx="2590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Vein=tubes: carry water to the leaves.</a:t>
            </a:r>
          </a:p>
        </p:txBody>
      </p:sp>
    </p:spTree>
    <p:extLst>
      <p:ext uri="{BB962C8B-B14F-4D97-AF65-F5344CB8AC3E}">
        <p14:creationId xmlns:p14="http://schemas.microsoft.com/office/powerpoint/2010/main" val="2974370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6E0D2-748A-45D9-ADB3-2301AC424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CF745-D178-4F23-B467-EEA790E76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ED6029-0E88-466D-B17A-D23C0A58868B}"/>
              </a:ext>
            </a:extLst>
          </p:cNvPr>
          <p:cNvSpPr/>
          <p:nvPr/>
        </p:nvSpPr>
        <p:spPr>
          <a:xfrm>
            <a:off x="228600" y="50292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</a:t>
            </a:r>
          </a:p>
          <a:p>
            <a:pPr algn="ctr"/>
            <a:r>
              <a:rPr lang="en-US" dirty="0"/>
              <a:t>vein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3B5409-CE14-4A2E-98B2-08F5F8F7A651}"/>
              </a:ext>
            </a:extLst>
          </p:cNvPr>
          <p:cNvSpPr/>
          <p:nvPr/>
        </p:nvSpPr>
        <p:spPr>
          <a:xfrm>
            <a:off x="3200400" y="505968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branched</a:t>
            </a:r>
          </a:p>
          <a:p>
            <a:pPr algn="ctr"/>
            <a:r>
              <a:rPr lang="en-US" dirty="0"/>
              <a:t>vein</a:t>
            </a:r>
          </a:p>
        </p:txBody>
      </p:sp>
    </p:spTree>
    <p:extLst>
      <p:ext uri="{BB962C8B-B14F-4D97-AF65-F5344CB8AC3E}">
        <p14:creationId xmlns:p14="http://schemas.microsoft.com/office/powerpoint/2010/main" val="3252369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8C5CA6-545E-46E5-8B58-2D2233475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6" y="1143000"/>
            <a:ext cx="3922614" cy="52456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6B5E42-69DD-442E-97C6-9C0DA868FF23}"/>
              </a:ext>
            </a:extLst>
          </p:cNvPr>
          <p:cNvSpPr/>
          <p:nvPr/>
        </p:nvSpPr>
        <p:spPr>
          <a:xfrm>
            <a:off x="4636479" y="1295400"/>
            <a:ext cx="3581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Monocot leaf of plant has parallel veins</a:t>
            </a:r>
          </a:p>
        </p:txBody>
      </p:sp>
    </p:spTree>
    <p:extLst>
      <p:ext uri="{BB962C8B-B14F-4D97-AF65-F5344CB8AC3E}">
        <p14:creationId xmlns:p14="http://schemas.microsoft.com/office/powerpoint/2010/main" val="422115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91600" cy="9144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                                       Prelearning quiz.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Plants that have flowers, they are called ________.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flowering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non-flowering         c. without flowers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The part of  the plant that will be changed into fruit is called__.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 a. root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flower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       c. stem   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All  plants have the same size 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a. yes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no                           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I don't know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The part of the  plant that has seed/s, is called ________ 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fruit               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root                      c. stem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Inside the fruit, you can see the ________ 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seeds               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roots       c. stems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98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2E08E-759F-4E41-98CC-F6E2A1466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3581400" cy="457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A8E1CEC-2708-45BD-B93B-F76729310BE9}"/>
              </a:ext>
            </a:extLst>
          </p:cNvPr>
          <p:cNvSpPr/>
          <p:nvPr/>
        </p:nvSpPr>
        <p:spPr>
          <a:xfrm>
            <a:off x="4636479" y="1295400"/>
            <a:ext cx="3581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dicots leaf of plant has branched/ net  veins</a:t>
            </a:r>
          </a:p>
        </p:txBody>
      </p:sp>
    </p:spTree>
    <p:extLst>
      <p:ext uri="{BB962C8B-B14F-4D97-AF65-F5344CB8AC3E}">
        <p14:creationId xmlns:p14="http://schemas.microsoft.com/office/powerpoint/2010/main" val="75510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5B80C-BFCB-47E6-8D77-1396C3A84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219325" cy="2057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5E3AAF-6BEA-4A2D-9C97-ED7606EA3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67" y="2327031"/>
            <a:ext cx="2219325" cy="2057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C5F215-3850-4FAF-BE7B-33D09BBBC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12" y="2342271"/>
            <a:ext cx="2219325" cy="2057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A537F0-4BBB-4D45-8846-DBAAAA4DC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63" y="25205"/>
            <a:ext cx="2219325" cy="2057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B4A5EF3-5758-4302-B6A8-5EAD9DD56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12" y="0"/>
            <a:ext cx="2219325" cy="2057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4C9B86-8C3E-4CEC-8C81-E4499D259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45" y="2327031"/>
            <a:ext cx="2219325" cy="2057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EF8C6DF-9675-43D8-AE5D-966546E96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67" y="4800600"/>
            <a:ext cx="2219325" cy="2057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36E80F-54D0-495E-8E54-BFCECBC73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5" y="4684542"/>
            <a:ext cx="2219325" cy="2057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F172E77-BAAE-4935-82A9-5CEA72426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" y="2327031"/>
            <a:ext cx="2219325" cy="2057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CF33D99-3A5E-49B6-ADEF-6B446E70A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23" y="4800600"/>
            <a:ext cx="2219325" cy="20574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4E98FE1-2903-4699-8D45-9E3CE09B0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3" y="4805289"/>
            <a:ext cx="2219325" cy="2057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2ED51CE-E855-4BFE-8C4F-2CAAA33D3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01" y="279595"/>
            <a:ext cx="1690310" cy="17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71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2C8D17-29D9-4292-9467-59C516A1E198}"/>
              </a:ext>
            </a:extLst>
          </p:cNvPr>
          <p:cNvSpPr/>
          <p:nvPr/>
        </p:nvSpPr>
        <p:spPr>
          <a:xfrm>
            <a:off x="3657600" y="3200400"/>
            <a:ext cx="14478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Seed leaf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5081D-B1E2-46C7-944E-A8107B6AD980}"/>
              </a:ext>
            </a:extLst>
          </p:cNvPr>
          <p:cNvSpPr/>
          <p:nvPr/>
        </p:nvSpPr>
        <p:spPr>
          <a:xfrm>
            <a:off x="1219200" y="4572000"/>
            <a:ext cx="2514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Petals in multiples of three.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D38BEA-8207-4911-886D-173185942633}"/>
              </a:ext>
            </a:extLst>
          </p:cNvPr>
          <p:cNvSpPr/>
          <p:nvPr/>
        </p:nvSpPr>
        <p:spPr>
          <a:xfrm>
            <a:off x="5715000" y="4572000"/>
            <a:ext cx="2209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Petals in multiples of four or five. 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19187-E34E-4985-A0AC-B177893BF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3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2400" b="1" dirty="0">
                <a:solidFill>
                  <a:schemeClr val="tx1"/>
                </a:solidFill>
              </a:rPr>
              <a:t>Classify the following flowers into monocot plant or dicots plant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26152-2285-43C6-99E6-B2CC52C4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28674"/>
            <a:ext cx="83820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76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2400" b="1" dirty="0">
                <a:solidFill>
                  <a:schemeClr val="tx1"/>
                </a:solidFill>
              </a:rPr>
              <a:t>Classify the following flowers into monocot plant or dicots plant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82A01-9606-42AA-9AC5-9CA07E178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610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8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305800" cy="20574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Sticky-notes strategy.</a:t>
            </a:r>
            <a:br>
              <a:rPr lang="en-US" sz="2800" dirty="0"/>
            </a:br>
            <a:r>
              <a:rPr lang="en-US" sz="2800" dirty="0"/>
              <a:t>Answer the following questions using your book</a:t>
            </a:r>
            <a:r>
              <a:rPr lang="en-US" sz="2000" dirty="0"/>
              <a:t>.(pg.23)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51054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Q1: Name the parts of the plant?.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Q2: What is the function of the  flower ?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Q3: What is the meaning of the reproductive part?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Q4: Complete the following sentences:</a:t>
            </a:r>
          </a:p>
          <a:p>
            <a:pPr marL="457200" indent="-457200" algn="l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The flower will develop  into _________ , ____________ .</a:t>
            </a:r>
          </a:p>
          <a:p>
            <a:pPr marL="457200" indent="-457200" algn="l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________ is a part of a plant that surrounds the seed, and we can eat it.</a:t>
            </a:r>
          </a:p>
          <a:p>
            <a:pPr marL="457200" indent="-457200" algn="l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3. ------------ is a part inside a fruit that can grow to make a new plant.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3058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Q1: Name the parts of the plant?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5105400"/>
          </a:xfrm>
        </p:spPr>
        <p:txBody>
          <a:bodyPr>
            <a:normAutofit/>
          </a:bodyPr>
          <a:lstStyle/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5105400" cy="6019799"/>
          </a:xfrm>
          <a:prstGeom prst="rect">
            <a:avLst/>
          </a:prstGeom>
        </p:spPr>
      </p:pic>
      <p:pic>
        <p:nvPicPr>
          <p:cNvPr id="5" name="Picture 4" descr="r_partflwposterlg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43434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8305800" cy="53340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200" dirty="0"/>
            </a:br>
            <a:r>
              <a:rPr lang="en-US" sz="2200" b="1" dirty="0">
                <a:solidFill>
                  <a:srgbClr val="FF0000"/>
                </a:solidFill>
              </a:rPr>
              <a:t>Q2: What is the function of  flower ?</a:t>
            </a: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200" b="1" dirty="0"/>
              <a:t>The flower will be changed or developed into fruit and seed.</a:t>
            </a:r>
            <a:br>
              <a:rPr lang="en-US" sz="2200" b="1" dirty="0"/>
            </a:b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life_cycle_angiosperm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Q3: What is the meaning of reproductive part?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part which can make the seed/s.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Q4: Complete the following sentences:</a:t>
            </a:r>
          </a:p>
          <a:p>
            <a:pPr marL="457200" indent="-457200" algn="l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The flower will develop  into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fruit____ , __seed__________ 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_</a:t>
            </a:r>
            <a:r>
              <a:rPr lang="en-US" sz="2400" dirty="0">
                <a:solidFill>
                  <a:srgbClr val="C00000"/>
                </a:solidFill>
              </a:rPr>
              <a:t>Fruit</a:t>
            </a:r>
            <a:r>
              <a:rPr lang="en-US" sz="2400" dirty="0">
                <a:solidFill>
                  <a:schemeClr val="tx1"/>
                </a:solidFill>
              </a:rPr>
              <a:t>_______ is a part of a plant that surrounds the seed and we can eat it.</a:t>
            </a:r>
          </a:p>
          <a:p>
            <a:pPr marL="457200" indent="-457200" algn="l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3. -</a:t>
            </a:r>
            <a:r>
              <a:rPr lang="en-US" sz="2400" dirty="0">
                <a:solidFill>
                  <a:srgbClr val="C00000"/>
                </a:solidFill>
              </a:rPr>
              <a:t>seed-</a:t>
            </a:r>
            <a:r>
              <a:rPr lang="en-US" sz="2400" dirty="0">
                <a:solidFill>
                  <a:schemeClr val="tx1"/>
                </a:solidFill>
              </a:rPr>
              <a:t>---------- is a part inside a fruit that can grow to make a new plant.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4" name="Picture 3" descr="Apple-Se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657600"/>
            <a:ext cx="7162800" cy="23326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Task2: Using a sticky note to draw the parts of a seed. (2min)</a:t>
            </a:r>
          </a:p>
          <a:p>
            <a:pPr marL="457200" indent="-457200" algn="l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seed-no-lab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2484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Task2:</a:t>
            </a:r>
          </a:p>
          <a:p>
            <a:pPr marL="457200" indent="-457200" algn="l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images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8686800" cy="58674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400800" y="5029200"/>
            <a:ext cx="2362200" cy="838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Developing plant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44958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5822</TotalTime>
  <Words>994</Words>
  <Application>Microsoft Office PowerPoint</Application>
  <PresentationFormat>On-screen Show (4:3)</PresentationFormat>
  <Paragraphs>180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Unit 1:Life Science Chapter1: Comparing living things </vt:lpstr>
      <vt:lpstr>                                       Prelearning quiz.</vt:lpstr>
      <vt:lpstr>                                       Prelearning quiz.</vt:lpstr>
      <vt:lpstr>Sticky-notes strategy. Answer the following questions using your book.(pg.23)</vt:lpstr>
      <vt:lpstr>Q1: Name the parts of the plant? </vt:lpstr>
      <vt:lpstr> Q2: What is the function of  flower ? The flower will be changed or developed into fruit and seed.  </vt:lpstr>
      <vt:lpstr>Q3: What is the meaning of reproductive part?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2.5: What are some sources of heat? (Pg.26+27)</dc:title>
  <dc:creator>gtr5</dc:creator>
  <cp:lastModifiedBy>GTR6</cp:lastModifiedBy>
  <cp:revision>76</cp:revision>
  <cp:lastPrinted>2025-10-01T09:35:18Z</cp:lastPrinted>
  <dcterms:created xsi:type="dcterms:W3CDTF">2016-11-08T08:27:35Z</dcterms:created>
  <dcterms:modified xsi:type="dcterms:W3CDTF">2025-10-25T10:29:57Z</dcterms:modified>
</cp:coreProperties>
</file>