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7"/>
  </p:notesMasterIdLst>
  <p:sldIdLst>
    <p:sldId id="256" r:id="rId2"/>
    <p:sldId id="302" r:id="rId3"/>
    <p:sldId id="304" r:id="rId4"/>
    <p:sldId id="306" r:id="rId5"/>
    <p:sldId id="305" r:id="rId6"/>
    <p:sldId id="307" r:id="rId7"/>
    <p:sldId id="308" r:id="rId8"/>
    <p:sldId id="330" r:id="rId9"/>
    <p:sldId id="309" r:id="rId10"/>
    <p:sldId id="311" r:id="rId11"/>
    <p:sldId id="310" r:id="rId12"/>
    <p:sldId id="312" r:id="rId13"/>
    <p:sldId id="313" r:id="rId14"/>
    <p:sldId id="314" r:id="rId15"/>
    <p:sldId id="317" r:id="rId16"/>
    <p:sldId id="321" r:id="rId17"/>
    <p:sldId id="320" r:id="rId18"/>
    <p:sldId id="322" r:id="rId19"/>
    <p:sldId id="333" r:id="rId20"/>
    <p:sldId id="324" r:id="rId21"/>
    <p:sldId id="325" r:id="rId22"/>
    <p:sldId id="331" r:id="rId23"/>
    <p:sldId id="329" r:id="rId24"/>
    <p:sldId id="334" r:id="rId25"/>
    <p:sldId id="323" r:id="rId26"/>
  </p:sldIdLst>
  <p:sldSz cx="9144000" cy="5143500" type="screen16x9"/>
  <p:notesSz cx="6858000" cy="9144000"/>
  <p:embeddedFontLs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Preahvihear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F2F40E-1609-42E5-BF0D-824974EB79C6}">
  <a:tblStyle styleId="{F5F2F40E-1609-42E5-BF0D-824974EB79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8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39725" y="1128425"/>
            <a:ext cx="6264600" cy="2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32475" y="3584588"/>
            <a:ext cx="4079100" cy="4305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1750" y="-660501"/>
            <a:ext cx="9250226" cy="5885576"/>
            <a:chOff x="-71750" y="-660501"/>
            <a:chExt cx="9250226" cy="5885576"/>
          </a:xfrm>
        </p:grpSpPr>
        <p:sp>
          <p:nvSpPr>
            <p:cNvPr id="12" name="Google Shape;12;p2"/>
            <p:cNvSpPr/>
            <p:nvPr/>
          </p:nvSpPr>
          <p:spPr>
            <a:xfrm>
              <a:off x="1143100" y="4884275"/>
              <a:ext cx="1403400" cy="3408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-71750" y="-660501"/>
              <a:ext cx="9250226" cy="5871302"/>
              <a:chOff x="-71750" y="-660501"/>
              <a:chExt cx="9250226" cy="5871302"/>
            </a:xfrm>
          </p:grpSpPr>
          <p:grpSp>
            <p:nvGrpSpPr>
              <p:cNvPr id="14" name="Google Shape;14;p2"/>
              <p:cNvGrpSpPr/>
              <p:nvPr/>
            </p:nvGrpSpPr>
            <p:grpSpPr>
              <a:xfrm>
                <a:off x="242152" y="-58450"/>
                <a:ext cx="1743761" cy="1015025"/>
                <a:chOff x="218777" y="0"/>
                <a:chExt cx="1743761" cy="1015025"/>
              </a:xfrm>
            </p:grpSpPr>
            <p:sp>
              <p:nvSpPr>
                <p:cNvPr id="15" name="Google Shape;15;p2"/>
                <p:cNvSpPr/>
                <p:nvPr/>
              </p:nvSpPr>
              <p:spPr>
                <a:xfrm>
                  <a:off x="579427" y="0"/>
                  <a:ext cx="1173041" cy="64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" h="89" extrusionOk="0">
                      <a:moveTo>
                        <a:pt x="151" y="46"/>
                      </a:moveTo>
                      <a:cubicBezTo>
                        <a:pt x="133" y="75"/>
                        <a:pt x="96" y="89"/>
                        <a:pt x="62" y="83"/>
                      </a:cubicBezTo>
                      <a:cubicBezTo>
                        <a:pt x="48" y="81"/>
                        <a:pt x="35" y="75"/>
                        <a:pt x="26" y="65"/>
                      </a:cubicBezTo>
                      <a:cubicBezTo>
                        <a:pt x="6" y="45"/>
                        <a:pt x="0" y="21"/>
                        <a:pt x="5" y="0"/>
                      </a:cubicBezTo>
                      <a:cubicBezTo>
                        <a:pt x="160" y="0"/>
                        <a:pt x="160" y="0"/>
                        <a:pt x="160" y="0"/>
                      </a:cubicBezTo>
                      <a:cubicBezTo>
                        <a:pt x="162" y="16"/>
                        <a:pt x="159" y="32"/>
                        <a:pt x="151" y="4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218777" y="102247"/>
                  <a:ext cx="1098681" cy="912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26" extrusionOk="0">
                      <a:moveTo>
                        <a:pt x="23" y="0"/>
                      </a:moveTo>
                      <a:cubicBezTo>
                        <a:pt x="8" y="7"/>
                        <a:pt x="0" y="23"/>
                        <a:pt x="1" y="38"/>
                      </a:cubicBezTo>
                      <a:cubicBezTo>
                        <a:pt x="3" y="54"/>
                        <a:pt x="15" y="67"/>
                        <a:pt x="30" y="71"/>
                      </a:cubicBezTo>
                      <a:cubicBezTo>
                        <a:pt x="39" y="73"/>
                        <a:pt x="48" y="73"/>
                        <a:pt x="56" y="69"/>
                      </a:cubicBezTo>
                      <a:cubicBezTo>
                        <a:pt x="54" y="68"/>
                        <a:pt x="53" y="67"/>
                        <a:pt x="52" y="67"/>
                      </a:cubicBezTo>
                      <a:cubicBezTo>
                        <a:pt x="51" y="86"/>
                        <a:pt x="61" y="106"/>
                        <a:pt x="78" y="116"/>
                      </a:cubicBezTo>
                      <a:cubicBezTo>
                        <a:pt x="95" y="126"/>
                        <a:pt x="116" y="124"/>
                        <a:pt x="132" y="112"/>
                      </a:cubicBezTo>
                      <a:cubicBezTo>
                        <a:pt x="141" y="106"/>
                        <a:pt x="148" y="97"/>
                        <a:pt x="151" y="87"/>
                      </a:cubicBezTo>
                      <a:cubicBezTo>
                        <a:pt x="152" y="83"/>
                        <a:pt x="147" y="83"/>
                        <a:pt x="146" y="85"/>
                      </a:cubicBezTo>
                      <a:cubicBezTo>
                        <a:pt x="140" y="101"/>
                        <a:pt x="126" y="113"/>
                        <a:pt x="108" y="116"/>
                      </a:cubicBezTo>
                      <a:cubicBezTo>
                        <a:pt x="91" y="119"/>
                        <a:pt x="73" y="110"/>
                        <a:pt x="64" y="95"/>
                      </a:cubicBezTo>
                      <a:cubicBezTo>
                        <a:pt x="59" y="87"/>
                        <a:pt x="56" y="77"/>
                        <a:pt x="57" y="67"/>
                      </a:cubicBezTo>
                      <a:cubicBezTo>
                        <a:pt x="57" y="65"/>
                        <a:pt x="55" y="64"/>
                        <a:pt x="53" y="65"/>
                      </a:cubicBezTo>
                      <a:cubicBezTo>
                        <a:pt x="41" y="70"/>
                        <a:pt x="25" y="66"/>
                        <a:pt x="16" y="57"/>
                      </a:cubicBezTo>
                      <a:cubicBezTo>
                        <a:pt x="6" y="48"/>
                        <a:pt x="4" y="33"/>
                        <a:pt x="9" y="20"/>
                      </a:cubicBezTo>
                      <a:cubicBezTo>
                        <a:pt x="12" y="13"/>
                        <a:pt x="17" y="7"/>
                        <a:pt x="24" y="3"/>
                      </a:cubicBezTo>
                      <a:cubicBezTo>
                        <a:pt x="25" y="2"/>
                        <a:pt x="24" y="0"/>
                        <a:pt x="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441859" y="195197"/>
                  <a:ext cx="182184" cy="239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3" extrusionOk="0">
                      <a:moveTo>
                        <a:pt x="4" y="0"/>
                      </a:move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0" y="7"/>
                        <a:pt x="0" y="9"/>
                        <a:pt x="0" y="11"/>
                      </a:cubicBezTo>
                      <a:cubicBezTo>
                        <a:pt x="0" y="15"/>
                        <a:pt x="1" y="19"/>
                        <a:pt x="3" y="22"/>
                      </a:cubicBezTo>
                      <a:cubicBezTo>
                        <a:pt x="7" y="29"/>
                        <a:pt x="15" y="33"/>
                        <a:pt x="23" y="32"/>
                      </a:cubicBezTo>
                      <a:cubicBezTo>
                        <a:pt x="24" y="32"/>
                        <a:pt x="25" y="32"/>
                        <a:pt x="25" y="30"/>
                      </a:cubicBezTo>
                      <a:cubicBezTo>
                        <a:pt x="25" y="30"/>
                        <a:pt x="24" y="28"/>
                        <a:pt x="23" y="28"/>
                      </a:cubicBezTo>
                      <a:cubicBezTo>
                        <a:pt x="18" y="27"/>
                        <a:pt x="12" y="24"/>
                        <a:pt x="8" y="20"/>
                      </a:cubicBezTo>
                      <a:cubicBezTo>
                        <a:pt x="6" y="17"/>
                        <a:pt x="5" y="14"/>
                        <a:pt x="5" y="11"/>
                      </a:cubicBezTo>
                      <a:cubicBezTo>
                        <a:pt x="5" y="9"/>
                        <a:pt x="5" y="7"/>
                        <a:pt x="5" y="6"/>
                      </a:cubicBezTo>
                      <a:cubicBezTo>
                        <a:pt x="5" y="5"/>
                        <a:pt x="5" y="4"/>
                        <a:pt x="5" y="3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819241" y="617194"/>
                  <a:ext cx="317893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25" extrusionOk="0">
                      <a:moveTo>
                        <a:pt x="0" y="2"/>
                      </a:moveTo>
                      <a:cubicBezTo>
                        <a:pt x="1" y="11"/>
                        <a:pt x="7" y="18"/>
                        <a:pt x="16" y="22"/>
                      </a:cubicBezTo>
                      <a:cubicBezTo>
                        <a:pt x="24" y="25"/>
                        <a:pt x="36" y="24"/>
                        <a:pt x="42" y="16"/>
                      </a:cubicBezTo>
                      <a:cubicBezTo>
                        <a:pt x="44" y="15"/>
                        <a:pt x="42" y="12"/>
                        <a:pt x="40" y="13"/>
                      </a:cubicBezTo>
                      <a:cubicBezTo>
                        <a:pt x="33" y="17"/>
                        <a:pt x="25" y="19"/>
                        <a:pt x="18" y="16"/>
                      </a:cubicBezTo>
                      <a:cubicBezTo>
                        <a:pt x="11" y="14"/>
                        <a:pt x="5" y="8"/>
                        <a:pt x="3" y="1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1469898" y="267699"/>
                  <a:ext cx="492641" cy="509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70" extrusionOk="0">
                      <a:moveTo>
                        <a:pt x="1" y="56"/>
                      </a:moveTo>
                      <a:cubicBezTo>
                        <a:pt x="11" y="68"/>
                        <a:pt x="30" y="70"/>
                        <a:pt x="44" y="63"/>
                      </a:cubicBezTo>
                      <a:cubicBezTo>
                        <a:pt x="58" y="57"/>
                        <a:pt x="68" y="42"/>
                        <a:pt x="67" y="26"/>
                      </a:cubicBezTo>
                      <a:cubicBezTo>
                        <a:pt x="67" y="22"/>
                        <a:pt x="67" y="17"/>
                        <a:pt x="65" y="13"/>
                      </a:cubicBezTo>
                      <a:cubicBezTo>
                        <a:pt x="63" y="9"/>
                        <a:pt x="61" y="4"/>
                        <a:pt x="58" y="1"/>
                      </a:cubicBezTo>
                      <a:cubicBezTo>
                        <a:pt x="56" y="0"/>
                        <a:pt x="54" y="1"/>
                        <a:pt x="55" y="4"/>
                      </a:cubicBezTo>
                      <a:cubicBezTo>
                        <a:pt x="56" y="7"/>
                        <a:pt x="58" y="9"/>
                        <a:pt x="60" y="13"/>
                      </a:cubicBezTo>
                      <a:cubicBezTo>
                        <a:pt x="61" y="16"/>
                        <a:pt x="62" y="20"/>
                        <a:pt x="62" y="23"/>
                      </a:cubicBezTo>
                      <a:cubicBezTo>
                        <a:pt x="63" y="30"/>
                        <a:pt x="62" y="37"/>
                        <a:pt x="58" y="43"/>
                      </a:cubicBezTo>
                      <a:cubicBezTo>
                        <a:pt x="52" y="56"/>
                        <a:pt x="38" y="63"/>
                        <a:pt x="24" y="62"/>
                      </a:cubicBezTo>
                      <a:cubicBezTo>
                        <a:pt x="16" y="62"/>
                        <a:pt x="9" y="59"/>
                        <a:pt x="2" y="54"/>
                      </a:cubicBezTo>
                      <a:cubicBezTo>
                        <a:pt x="1" y="53"/>
                        <a:pt x="0" y="55"/>
                        <a:pt x="1" y="5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579579" y="384817"/>
                  <a:ext cx="223082" cy="202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8" extrusionOk="0">
                      <a:moveTo>
                        <a:pt x="1" y="26"/>
                      </a:moveTo>
                      <a:cubicBezTo>
                        <a:pt x="4" y="27"/>
                        <a:pt x="5" y="27"/>
                        <a:pt x="8" y="27"/>
                      </a:cubicBezTo>
                      <a:cubicBezTo>
                        <a:pt x="10" y="28"/>
                        <a:pt x="12" y="27"/>
                        <a:pt x="14" y="27"/>
                      </a:cubicBezTo>
                      <a:cubicBezTo>
                        <a:pt x="18" y="27"/>
                        <a:pt x="22" y="25"/>
                        <a:pt x="25" y="22"/>
                      </a:cubicBezTo>
                      <a:cubicBezTo>
                        <a:pt x="28" y="19"/>
                        <a:pt x="30" y="16"/>
                        <a:pt x="30" y="12"/>
                      </a:cubicBezTo>
                      <a:cubicBezTo>
                        <a:pt x="31" y="9"/>
                        <a:pt x="31" y="4"/>
                        <a:pt x="28" y="1"/>
                      </a:cubicBezTo>
                      <a:cubicBezTo>
                        <a:pt x="27" y="0"/>
                        <a:pt x="25" y="1"/>
                        <a:pt x="25" y="2"/>
                      </a:cubicBezTo>
                      <a:cubicBezTo>
                        <a:pt x="25" y="4"/>
                        <a:pt x="25" y="5"/>
                        <a:pt x="26" y="7"/>
                      </a:cubicBezTo>
                      <a:cubicBezTo>
                        <a:pt x="26" y="8"/>
                        <a:pt x="26" y="10"/>
                        <a:pt x="25" y="11"/>
                      </a:cubicBezTo>
                      <a:cubicBezTo>
                        <a:pt x="25" y="14"/>
                        <a:pt x="23" y="16"/>
                        <a:pt x="21" y="18"/>
                      </a:cubicBezTo>
                      <a:cubicBezTo>
                        <a:pt x="16" y="23"/>
                        <a:pt x="9" y="23"/>
                        <a:pt x="2" y="23"/>
                      </a:cubicBezTo>
                      <a:cubicBezTo>
                        <a:pt x="1" y="23"/>
                        <a:pt x="0" y="25"/>
                        <a:pt x="1" y="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769047" y="159876"/>
                  <a:ext cx="563283" cy="312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43" extrusionOk="0">
                      <a:moveTo>
                        <a:pt x="74" y="28"/>
                      </a:moveTo>
                      <a:cubicBezTo>
                        <a:pt x="78" y="23"/>
                        <a:pt x="78" y="13"/>
                        <a:pt x="70" y="12"/>
                      </a:cubicBezTo>
                      <a:cubicBezTo>
                        <a:pt x="68" y="11"/>
                        <a:pt x="65" y="12"/>
                        <a:pt x="62" y="12"/>
                      </a:cubicBezTo>
                      <a:cubicBezTo>
                        <a:pt x="51" y="14"/>
                        <a:pt x="40" y="11"/>
                        <a:pt x="30" y="6"/>
                      </a:cubicBezTo>
                      <a:cubicBezTo>
                        <a:pt x="25" y="4"/>
                        <a:pt x="20" y="1"/>
                        <a:pt x="15" y="1"/>
                      </a:cubicBezTo>
                      <a:cubicBezTo>
                        <a:pt x="10" y="0"/>
                        <a:pt x="4" y="2"/>
                        <a:pt x="2" y="7"/>
                      </a:cubicBezTo>
                      <a:cubicBezTo>
                        <a:pt x="0" y="10"/>
                        <a:pt x="1" y="14"/>
                        <a:pt x="2" y="18"/>
                      </a:cubicBezTo>
                      <a:cubicBezTo>
                        <a:pt x="4" y="21"/>
                        <a:pt x="7" y="24"/>
                        <a:pt x="10" y="26"/>
                      </a:cubicBezTo>
                      <a:cubicBezTo>
                        <a:pt x="25" y="38"/>
                        <a:pt x="46" y="43"/>
                        <a:pt x="64" y="36"/>
                      </a:cubicBezTo>
                      <a:cubicBezTo>
                        <a:pt x="68" y="34"/>
                        <a:pt x="72" y="32"/>
                        <a:pt x="74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" name="Google Shape;22;p2"/>
              <p:cNvGrpSpPr/>
              <p:nvPr/>
            </p:nvGrpSpPr>
            <p:grpSpPr>
              <a:xfrm>
                <a:off x="-71750" y="3569325"/>
                <a:ext cx="1595438" cy="1641476"/>
                <a:chOff x="-71750" y="3569325"/>
                <a:chExt cx="1595438" cy="1641476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558488" y="3569325"/>
                  <a:ext cx="333375" cy="296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48" extrusionOk="0">
                      <a:moveTo>
                        <a:pt x="44" y="12"/>
                      </a:moveTo>
                      <a:cubicBezTo>
                        <a:pt x="42" y="8"/>
                        <a:pt x="39" y="6"/>
                        <a:pt x="36" y="4"/>
                      </a:cubicBezTo>
                      <a:cubicBezTo>
                        <a:pt x="27" y="0"/>
                        <a:pt x="16" y="1"/>
                        <a:pt x="9" y="7"/>
                      </a:cubicBezTo>
                      <a:cubicBezTo>
                        <a:pt x="1" y="14"/>
                        <a:pt x="0" y="26"/>
                        <a:pt x="6" y="33"/>
                      </a:cubicBezTo>
                      <a:cubicBezTo>
                        <a:pt x="9" y="36"/>
                        <a:pt x="13" y="38"/>
                        <a:pt x="16" y="40"/>
                      </a:cubicBezTo>
                      <a:cubicBezTo>
                        <a:pt x="34" y="48"/>
                        <a:pt x="54" y="31"/>
                        <a:pt x="44" y="1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71750" y="3885238"/>
                  <a:ext cx="1595438" cy="1325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14" extrusionOk="0">
                      <a:moveTo>
                        <a:pt x="245" y="214"/>
                      </a:moveTo>
                      <a:cubicBezTo>
                        <a:pt x="0" y="214"/>
                        <a:pt x="0" y="214"/>
                        <a:pt x="0" y="21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51" y="0"/>
                        <a:pt x="115" y="1"/>
                        <a:pt x="167" y="26"/>
                      </a:cubicBezTo>
                      <a:cubicBezTo>
                        <a:pt x="193" y="39"/>
                        <a:pt x="218" y="58"/>
                        <a:pt x="232" y="84"/>
                      </a:cubicBezTo>
                      <a:cubicBezTo>
                        <a:pt x="257" y="131"/>
                        <a:pt x="258" y="176"/>
                        <a:pt x="245" y="21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35237" y="3990013"/>
                  <a:ext cx="1403350" cy="116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88" extrusionOk="0">
                      <a:moveTo>
                        <a:pt x="220" y="150"/>
                      </a:moveTo>
                      <a:cubicBezTo>
                        <a:pt x="219" y="148"/>
                        <a:pt x="218" y="146"/>
                        <a:pt x="216" y="145"/>
                      </a:cubicBezTo>
                      <a:cubicBezTo>
                        <a:pt x="217" y="143"/>
                        <a:pt x="218" y="141"/>
                        <a:pt x="219" y="139"/>
                      </a:cubicBezTo>
                      <a:cubicBezTo>
                        <a:pt x="223" y="127"/>
                        <a:pt x="219" y="113"/>
                        <a:pt x="209" y="104"/>
                      </a:cubicBezTo>
                      <a:cubicBezTo>
                        <a:pt x="210" y="103"/>
                        <a:pt x="210" y="101"/>
                        <a:pt x="210" y="100"/>
                      </a:cubicBezTo>
                      <a:cubicBezTo>
                        <a:pt x="211" y="85"/>
                        <a:pt x="199" y="73"/>
                        <a:pt x="187" y="67"/>
                      </a:cubicBezTo>
                      <a:cubicBezTo>
                        <a:pt x="183" y="66"/>
                        <a:pt x="178" y="65"/>
                        <a:pt x="173" y="65"/>
                      </a:cubicBezTo>
                      <a:cubicBezTo>
                        <a:pt x="173" y="57"/>
                        <a:pt x="169" y="49"/>
                        <a:pt x="162" y="44"/>
                      </a:cubicBezTo>
                      <a:cubicBezTo>
                        <a:pt x="155" y="38"/>
                        <a:pt x="145" y="37"/>
                        <a:pt x="135" y="39"/>
                      </a:cubicBezTo>
                      <a:cubicBezTo>
                        <a:pt x="134" y="34"/>
                        <a:pt x="131" y="29"/>
                        <a:pt x="127" y="26"/>
                      </a:cubicBezTo>
                      <a:cubicBezTo>
                        <a:pt x="119" y="16"/>
                        <a:pt x="105" y="14"/>
                        <a:pt x="93" y="18"/>
                      </a:cubicBezTo>
                      <a:cubicBezTo>
                        <a:pt x="93" y="18"/>
                        <a:pt x="93" y="18"/>
                        <a:pt x="93" y="18"/>
                      </a:cubicBezTo>
                      <a:cubicBezTo>
                        <a:pt x="87" y="6"/>
                        <a:pt x="74" y="0"/>
                        <a:pt x="61" y="2"/>
                      </a:cubicBezTo>
                      <a:cubicBezTo>
                        <a:pt x="55" y="3"/>
                        <a:pt x="50" y="5"/>
                        <a:pt x="46" y="9"/>
                      </a:cubicBezTo>
                      <a:cubicBezTo>
                        <a:pt x="37" y="3"/>
                        <a:pt x="25" y="4"/>
                        <a:pt x="16" y="10"/>
                      </a:cubicBezTo>
                      <a:cubicBezTo>
                        <a:pt x="10" y="14"/>
                        <a:pt x="5" y="20"/>
                        <a:pt x="1" y="26"/>
                      </a:cubicBezTo>
                      <a:cubicBezTo>
                        <a:pt x="0" y="28"/>
                        <a:pt x="3" y="30"/>
                        <a:pt x="5" y="28"/>
                      </a:cubicBezTo>
                      <a:cubicBezTo>
                        <a:pt x="11" y="19"/>
                        <a:pt x="20" y="10"/>
                        <a:pt x="32" y="10"/>
                      </a:cubicBezTo>
                      <a:cubicBezTo>
                        <a:pt x="35" y="10"/>
                        <a:pt x="39" y="11"/>
                        <a:pt x="42" y="13"/>
                      </a:cubicBezTo>
                      <a:cubicBezTo>
                        <a:pt x="38" y="17"/>
                        <a:pt x="35" y="22"/>
                        <a:pt x="35" y="27"/>
                      </a:cubicBezTo>
                      <a:cubicBezTo>
                        <a:pt x="35" y="33"/>
                        <a:pt x="42" y="38"/>
                        <a:pt x="48" y="34"/>
                      </a:cubicBezTo>
                      <a:cubicBezTo>
                        <a:pt x="54" y="31"/>
                        <a:pt x="55" y="23"/>
                        <a:pt x="52" y="17"/>
                      </a:cubicBezTo>
                      <a:cubicBezTo>
                        <a:pt x="51" y="15"/>
                        <a:pt x="50" y="14"/>
                        <a:pt x="49" y="12"/>
                      </a:cubicBezTo>
                      <a:cubicBezTo>
                        <a:pt x="50" y="12"/>
                        <a:pt x="50" y="12"/>
                        <a:pt x="50" y="12"/>
                      </a:cubicBezTo>
                      <a:cubicBezTo>
                        <a:pt x="58" y="6"/>
                        <a:pt x="68" y="5"/>
                        <a:pt x="76" y="9"/>
                      </a:cubicBezTo>
                      <a:cubicBezTo>
                        <a:pt x="81" y="12"/>
                        <a:pt x="85" y="16"/>
                        <a:pt x="88" y="20"/>
                      </a:cubicBezTo>
                      <a:cubicBezTo>
                        <a:pt x="83" y="23"/>
                        <a:pt x="80" y="26"/>
                        <a:pt x="77" y="31"/>
                      </a:cubicBezTo>
                      <a:cubicBezTo>
                        <a:pt x="74" y="36"/>
                        <a:pt x="74" y="44"/>
                        <a:pt x="82" y="46"/>
                      </a:cubicBezTo>
                      <a:cubicBezTo>
                        <a:pt x="88" y="48"/>
                        <a:pt x="94" y="43"/>
                        <a:pt x="96" y="37"/>
                      </a:cubicBezTo>
                      <a:cubicBezTo>
                        <a:pt x="97" y="33"/>
                        <a:pt x="97" y="28"/>
                        <a:pt x="95" y="23"/>
                      </a:cubicBezTo>
                      <a:cubicBezTo>
                        <a:pt x="99" y="22"/>
                        <a:pt x="104" y="21"/>
                        <a:pt x="108" y="22"/>
                      </a:cubicBezTo>
                      <a:cubicBezTo>
                        <a:pt x="118" y="23"/>
                        <a:pt x="125" y="30"/>
                        <a:pt x="129" y="39"/>
                      </a:cubicBezTo>
                      <a:cubicBezTo>
                        <a:pt x="129" y="39"/>
                        <a:pt x="129" y="40"/>
                        <a:pt x="129" y="41"/>
                      </a:cubicBezTo>
                      <a:cubicBezTo>
                        <a:pt x="128" y="41"/>
                        <a:pt x="127" y="41"/>
                        <a:pt x="126" y="42"/>
                      </a:cubicBezTo>
                      <a:cubicBezTo>
                        <a:pt x="120" y="45"/>
                        <a:pt x="114" y="51"/>
                        <a:pt x="116" y="58"/>
                      </a:cubicBezTo>
                      <a:cubicBezTo>
                        <a:pt x="118" y="65"/>
                        <a:pt x="126" y="67"/>
                        <a:pt x="131" y="63"/>
                      </a:cubicBezTo>
                      <a:cubicBezTo>
                        <a:pt x="137" y="58"/>
                        <a:pt x="137" y="51"/>
                        <a:pt x="136" y="44"/>
                      </a:cubicBezTo>
                      <a:cubicBezTo>
                        <a:pt x="139" y="44"/>
                        <a:pt x="141" y="44"/>
                        <a:pt x="144" y="44"/>
                      </a:cubicBezTo>
                      <a:cubicBezTo>
                        <a:pt x="153" y="44"/>
                        <a:pt x="161" y="49"/>
                        <a:pt x="165" y="57"/>
                      </a:cubicBezTo>
                      <a:cubicBezTo>
                        <a:pt x="166" y="59"/>
                        <a:pt x="167" y="62"/>
                        <a:pt x="167" y="65"/>
                      </a:cubicBezTo>
                      <a:cubicBezTo>
                        <a:pt x="166" y="65"/>
                        <a:pt x="165" y="66"/>
                        <a:pt x="165" y="66"/>
                      </a:cubicBezTo>
                      <a:cubicBezTo>
                        <a:pt x="158" y="68"/>
                        <a:pt x="152" y="72"/>
                        <a:pt x="150" y="79"/>
                      </a:cubicBezTo>
                      <a:cubicBezTo>
                        <a:pt x="149" y="82"/>
                        <a:pt x="149" y="86"/>
                        <a:pt x="151" y="88"/>
                      </a:cubicBezTo>
                      <a:cubicBezTo>
                        <a:pt x="153" y="91"/>
                        <a:pt x="157" y="91"/>
                        <a:pt x="160" y="90"/>
                      </a:cubicBezTo>
                      <a:cubicBezTo>
                        <a:pt x="166" y="87"/>
                        <a:pt x="170" y="82"/>
                        <a:pt x="172" y="76"/>
                      </a:cubicBezTo>
                      <a:cubicBezTo>
                        <a:pt x="173" y="74"/>
                        <a:pt x="173" y="72"/>
                        <a:pt x="173" y="71"/>
                      </a:cubicBezTo>
                      <a:cubicBezTo>
                        <a:pt x="181" y="71"/>
                        <a:pt x="189" y="74"/>
                        <a:pt x="195" y="80"/>
                      </a:cubicBezTo>
                      <a:cubicBezTo>
                        <a:pt x="200" y="85"/>
                        <a:pt x="204" y="93"/>
                        <a:pt x="203" y="100"/>
                      </a:cubicBezTo>
                      <a:cubicBezTo>
                        <a:pt x="198" y="98"/>
                        <a:pt x="191" y="97"/>
                        <a:pt x="186" y="102"/>
                      </a:cubicBezTo>
                      <a:cubicBezTo>
                        <a:pt x="182" y="105"/>
                        <a:pt x="181" y="112"/>
                        <a:pt x="184" y="117"/>
                      </a:cubicBezTo>
                      <a:cubicBezTo>
                        <a:pt x="188" y="123"/>
                        <a:pt x="197" y="121"/>
                        <a:pt x="202" y="117"/>
                      </a:cubicBezTo>
                      <a:cubicBezTo>
                        <a:pt x="204" y="115"/>
                        <a:pt x="205" y="113"/>
                        <a:pt x="207" y="111"/>
                      </a:cubicBezTo>
                      <a:cubicBezTo>
                        <a:pt x="209" y="113"/>
                        <a:pt x="210" y="115"/>
                        <a:pt x="211" y="118"/>
                      </a:cubicBezTo>
                      <a:cubicBezTo>
                        <a:pt x="215" y="125"/>
                        <a:pt x="214" y="134"/>
                        <a:pt x="211" y="141"/>
                      </a:cubicBezTo>
                      <a:cubicBezTo>
                        <a:pt x="209" y="140"/>
                        <a:pt x="207" y="139"/>
                        <a:pt x="205" y="139"/>
                      </a:cubicBezTo>
                      <a:cubicBezTo>
                        <a:pt x="198" y="138"/>
                        <a:pt x="190" y="141"/>
                        <a:pt x="190" y="149"/>
                      </a:cubicBezTo>
                      <a:cubicBezTo>
                        <a:pt x="191" y="157"/>
                        <a:pt x="200" y="159"/>
                        <a:pt x="206" y="156"/>
                      </a:cubicBezTo>
                      <a:cubicBezTo>
                        <a:pt x="208" y="155"/>
                        <a:pt x="210" y="153"/>
                        <a:pt x="212" y="151"/>
                      </a:cubicBezTo>
                      <a:cubicBezTo>
                        <a:pt x="217" y="156"/>
                        <a:pt x="217" y="164"/>
                        <a:pt x="214" y="170"/>
                      </a:cubicBezTo>
                      <a:cubicBezTo>
                        <a:pt x="212" y="174"/>
                        <a:pt x="209" y="178"/>
                        <a:pt x="205" y="181"/>
                      </a:cubicBezTo>
                      <a:cubicBezTo>
                        <a:pt x="202" y="183"/>
                        <a:pt x="206" y="188"/>
                        <a:pt x="209" y="186"/>
                      </a:cubicBezTo>
                      <a:cubicBezTo>
                        <a:pt x="221" y="178"/>
                        <a:pt x="227" y="163"/>
                        <a:pt x="220" y="150"/>
                      </a:cubicBezTo>
                      <a:close/>
                      <a:moveTo>
                        <a:pt x="46" y="28"/>
                      </a:moveTo>
                      <a:cubicBezTo>
                        <a:pt x="44" y="29"/>
                        <a:pt x="43" y="30"/>
                        <a:pt x="41" y="29"/>
                      </a:cubicBezTo>
                      <a:cubicBezTo>
                        <a:pt x="40" y="27"/>
                        <a:pt x="41" y="24"/>
                        <a:pt x="42" y="22"/>
                      </a:cubicBezTo>
                      <a:cubicBezTo>
                        <a:pt x="43" y="20"/>
                        <a:pt x="44" y="18"/>
                        <a:pt x="45" y="16"/>
                      </a:cubicBezTo>
                      <a:cubicBezTo>
                        <a:pt x="48" y="20"/>
                        <a:pt x="49" y="25"/>
                        <a:pt x="46" y="28"/>
                      </a:cubicBezTo>
                      <a:close/>
                      <a:moveTo>
                        <a:pt x="91" y="31"/>
                      </a:moveTo>
                      <a:cubicBezTo>
                        <a:pt x="91" y="35"/>
                        <a:pt x="89" y="42"/>
                        <a:pt x="84" y="41"/>
                      </a:cubicBezTo>
                      <a:cubicBezTo>
                        <a:pt x="78" y="41"/>
                        <a:pt x="82" y="33"/>
                        <a:pt x="84" y="31"/>
                      </a:cubicBezTo>
                      <a:cubicBezTo>
                        <a:pt x="85" y="29"/>
                        <a:pt x="87" y="27"/>
                        <a:pt x="90" y="26"/>
                      </a:cubicBezTo>
                      <a:cubicBezTo>
                        <a:pt x="90" y="27"/>
                        <a:pt x="91" y="29"/>
                        <a:pt x="91" y="31"/>
                      </a:cubicBezTo>
                      <a:close/>
                      <a:moveTo>
                        <a:pt x="130" y="53"/>
                      </a:moveTo>
                      <a:cubicBezTo>
                        <a:pt x="129" y="55"/>
                        <a:pt x="128" y="57"/>
                        <a:pt x="126" y="58"/>
                      </a:cubicBezTo>
                      <a:cubicBezTo>
                        <a:pt x="124" y="59"/>
                        <a:pt x="122" y="58"/>
                        <a:pt x="122" y="56"/>
                      </a:cubicBezTo>
                      <a:cubicBezTo>
                        <a:pt x="121" y="51"/>
                        <a:pt x="127" y="48"/>
                        <a:pt x="130" y="46"/>
                      </a:cubicBezTo>
                      <a:cubicBezTo>
                        <a:pt x="131" y="49"/>
                        <a:pt x="130" y="51"/>
                        <a:pt x="130" y="53"/>
                      </a:cubicBezTo>
                      <a:close/>
                      <a:moveTo>
                        <a:pt x="163" y="80"/>
                      </a:moveTo>
                      <a:cubicBezTo>
                        <a:pt x="162" y="81"/>
                        <a:pt x="160" y="82"/>
                        <a:pt x="159" y="83"/>
                      </a:cubicBezTo>
                      <a:cubicBezTo>
                        <a:pt x="157" y="84"/>
                        <a:pt x="155" y="84"/>
                        <a:pt x="155" y="82"/>
                      </a:cubicBezTo>
                      <a:cubicBezTo>
                        <a:pt x="156" y="77"/>
                        <a:pt x="161" y="73"/>
                        <a:pt x="165" y="72"/>
                      </a:cubicBezTo>
                      <a:cubicBezTo>
                        <a:pt x="166" y="72"/>
                        <a:pt x="166" y="72"/>
                        <a:pt x="167" y="72"/>
                      </a:cubicBezTo>
                      <a:cubicBezTo>
                        <a:pt x="166" y="74"/>
                        <a:pt x="165" y="77"/>
                        <a:pt x="163" y="80"/>
                      </a:cubicBezTo>
                      <a:close/>
                      <a:moveTo>
                        <a:pt x="192" y="114"/>
                      </a:moveTo>
                      <a:cubicBezTo>
                        <a:pt x="188" y="114"/>
                        <a:pt x="188" y="110"/>
                        <a:pt x="190" y="108"/>
                      </a:cubicBezTo>
                      <a:cubicBezTo>
                        <a:pt x="192" y="103"/>
                        <a:pt x="198" y="105"/>
                        <a:pt x="201" y="106"/>
                      </a:cubicBezTo>
                      <a:cubicBezTo>
                        <a:pt x="200" y="110"/>
                        <a:pt x="196" y="115"/>
                        <a:pt x="192" y="114"/>
                      </a:cubicBezTo>
                      <a:close/>
                      <a:moveTo>
                        <a:pt x="201" y="151"/>
                      </a:moveTo>
                      <a:cubicBezTo>
                        <a:pt x="200" y="151"/>
                        <a:pt x="197" y="151"/>
                        <a:pt x="197" y="149"/>
                      </a:cubicBezTo>
                      <a:cubicBezTo>
                        <a:pt x="196" y="147"/>
                        <a:pt x="199" y="145"/>
                        <a:pt x="200" y="145"/>
                      </a:cubicBezTo>
                      <a:cubicBezTo>
                        <a:pt x="203" y="145"/>
                        <a:pt x="205" y="145"/>
                        <a:pt x="207" y="146"/>
                      </a:cubicBezTo>
                      <a:cubicBezTo>
                        <a:pt x="207" y="146"/>
                        <a:pt x="207" y="146"/>
                        <a:pt x="207" y="146"/>
                      </a:cubicBezTo>
                      <a:cubicBezTo>
                        <a:pt x="205" y="148"/>
                        <a:pt x="204" y="150"/>
                        <a:pt x="201" y="15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1004575" y="3921750"/>
                  <a:ext cx="481013" cy="452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73" extrusionOk="0">
                      <a:moveTo>
                        <a:pt x="2" y="4"/>
                      </a:moveTo>
                      <a:cubicBezTo>
                        <a:pt x="13" y="10"/>
                        <a:pt x="24" y="16"/>
                        <a:pt x="34" y="24"/>
                      </a:cubicBezTo>
                      <a:cubicBezTo>
                        <a:pt x="44" y="32"/>
                        <a:pt x="53" y="42"/>
                        <a:pt x="61" y="53"/>
                      </a:cubicBezTo>
                      <a:cubicBezTo>
                        <a:pt x="65" y="59"/>
                        <a:pt x="69" y="65"/>
                        <a:pt x="73" y="71"/>
                      </a:cubicBezTo>
                      <a:cubicBezTo>
                        <a:pt x="74" y="73"/>
                        <a:pt x="78" y="72"/>
                        <a:pt x="77" y="69"/>
                      </a:cubicBezTo>
                      <a:cubicBezTo>
                        <a:pt x="72" y="57"/>
                        <a:pt x="64" y="46"/>
                        <a:pt x="55" y="36"/>
                      </a:cubicBezTo>
                      <a:cubicBezTo>
                        <a:pt x="46" y="26"/>
                        <a:pt x="35" y="17"/>
                        <a:pt x="24" y="10"/>
                      </a:cubicBezTo>
                      <a:cubicBezTo>
                        <a:pt x="17" y="7"/>
                        <a:pt x="10" y="3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1263338" y="3966200"/>
                  <a:ext cx="153988" cy="141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23" extrusionOk="0">
                      <a:moveTo>
                        <a:pt x="1" y="3"/>
                      </a:moveTo>
                      <a:cubicBezTo>
                        <a:pt x="2" y="5"/>
                        <a:pt x="4" y="6"/>
                        <a:pt x="5" y="7"/>
                      </a:cubicBezTo>
                      <a:cubicBezTo>
                        <a:pt x="7" y="9"/>
                        <a:pt x="9" y="10"/>
                        <a:pt x="10" y="12"/>
                      </a:cubicBezTo>
                      <a:cubicBezTo>
                        <a:pt x="12" y="13"/>
                        <a:pt x="13" y="15"/>
                        <a:pt x="15" y="16"/>
                      </a:cubicBezTo>
                      <a:cubicBezTo>
                        <a:pt x="16" y="18"/>
                        <a:pt x="17" y="19"/>
                        <a:pt x="19" y="21"/>
                      </a:cubicBezTo>
                      <a:cubicBezTo>
                        <a:pt x="21" y="23"/>
                        <a:pt x="25" y="20"/>
                        <a:pt x="23" y="18"/>
                      </a:cubicBezTo>
                      <a:cubicBezTo>
                        <a:pt x="21" y="14"/>
                        <a:pt x="18" y="10"/>
                        <a:pt x="14" y="7"/>
                      </a:cubicBezTo>
                      <a:cubicBezTo>
                        <a:pt x="12" y="6"/>
                        <a:pt x="11" y="5"/>
                        <a:pt x="9" y="4"/>
                      </a:cubicBezTo>
                      <a:cubicBezTo>
                        <a:pt x="7" y="2"/>
                        <a:pt x="4" y="1"/>
                        <a:pt x="2" y="1"/>
                      </a:cubicBezTo>
                      <a:cubicBezTo>
                        <a:pt x="1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8" name="Google Shape;28;p2"/>
                <p:cNvGrpSpPr/>
                <p:nvPr/>
              </p:nvGrpSpPr>
              <p:grpSpPr>
                <a:xfrm>
                  <a:off x="169550" y="4461500"/>
                  <a:ext cx="630238" cy="514351"/>
                  <a:chOff x="169550" y="4461500"/>
                  <a:chExt cx="630238" cy="514351"/>
                </a:xfrm>
              </p:grpSpPr>
              <p:sp>
                <p:nvSpPr>
                  <p:cNvPr id="29" name="Google Shape;29;p2"/>
                  <p:cNvSpPr/>
                  <p:nvPr/>
                </p:nvSpPr>
                <p:spPr>
                  <a:xfrm>
                    <a:off x="398150" y="4813925"/>
                    <a:ext cx="104775" cy="1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8" extrusionOk="0">
                        <a:moveTo>
                          <a:pt x="16" y="11"/>
                        </a:moveTo>
                        <a:cubicBezTo>
                          <a:pt x="16" y="10"/>
                          <a:pt x="17" y="8"/>
                          <a:pt x="16" y="7"/>
                        </a:cubicBezTo>
                        <a:cubicBezTo>
                          <a:pt x="15" y="6"/>
                          <a:pt x="15" y="5"/>
                          <a:pt x="14" y="5"/>
                        </a:cubicBezTo>
                        <a:cubicBezTo>
                          <a:pt x="9" y="0"/>
                          <a:pt x="1" y="6"/>
                          <a:pt x="0" y="12"/>
                        </a:cubicBezTo>
                        <a:cubicBezTo>
                          <a:pt x="0" y="13"/>
                          <a:pt x="0" y="14"/>
                          <a:pt x="0" y="14"/>
                        </a:cubicBezTo>
                        <a:cubicBezTo>
                          <a:pt x="0" y="15"/>
                          <a:pt x="1" y="15"/>
                          <a:pt x="1" y="16"/>
                        </a:cubicBezTo>
                        <a:cubicBezTo>
                          <a:pt x="4" y="18"/>
                          <a:pt x="7" y="18"/>
                          <a:pt x="10" y="17"/>
                        </a:cubicBezTo>
                        <a:cubicBezTo>
                          <a:pt x="13" y="17"/>
                          <a:pt x="15" y="14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695013" y="4721850"/>
                    <a:ext cx="104775" cy="117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9" extrusionOk="0">
                        <a:moveTo>
                          <a:pt x="17" y="11"/>
                        </a:moveTo>
                        <a:cubicBezTo>
                          <a:pt x="17" y="10"/>
                          <a:pt x="17" y="8"/>
                          <a:pt x="16" y="7"/>
                        </a:cubicBezTo>
                        <a:cubicBezTo>
                          <a:pt x="16" y="6"/>
                          <a:pt x="15" y="6"/>
                          <a:pt x="15" y="5"/>
                        </a:cubicBezTo>
                        <a:cubicBezTo>
                          <a:pt x="9" y="0"/>
                          <a:pt x="1" y="7"/>
                          <a:pt x="1" y="12"/>
                        </a:cubicBezTo>
                        <a:cubicBezTo>
                          <a:pt x="0" y="13"/>
                          <a:pt x="0" y="14"/>
                          <a:pt x="1" y="14"/>
                        </a:cubicBezTo>
                        <a:cubicBezTo>
                          <a:pt x="1" y="15"/>
                          <a:pt x="1" y="16"/>
                          <a:pt x="2" y="16"/>
                        </a:cubicBezTo>
                        <a:cubicBezTo>
                          <a:pt x="4" y="18"/>
                          <a:pt x="8" y="19"/>
                          <a:pt x="11" y="18"/>
                        </a:cubicBezTo>
                        <a:cubicBezTo>
                          <a:pt x="13" y="17"/>
                          <a:pt x="16" y="14"/>
                          <a:pt x="17" y="1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218763" y="4461500"/>
                    <a:ext cx="104775" cy="1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8" extrusionOk="0">
                        <a:moveTo>
                          <a:pt x="17" y="11"/>
                        </a:moveTo>
                        <a:cubicBezTo>
                          <a:pt x="17" y="9"/>
                          <a:pt x="17" y="8"/>
                          <a:pt x="16" y="7"/>
                        </a:cubicBezTo>
                        <a:cubicBezTo>
                          <a:pt x="16" y="6"/>
                          <a:pt x="15" y="5"/>
                          <a:pt x="15" y="5"/>
                        </a:cubicBezTo>
                        <a:cubicBezTo>
                          <a:pt x="9" y="0"/>
                          <a:pt x="1" y="6"/>
                          <a:pt x="0" y="12"/>
                        </a:cubicBezTo>
                        <a:cubicBezTo>
                          <a:pt x="0" y="13"/>
                          <a:pt x="0" y="13"/>
                          <a:pt x="1" y="14"/>
                        </a:cubicBezTo>
                        <a:cubicBezTo>
                          <a:pt x="1" y="15"/>
                          <a:pt x="1" y="15"/>
                          <a:pt x="2" y="16"/>
                        </a:cubicBezTo>
                        <a:cubicBezTo>
                          <a:pt x="4" y="18"/>
                          <a:pt x="8" y="18"/>
                          <a:pt x="10" y="17"/>
                        </a:cubicBezTo>
                        <a:cubicBezTo>
                          <a:pt x="13" y="16"/>
                          <a:pt x="16" y="14"/>
                          <a:pt x="17" y="1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" name="Google Shape;32;p2"/>
                  <p:cNvSpPr/>
                  <p:nvPr/>
                </p:nvSpPr>
                <p:spPr>
                  <a:xfrm>
                    <a:off x="466413" y="4659938"/>
                    <a:ext cx="104775" cy="1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8" extrusionOk="0">
                        <a:moveTo>
                          <a:pt x="16" y="11"/>
                        </a:moveTo>
                        <a:cubicBezTo>
                          <a:pt x="16" y="9"/>
                          <a:pt x="17" y="8"/>
                          <a:pt x="16" y="7"/>
                        </a:cubicBezTo>
                        <a:cubicBezTo>
                          <a:pt x="15" y="6"/>
                          <a:pt x="15" y="5"/>
                          <a:pt x="14" y="5"/>
                        </a:cubicBezTo>
                        <a:cubicBezTo>
                          <a:pt x="9" y="0"/>
                          <a:pt x="1" y="6"/>
                          <a:pt x="0" y="12"/>
                        </a:cubicBezTo>
                        <a:cubicBezTo>
                          <a:pt x="0" y="13"/>
                          <a:pt x="0" y="13"/>
                          <a:pt x="0" y="14"/>
                        </a:cubicBezTo>
                        <a:cubicBezTo>
                          <a:pt x="0" y="15"/>
                          <a:pt x="1" y="15"/>
                          <a:pt x="1" y="16"/>
                        </a:cubicBezTo>
                        <a:cubicBezTo>
                          <a:pt x="4" y="18"/>
                          <a:pt x="7" y="18"/>
                          <a:pt x="10" y="17"/>
                        </a:cubicBezTo>
                        <a:cubicBezTo>
                          <a:pt x="13" y="16"/>
                          <a:pt x="15" y="14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194950" y="4659938"/>
                    <a:ext cx="98425" cy="1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" h="18" extrusionOk="0">
                        <a:moveTo>
                          <a:pt x="16" y="11"/>
                        </a:moveTo>
                        <a:cubicBezTo>
                          <a:pt x="16" y="9"/>
                          <a:pt x="16" y="8"/>
                          <a:pt x="16" y="7"/>
                        </a:cubicBezTo>
                        <a:cubicBezTo>
                          <a:pt x="15" y="6"/>
                          <a:pt x="15" y="5"/>
                          <a:pt x="14" y="5"/>
                        </a:cubicBezTo>
                        <a:cubicBezTo>
                          <a:pt x="9" y="0"/>
                          <a:pt x="1" y="6"/>
                          <a:pt x="0" y="12"/>
                        </a:cubicBezTo>
                        <a:cubicBezTo>
                          <a:pt x="0" y="13"/>
                          <a:pt x="0" y="13"/>
                          <a:pt x="0" y="14"/>
                        </a:cubicBezTo>
                        <a:cubicBezTo>
                          <a:pt x="0" y="15"/>
                          <a:pt x="1" y="15"/>
                          <a:pt x="1" y="16"/>
                        </a:cubicBezTo>
                        <a:cubicBezTo>
                          <a:pt x="3" y="18"/>
                          <a:pt x="7" y="18"/>
                          <a:pt x="10" y="17"/>
                        </a:cubicBezTo>
                        <a:cubicBezTo>
                          <a:pt x="13" y="16"/>
                          <a:pt x="15" y="14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169550" y="4856788"/>
                    <a:ext cx="104775" cy="119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9" extrusionOk="0">
                        <a:moveTo>
                          <a:pt x="16" y="12"/>
                        </a:moveTo>
                        <a:cubicBezTo>
                          <a:pt x="17" y="10"/>
                          <a:pt x="17" y="8"/>
                          <a:pt x="16" y="7"/>
                        </a:cubicBezTo>
                        <a:cubicBezTo>
                          <a:pt x="16" y="6"/>
                          <a:pt x="15" y="6"/>
                          <a:pt x="14" y="5"/>
                        </a:cubicBezTo>
                        <a:cubicBezTo>
                          <a:pt x="9" y="0"/>
                          <a:pt x="1" y="7"/>
                          <a:pt x="0" y="13"/>
                        </a:cubicBezTo>
                        <a:cubicBezTo>
                          <a:pt x="0" y="13"/>
                          <a:pt x="0" y="14"/>
                          <a:pt x="0" y="15"/>
                        </a:cubicBezTo>
                        <a:cubicBezTo>
                          <a:pt x="1" y="15"/>
                          <a:pt x="1" y="16"/>
                          <a:pt x="2" y="16"/>
                        </a:cubicBezTo>
                        <a:cubicBezTo>
                          <a:pt x="4" y="18"/>
                          <a:pt x="7" y="19"/>
                          <a:pt x="10" y="18"/>
                        </a:cubicBezTo>
                        <a:cubicBezTo>
                          <a:pt x="13" y="17"/>
                          <a:pt x="16" y="14"/>
                          <a:pt x="16" y="1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" name="Google Shape;35;p2"/>
                  <p:cNvSpPr/>
                  <p:nvPr/>
                </p:nvSpPr>
                <p:spPr>
                  <a:xfrm>
                    <a:off x="545788" y="4856788"/>
                    <a:ext cx="100013" cy="119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" h="19" extrusionOk="0">
                        <a:moveTo>
                          <a:pt x="16" y="12"/>
                        </a:moveTo>
                        <a:cubicBezTo>
                          <a:pt x="16" y="10"/>
                          <a:pt x="16" y="8"/>
                          <a:pt x="16" y="7"/>
                        </a:cubicBezTo>
                        <a:cubicBezTo>
                          <a:pt x="15" y="6"/>
                          <a:pt x="15" y="6"/>
                          <a:pt x="14" y="5"/>
                        </a:cubicBezTo>
                        <a:cubicBezTo>
                          <a:pt x="9" y="0"/>
                          <a:pt x="0" y="7"/>
                          <a:pt x="0" y="13"/>
                        </a:cubicBezTo>
                        <a:cubicBezTo>
                          <a:pt x="0" y="13"/>
                          <a:pt x="0" y="14"/>
                          <a:pt x="0" y="15"/>
                        </a:cubicBezTo>
                        <a:cubicBezTo>
                          <a:pt x="0" y="15"/>
                          <a:pt x="1" y="16"/>
                          <a:pt x="1" y="16"/>
                        </a:cubicBezTo>
                        <a:cubicBezTo>
                          <a:pt x="3" y="18"/>
                          <a:pt x="7" y="19"/>
                          <a:pt x="10" y="18"/>
                        </a:cubicBezTo>
                        <a:cubicBezTo>
                          <a:pt x="13" y="17"/>
                          <a:pt x="15" y="14"/>
                          <a:pt x="16" y="1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6" name="Google Shape;36;p2"/>
                <p:cNvSpPr/>
                <p:nvPr/>
              </p:nvSpPr>
              <p:spPr>
                <a:xfrm>
                  <a:off x="342588" y="3797925"/>
                  <a:ext cx="209550" cy="185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30" extrusionOk="0">
                      <a:moveTo>
                        <a:pt x="27" y="7"/>
                      </a:moveTo>
                      <a:cubicBezTo>
                        <a:pt x="26" y="5"/>
                        <a:pt x="24" y="4"/>
                        <a:pt x="22" y="3"/>
                      </a:cubicBezTo>
                      <a:cubicBezTo>
                        <a:pt x="17" y="0"/>
                        <a:pt x="10" y="0"/>
                        <a:pt x="5" y="5"/>
                      </a:cubicBezTo>
                      <a:cubicBezTo>
                        <a:pt x="1" y="9"/>
                        <a:pt x="0" y="16"/>
                        <a:pt x="4" y="21"/>
                      </a:cubicBezTo>
                      <a:cubicBezTo>
                        <a:pt x="6" y="23"/>
                        <a:pt x="8" y="24"/>
                        <a:pt x="10" y="25"/>
                      </a:cubicBezTo>
                      <a:cubicBezTo>
                        <a:pt x="21" y="30"/>
                        <a:pt x="34" y="19"/>
                        <a:pt x="27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7" name="Google Shape;37;p2"/>
              <p:cNvGrpSpPr/>
              <p:nvPr/>
            </p:nvGrpSpPr>
            <p:grpSpPr>
              <a:xfrm>
                <a:off x="7937493" y="2556501"/>
                <a:ext cx="1240983" cy="2634183"/>
                <a:chOff x="7937493" y="2556501"/>
                <a:chExt cx="1240983" cy="2634183"/>
              </a:xfrm>
            </p:grpSpPr>
            <p:sp>
              <p:nvSpPr>
                <p:cNvPr id="38" name="Google Shape;38;p2"/>
                <p:cNvSpPr/>
                <p:nvPr/>
              </p:nvSpPr>
              <p:spPr>
                <a:xfrm>
                  <a:off x="8770488" y="2853363"/>
                  <a:ext cx="407988" cy="211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342" extrusionOk="0">
                      <a:moveTo>
                        <a:pt x="66" y="8"/>
                      </a:moveTo>
                      <a:cubicBezTo>
                        <a:pt x="66" y="333"/>
                        <a:pt x="66" y="333"/>
                        <a:pt x="66" y="333"/>
                      </a:cubicBezTo>
                      <a:cubicBezTo>
                        <a:pt x="63" y="335"/>
                        <a:pt x="59" y="336"/>
                        <a:pt x="56" y="337"/>
                      </a:cubicBezTo>
                      <a:cubicBezTo>
                        <a:pt x="36" y="342"/>
                        <a:pt x="16" y="324"/>
                        <a:pt x="8" y="305"/>
                      </a:cubicBezTo>
                      <a:cubicBezTo>
                        <a:pt x="0" y="284"/>
                        <a:pt x="0" y="261"/>
                        <a:pt x="0" y="239"/>
                      </a:cubicBezTo>
                      <a:cubicBezTo>
                        <a:pt x="0" y="178"/>
                        <a:pt x="1" y="117"/>
                        <a:pt x="1" y="56"/>
                      </a:cubicBezTo>
                      <a:cubicBezTo>
                        <a:pt x="1" y="45"/>
                        <a:pt x="1" y="34"/>
                        <a:pt x="6" y="24"/>
                      </a:cubicBezTo>
                      <a:cubicBezTo>
                        <a:pt x="17" y="6"/>
                        <a:pt x="45" y="0"/>
                        <a:pt x="6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8629200" y="3782051"/>
                  <a:ext cx="314325" cy="1325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214" extrusionOk="0">
                      <a:moveTo>
                        <a:pt x="0" y="2"/>
                      </a:moveTo>
                      <a:cubicBezTo>
                        <a:pt x="0" y="36"/>
                        <a:pt x="0" y="70"/>
                        <a:pt x="1" y="104"/>
                      </a:cubicBezTo>
                      <a:cubicBezTo>
                        <a:pt x="1" y="120"/>
                        <a:pt x="1" y="136"/>
                        <a:pt x="2" y="152"/>
                      </a:cubicBezTo>
                      <a:cubicBezTo>
                        <a:pt x="3" y="167"/>
                        <a:pt x="5" y="181"/>
                        <a:pt x="13" y="193"/>
                      </a:cubicBezTo>
                      <a:cubicBezTo>
                        <a:pt x="21" y="205"/>
                        <a:pt x="33" y="214"/>
                        <a:pt x="47" y="214"/>
                      </a:cubicBezTo>
                      <a:cubicBezTo>
                        <a:pt x="51" y="214"/>
                        <a:pt x="51" y="209"/>
                        <a:pt x="47" y="209"/>
                      </a:cubicBezTo>
                      <a:cubicBezTo>
                        <a:pt x="35" y="208"/>
                        <a:pt x="25" y="201"/>
                        <a:pt x="18" y="191"/>
                      </a:cubicBezTo>
                      <a:cubicBezTo>
                        <a:pt x="10" y="179"/>
                        <a:pt x="8" y="165"/>
                        <a:pt x="8" y="152"/>
                      </a:cubicBezTo>
                      <a:cubicBezTo>
                        <a:pt x="7" y="136"/>
                        <a:pt x="7" y="121"/>
                        <a:pt x="6" y="105"/>
                      </a:cubicBezTo>
                      <a:cubicBezTo>
                        <a:pt x="6" y="89"/>
                        <a:pt x="6" y="73"/>
                        <a:pt x="5" y="57"/>
                      </a:cubicBezTo>
                      <a:cubicBezTo>
                        <a:pt x="5" y="39"/>
                        <a:pt x="4" y="20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0" name="Google Shape;40;p2"/>
                <p:cNvGrpSpPr/>
                <p:nvPr/>
              </p:nvGrpSpPr>
              <p:grpSpPr>
                <a:xfrm>
                  <a:off x="8548238" y="2908925"/>
                  <a:ext cx="284162" cy="681037"/>
                  <a:chOff x="8548238" y="2908926"/>
                  <a:chExt cx="284162" cy="681037"/>
                </a:xfrm>
              </p:grpSpPr>
              <p:sp>
                <p:nvSpPr>
                  <p:cNvPr id="41" name="Google Shape;41;p2"/>
                  <p:cNvSpPr/>
                  <p:nvPr/>
                </p:nvSpPr>
                <p:spPr>
                  <a:xfrm>
                    <a:off x="8591100" y="3188325"/>
                    <a:ext cx="98425" cy="1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" h="18" extrusionOk="0">
                        <a:moveTo>
                          <a:pt x="16" y="11"/>
                        </a:moveTo>
                        <a:cubicBezTo>
                          <a:pt x="16" y="9"/>
                          <a:pt x="16" y="8"/>
                          <a:pt x="15" y="7"/>
                        </a:cubicBezTo>
                        <a:cubicBezTo>
                          <a:pt x="15" y="6"/>
                          <a:pt x="15" y="5"/>
                          <a:pt x="14" y="5"/>
                        </a:cubicBezTo>
                        <a:cubicBezTo>
                          <a:pt x="9" y="0"/>
                          <a:pt x="1" y="6"/>
                          <a:pt x="0" y="12"/>
                        </a:cubicBezTo>
                        <a:cubicBezTo>
                          <a:pt x="0" y="13"/>
                          <a:pt x="0" y="13"/>
                          <a:pt x="0" y="14"/>
                        </a:cubicBezTo>
                        <a:cubicBezTo>
                          <a:pt x="0" y="15"/>
                          <a:pt x="1" y="15"/>
                          <a:pt x="1" y="15"/>
                        </a:cubicBezTo>
                        <a:cubicBezTo>
                          <a:pt x="4" y="17"/>
                          <a:pt x="7" y="18"/>
                          <a:pt x="10" y="17"/>
                        </a:cubicBezTo>
                        <a:cubicBezTo>
                          <a:pt x="13" y="16"/>
                          <a:pt x="15" y="14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>
                  <a:xfrm>
                    <a:off x="8727625" y="3051801"/>
                    <a:ext cx="104775" cy="117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9" extrusionOk="0">
                        <a:moveTo>
                          <a:pt x="16" y="11"/>
                        </a:moveTo>
                        <a:cubicBezTo>
                          <a:pt x="17" y="10"/>
                          <a:pt x="17" y="8"/>
                          <a:pt x="16" y="7"/>
                        </a:cubicBezTo>
                        <a:cubicBezTo>
                          <a:pt x="15" y="6"/>
                          <a:pt x="15" y="6"/>
                          <a:pt x="14" y="5"/>
                        </a:cubicBezTo>
                        <a:cubicBezTo>
                          <a:pt x="9" y="0"/>
                          <a:pt x="1" y="7"/>
                          <a:pt x="0" y="12"/>
                        </a:cubicBezTo>
                        <a:cubicBezTo>
                          <a:pt x="0" y="13"/>
                          <a:pt x="0" y="14"/>
                          <a:pt x="0" y="14"/>
                        </a:cubicBezTo>
                        <a:cubicBezTo>
                          <a:pt x="1" y="15"/>
                          <a:pt x="1" y="16"/>
                          <a:pt x="2" y="16"/>
                        </a:cubicBezTo>
                        <a:cubicBezTo>
                          <a:pt x="4" y="18"/>
                          <a:pt x="7" y="19"/>
                          <a:pt x="10" y="18"/>
                        </a:cubicBezTo>
                        <a:cubicBezTo>
                          <a:pt x="13" y="17"/>
                          <a:pt x="15" y="14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8548238" y="3478838"/>
                    <a:ext cx="104775" cy="1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8" extrusionOk="0">
                        <a:moveTo>
                          <a:pt x="16" y="11"/>
                        </a:moveTo>
                        <a:cubicBezTo>
                          <a:pt x="17" y="10"/>
                          <a:pt x="17" y="8"/>
                          <a:pt x="16" y="7"/>
                        </a:cubicBezTo>
                        <a:cubicBezTo>
                          <a:pt x="16" y="6"/>
                          <a:pt x="15" y="5"/>
                          <a:pt x="14" y="5"/>
                        </a:cubicBezTo>
                        <a:cubicBezTo>
                          <a:pt x="9" y="0"/>
                          <a:pt x="1" y="6"/>
                          <a:pt x="0" y="12"/>
                        </a:cubicBezTo>
                        <a:cubicBezTo>
                          <a:pt x="0" y="13"/>
                          <a:pt x="0" y="13"/>
                          <a:pt x="1" y="14"/>
                        </a:cubicBezTo>
                        <a:cubicBezTo>
                          <a:pt x="1" y="15"/>
                          <a:pt x="1" y="15"/>
                          <a:pt x="2" y="16"/>
                        </a:cubicBezTo>
                        <a:cubicBezTo>
                          <a:pt x="4" y="18"/>
                          <a:pt x="7" y="18"/>
                          <a:pt x="10" y="17"/>
                        </a:cubicBezTo>
                        <a:cubicBezTo>
                          <a:pt x="13" y="16"/>
                          <a:pt x="16" y="14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8721275" y="3250238"/>
                    <a:ext cx="104775" cy="1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8" extrusionOk="0">
                        <a:moveTo>
                          <a:pt x="16" y="11"/>
                        </a:moveTo>
                        <a:cubicBezTo>
                          <a:pt x="16" y="9"/>
                          <a:pt x="17" y="8"/>
                          <a:pt x="16" y="7"/>
                        </a:cubicBezTo>
                        <a:cubicBezTo>
                          <a:pt x="15" y="6"/>
                          <a:pt x="15" y="5"/>
                          <a:pt x="14" y="5"/>
                        </a:cubicBezTo>
                        <a:cubicBezTo>
                          <a:pt x="9" y="0"/>
                          <a:pt x="1" y="6"/>
                          <a:pt x="0" y="12"/>
                        </a:cubicBezTo>
                        <a:cubicBezTo>
                          <a:pt x="0" y="13"/>
                          <a:pt x="0" y="13"/>
                          <a:pt x="0" y="14"/>
                        </a:cubicBezTo>
                        <a:cubicBezTo>
                          <a:pt x="0" y="14"/>
                          <a:pt x="1" y="15"/>
                          <a:pt x="1" y="15"/>
                        </a:cubicBezTo>
                        <a:cubicBezTo>
                          <a:pt x="4" y="17"/>
                          <a:pt x="7" y="18"/>
                          <a:pt x="10" y="17"/>
                        </a:cubicBezTo>
                        <a:cubicBezTo>
                          <a:pt x="13" y="16"/>
                          <a:pt x="15" y="14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" name="Google Shape;45;p2"/>
                  <p:cNvSpPr/>
                  <p:nvPr/>
                </p:nvSpPr>
                <p:spPr>
                  <a:xfrm>
                    <a:off x="8640313" y="2908925"/>
                    <a:ext cx="100013" cy="1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" h="18" extrusionOk="0">
                        <a:moveTo>
                          <a:pt x="16" y="11"/>
                        </a:moveTo>
                        <a:cubicBezTo>
                          <a:pt x="16" y="9"/>
                          <a:pt x="16" y="8"/>
                          <a:pt x="16" y="6"/>
                        </a:cubicBezTo>
                        <a:cubicBezTo>
                          <a:pt x="15" y="6"/>
                          <a:pt x="15" y="5"/>
                          <a:pt x="14" y="4"/>
                        </a:cubicBezTo>
                        <a:cubicBezTo>
                          <a:pt x="9" y="0"/>
                          <a:pt x="1" y="6"/>
                          <a:pt x="0" y="12"/>
                        </a:cubicBezTo>
                        <a:cubicBezTo>
                          <a:pt x="0" y="12"/>
                          <a:pt x="0" y="13"/>
                          <a:pt x="0" y="14"/>
                        </a:cubicBezTo>
                        <a:cubicBezTo>
                          <a:pt x="0" y="14"/>
                          <a:pt x="1" y="15"/>
                          <a:pt x="1" y="15"/>
                        </a:cubicBezTo>
                        <a:cubicBezTo>
                          <a:pt x="4" y="17"/>
                          <a:pt x="7" y="18"/>
                          <a:pt x="10" y="17"/>
                        </a:cubicBezTo>
                        <a:cubicBezTo>
                          <a:pt x="13" y="16"/>
                          <a:pt x="15" y="14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6" name="Google Shape;46;p2"/>
                <p:cNvSpPr/>
                <p:nvPr/>
              </p:nvSpPr>
              <p:spPr>
                <a:xfrm>
                  <a:off x="8629200" y="2556501"/>
                  <a:ext cx="333375" cy="290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47" extrusionOk="0">
                      <a:moveTo>
                        <a:pt x="44" y="11"/>
                      </a:moveTo>
                      <a:cubicBezTo>
                        <a:pt x="42" y="8"/>
                        <a:pt x="39" y="5"/>
                        <a:pt x="35" y="4"/>
                      </a:cubicBezTo>
                      <a:cubicBezTo>
                        <a:pt x="27" y="0"/>
                        <a:pt x="16" y="1"/>
                        <a:pt x="9" y="7"/>
                      </a:cubicBezTo>
                      <a:cubicBezTo>
                        <a:pt x="2" y="13"/>
                        <a:pt x="0" y="25"/>
                        <a:pt x="7" y="32"/>
                      </a:cubicBezTo>
                      <a:cubicBezTo>
                        <a:pt x="9" y="35"/>
                        <a:pt x="13" y="37"/>
                        <a:pt x="16" y="39"/>
                      </a:cubicBezTo>
                      <a:cubicBezTo>
                        <a:pt x="34" y="47"/>
                        <a:pt x="54" y="30"/>
                        <a:pt x="44" y="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8430763" y="2847013"/>
                  <a:ext cx="166688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7" extrusionOk="0">
                      <a:moveTo>
                        <a:pt x="2" y="11"/>
                      </a:moveTo>
                      <a:cubicBezTo>
                        <a:pt x="1" y="13"/>
                        <a:pt x="0" y="16"/>
                        <a:pt x="0" y="18"/>
                      </a:cubicBezTo>
                      <a:cubicBezTo>
                        <a:pt x="0" y="25"/>
                        <a:pt x="3" y="31"/>
                        <a:pt x="9" y="34"/>
                      </a:cubicBezTo>
                      <a:cubicBezTo>
                        <a:pt x="15" y="37"/>
                        <a:pt x="23" y="34"/>
                        <a:pt x="26" y="28"/>
                      </a:cubicBezTo>
                      <a:cubicBezTo>
                        <a:pt x="27" y="26"/>
                        <a:pt x="27" y="23"/>
                        <a:pt x="27" y="20"/>
                      </a:cubicBezTo>
                      <a:cubicBezTo>
                        <a:pt x="27" y="7"/>
                        <a:pt x="12" y="0"/>
                        <a:pt x="2" y="1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8962575" y="2772401"/>
                  <a:ext cx="104775" cy="458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74" extrusionOk="0">
                      <a:moveTo>
                        <a:pt x="13" y="68"/>
                      </a:moveTo>
                      <a:cubicBezTo>
                        <a:pt x="12" y="70"/>
                        <a:pt x="11" y="73"/>
                        <a:pt x="9" y="74"/>
                      </a:cubicBezTo>
                      <a:cubicBezTo>
                        <a:pt x="7" y="74"/>
                        <a:pt x="5" y="73"/>
                        <a:pt x="4" y="71"/>
                      </a:cubicBezTo>
                      <a:cubicBezTo>
                        <a:pt x="3" y="69"/>
                        <a:pt x="3" y="67"/>
                        <a:pt x="3" y="65"/>
                      </a:cubicBezTo>
                      <a:cubicBezTo>
                        <a:pt x="2" y="52"/>
                        <a:pt x="2" y="39"/>
                        <a:pt x="1" y="26"/>
                      </a:cubicBezTo>
                      <a:cubicBezTo>
                        <a:pt x="1" y="21"/>
                        <a:pt x="0" y="0"/>
                        <a:pt x="10" y="6"/>
                      </a:cubicBezTo>
                      <a:cubicBezTo>
                        <a:pt x="17" y="9"/>
                        <a:pt x="16" y="25"/>
                        <a:pt x="16" y="31"/>
                      </a:cubicBezTo>
                      <a:cubicBezTo>
                        <a:pt x="16" y="43"/>
                        <a:pt x="15" y="56"/>
                        <a:pt x="13" y="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 rot="2869024">
                  <a:off x="8031725" y="4641688"/>
                  <a:ext cx="454025" cy="45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3" extrusionOk="0">
                      <a:moveTo>
                        <a:pt x="21" y="5"/>
                      </a:moveTo>
                      <a:cubicBezTo>
                        <a:pt x="12" y="0"/>
                        <a:pt x="0" y="13"/>
                        <a:pt x="0" y="22"/>
                      </a:cubicBezTo>
                      <a:cubicBezTo>
                        <a:pt x="1" y="28"/>
                        <a:pt x="7" y="33"/>
                        <a:pt x="13" y="31"/>
                      </a:cubicBezTo>
                      <a:cubicBezTo>
                        <a:pt x="23" y="29"/>
                        <a:pt x="33" y="12"/>
                        <a:pt x="21" y="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0" name="Google Shape;50;p2"/>
              <p:cNvGrpSpPr/>
              <p:nvPr/>
            </p:nvGrpSpPr>
            <p:grpSpPr>
              <a:xfrm>
                <a:off x="5915823" y="-660501"/>
                <a:ext cx="3138637" cy="1742837"/>
                <a:chOff x="5915823" y="-660501"/>
                <a:chExt cx="3138637" cy="1742837"/>
              </a:xfrm>
            </p:grpSpPr>
            <p:sp>
              <p:nvSpPr>
                <p:cNvPr id="51" name="Google Shape;51;p2"/>
                <p:cNvSpPr/>
                <p:nvPr/>
              </p:nvSpPr>
              <p:spPr>
                <a:xfrm>
                  <a:off x="8582940" y="842465"/>
                  <a:ext cx="234858" cy="239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50" extrusionOk="0">
                      <a:moveTo>
                        <a:pt x="20" y="1"/>
                      </a:moveTo>
                      <a:cubicBezTo>
                        <a:pt x="17" y="0"/>
                        <a:pt x="13" y="0"/>
                        <a:pt x="10" y="1"/>
                      </a:cubicBezTo>
                      <a:cubicBezTo>
                        <a:pt x="5" y="4"/>
                        <a:pt x="4" y="9"/>
                        <a:pt x="2" y="14"/>
                      </a:cubicBezTo>
                      <a:cubicBezTo>
                        <a:pt x="1" y="21"/>
                        <a:pt x="0" y="29"/>
                        <a:pt x="0" y="37"/>
                      </a:cubicBezTo>
                      <a:cubicBezTo>
                        <a:pt x="0" y="38"/>
                        <a:pt x="0" y="40"/>
                        <a:pt x="0" y="42"/>
                      </a:cubicBezTo>
                      <a:cubicBezTo>
                        <a:pt x="2" y="46"/>
                        <a:pt x="7" y="47"/>
                        <a:pt x="11" y="47"/>
                      </a:cubicBezTo>
                      <a:cubicBezTo>
                        <a:pt x="18" y="48"/>
                        <a:pt x="26" y="49"/>
                        <a:pt x="33" y="49"/>
                      </a:cubicBezTo>
                      <a:cubicBezTo>
                        <a:pt x="34" y="49"/>
                        <a:pt x="36" y="50"/>
                        <a:pt x="37" y="49"/>
                      </a:cubicBezTo>
                      <a:cubicBezTo>
                        <a:pt x="41" y="48"/>
                        <a:pt x="43" y="44"/>
                        <a:pt x="44" y="40"/>
                      </a:cubicBezTo>
                      <a:cubicBezTo>
                        <a:pt x="46" y="32"/>
                        <a:pt x="48" y="23"/>
                        <a:pt x="48" y="15"/>
                      </a:cubicBezTo>
                      <a:cubicBezTo>
                        <a:pt x="49" y="3"/>
                        <a:pt x="29" y="2"/>
                        <a:pt x="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8753011" y="401021"/>
                  <a:ext cx="301449" cy="340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1" extrusionOk="0">
                      <a:moveTo>
                        <a:pt x="19" y="7"/>
                      </a:moveTo>
                      <a:cubicBezTo>
                        <a:pt x="14" y="7"/>
                        <a:pt x="9" y="8"/>
                        <a:pt x="6" y="11"/>
                      </a:cubicBezTo>
                      <a:cubicBezTo>
                        <a:pt x="1" y="16"/>
                        <a:pt x="0" y="23"/>
                        <a:pt x="0" y="29"/>
                      </a:cubicBezTo>
                      <a:cubicBezTo>
                        <a:pt x="0" y="40"/>
                        <a:pt x="2" y="50"/>
                        <a:pt x="4" y="60"/>
                      </a:cubicBezTo>
                      <a:cubicBezTo>
                        <a:pt x="5" y="62"/>
                        <a:pt x="5" y="65"/>
                        <a:pt x="7" y="66"/>
                      </a:cubicBezTo>
                      <a:cubicBezTo>
                        <a:pt x="10" y="71"/>
                        <a:pt x="17" y="70"/>
                        <a:pt x="22" y="70"/>
                      </a:cubicBezTo>
                      <a:cubicBezTo>
                        <a:pt x="32" y="68"/>
                        <a:pt x="42" y="67"/>
                        <a:pt x="51" y="66"/>
                      </a:cubicBezTo>
                      <a:cubicBezTo>
                        <a:pt x="53" y="65"/>
                        <a:pt x="55" y="65"/>
                        <a:pt x="56" y="64"/>
                      </a:cubicBezTo>
                      <a:cubicBezTo>
                        <a:pt x="61" y="62"/>
                        <a:pt x="62" y="55"/>
                        <a:pt x="62" y="50"/>
                      </a:cubicBezTo>
                      <a:cubicBezTo>
                        <a:pt x="63" y="38"/>
                        <a:pt x="62" y="27"/>
                        <a:pt x="60" y="16"/>
                      </a:cubicBezTo>
                      <a:cubicBezTo>
                        <a:pt x="57" y="0"/>
                        <a:pt x="31" y="5"/>
                        <a:pt x="19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7306675" y="-660501"/>
                  <a:ext cx="1311054" cy="138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89" extrusionOk="0">
                      <a:moveTo>
                        <a:pt x="211" y="273"/>
                      </a:moveTo>
                      <a:cubicBezTo>
                        <a:pt x="222" y="271"/>
                        <a:pt x="232" y="270"/>
                        <a:pt x="243" y="266"/>
                      </a:cubicBezTo>
                      <a:cubicBezTo>
                        <a:pt x="255" y="262"/>
                        <a:pt x="267" y="258"/>
                        <a:pt x="271" y="245"/>
                      </a:cubicBezTo>
                      <a:cubicBezTo>
                        <a:pt x="274" y="236"/>
                        <a:pt x="259" y="91"/>
                        <a:pt x="256" y="83"/>
                      </a:cubicBezTo>
                      <a:cubicBezTo>
                        <a:pt x="254" y="79"/>
                        <a:pt x="253" y="74"/>
                        <a:pt x="251" y="70"/>
                      </a:cubicBezTo>
                      <a:cubicBezTo>
                        <a:pt x="247" y="64"/>
                        <a:pt x="242" y="59"/>
                        <a:pt x="235" y="57"/>
                      </a:cubicBezTo>
                      <a:cubicBezTo>
                        <a:pt x="226" y="54"/>
                        <a:pt x="217" y="53"/>
                        <a:pt x="208" y="53"/>
                      </a:cubicBezTo>
                      <a:cubicBezTo>
                        <a:pt x="196" y="53"/>
                        <a:pt x="185" y="53"/>
                        <a:pt x="173" y="54"/>
                      </a:cubicBezTo>
                      <a:cubicBezTo>
                        <a:pt x="148" y="55"/>
                        <a:pt x="123" y="57"/>
                        <a:pt x="99" y="63"/>
                      </a:cubicBezTo>
                      <a:cubicBezTo>
                        <a:pt x="94" y="64"/>
                        <a:pt x="88" y="65"/>
                        <a:pt x="84" y="68"/>
                      </a:cubicBezTo>
                      <a:cubicBezTo>
                        <a:pt x="86" y="67"/>
                        <a:pt x="87" y="66"/>
                        <a:pt x="89" y="66"/>
                      </a:cubicBezTo>
                      <a:cubicBezTo>
                        <a:pt x="81" y="68"/>
                        <a:pt x="75" y="71"/>
                        <a:pt x="70" y="79"/>
                      </a:cubicBezTo>
                      <a:cubicBezTo>
                        <a:pt x="66" y="85"/>
                        <a:pt x="64" y="93"/>
                        <a:pt x="63" y="101"/>
                      </a:cubicBezTo>
                      <a:cubicBezTo>
                        <a:pt x="61" y="113"/>
                        <a:pt x="69" y="184"/>
                        <a:pt x="71" y="194"/>
                      </a:cubicBezTo>
                      <a:cubicBezTo>
                        <a:pt x="73" y="207"/>
                        <a:pt x="78" y="223"/>
                        <a:pt x="90" y="230"/>
                      </a:cubicBezTo>
                      <a:cubicBezTo>
                        <a:pt x="101" y="237"/>
                        <a:pt x="114" y="236"/>
                        <a:pt x="126" y="235"/>
                      </a:cubicBezTo>
                      <a:cubicBezTo>
                        <a:pt x="143" y="234"/>
                        <a:pt x="159" y="232"/>
                        <a:pt x="174" y="227"/>
                      </a:cubicBezTo>
                      <a:cubicBezTo>
                        <a:pt x="181" y="225"/>
                        <a:pt x="186" y="223"/>
                        <a:pt x="191" y="218"/>
                      </a:cubicBezTo>
                      <a:cubicBezTo>
                        <a:pt x="196" y="213"/>
                        <a:pt x="199" y="205"/>
                        <a:pt x="200" y="197"/>
                      </a:cubicBezTo>
                      <a:cubicBezTo>
                        <a:pt x="201" y="189"/>
                        <a:pt x="200" y="179"/>
                        <a:pt x="199" y="170"/>
                      </a:cubicBezTo>
                      <a:cubicBezTo>
                        <a:pt x="199" y="172"/>
                        <a:pt x="199" y="174"/>
                        <a:pt x="199" y="176"/>
                      </a:cubicBezTo>
                      <a:cubicBezTo>
                        <a:pt x="199" y="171"/>
                        <a:pt x="199" y="165"/>
                        <a:pt x="198" y="159"/>
                      </a:cubicBezTo>
                      <a:cubicBezTo>
                        <a:pt x="196" y="151"/>
                        <a:pt x="191" y="143"/>
                        <a:pt x="184" y="138"/>
                      </a:cubicBezTo>
                      <a:cubicBezTo>
                        <a:pt x="177" y="133"/>
                        <a:pt x="168" y="132"/>
                        <a:pt x="160" y="132"/>
                      </a:cubicBezTo>
                      <a:cubicBezTo>
                        <a:pt x="148" y="131"/>
                        <a:pt x="129" y="130"/>
                        <a:pt x="130" y="147"/>
                      </a:cubicBezTo>
                      <a:cubicBezTo>
                        <a:pt x="130" y="152"/>
                        <a:pt x="130" y="157"/>
                        <a:pt x="132" y="161"/>
                      </a:cubicBezTo>
                      <a:cubicBezTo>
                        <a:pt x="132" y="164"/>
                        <a:pt x="133" y="166"/>
                        <a:pt x="134" y="168"/>
                      </a:cubicBezTo>
                      <a:cubicBezTo>
                        <a:pt x="140" y="175"/>
                        <a:pt x="150" y="169"/>
                        <a:pt x="157" y="174"/>
                      </a:cubicBezTo>
                      <a:cubicBezTo>
                        <a:pt x="163" y="178"/>
                        <a:pt x="159" y="191"/>
                        <a:pt x="153" y="193"/>
                      </a:cubicBezTo>
                      <a:cubicBezTo>
                        <a:pt x="150" y="194"/>
                        <a:pt x="147" y="194"/>
                        <a:pt x="144" y="194"/>
                      </a:cubicBezTo>
                      <a:cubicBezTo>
                        <a:pt x="130" y="195"/>
                        <a:pt x="118" y="198"/>
                        <a:pt x="112" y="183"/>
                      </a:cubicBezTo>
                      <a:cubicBezTo>
                        <a:pt x="107" y="170"/>
                        <a:pt x="106" y="156"/>
                        <a:pt x="105" y="142"/>
                      </a:cubicBezTo>
                      <a:cubicBezTo>
                        <a:pt x="105" y="144"/>
                        <a:pt x="105" y="146"/>
                        <a:pt x="105" y="148"/>
                      </a:cubicBezTo>
                      <a:cubicBezTo>
                        <a:pt x="104" y="135"/>
                        <a:pt x="102" y="123"/>
                        <a:pt x="107" y="111"/>
                      </a:cubicBezTo>
                      <a:cubicBezTo>
                        <a:pt x="107" y="110"/>
                        <a:pt x="108" y="109"/>
                        <a:pt x="108" y="108"/>
                      </a:cubicBezTo>
                      <a:cubicBezTo>
                        <a:pt x="113" y="102"/>
                        <a:pt x="120" y="102"/>
                        <a:pt x="127" y="102"/>
                      </a:cubicBezTo>
                      <a:cubicBezTo>
                        <a:pt x="136" y="100"/>
                        <a:pt x="145" y="99"/>
                        <a:pt x="154" y="99"/>
                      </a:cubicBezTo>
                      <a:cubicBezTo>
                        <a:pt x="153" y="99"/>
                        <a:pt x="151" y="99"/>
                        <a:pt x="149" y="99"/>
                      </a:cubicBezTo>
                      <a:cubicBezTo>
                        <a:pt x="163" y="98"/>
                        <a:pt x="177" y="97"/>
                        <a:pt x="191" y="95"/>
                      </a:cubicBezTo>
                      <a:cubicBezTo>
                        <a:pt x="196" y="95"/>
                        <a:pt x="201" y="94"/>
                        <a:pt x="206" y="96"/>
                      </a:cubicBezTo>
                      <a:cubicBezTo>
                        <a:pt x="217" y="102"/>
                        <a:pt x="220" y="117"/>
                        <a:pt x="222" y="128"/>
                      </a:cubicBezTo>
                      <a:cubicBezTo>
                        <a:pt x="224" y="146"/>
                        <a:pt x="234" y="212"/>
                        <a:pt x="223" y="226"/>
                      </a:cubicBezTo>
                      <a:cubicBezTo>
                        <a:pt x="205" y="249"/>
                        <a:pt x="83" y="249"/>
                        <a:pt x="78" y="247"/>
                      </a:cubicBezTo>
                      <a:cubicBezTo>
                        <a:pt x="78" y="247"/>
                        <a:pt x="78" y="247"/>
                        <a:pt x="78" y="247"/>
                      </a:cubicBezTo>
                      <a:cubicBezTo>
                        <a:pt x="76" y="247"/>
                        <a:pt x="75" y="247"/>
                        <a:pt x="74" y="246"/>
                      </a:cubicBezTo>
                      <a:cubicBezTo>
                        <a:pt x="72" y="246"/>
                        <a:pt x="71" y="245"/>
                        <a:pt x="70" y="245"/>
                      </a:cubicBezTo>
                      <a:cubicBezTo>
                        <a:pt x="69" y="244"/>
                        <a:pt x="67" y="243"/>
                        <a:pt x="72" y="246"/>
                      </a:cubicBezTo>
                      <a:cubicBezTo>
                        <a:pt x="71" y="245"/>
                        <a:pt x="70" y="245"/>
                        <a:pt x="69" y="244"/>
                      </a:cubicBezTo>
                      <a:cubicBezTo>
                        <a:pt x="68" y="244"/>
                        <a:pt x="67" y="243"/>
                        <a:pt x="66" y="242"/>
                      </a:cubicBezTo>
                      <a:cubicBezTo>
                        <a:pt x="66" y="242"/>
                        <a:pt x="65" y="242"/>
                        <a:pt x="65" y="241"/>
                      </a:cubicBezTo>
                      <a:cubicBezTo>
                        <a:pt x="63" y="240"/>
                        <a:pt x="67" y="244"/>
                        <a:pt x="66" y="242"/>
                      </a:cubicBezTo>
                      <a:cubicBezTo>
                        <a:pt x="65" y="241"/>
                        <a:pt x="64" y="240"/>
                        <a:pt x="63" y="239"/>
                      </a:cubicBezTo>
                      <a:cubicBezTo>
                        <a:pt x="62" y="239"/>
                        <a:pt x="62" y="238"/>
                        <a:pt x="62" y="238"/>
                      </a:cubicBezTo>
                      <a:cubicBezTo>
                        <a:pt x="59" y="235"/>
                        <a:pt x="63" y="241"/>
                        <a:pt x="62" y="238"/>
                      </a:cubicBezTo>
                      <a:cubicBezTo>
                        <a:pt x="61" y="236"/>
                        <a:pt x="60" y="235"/>
                        <a:pt x="59" y="234"/>
                      </a:cubicBezTo>
                      <a:cubicBezTo>
                        <a:pt x="59" y="233"/>
                        <a:pt x="59" y="232"/>
                        <a:pt x="58" y="232"/>
                      </a:cubicBezTo>
                      <a:cubicBezTo>
                        <a:pt x="58" y="231"/>
                        <a:pt x="58" y="231"/>
                        <a:pt x="58" y="231"/>
                      </a:cubicBezTo>
                      <a:cubicBezTo>
                        <a:pt x="58" y="230"/>
                        <a:pt x="58" y="230"/>
                        <a:pt x="58" y="231"/>
                      </a:cubicBezTo>
                      <a:cubicBezTo>
                        <a:pt x="58" y="231"/>
                        <a:pt x="58" y="232"/>
                        <a:pt x="59" y="232"/>
                      </a:cubicBezTo>
                      <a:cubicBezTo>
                        <a:pt x="58" y="231"/>
                        <a:pt x="58" y="231"/>
                        <a:pt x="58" y="230"/>
                      </a:cubicBezTo>
                      <a:cubicBezTo>
                        <a:pt x="58" y="229"/>
                        <a:pt x="58" y="229"/>
                        <a:pt x="58" y="228"/>
                      </a:cubicBezTo>
                      <a:cubicBezTo>
                        <a:pt x="57" y="226"/>
                        <a:pt x="57" y="224"/>
                        <a:pt x="57" y="222"/>
                      </a:cubicBezTo>
                      <a:cubicBezTo>
                        <a:pt x="56" y="221"/>
                        <a:pt x="56" y="219"/>
                        <a:pt x="56" y="217"/>
                      </a:cubicBezTo>
                      <a:cubicBezTo>
                        <a:pt x="56" y="216"/>
                        <a:pt x="55" y="210"/>
                        <a:pt x="56" y="216"/>
                      </a:cubicBezTo>
                      <a:cubicBezTo>
                        <a:pt x="56" y="211"/>
                        <a:pt x="45" y="138"/>
                        <a:pt x="42" y="118"/>
                      </a:cubicBezTo>
                      <a:cubicBezTo>
                        <a:pt x="41" y="108"/>
                        <a:pt x="41" y="97"/>
                        <a:pt x="43" y="86"/>
                      </a:cubicBezTo>
                      <a:cubicBezTo>
                        <a:pt x="45" y="75"/>
                        <a:pt x="52" y="65"/>
                        <a:pt x="62" y="58"/>
                      </a:cubicBezTo>
                      <a:cubicBezTo>
                        <a:pt x="82" y="43"/>
                        <a:pt x="195" y="36"/>
                        <a:pt x="207" y="34"/>
                      </a:cubicBezTo>
                      <a:cubicBezTo>
                        <a:pt x="211" y="32"/>
                        <a:pt x="216" y="31"/>
                        <a:pt x="220" y="29"/>
                      </a:cubicBezTo>
                      <a:cubicBezTo>
                        <a:pt x="228" y="24"/>
                        <a:pt x="235" y="17"/>
                        <a:pt x="227" y="9"/>
                      </a:cubicBezTo>
                      <a:cubicBezTo>
                        <a:pt x="225" y="8"/>
                        <a:pt x="224" y="7"/>
                        <a:pt x="222" y="6"/>
                      </a:cubicBezTo>
                      <a:cubicBezTo>
                        <a:pt x="214" y="1"/>
                        <a:pt x="204" y="0"/>
                        <a:pt x="195" y="0"/>
                      </a:cubicBezTo>
                      <a:cubicBezTo>
                        <a:pt x="166" y="1"/>
                        <a:pt x="138" y="5"/>
                        <a:pt x="110" y="7"/>
                      </a:cubicBezTo>
                      <a:cubicBezTo>
                        <a:pt x="90" y="9"/>
                        <a:pt x="69" y="10"/>
                        <a:pt x="50" y="14"/>
                      </a:cubicBezTo>
                      <a:cubicBezTo>
                        <a:pt x="42" y="15"/>
                        <a:pt x="34" y="16"/>
                        <a:pt x="27" y="19"/>
                      </a:cubicBezTo>
                      <a:cubicBezTo>
                        <a:pt x="3" y="29"/>
                        <a:pt x="0" y="51"/>
                        <a:pt x="1" y="73"/>
                      </a:cubicBezTo>
                      <a:cubicBezTo>
                        <a:pt x="2" y="81"/>
                        <a:pt x="8" y="183"/>
                        <a:pt x="13" y="226"/>
                      </a:cubicBezTo>
                      <a:cubicBezTo>
                        <a:pt x="14" y="237"/>
                        <a:pt x="16" y="248"/>
                        <a:pt x="21" y="258"/>
                      </a:cubicBezTo>
                      <a:cubicBezTo>
                        <a:pt x="27" y="271"/>
                        <a:pt x="37" y="280"/>
                        <a:pt x="50" y="285"/>
                      </a:cubicBezTo>
                      <a:cubicBezTo>
                        <a:pt x="62" y="289"/>
                        <a:pt x="189" y="276"/>
                        <a:pt x="211" y="27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6398031" y="261749"/>
                  <a:ext cx="1124170" cy="163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34" extrusionOk="0">
                      <a:moveTo>
                        <a:pt x="0" y="5"/>
                      </a:moveTo>
                      <a:cubicBezTo>
                        <a:pt x="0" y="12"/>
                        <a:pt x="1" y="19"/>
                        <a:pt x="5" y="24"/>
                      </a:cubicBezTo>
                      <a:cubicBezTo>
                        <a:pt x="9" y="30"/>
                        <a:pt x="14" y="33"/>
                        <a:pt x="20" y="33"/>
                      </a:cubicBezTo>
                      <a:cubicBezTo>
                        <a:pt x="26" y="34"/>
                        <a:pt x="32" y="31"/>
                        <a:pt x="35" y="25"/>
                      </a:cubicBezTo>
                      <a:cubicBezTo>
                        <a:pt x="38" y="19"/>
                        <a:pt x="37" y="11"/>
                        <a:pt x="43" y="7"/>
                      </a:cubicBezTo>
                      <a:cubicBezTo>
                        <a:pt x="49" y="3"/>
                        <a:pt x="53" y="11"/>
                        <a:pt x="54" y="16"/>
                      </a:cubicBezTo>
                      <a:cubicBezTo>
                        <a:pt x="56" y="21"/>
                        <a:pt x="58" y="27"/>
                        <a:pt x="63" y="30"/>
                      </a:cubicBezTo>
                      <a:cubicBezTo>
                        <a:pt x="68" y="34"/>
                        <a:pt x="74" y="32"/>
                        <a:pt x="78" y="28"/>
                      </a:cubicBezTo>
                      <a:cubicBezTo>
                        <a:pt x="82" y="23"/>
                        <a:pt x="83" y="17"/>
                        <a:pt x="87" y="12"/>
                      </a:cubicBezTo>
                      <a:cubicBezTo>
                        <a:pt x="88" y="10"/>
                        <a:pt x="91" y="8"/>
                        <a:pt x="93" y="8"/>
                      </a:cubicBezTo>
                      <a:cubicBezTo>
                        <a:pt x="94" y="8"/>
                        <a:pt x="95" y="9"/>
                        <a:pt x="96" y="10"/>
                      </a:cubicBezTo>
                      <a:cubicBezTo>
                        <a:pt x="99" y="12"/>
                        <a:pt x="101" y="15"/>
                        <a:pt x="103" y="18"/>
                      </a:cubicBezTo>
                      <a:cubicBezTo>
                        <a:pt x="107" y="23"/>
                        <a:pt x="112" y="32"/>
                        <a:pt x="120" y="30"/>
                      </a:cubicBezTo>
                      <a:cubicBezTo>
                        <a:pt x="124" y="29"/>
                        <a:pt x="127" y="25"/>
                        <a:pt x="129" y="22"/>
                      </a:cubicBezTo>
                      <a:cubicBezTo>
                        <a:pt x="133" y="17"/>
                        <a:pt x="134" y="10"/>
                        <a:pt x="141" y="9"/>
                      </a:cubicBezTo>
                      <a:cubicBezTo>
                        <a:pt x="144" y="9"/>
                        <a:pt x="147" y="10"/>
                        <a:pt x="149" y="11"/>
                      </a:cubicBezTo>
                      <a:cubicBezTo>
                        <a:pt x="152" y="12"/>
                        <a:pt x="153" y="15"/>
                        <a:pt x="155" y="18"/>
                      </a:cubicBezTo>
                      <a:cubicBezTo>
                        <a:pt x="157" y="24"/>
                        <a:pt x="161" y="31"/>
                        <a:pt x="168" y="31"/>
                      </a:cubicBezTo>
                      <a:cubicBezTo>
                        <a:pt x="172" y="31"/>
                        <a:pt x="175" y="29"/>
                        <a:pt x="177" y="27"/>
                      </a:cubicBezTo>
                      <a:cubicBezTo>
                        <a:pt x="180" y="24"/>
                        <a:pt x="181" y="20"/>
                        <a:pt x="182" y="17"/>
                      </a:cubicBezTo>
                      <a:cubicBezTo>
                        <a:pt x="184" y="14"/>
                        <a:pt x="186" y="12"/>
                        <a:pt x="189" y="10"/>
                      </a:cubicBezTo>
                      <a:cubicBezTo>
                        <a:pt x="192" y="9"/>
                        <a:pt x="196" y="7"/>
                        <a:pt x="198" y="9"/>
                      </a:cubicBezTo>
                      <a:cubicBezTo>
                        <a:pt x="201" y="11"/>
                        <a:pt x="201" y="15"/>
                        <a:pt x="202" y="18"/>
                      </a:cubicBezTo>
                      <a:cubicBezTo>
                        <a:pt x="204" y="21"/>
                        <a:pt x="206" y="24"/>
                        <a:pt x="208" y="26"/>
                      </a:cubicBezTo>
                      <a:cubicBezTo>
                        <a:pt x="214" y="31"/>
                        <a:pt x="221" y="32"/>
                        <a:pt x="227" y="28"/>
                      </a:cubicBezTo>
                      <a:cubicBezTo>
                        <a:pt x="230" y="26"/>
                        <a:pt x="232" y="24"/>
                        <a:pt x="233" y="21"/>
                      </a:cubicBezTo>
                      <a:cubicBezTo>
                        <a:pt x="235" y="17"/>
                        <a:pt x="230" y="14"/>
                        <a:pt x="227" y="18"/>
                      </a:cubicBezTo>
                      <a:cubicBezTo>
                        <a:pt x="226" y="20"/>
                        <a:pt x="224" y="22"/>
                        <a:pt x="222" y="23"/>
                      </a:cubicBezTo>
                      <a:cubicBezTo>
                        <a:pt x="219" y="25"/>
                        <a:pt x="216" y="23"/>
                        <a:pt x="213" y="22"/>
                      </a:cubicBezTo>
                      <a:cubicBezTo>
                        <a:pt x="208" y="17"/>
                        <a:pt x="208" y="10"/>
                        <a:pt x="203" y="5"/>
                      </a:cubicBezTo>
                      <a:cubicBezTo>
                        <a:pt x="198" y="0"/>
                        <a:pt x="190" y="1"/>
                        <a:pt x="185" y="5"/>
                      </a:cubicBezTo>
                      <a:cubicBezTo>
                        <a:pt x="182" y="7"/>
                        <a:pt x="180" y="9"/>
                        <a:pt x="178" y="12"/>
                      </a:cubicBezTo>
                      <a:cubicBezTo>
                        <a:pt x="176" y="15"/>
                        <a:pt x="175" y="18"/>
                        <a:pt x="174" y="21"/>
                      </a:cubicBezTo>
                      <a:cubicBezTo>
                        <a:pt x="172" y="24"/>
                        <a:pt x="169" y="25"/>
                        <a:pt x="166" y="23"/>
                      </a:cubicBezTo>
                      <a:cubicBezTo>
                        <a:pt x="163" y="22"/>
                        <a:pt x="162" y="19"/>
                        <a:pt x="161" y="16"/>
                      </a:cubicBezTo>
                      <a:cubicBezTo>
                        <a:pt x="158" y="10"/>
                        <a:pt x="155" y="6"/>
                        <a:pt x="148" y="4"/>
                      </a:cubicBezTo>
                      <a:cubicBezTo>
                        <a:pt x="143" y="3"/>
                        <a:pt x="137" y="3"/>
                        <a:pt x="133" y="7"/>
                      </a:cubicBezTo>
                      <a:cubicBezTo>
                        <a:pt x="128" y="10"/>
                        <a:pt x="126" y="17"/>
                        <a:pt x="122" y="22"/>
                      </a:cubicBezTo>
                      <a:cubicBezTo>
                        <a:pt x="121" y="23"/>
                        <a:pt x="120" y="24"/>
                        <a:pt x="119" y="24"/>
                      </a:cubicBezTo>
                      <a:cubicBezTo>
                        <a:pt x="118" y="25"/>
                        <a:pt x="117" y="24"/>
                        <a:pt x="116" y="24"/>
                      </a:cubicBezTo>
                      <a:cubicBezTo>
                        <a:pt x="113" y="23"/>
                        <a:pt x="111" y="20"/>
                        <a:pt x="109" y="18"/>
                      </a:cubicBezTo>
                      <a:cubicBezTo>
                        <a:pt x="105" y="12"/>
                        <a:pt x="101" y="4"/>
                        <a:pt x="95" y="3"/>
                      </a:cubicBezTo>
                      <a:cubicBezTo>
                        <a:pt x="89" y="1"/>
                        <a:pt x="84" y="5"/>
                        <a:pt x="81" y="10"/>
                      </a:cubicBezTo>
                      <a:cubicBezTo>
                        <a:pt x="78" y="14"/>
                        <a:pt x="77" y="21"/>
                        <a:pt x="73" y="25"/>
                      </a:cubicBezTo>
                      <a:cubicBezTo>
                        <a:pt x="68" y="30"/>
                        <a:pt x="63" y="25"/>
                        <a:pt x="61" y="20"/>
                      </a:cubicBezTo>
                      <a:cubicBezTo>
                        <a:pt x="59" y="15"/>
                        <a:pt x="58" y="9"/>
                        <a:pt x="54" y="5"/>
                      </a:cubicBezTo>
                      <a:cubicBezTo>
                        <a:pt x="50" y="1"/>
                        <a:pt x="44" y="0"/>
                        <a:pt x="40" y="4"/>
                      </a:cubicBezTo>
                      <a:cubicBezTo>
                        <a:pt x="35" y="8"/>
                        <a:pt x="34" y="15"/>
                        <a:pt x="32" y="20"/>
                      </a:cubicBezTo>
                      <a:cubicBezTo>
                        <a:pt x="30" y="27"/>
                        <a:pt x="24" y="30"/>
                        <a:pt x="18" y="28"/>
                      </a:cubicBezTo>
                      <a:cubicBezTo>
                        <a:pt x="11" y="26"/>
                        <a:pt x="7" y="21"/>
                        <a:pt x="5" y="15"/>
                      </a:cubicBezTo>
                      <a:cubicBezTo>
                        <a:pt x="4" y="12"/>
                        <a:pt x="3" y="8"/>
                        <a:pt x="2" y="5"/>
                      </a:cubicBezTo>
                      <a:cubicBezTo>
                        <a:pt x="2" y="4"/>
                        <a:pt x="0" y="4"/>
                        <a:pt x="0" y="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7570175" y="650556"/>
                  <a:ext cx="645860" cy="7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6" extrusionOk="0">
                      <a:moveTo>
                        <a:pt x="2" y="16"/>
                      </a:moveTo>
                      <a:cubicBezTo>
                        <a:pt x="6" y="16"/>
                        <a:pt x="10" y="16"/>
                        <a:pt x="14" y="16"/>
                      </a:cubicBezTo>
                      <a:cubicBezTo>
                        <a:pt x="19" y="15"/>
                        <a:pt x="23" y="15"/>
                        <a:pt x="27" y="15"/>
                      </a:cubicBezTo>
                      <a:cubicBezTo>
                        <a:pt x="36" y="14"/>
                        <a:pt x="44" y="13"/>
                        <a:pt x="53" y="13"/>
                      </a:cubicBezTo>
                      <a:cubicBezTo>
                        <a:pt x="70" y="11"/>
                        <a:pt x="87" y="9"/>
                        <a:pt x="104" y="8"/>
                      </a:cubicBezTo>
                      <a:cubicBezTo>
                        <a:pt x="113" y="7"/>
                        <a:pt x="123" y="6"/>
                        <a:pt x="132" y="4"/>
                      </a:cubicBezTo>
                      <a:cubicBezTo>
                        <a:pt x="135" y="4"/>
                        <a:pt x="134" y="0"/>
                        <a:pt x="132" y="0"/>
                      </a:cubicBezTo>
                      <a:cubicBezTo>
                        <a:pt x="115" y="0"/>
                        <a:pt x="98" y="2"/>
                        <a:pt x="81" y="4"/>
                      </a:cubicBezTo>
                      <a:cubicBezTo>
                        <a:pt x="64" y="5"/>
                        <a:pt x="47" y="7"/>
                        <a:pt x="30" y="9"/>
                      </a:cubicBezTo>
                      <a:cubicBezTo>
                        <a:pt x="25" y="9"/>
                        <a:pt x="20" y="10"/>
                        <a:pt x="15" y="10"/>
                      </a:cubicBezTo>
                      <a:cubicBezTo>
                        <a:pt x="11" y="11"/>
                        <a:pt x="6" y="11"/>
                        <a:pt x="2" y="13"/>
                      </a:cubicBezTo>
                      <a:cubicBezTo>
                        <a:pt x="0" y="13"/>
                        <a:pt x="1" y="15"/>
                        <a:pt x="2" y="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7837971" y="750800"/>
                  <a:ext cx="148219" cy="3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8" extrusionOk="0">
                      <a:moveTo>
                        <a:pt x="1" y="7"/>
                      </a:moveTo>
                      <a:cubicBezTo>
                        <a:pt x="2" y="8"/>
                        <a:pt x="5" y="8"/>
                        <a:pt x="8" y="8"/>
                      </a:cubicBezTo>
                      <a:cubicBezTo>
                        <a:pt x="10" y="7"/>
                        <a:pt x="12" y="7"/>
                        <a:pt x="14" y="7"/>
                      </a:cubicBezTo>
                      <a:cubicBezTo>
                        <a:pt x="19" y="7"/>
                        <a:pt x="24" y="6"/>
                        <a:pt x="29" y="6"/>
                      </a:cubicBezTo>
                      <a:cubicBezTo>
                        <a:pt x="30" y="6"/>
                        <a:pt x="31" y="5"/>
                        <a:pt x="31" y="3"/>
                      </a:cubicBezTo>
                      <a:cubicBezTo>
                        <a:pt x="31" y="2"/>
                        <a:pt x="30" y="0"/>
                        <a:pt x="29" y="0"/>
                      </a:cubicBezTo>
                      <a:cubicBezTo>
                        <a:pt x="24" y="1"/>
                        <a:pt x="19" y="1"/>
                        <a:pt x="14" y="2"/>
                      </a:cubicBezTo>
                      <a:cubicBezTo>
                        <a:pt x="12" y="2"/>
                        <a:pt x="9" y="2"/>
                        <a:pt x="7" y="2"/>
                      </a:cubicBezTo>
                      <a:cubicBezTo>
                        <a:pt x="5" y="3"/>
                        <a:pt x="2" y="3"/>
                        <a:pt x="0" y="5"/>
                      </a:cubicBezTo>
                      <a:cubicBezTo>
                        <a:pt x="0" y="5"/>
                        <a:pt x="0" y="6"/>
                        <a:pt x="1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5915823" y="-79440"/>
                  <a:ext cx="1190761" cy="225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47" extrusionOk="0">
                      <a:moveTo>
                        <a:pt x="247" y="20"/>
                      </a:moveTo>
                      <a:cubicBezTo>
                        <a:pt x="245" y="4"/>
                        <a:pt x="231" y="3"/>
                        <a:pt x="220" y="4"/>
                      </a:cubicBezTo>
                      <a:cubicBezTo>
                        <a:pt x="200" y="5"/>
                        <a:pt x="37" y="0"/>
                        <a:pt x="19" y="7"/>
                      </a:cubicBezTo>
                      <a:cubicBezTo>
                        <a:pt x="13" y="9"/>
                        <a:pt x="7" y="12"/>
                        <a:pt x="4" y="18"/>
                      </a:cubicBezTo>
                      <a:cubicBezTo>
                        <a:pt x="0" y="24"/>
                        <a:pt x="0" y="33"/>
                        <a:pt x="4" y="38"/>
                      </a:cubicBezTo>
                      <a:cubicBezTo>
                        <a:pt x="8" y="43"/>
                        <a:pt x="14" y="44"/>
                        <a:pt x="20" y="44"/>
                      </a:cubicBezTo>
                      <a:cubicBezTo>
                        <a:pt x="54" y="47"/>
                        <a:pt x="175" y="47"/>
                        <a:pt x="208" y="46"/>
                      </a:cubicBezTo>
                      <a:cubicBezTo>
                        <a:pt x="217" y="46"/>
                        <a:pt x="226" y="46"/>
                        <a:pt x="234" y="42"/>
                      </a:cubicBezTo>
                      <a:cubicBezTo>
                        <a:pt x="243" y="39"/>
                        <a:pt x="249" y="29"/>
                        <a:pt x="247" y="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8554299" y="789479"/>
                  <a:ext cx="234142" cy="239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50" extrusionOk="0">
                      <a:moveTo>
                        <a:pt x="20" y="1"/>
                      </a:moveTo>
                      <a:cubicBezTo>
                        <a:pt x="17" y="0"/>
                        <a:pt x="13" y="0"/>
                        <a:pt x="10" y="1"/>
                      </a:cubicBezTo>
                      <a:cubicBezTo>
                        <a:pt x="5" y="4"/>
                        <a:pt x="4" y="9"/>
                        <a:pt x="2" y="14"/>
                      </a:cubicBezTo>
                      <a:cubicBezTo>
                        <a:pt x="1" y="21"/>
                        <a:pt x="0" y="29"/>
                        <a:pt x="0" y="37"/>
                      </a:cubicBezTo>
                      <a:cubicBezTo>
                        <a:pt x="0" y="38"/>
                        <a:pt x="0" y="40"/>
                        <a:pt x="0" y="42"/>
                      </a:cubicBezTo>
                      <a:cubicBezTo>
                        <a:pt x="2" y="46"/>
                        <a:pt x="7" y="47"/>
                        <a:pt x="11" y="47"/>
                      </a:cubicBezTo>
                      <a:cubicBezTo>
                        <a:pt x="18" y="48"/>
                        <a:pt x="26" y="49"/>
                        <a:pt x="33" y="49"/>
                      </a:cubicBezTo>
                      <a:cubicBezTo>
                        <a:pt x="34" y="49"/>
                        <a:pt x="36" y="50"/>
                        <a:pt x="37" y="49"/>
                      </a:cubicBezTo>
                      <a:cubicBezTo>
                        <a:pt x="41" y="48"/>
                        <a:pt x="43" y="44"/>
                        <a:pt x="44" y="40"/>
                      </a:cubicBezTo>
                      <a:cubicBezTo>
                        <a:pt x="46" y="32"/>
                        <a:pt x="48" y="23"/>
                        <a:pt x="48" y="15"/>
                      </a:cubicBezTo>
                      <a:cubicBezTo>
                        <a:pt x="49" y="3"/>
                        <a:pt x="29" y="2"/>
                        <a:pt x="20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8710049" y="353047"/>
                  <a:ext cx="301449" cy="340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1" extrusionOk="0">
                      <a:moveTo>
                        <a:pt x="20" y="7"/>
                      </a:moveTo>
                      <a:cubicBezTo>
                        <a:pt x="15" y="7"/>
                        <a:pt x="10" y="8"/>
                        <a:pt x="6" y="11"/>
                      </a:cubicBezTo>
                      <a:cubicBezTo>
                        <a:pt x="1" y="16"/>
                        <a:pt x="0" y="23"/>
                        <a:pt x="0" y="29"/>
                      </a:cubicBezTo>
                      <a:cubicBezTo>
                        <a:pt x="1" y="40"/>
                        <a:pt x="2" y="50"/>
                        <a:pt x="4" y="60"/>
                      </a:cubicBezTo>
                      <a:cubicBezTo>
                        <a:pt x="5" y="62"/>
                        <a:pt x="6" y="65"/>
                        <a:pt x="7" y="67"/>
                      </a:cubicBezTo>
                      <a:cubicBezTo>
                        <a:pt x="11" y="71"/>
                        <a:pt x="17" y="70"/>
                        <a:pt x="23" y="70"/>
                      </a:cubicBezTo>
                      <a:cubicBezTo>
                        <a:pt x="32" y="68"/>
                        <a:pt x="42" y="67"/>
                        <a:pt x="52" y="66"/>
                      </a:cubicBezTo>
                      <a:cubicBezTo>
                        <a:pt x="53" y="65"/>
                        <a:pt x="55" y="65"/>
                        <a:pt x="57" y="64"/>
                      </a:cubicBezTo>
                      <a:cubicBezTo>
                        <a:pt x="61" y="62"/>
                        <a:pt x="62" y="55"/>
                        <a:pt x="63" y="50"/>
                      </a:cubicBezTo>
                      <a:cubicBezTo>
                        <a:pt x="63" y="39"/>
                        <a:pt x="62" y="27"/>
                        <a:pt x="60" y="16"/>
                      </a:cubicBezTo>
                      <a:cubicBezTo>
                        <a:pt x="57" y="0"/>
                        <a:pt x="31" y="5"/>
                        <a:pt x="20" y="7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3755375" y="1521575"/>
            <a:ext cx="4017000" cy="17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1786675" y="1735775"/>
            <a:ext cx="1719000" cy="1676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3755377" y="3107263"/>
            <a:ext cx="4017000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4" name="Google Shape;64;p3"/>
          <p:cNvGrpSpPr/>
          <p:nvPr/>
        </p:nvGrpSpPr>
        <p:grpSpPr>
          <a:xfrm>
            <a:off x="-80025" y="-1623101"/>
            <a:ext cx="9463175" cy="6959626"/>
            <a:chOff x="-80025" y="-1623101"/>
            <a:chExt cx="9463175" cy="6959626"/>
          </a:xfrm>
        </p:grpSpPr>
        <p:grpSp>
          <p:nvGrpSpPr>
            <p:cNvPr id="65" name="Google Shape;65;p3"/>
            <p:cNvGrpSpPr/>
            <p:nvPr/>
          </p:nvGrpSpPr>
          <p:grpSpPr>
            <a:xfrm rot="-5400000" flipH="1">
              <a:off x="-444387" y="3662600"/>
              <a:ext cx="1743761" cy="1015025"/>
              <a:chOff x="218777" y="0"/>
              <a:chExt cx="1743761" cy="1015025"/>
            </a:xfrm>
          </p:grpSpPr>
          <p:sp>
            <p:nvSpPr>
              <p:cNvPr id="66" name="Google Shape;66;p3"/>
              <p:cNvSpPr/>
              <p:nvPr/>
            </p:nvSpPr>
            <p:spPr>
              <a:xfrm>
                <a:off x="579427" y="0"/>
                <a:ext cx="1173041" cy="64508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89" extrusionOk="0">
                    <a:moveTo>
                      <a:pt x="151" y="46"/>
                    </a:moveTo>
                    <a:cubicBezTo>
                      <a:pt x="133" y="75"/>
                      <a:pt x="96" y="89"/>
                      <a:pt x="62" y="83"/>
                    </a:cubicBezTo>
                    <a:cubicBezTo>
                      <a:pt x="48" y="81"/>
                      <a:pt x="35" y="75"/>
                      <a:pt x="26" y="65"/>
                    </a:cubicBezTo>
                    <a:cubicBezTo>
                      <a:pt x="6" y="45"/>
                      <a:pt x="0" y="21"/>
                      <a:pt x="5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16"/>
                      <a:pt x="159" y="32"/>
                      <a:pt x="151" y="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218777" y="102247"/>
                <a:ext cx="1098681" cy="91277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26" extrusionOk="0">
                    <a:moveTo>
                      <a:pt x="23" y="0"/>
                    </a:moveTo>
                    <a:cubicBezTo>
                      <a:pt x="8" y="7"/>
                      <a:pt x="0" y="23"/>
                      <a:pt x="1" y="38"/>
                    </a:cubicBezTo>
                    <a:cubicBezTo>
                      <a:pt x="3" y="54"/>
                      <a:pt x="15" y="67"/>
                      <a:pt x="30" y="71"/>
                    </a:cubicBezTo>
                    <a:cubicBezTo>
                      <a:pt x="39" y="73"/>
                      <a:pt x="48" y="73"/>
                      <a:pt x="56" y="69"/>
                    </a:cubicBezTo>
                    <a:cubicBezTo>
                      <a:pt x="54" y="68"/>
                      <a:pt x="53" y="67"/>
                      <a:pt x="52" y="67"/>
                    </a:cubicBezTo>
                    <a:cubicBezTo>
                      <a:pt x="51" y="86"/>
                      <a:pt x="61" y="106"/>
                      <a:pt x="78" y="116"/>
                    </a:cubicBezTo>
                    <a:cubicBezTo>
                      <a:pt x="95" y="126"/>
                      <a:pt x="116" y="124"/>
                      <a:pt x="132" y="112"/>
                    </a:cubicBezTo>
                    <a:cubicBezTo>
                      <a:pt x="141" y="106"/>
                      <a:pt x="148" y="97"/>
                      <a:pt x="151" y="87"/>
                    </a:cubicBezTo>
                    <a:cubicBezTo>
                      <a:pt x="152" y="83"/>
                      <a:pt x="147" y="83"/>
                      <a:pt x="146" y="85"/>
                    </a:cubicBezTo>
                    <a:cubicBezTo>
                      <a:pt x="140" y="101"/>
                      <a:pt x="126" y="113"/>
                      <a:pt x="108" y="116"/>
                    </a:cubicBezTo>
                    <a:cubicBezTo>
                      <a:pt x="91" y="119"/>
                      <a:pt x="73" y="110"/>
                      <a:pt x="64" y="95"/>
                    </a:cubicBezTo>
                    <a:cubicBezTo>
                      <a:pt x="59" y="87"/>
                      <a:pt x="56" y="77"/>
                      <a:pt x="57" y="67"/>
                    </a:cubicBezTo>
                    <a:cubicBezTo>
                      <a:pt x="57" y="65"/>
                      <a:pt x="55" y="64"/>
                      <a:pt x="53" y="65"/>
                    </a:cubicBezTo>
                    <a:cubicBezTo>
                      <a:pt x="41" y="70"/>
                      <a:pt x="25" y="66"/>
                      <a:pt x="16" y="57"/>
                    </a:cubicBezTo>
                    <a:cubicBezTo>
                      <a:pt x="6" y="48"/>
                      <a:pt x="4" y="33"/>
                      <a:pt x="9" y="20"/>
                    </a:cubicBezTo>
                    <a:cubicBezTo>
                      <a:pt x="12" y="13"/>
                      <a:pt x="17" y="7"/>
                      <a:pt x="24" y="3"/>
                    </a:cubicBezTo>
                    <a:cubicBezTo>
                      <a:pt x="25" y="2"/>
                      <a:pt x="24" y="0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441859" y="195197"/>
                <a:ext cx="182184" cy="239814"/>
              </a:xfrm>
              <a:custGeom>
                <a:avLst/>
                <a:gdLst/>
                <a:ahLst/>
                <a:cxnLst/>
                <a:rect l="l" t="t" r="r" b="b"/>
                <a:pathLst>
                  <a:path w="25" h="33" extrusionOk="0">
                    <a:moveTo>
                      <a:pt x="4" y="0"/>
                    </a:moveTo>
                    <a:cubicBezTo>
                      <a:pt x="3" y="1"/>
                      <a:pt x="2" y="1"/>
                      <a:pt x="2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0" y="7"/>
                      <a:pt x="0" y="9"/>
                      <a:pt x="0" y="11"/>
                    </a:cubicBezTo>
                    <a:cubicBezTo>
                      <a:pt x="0" y="15"/>
                      <a:pt x="1" y="19"/>
                      <a:pt x="3" y="22"/>
                    </a:cubicBezTo>
                    <a:cubicBezTo>
                      <a:pt x="7" y="29"/>
                      <a:pt x="15" y="33"/>
                      <a:pt x="23" y="32"/>
                    </a:cubicBezTo>
                    <a:cubicBezTo>
                      <a:pt x="24" y="32"/>
                      <a:pt x="25" y="32"/>
                      <a:pt x="25" y="30"/>
                    </a:cubicBezTo>
                    <a:cubicBezTo>
                      <a:pt x="25" y="30"/>
                      <a:pt x="24" y="28"/>
                      <a:pt x="23" y="28"/>
                    </a:cubicBezTo>
                    <a:cubicBezTo>
                      <a:pt x="18" y="27"/>
                      <a:pt x="12" y="24"/>
                      <a:pt x="8" y="20"/>
                    </a:cubicBezTo>
                    <a:cubicBezTo>
                      <a:pt x="6" y="17"/>
                      <a:pt x="5" y="14"/>
                      <a:pt x="5" y="11"/>
                    </a:cubicBezTo>
                    <a:cubicBezTo>
                      <a:pt x="5" y="9"/>
                      <a:pt x="5" y="7"/>
                      <a:pt x="5" y="6"/>
                    </a:cubicBezTo>
                    <a:cubicBezTo>
                      <a:pt x="5" y="5"/>
                      <a:pt x="5" y="4"/>
                      <a:pt x="5" y="3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819241" y="617194"/>
                <a:ext cx="317893" cy="1803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25" extrusionOk="0">
                    <a:moveTo>
                      <a:pt x="0" y="2"/>
                    </a:moveTo>
                    <a:cubicBezTo>
                      <a:pt x="1" y="11"/>
                      <a:pt x="7" y="18"/>
                      <a:pt x="16" y="22"/>
                    </a:cubicBezTo>
                    <a:cubicBezTo>
                      <a:pt x="24" y="25"/>
                      <a:pt x="36" y="24"/>
                      <a:pt x="42" y="16"/>
                    </a:cubicBezTo>
                    <a:cubicBezTo>
                      <a:pt x="44" y="15"/>
                      <a:pt x="42" y="12"/>
                      <a:pt x="40" y="13"/>
                    </a:cubicBezTo>
                    <a:cubicBezTo>
                      <a:pt x="33" y="17"/>
                      <a:pt x="25" y="19"/>
                      <a:pt x="18" y="16"/>
                    </a:cubicBezTo>
                    <a:cubicBezTo>
                      <a:pt x="11" y="14"/>
                      <a:pt x="5" y="8"/>
                      <a:pt x="3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1469898" y="267699"/>
                <a:ext cx="492641" cy="509371"/>
              </a:xfrm>
              <a:custGeom>
                <a:avLst/>
                <a:gdLst/>
                <a:ahLst/>
                <a:cxnLst/>
                <a:rect l="l" t="t" r="r" b="b"/>
                <a:pathLst>
                  <a:path w="68" h="70" extrusionOk="0">
                    <a:moveTo>
                      <a:pt x="1" y="56"/>
                    </a:moveTo>
                    <a:cubicBezTo>
                      <a:pt x="11" y="68"/>
                      <a:pt x="30" y="70"/>
                      <a:pt x="44" y="63"/>
                    </a:cubicBezTo>
                    <a:cubicBezTo>
                      <a:pt x="58" y="57"/>
                      <a:pt x="68" y="42"/>
                      <a:pt x="67" y="26"/>
                    </a:cubicBezTo>
                    <a:cubicBezTo>
                      <a:pt x="67" y="22"/>
                      <a:pt x="67" y="17"/>
                      <a:pt x="65" y="13"/>
                    </a:cubicBezTo>
                    <a:cubicBezTo>
                      <a:pt x="63" y="9"/>
                      <a:pt x="61" y="4"/>
                      <a:pt x="58" y="1"/>
                    </a:cubicBezTo>
                    <a:cubicBezTo>
                      <a:pt x="56" y="0"/>
                      <a:pt x="54" y="1"/>
                      <a:pt x="55" y="4"/>
                    </a:cubicBezTo>
                    <a:cubicBezTo>
                      <a:pt x="56" y="7"/>
                      <a:pt x="58" y="9"/>
                      <a:pt x="60" y="13"/>
                    </a:cubicBezTo>
                    <a:cubicBezTo>
                      <a:pt x="61" y="16"/>
                      <a:pt x="62" y="20"/>
                      <a:pt x="62" y="23"/>
                    </a:cubicBezTo>
                    <a:cubicBezTo>
                      <a:pt x="63" y="30"/>
                      <a:pt x="62" y="37"/>
                      <a:pt x="58" y="43"/>
                    </a:cubicBezTo>
                    <a:cubicBezTo>
                      <a:pt x="52" y="56"/>
                      <a:pt x="38" y="63"/>
                      <a:pt x="24" y="62"/>
                    </a:cubicBezTo>
                    <a:cubicBezTo>
                      <a:pt x="16" y="62"/>
                      <a:pt x="9" y="59"/>
                      <a:pt x="2" y="54"/>
                    </a:cubicBezTo>
                    <a:cubicBezTo>
                      <a:pt x="1" y="53"/>
                      <a:pt x="0" y="55"/>
                      <a:pt x="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1579579" y="384817"/>
                <a:ext cx="223082" cy="202633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" y="26"/>
                    </a:moveTo>
                    <a:cubicBezTo>
                      <a:pt x="4" y="27"/>
                      <a:pt x="5" y="27"/>
                      <a:pt x="8" y="27"/>
                    </a:cubicBezTo>
                    <a:cubicBezTo>
                      <a:pt x="10" y="28"/>
                      <a:pt x="12" y="27"/>
                      <a:pt x="14" y="27"/>
                    </a:cubicBezTo>
                    <a:cubicBezTo>
                      <a:pt x="18" y="27"/>
                      <a:pt x="22" y="25"/>
                      <a:pt x="25" y="22"/>
                    </a:cubicBezTo>
                    <a:cubicBezTo>
                      <a:pt x="28" y="19"/>
                      <a:pt x="30" y="16"/>
                      <a:pt x="30" y="12"/>
                    </a:cubicBezTo>
                    <a:cubicBezTo>
                      <a:pt x="31" y="9"/>
                      <a:pt x="31" y="4"/>
                      <a:pt x="28" y="1"/>
                    </a:cubicBezTo>
                    <a:cubicBezTo>
                      <a:pt x="27" y="0"/>
                      <a:pt x="25" y="1"/>
                      <a:pt x="25" y="2"/>
                    </a:cubicBezTo>
                    <a:cubicBezTo>
                      <a:pt x="25" y="4"/>
                      <a:pt x="25" y="5"/>
                      <a:pt x="26" y="7"/>
                    </a:cubicBezTo>
                    <a:cubicBezTo>
                      <a:pt x="26" y="8"/>
                      <a:pt x="26" y="10"/>
                      <a:pt x="25" y="11"/>
                    </a:cubicBezTo>
                    <a:cubicBezTo>
                      <a:pt x="25" y="14"/>
                      <a:pt x="23" y="16"/>
                      <a:pt x="21" y="18"/>
                    </a:cubicBezTo>
                    <a:cubicBezTo>
                      <a:pt x="16" y="23"/>
                      <a:pt x="9" y="23"/>
                      <a:pt x="2" y="23"/>
                    </a:cubicBezTo>
                    <a:cubicBezTo>
                      <a:pt x="1" y="23"/>
                      <a:pt x="0" y="25"/>
                      <a:pt x="1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769047" y="159876"/>
                <a:ext cx="563283" cy="312315"/>
              </a:xfrm>
              <a:custGeom>
                <a:avLst/>
                <a:gdLst/>
                <a:ahLst/>
                <a:cxnLst/>
                <a:rect l="l" t="t" r="r" b="b"/>
                <a:pathLst>
                  <a:path w="78" h="43" extrusionOk="0">
                    <a:moveTo>
                      <a:pt x="74" y="28"/>
                    </a:moveTo>
                    <a:cubicBezTo>
                      <a:pt x="78" y="23"/>
                      <a:pt x="78" y="13"/>
                      <a:pt x="70" y="12"/>
                    </a:cubicBezTo>
                    <a:cubicBezTo>
                      <a:pt x="68" y="11"/>
                      <a:pt x="65" y="12"/>
                      <a:pt x="62" y="12"/>
                    </a:cubicBezTo>
                    <a:cubicBezTo>
                      <a:pt x="51" y="14"/>
                      <a:pt x="40" y="11"/>
                      <a:pt x="30" y="6"/>
                    </a:cubicBezTo>
                    <a:cubicBezTo>
                      <a:pt x="25" y="4"/>
                      <a:pt x="20" y="1"/>
                      <a:pt x="15" y="1"/>
                    </a:cubicBezTo>
                    <a:cubicBezTo>
                      <a:pt x="10" y="0"/>
                      <a:pt x="4" y="2"/>
                      <a:pt x="2" y="7"/>
                    </a:cubicBezTo>
                    <a:cubicBezTo>
                      <a:pt x="0" y="10"/>
                      <a:pt x="1" y="14"/>
                      <a:pt x="2" y="18"/>
                    </a:cubicBezTo>
                    <a:cubicBezTo>
                      <a:pt x="4" y="21"/>
                      <a:pt x="7" y="24"/>
                      <a:pt x="10" y="26"/>
                    </a:cubicBezTo>
                    <a:cubicBezTo>
                      <a:pt x="25" y="38"/>
                      <a:pt x="46" y="43"/>
                      <a:pt x="64" y="36"/>
                    </a:cubicBezTo>
                    <a:cubicBezTo>
                      <a:pt x="68" y="34"/>
                      <a:pt x="72" y="32"/>
                      <a:pt x="74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" name="Google Shape;73;p3"/>
            <p:cNvGrpSpPr/>
            <p:nvPr/>
          </p:nvGrpSpPr>
          <p:grpSpPr>
            <a:xfrm rot="5400000" flipH="1">
              <a:off x="616575" y="-777599"/>
              <a:ext cx="1240983" cy="2634183"/>
              <a:chOff x="7937493" y="2556501"/>
              <a:chExt cx="1240983" cy="2634183"/>
            </a:xfrm>
          </p:grpSpPr>
          <p:sp>
            <p:nvSpPr>
              <p:cNvPr id="74" name="Google Shape;74;p3"/>
              <p:cNvSpPr/>
              <p:nvPr/>
            </p:nvSpPr>
            <p:spPr>
              <a:xfrm>
                <a:off x="8770488" y="2853363"/>
                <a:ext cx="407988" cy="2117725"/>
              </a:xfrm>
              <a:custGeom>
                <a:avLst/>
                <a:gdLst/>
                <a:ahLst/>
                <a:cxnLst/>
                <a:rect l="l" t="t" r="r" b="b"/>
                <a:pathLst>
                  <a:path w="66" h="342" extrusionOk="0">
                    <a:moveTo>
                      <a:pt x="66" y="8"/>
                    </a:moveTo>
                    <a:cubicBezTo>
                      <a:pt x="66" y="333"/>
                      <a:pt x="66" y="333"/>
                      <a:pt x="66" y="333"/>
                    </a:cubicBezTo>
                    <a:cubicBezTo>
                      <a:pt x="63" y="335"/>
                      <a:pt x="59" y="336"/>
                      <a:pt x="56" y="337"/>
                    </a:cubicBezTo>
                    <a:cubicBezTo>
                      <a:pt x="36" y="342"/>
                      <a:pt x="16" y="324"/>
                      <a:pt x="8" y="305"/>
                    </a:cubicBezTo>
                    <a:cubicBezTo>
                      <a:pt x="0" y="284"/>
                      <a:pt x="0" y="261"/>
                      <a:pt x="0" y="239"/>
                    </a:cubicBezTo>
                    <a:cubicBezTo>
                      <a:pt x="0" y="178"/>
                      <a:pt x="1" y="117"/>
                      <a:pt x="1" y="56"/>
                    </a:cubicBezTo>
                    <a:cubicBezTo>
                      <a:pt x="1" y="45"/>
                      <a:pt x="1" y="34"/>
                      <a:pt x="6" y="24"/>
                    </a:cubicBezTo>
                    <a:cubicBezTo>
                      <a:pt x="17" y="6"/>
                      <a:pt x="45" y="0"/>
                      <a:pt x="66" y="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8629200" y="3782051"/>
                <a:ext cx="314325" cy="1325563"/>
              </a:xfrm>
              <a:custGeom>
                <a:avLst/>
                <a:gdLst/>
                <a:ahLst/>
                <a:cxnLst/>
                <a:rect l="l" t="t" r="r" b="b"/>
                <a:pathLst>
                  <a:path w="51" h="214" extrusionOk="0">
                    <a:moveTo>
                      <a:pt x="0" y="2"/>
                    </a:moveTo>
                    <a:cubicBezTo>
                      <a:pt x="0" y="36"/>
                      <a:pt x="0" y="70"/>
                      <a:pt x="1" y="104"/>
                    </a:cubicBezTo>
                    <a:cubicBezTo>
                      <a:pt x="1" y="120"/>
                      <a:pt x="1" y="136"/>
                      <a:pt x="2" y="152"/>
                    </a:cubicBezTo>
                    <a:cubicBezTo>
                      <a:pt x="3" y="167"/>
                      <a:pt x="5" y="181"/>
                      <a:pt x="13" y="193"/>
                    </a:cubicBezTo>
                    <a:cubicBezTo>
                      <a:pt x="21" y="205"/>
                      <a:pt x="33" y="214"/>
                      <a:pt x="47" y="214"/>
                    </a:cubicBezTo>
                    <a:cubicBezTo>
                      <a:pt x="51" y="214"/>
                      <a:pt x="51" y="209"/>
                      <a:pt x="47" y="209"/>
                    </a:cubicBezTo>
                    <a:cubicBezTo>
                      <a:pt x="35" y="208"/>
                      <a:pt x="25" y="201"/>
                      <a:pt x="18" y="191"/>
                    </a:cubicBezTo>
                    <a:cubicBezTo>
                      <a:pt x="10" y="179"/>
                      <a:pt x="8" y="165"/>
                      <a:pt x="8" y="152"/>
                    </a:cubicBezTo>
                    <a:cubicBezTo>
                      <a:pt x="7" y="136"/>
                      <a:pt x="7" y="121"/>
                      <a:pt x="6" y="105"/>
                    </a:cubicBezTo>
                    <a:cubicBezTo>
                      <a:pt x="6" y="89"/>
                      <a:pt x="6" y="73"/>
                      <a:pt x="5" y="57"/>
                    </a:cubicBezTo>
                    <a:cubicBezTo>
                      <a:pt x="5" y="39"/>
                      <a:pt x="4" y="20"/>
                      <a:pt x="3" y="2"/>
                    </a:cubicBezTo>
                    <a:cubicBezTo>
                      <a:pt x="3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" name="Google Shape;76;p3"/>
              <p:cNvGrpSpPr/>
              <p:nvPr/>
            </p:nvGrpSpPr>
            <p:grpSpPr>
              <a:xfrm>
                <a:off x="8548238" y="2908925"/>
                <a:ext cx="284162" cy="681037"/>
                <a:chOff x="8548238" y="2908926"/>
                <a:chExt cx="284162" cy="681037"/>
              </a:xfrm>
            </p:grpSpPr>
            <p:sp>
              <p:nvSpPr>
                <p:cNvPr id="77" name="Google Shape;77;p3"/>
                <p:cNvSpPr/>
                <p:nvPr/>
              </p:nvSpPr>
              <p:spPr>
                <a:xfrm>
                  <a:off x="8591100" y="3188325"/>
                  <a:ext cx="9842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8" extrusionOk="0">
                      <a:moveTo>
                        <a:pt x="16" y="11"/>
                      </a:moveTo>
                      <a:cubicBezTo>
                        <a:pt x="16" y="9"/>
                        <a:pt x="16" y="8"/>
                        <a:pt x="15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5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" name="Google Shape;78;p3"/>
                <p:cNvSpPr/>
                <p:nvPr/>
              </p:nvSpPr>
              <p:spPr>
                <a:xfrm>
                  <a:off x="8727625" y="3051801"/>
                  <a:ext cx="104775" cy="1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9" extrusionOk="0">
                      <a:moveTo>
                        <a:pt x="16" y="11"/>
                      </a:moveTo>
                      <a:cubicBezTo>
                        <a:pt x="17" y="10"/>
                        <a:pt x="17" y="8"/>
                        <a:pt x="16" y="7"/>
                      </a:cubicBezTo>
                      <a:cubicBezTo>
                        <a:pt x="15" y="6"/>
                        <a:pt x="15" y="6"/>
                        <a:pt x="14" y="5"/>
                      </a:cubicBezTo>
                      <a:cubicBezTo>
                        <a:pt x="9" y="0"/>
                        <a:pt x="1" y="7"/>
                        <a:pt x="0" y="12"/>
                      </a:cubicBezTo>
                      <a:cubicBezTo>
                        <a:pt x="0" y="13"/>
                        <a:pt x="0" y="14"/>
                        <a:pt x="0" y="14"/>
                      </a:cubicBezTo>
                      <a:cubicBezTo>
                        <a:pt x="1" y="15"/>
                        <a:pt x="1" y="16"/>
                        <a:pt x="2" y="16"/>
                      </a:cubicBezTo>
                      <a:cubicBezTo>
                        <a:pt x="4" y="18"/>
                        <a:pt x="7" y="19"/>
                        <a:pt x="10" y="18"/>
                      </a:cubicBezTo>
                      <a:cubicBezTo>
                        <a:pt x="13" y="17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3"/>
                <p:cNvSpPr/>
                <p:nvPr/>
              </p:nvSpPr>
              <p:spPr>
                <a:xfrm>
                  <a:off x="8548238" y="3478838"/>
                  <a:ext cx="10477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6" y="11"/>
                      </a:moveTo>
                      <a:cubicBezTo>
                        <a:pt x="17" y="10"/>
                        <a:pt x="17" y="8"/>
                        <a:pt x="16" y="7"/>
                      </a:cubicBezTo>
                      <a:cubicBezTo>
                        <a:pt x="16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1" y="14"/>
                      </a:cubicBezTo>
                      <a:cubicBezTo>
                        <a:pt x="1" y="15"/>
                        <a:pt x="1" y="15"/>
                        <a:pt x="2" y="16"/>
                      </a:cubicBezTo>
                      <a:cubicBezTo>
                        <a:pt x="4" y="18"/>
                        <a:pt x="7" y="18"/>
                        <a:pt x="10" y="17"/>
                      </a:cubicBezTo>
                      <a:cubicBezTo>
                        <a:pt x="13" y="16"/>
                        <a:pt x="16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3"/>
                <p:cNvSpPr/>
                <p:nvPr/>
              </p:nvSpPr>
              <p:spPr>
                <a:xfrm>
                  <a:off x="8721275" y="3250238"/>
                  <a:ext cx="10477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6" y="11"/>
                      </a:moveTo>
                      <a:cubicBezTo>
                        <a:pt x="16" y="9"/>
                        <a:pt x="17" y="8"/>
                        <a:pt x="16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8640313" y="2908925"/>
                  <a:ext cx="100013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8" extrusionOk="0">
                      <a:moveTo>
                        <a:pt x="16" y="11"/>
                      </a:moveTo>
                      <a:cubicBezTo>
                        <a:pt x="16" y="9"/>
                        <a:pt x="16" y="8"/>
                        <a:pt x="16" y="6"/>
                      </a:cubicBezTo>
                      <a:cubicBezTo>
                        <a:pt x="15" y="6"/>
                        <a:pt x="15" y="5"/>
                        <a:pt x="14" y="4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2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2" name="Google Shape;82;p3"/>
              <p:cNvSpPr/>
              <p:nvPr/>
            </p:nvSpPr>
            <p:spPr>
              <a:xfrm>
                <a:off x="8629200" y="2556501"/>
                <a:ext cx="333375" cy="290513"/>
              </a:xfrm>
              <a:custGeom>
                <a:avLst/>
                <a:gdLst/>
                <a:ahLst/>
                <a:cxnLst/>
                <a:rect l="l" t="t" r="r" b="b"/>
                <a:pathLst>
                  <a:path w="54" h="47" extrusionOk="0">
                    <a:moveTo>
                      <a:pt x="44" y="11"/>
                    </a:moveTo>
                    <a:cubicBezTo>
                      <a:pt x="42" y="8"/>
                      <a:pt x="39" y="5"/>
                      <a:pt x="35" y="4"/>
                    </a:cubicBezTo>
                    <a:cubicBezTo>
                      <a:pt x="27" y="0"/>
                      <a:pt x="16" y="1"/>
                      <a:pt x="9" y="7"/>
                    </a:cubicBezTo>
                    <a:cubicBezTo>
                      <a:pt x="2" y="13"/>
                      <a:pt x="0" y="25"/>
                      <a:pt x="7" y="32"/>
                    </a:cubicBezTo>
                    <a:cubicBezTo>
                      <a:pt x="9" y="35"/>
                      <a:pt x="13" y="37"/>
                      <a:pt x="16" y="39"/>
                    </a:cubicBezTo>
                    <a:cubicBezTo>
                      <a:pt x="34" y="47"/>
                      <a:pt x="54" y="30"/>
                      <a:pt x="44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8430763" y="2847013"/>
                <a:ext cx="166688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7" extrusionOk="0">
                    <a:moveTo>
                      <a:pt x="2" y="11"/>
                    </a:moveTo>
                    <a:cubicBezTo>
                      <a:pt x="1" y="13"/>
                      <a:pt x="0" y="16"/>
                      <a:pt x="0" y="18"/>
                    </a:cubicBezTo>
                    <a:cubicBezTo>
                      <a:pt x="0" y="25"/>
                      <a:pt x="3" y="31"/>
                      <a:pt x="9" y="34"/>
                    </a:cubicBezTo>
                    <a:cubicBezTo>
                      <a:pt x="15" y="37"/>
                      <a:pt x="23" y="34"/>
                      <a:pt x="26" y="28"/>
                    </a:cubicBezTo>
                    <a:cubicBezTo>
                      <a:pt x="27" y="26"/>
                      <a:pt x="27" y="23"/>
                      <a:pt x="27" y="20"/>
                    </a:cubicBezTo>
                    <a:cubicBezTo>
                      <a:pt x="27" y="7"/>
                      <a:pt x="12" y="0"/>
                      <a:pt x="2" y="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8962575" y="2772401"/>
                <a:ext cx="104775" cy="4587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74" extrusionOk="0">
                    <a:moveTo>
                      <a:pt x="13" y="68"/>
                    </a:moveTo>
                    <a:cubicBezTo>
                      <a:pt x="12" y="70"/>
                      <a:pt x="11" y="73"/>
                      <a:pt x="9" y="74"/>
                    </a:cubicBezTo>
                    <a:cubicBezTo>
                      <a:pt x="7" y="74"/>
                      <a:pt x="5" y="73"/>
                      <a:pt x="4" y="71"/>
                    </a:cubicBezTo>
                    <a:cubicBezTo>
                      <a:pt x="3" y="69"/>
                      <a:pt x="3" y="67"/>
                      <a:pt x="3" y="65"/>
                    </a:cubicBezTo>
                    <a:cubicBezTo>
                      <a:pt x="2" y="52"/>
                      <a:pt x="2" y="39"/>
                      <a:pt x="1" y="26"/>
                    </a:cubicBezTo>
                    <a:cubicBezTo>
                      <a:pt x="1" y="21"/>
                      <a:pt x="0" y="0"/>
                      <a:pt x="10" y="6"/>
                    </a:cubicBezTo>
                    <a:cubicBezTo>
                      <a:pt x="17" y="9"/>
                      <a:pt x="16" y="25"/>
                      <a:pt x="16" y="31"/>
                    </a:cubicBezTo>
                    <a:cubicBezTo>
                      <a:pt x="16" y="43"/>
                      <a:pt x="15" y="56"/>
                      <a:pt x="13" y="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 rot="2869024">
                <a:off x="8031725" y="4641688"/>
                <a:ext cx="454025" cy="455613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21" y="5"/>
                    </a:moveTo>
                    <a:cubicBezTo>
                      <a:pt x="12" y="0"/>
                      <a:pt x="0" y="13"/>
                      <a:pt x="0" y="22"/>
                    </a:cubicBezTo>
                    <a:cubicBezTo>
                      <a:pt x="1" y="28"/>
                      <a:pt x="7" y="33"/>
                      <a:pt x="13" y="31"/>
                    </a:cubicBezTo>
                    <a:cubicBezTo>
                      <a:pt x="23" y="29"/>
                      <a:pt x="33" y="12"/>
                      <a:pt x="21" y="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" name="Google Shape;86;p3"/>
            <p:cNvGrpSpPr/>
            <p:nvPr/>
          </p:nvGrpSpPr>
          <p:grpSpPr>
            <a:xfrm rot="10800000" flipH="1">
              <a:off x="6698159" y="4399575"/>
              <a:ext cx="2530451" cy="936950"/>
              <a:chOff x="7040474" y="-81000"/>
              <a:chExt cx="2188025" cy="936950"/>
            </a:xfrm>
          </p:grpSpPr>
          <p:sp>
            <p:nvSpPr>
              <p:cNvPr id="87" name="Google Shape;87;p3"/>
              <p:cNvSpPr/>
              <p:nvPr/>
            </p:nvSpPr>
            <p:spPr>
              <a:xfrm flipH="1">
                <a:off x="7040474" y="-81000"/>
                <a:ext cx="2188025" cy="9369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83" extrusionOk="0">
                    <a:moveTo>
                      <a:pt x="57" y="2"/>
                    </a:moveTo>
                    <a:cubicBezTo>
                      <a:pt x="49" y="2"/>
                      <a:pt x="41" y="2"/>
                      <a:pt x="33" y="2"/>
                    </a:cubicBezTo>
                    <a:cubicBezTo>
                      <a:pt x="23" y="2"/>
                      <a:pt x="12" y="1"/>
                      <a:pt x="5" y="10"/>
                    </a:cubicBezTo>
                    <a:cubicBezTo>
                      <a:pt x="0" y="16"/>
                      <a:pt x="0" y="24"/>
                      <a:pt x="0" y="32"/>
                    </a:cubicBezTo>
                    <a:cubicBezTo>
                      <a:pt x="1" y="45"/>
                      <a:pt x="0" y="58"/>
                      <a:pt x="2" y="70"/>
                    </a:cubicBezTo>
                    <a:cubicBezTo>
                      <a:pt x="2" y="73"/>
                      <a:pt x="3" y="75"/>
                      <a:pt x="4" y="77"/>
                    </a:cubicBezTo>
                    <a:cubicBezTo>
                      <a:pt x="6" y="78"/>
                      <a:pt x="9" y="78"/>
                      <a:pt x="12" y="77"/>
                    </a:cubicBezTo>
                    <a:cubicBezTo>
                      <a:pt x="14" y="77"/>
                      <a:pt x="16" y="75"/>
                      <a:pt x="18" y="73"/>
                    </a:cubicBezTo>
                    <a:cubicBezTo>
                      <a:pt x="25" y="66"/>
                      <a:pt x="32" y="59"/>
                      <a:pt x="40" y="53"/>
                    </a:cubicBezTo>
                    <a:cubicBezTo>
                      <a:pt x="54" y="45"/>
                      <a:pt x="71" y="43"/>
                      <a:pt x="86" y="47"/>
                    </a:cubicBezTo>
                    <a:cubicBezTo>
                      <a:pt x="95" y="50"/>
                      <a:pt x="104" y="54"/>
                      <a:pt x="111" y="59"/>
                    </a:cubicBezTo>
                    <a:cubicBezTo>
                      <a:pt x="119" y="64"/>
                      <a:pt x="125" y="71"/>
                      <a:pt x="133" y="76"/>
                    </a:cubicBezTo>
                    <a:cubicBezTo>
                      <a:pt x="147" y="83"/>
                      <a:pt x="164" y="80"/>
                      <a:pt x="178" y="74"/>
                    </a:cubicBezTo>
                    <a:cubicBezTo>
                      <a:pt x="202" y="63"/>
                      <a:pt x="211" y="36"/>
                      <a:pt x="226" y="16"/>
                    </a:cubicBezTo>
                    <a:cubicBezTo>
                      <a:pt x="228" y="12"/>
                      <a:pt x="234" y="4"/>
                      <a:pt x="228" y="1"/>
                    </a:cubicBezTo>
                    <a:cubicBezTo>
                      <a:pt x="227" y="0"/>
                      <a:pt x="225" y="0"/>
                      <a:pt x="224" y="0"/>
                    </a:cubicBezTo>
                    <a:cubicBezTo>
                      <a:pt x="168" y="1"/>
                      <a:pt x="112" y="2"/>
                      <a:pt x="57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 flipH="1">
                <a:off x="7208867" y="55449"/>
                <a:ext cx="972575" cy="609472"/>
              </a:xfrm>
              <a:custGeom>
                <a:avLst/>
                <a:gdLst/>
                <a:ahLst/>
                <a:cxnLst/>
                <a:rect l="l" t="t" r="r" b="b"/>
                <a:pathLst>
                  <a:path w="104" h="54" extrusionOk="0">
                    <a:moveTo>
                      <a:pt x="1" y="36"/>
                    </a:moveTo>
                    <a:cubicBezTo>
                      <a:pt x="8" y="41"/>
                      <a:pt x="14" y="47"/>
                      <a:pt x="22" y="50"/>
                    </a:cubicBezTo>
                    <a:cubicBezTo>
                      <a:pt x="29" y="53"/>
                      <a:pt x="38" y="54"/>
                      <a:pt x="46" y="53"/>
                    </a:cubicBezTo>
                    <a:cubicBezTo>
                      <a:pt x="63" y="51"/>
                      <a:pt x="77" y="40"/>
                      <a:pt x="86" y="27"/>
                    </a:cubicBezTo>
                    <a:cubicBezTo>
                      <a:pt x="92" y="19"/>
                      <a:pt x="97" y="10"/>
                      <a:pt x="103" y="2"/>
                    </a:cubicBezTo>
                    <a:cubicBezTo>
                      <a:pt x="104" y="1"/>
                      <a:pt x="102" y="0"/>
                      <a:pt x="102" y="0"/>
                    </a:cubicBezTo>
                    <a:cubicBezTo>
                      <a:pt x="95" y="6"/>
                      <a:pt x="91" y="13"/>
                      <a:pt x="86" y="19"/>
                    </a:cubicBezTo>
                    <a:cubicBezTo>
                      <a:pt x="82" y="26"/>
                      <a:pt x="77" y="32"/>
                      <a:pt x="71" y="37"/>
                    </a:cubicBezTo>
                    <a:cubicBezTo>
                      <a:pt x="58" y="47"/>
                      <a:pt x="41" y="52"/>
                      <a:pt x="26" y="47"/>
                    </a:cubicBezTo>
                    <a:cubicBezTo>
                      <a:pt x="17" y="44"/>
                      <a:pt x="11" y="37"/>
                      <a:pt x="2" y="34"/>
                    </a:cubicBezTo>
                    <a:cubicBezTo>
                      <a:pt x="1" y="34"/>
                      <a:pt x="0" y="35"/>
                      <a:pt x="1" y="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 flipH="1">
                <a:off x="7742111" y="99633"/>
                <a:ext cx="1411908" cy="440536"/>
              </a:xfrm>
              <a:custGeom>
                <a:avLst/>
                <a:gdLst/>
                <a:ahLst/>
                <a:cxnLst/>
                <a:rect l="l" t="t" r="r" b="b"/>
                <a:pathLst>
                  <a:path w="151" h="39" extrusionOk="0">
                    <a:moveTo>
                      <a:pt x="2" y="33"/>
                    </a:moveTo>
                    <a:cubicBezTo>
                      <a:pt x="7" y="30"/>
                      <a:pt x="11" y="27"/>
                      <a:pt x="16" y="23"/>
                    </a:cubicBezTo>
                    <a:cubicBezTo>
                      <a:pt x="20" y="20"/>
                      <a:pt x="25" y="17"/>
                      <a:pt x="30" y="15"/>
                    </a:cubicBezTo>
                    <a:cubicBezTo>
                      <a:pt x="39" y="10"/>
                      <a:pt x="49" y="8"/>
                      <a:pt x="59" y="7"/>
                    </a:cubicBezTo>
                    <a:cubicBezTo>
                      <a:pt x="79" y="5"/>
                      <a:pt x="99" y="10"/>
                      <a:pt x="116" y="22"/>
                    </a:cubicBezTo>
                    <a:cubicBezTo>
                      <a:pt x="125" y="29"/>
                      <a:pt x="137" y="39"/>
                      <a:pt x="149" y="35"/>
                    </a:cubicBezTo>
                    <a:cubicBezTo>
                      <a:pt x="151" y="34"/>
                      <a:pt x="151" y="31"/>
                      <a:pt x="149" y="31"/>
                    </a:cubicBezTo>
                    <a:cubicBezTo>
                      <a:pt x="143" y="32"/>
                      <a:pt x="137" y="31"/>
                      <a:pt x="131" y="28"/>
                    </a:cubicBezTo>
                    <a:cubicBezTo>
                      <a:pt x="126" y="25"/>
                      <a:pt x="122" y="21"/>
                      <a:pt x="117" y="18"/>
                    </a:cubicBezTo>
                    <a:cubicBezTo>
                      <a:pt x="109" y="12"/>
                      <a:pt x="99" y="8"/>
                      <a:pt x="89" y="5"/>
                    </a:cubicBezTo>
                    <a:cubicBezTo>
                      <a:pt x="70" y="0"/>
                      <a:pt x="50" y="2"/>
                      <a:pt x="31" y="10"/>
                    </a:cubicBezTo>
                    <a:cubicBezTo>
                      <a:pt x="20" y="15"/>
                      <a:pt x="9" y="23"/>
                      <a:pt x="1" y="32"/>
                    </a:cubicBezTo>
                    <a:cubicBezTo>
                      <a:pt x="0" y="33"/>
                      <a:pt x="1" y="34"/>
                      <a:pt x="2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" name="Google Shape;90;p3"/>
            <p:cNvGrpSpPr/>
            <p:nvPr/>
          </p:nvGrpSpPr>
          <p:grpSpPr>
            <a:xfrm>
              <a:off x="6177849" y="-1623101"/>
              <a:ext cx="3205301" cy="2869526"/>
              <a:chOff x="6177849" y="-1623101"/>
              <a:chExt cx="3205301" cy="2869526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6177849" y="-1623101"/>
                <a:ext cx="3205301" cy="2606950"/>
              </a:xfrm>
              <a:custGeom>
                <a:avLst/>
                <a:gdLst/>
                <a:ahLst/>
                <a:cxnLst/>
                <a:rect l="l" t="t" r="r" b="b"/>
                <a:pathLst>
                  <a:path w="779" h="633" extrusionOk="0">
                    <a:moveTo>
                      <a:pt x="117" y="98"/>
                    </a:moveTo>
                    <a:cubicBezTo>
                      <a:pt x="77" y="102"/>
                      <a:pt x="22" y="101"/>
                      <a:pt x="6" y="146"/>
                    </a:cubicBezTo>
                    <a:cubicBezTo>
                      <a:pt x="0" y="163"/>
                      <a:pt x="0" y="180"/>
                      <a:pt x="1" y="198"/>
                    </a:cubicBezTo>
                    <a:cubicBezTo>
                      <a:pt x="1" y="226"/>
                      <a:pt x="4" y="255"/>
                      <a:pt x="5" y="283"/>
                    </a:cubicBezTo>
                    <a:cubicBezTo>
                      <a:pt x="6" y="298"/>
                      <a:pt x="7" y="314"/>
                      <a:pt x="17" y="325"/>
                    </a:cubicBezTo>
                    <a:cubicBezTo>
                      <a:pt x="29" y="338"/>
                      <a:pt x="49" y="338"/>
                      <a:pt x="67" y="336"/>
                    </a:cubicBezTo>
                    <a:cubicBezTo>
                      <a:pt x="93" y="334"/>
                      <a:pt x="120" y="333"/>
                      <a:pt x="146" y="331"/>
                    </a:cubicBezTo>
                    <a:cubicBezTo>
                      <a:pt x="160" y="330"/>
                      <a:pt x="176" y="329"/>
                      <a:pt x="187" y="339"/>
                    </a:cubicBezTo>
                    <a:cubicBezTo>
                      <a:pt x="206" y="356"/>
                      <a:pt x="193" y="388"/>
                      <a:pt x="203" y="411"/>
                    </a:cubicBezTo>
                    <a:cubicBezTo>
                      <a:pt x="214" y="437"/>
                      <a:pt x="246" y="444"/>
                      <a:pt x="273" y="446"/>
                    </a:cubicBezTo>
                    <a:cubicBezTo>
                      <a:pt x="313" y="449"/>
                      <a:pt x="405" y="463"/>
                      <a:pt x="426" y="448"/>
                    </a:cubicBezTo>
                    <a:cubicBezTo>
                      <a:pt x="430" y="445"/>
                      <a:pt x="431" y="439"/>
                      <a:pt x="433" y="435"/>
                    </a:cubicBezTo>
                    <a:cubicBezTo>
                      <a:pt x="436" y="429"/>
                      <a:pt x="439" y="424"/>
                      <a:pt x="444" y="420"/>
                    </a:cubicBezTo>
                    <a:cubicBezTo>
                      <a:pt x="456" y="409"/>
                      <a:pt x="474" y="411"/>
                      <a:pt x="490" y="412"/>
                    </a:cubicBezTo>
                    <a:cubicBezTo>
                      <a:pt x="498" y="414"/>
                      <a:pt x="508" y="415"/>
                      <a:pt x="514" y="421"/>
                    </a:cubicBezTo>
                    <a:cubicBezTo>
                      <a:pt x="522" y="428"/>
                      <a:pt x="524" y="439"/>
                      <a:pt x="523" y="450"/>
                    </a:cubicBezTo>
                    <a:cubicBezTo>
                      <a:pt x="523" y="466"/>
                      <a:pt x="517" y="484"/>
                      <a:pt x="529" y="498"/>
                    </a:cubicBezTo>
                    <a:cubicBezTo>
                      <a:pt x="538" y="509"/>
                      <a:pt x="554" y="514"/>
                      <a:pt x="569" y="515"/>
                    </a:cubicBezTo>
                    <a:cubicBezTo>
                      <a:pt x="587" y="517"/>
                      <a:pt x="606" y="515"/>
                      <a:pt x="623" y="520"/>
                    </a:cubicBezTo>
                    <a:cubicBezTo>
                      <a:pt x="654" y="531"/>
                      <a:pt x="648" y="563"/>
                      <a:pt x="649" y="589"/>
                    </a:cubicBezTo>
                    <a:cubicBezTo>
                      <a:pt x="649" y="600"/>
                      <a:pt x="649" y="610"/>
                      <a:pt x="654" y="620"/>
                    </a:cubicBezTo>
                    <a:cubicBezTo>
                      <a:pt x="655" y="624"/>
                      <a:pt x="658" y="628"/>
                      <a:pt x="662" y="630"/>
                    </a:cubicBezTo>
                    <a:cubicBezTo>
                      <a:pt x="666" y="632"/>
                      <a:pt x="671" y="632"/>
                      <a:pt x="675" y="633"/>
                    </a:cubicBezTo>
                    <a:cubicBezTo>
                      <a:pt x="685" y="633"/>
                      <a:pt x="695" y="633"/>
                      <a:pt x="705" y="633"/>
                    </a:cubicBezTo>
                    <a:cubicBezTo>
                      <a:pt x="711" y="632"/>
                      <a:pt x="717" y="632"/>
                      <a:pt x="721" y="628"/>
                    </a:cubicBezTo>
                    <a:cubicBezTo>
                      <a:pt x="725" y="626"/>
                      <a:pt x="726" y="622"/>
                      <a:pt x="727" y="618"/>
                    </a:cubicBezTo>
                    <a:cubicBezTo>
                      <a:pt x="732" y="603"/>
                      <a:pt x="731" y="586"/>
                      <a:pt x="733" y="570"/>
                    </a:cubicBezTo>
                    <a:cubicBezTo>
                      <a:pt x="744" y="478"/>
                      <a:pt x="756" y="387"/>
                      <a:pt x="767" y="295"/>
                    </a:cubicBezTo>
                    <a:cubicBezTo>
                      <a:pt x="773" y="248"/>
                      <a:pt x="779" y="198"/>
                      <a:pt x="764" y="153"/>
                    </a:cubicBezTo>
                    <a:cubicBezTo>
                      <a:pt x="741" y="77"/>
                      <a:pt x="664" y="26"/>
                      <a:pt x="585" y="13"/>
                    </a:cubicBezTo>
                    <a:cubicBezTo>
                      <a:pt x="506" y="0"/>
                      <a:pt x="426" y="18"/>
                      <a:pt x="349" y="41"/>
                    </a:cubicBezTo>
                    <a:cubicBezTo>
                      <a:pt x="273" y="63"/>
                      <a:pt x="197" y="91"/>
                      <a:pt x="117" y="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6329631" y="-347347"/>
                <a:ext cx="2814371" cy="124371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302" extrusionOk="0">
                    <a:moveTo>
                      <a:pt x="2" y="11"/>
                    </a:moveTo>
                    <a:cubicBezTo>
                      <a:pt x="18" y="11"/>
                      <a:pt x="35" y="10"/>
                      <a:pt x="51" y="9"/>
                    </a:cubicBezTo>
                    <a:cubicBezTo>
                      <a:pt x="68" y="8"/>
                      <a:pt x="85" y="6"/>
                      <a:pt x="102" y="6"/>
                    </a:cubicBezTo>
                    <a:cubicBezTo>
                      <a:pt x="110" y="5"/>
                      <a:pt x="118" y="5"/>
                      <a:pt x="125" y="5"/>
                    </a:cubicBezTo>
                    <a:cubicBezTo>
                      <a:pt x="134" y="5"/>
                      <a:pt x="142" y="6"/>
                      <a:pt x="150" y="9"/>
                    </a:cubicBezTo>
                    <a:cubicBezTo>
                      <a:pt x="157" y="12"/>
                      <a:pt x="161" y="17"/>
                      <a:pt x="164" y="24"/>
                    </a:cubicBezTo>
                    <a:cubicBezTo>
                      <a:pt x="168" y="31"/>
                      <a:pt x="170" y="39"/>
                      <a:pt x="171" y="48"/>
                    </a:cubicBezTo>
                    <a:cubicBezTo>
                      <a:pt x="172" y="62"/>
                      <a:pt x="170" y="76"/>
                      <a:pt x="175" y="90"/>
                    </a:cubicBezTo>
                    <a:cubicBezTo>
                      <a:pt x="181" y="103"/>
                      <a:pt x="194" y="110"/>
                      <a:pt x="207" y="114"/>
                    </a:cubicBezTo>
                    <a:cubicBezTo>
                      <a:pt x="225" y="119"/>
                      <a:pt x="244" y="121"/>
                      <a:pt x="262" y="123"/>
                    </a:cubicBezTo>
                    <a:cubicBezTo>
                      <a:pt x="281" y="125"/>
                      <a:pt x="301" y="126"/>
                      <a:pt x="320" y="128"/>
                    </a:cubicBezTo>
                    <a:cubicBezTo>
                      <a:pt x="338" y="130"/>
                      <a:pt x="357" y="131"/>
                      <a:pt x="375" y="125"/>
                    </a:cubicBezTo>
                    <a:cubicBezTo>
                      <a:pt x="388" y="120"/>
                      <a:pt x="393" y="106"/>
                      <a:pt x="401" y="95"/>
                    </a:cubicBezTo>
                    <a:cubicBezTo>
                      <a:pt x="409" y="85"/>
                      <a:pt x="423" y="83"/>
                      <a:pt x="435" y="84"/>
                    </a:cubicBezTo>
                    <a:cubicBezTo>
                      <a:pt x="448" y="84"/>
                      <a:pt x="462" y="86"/>
                      <a:pt x="474" y="91"/>
                    </a:cubicBezTo>
                    <a:cubicBezTo>
                      <a:pt x="488" y="97"/>
                      <a:pt x="498" y="107"/>
                      <a:pt x="500" y="122"/>
                    </a:cubicBezTo>
                    <a:cubicBezTo>
                      <a:pt x="501" y="134"/>
                      <a:pt x="500" y="147"/>
                      <a:pt x="503" y="159"/>
                    </a:cubicBezTo>
                    <a:cubicBezTo>
                      <a:pt x="508" y="173"/>
                      <a:pt x="520" y="181"/>
                      <a:pt x="534" y="184"/>
                    </a:cubicBezTo>
                    <a:cubicBezTo>
                      <a:pt x="543" y="185"/>
                      <a:pt x="551" y="186"/>
                      <a:pt x="560" y="187"/>
                    </a:cubicBezTo>
                    <a:cubicBezTo>
                      <a:pt x="570" y="188"/>
                      <a:pt x="580" y="189"/>
                      <a:pt x="589" y="191"/>
                    </a:cubicBezTo>
                    <a:cubicBezTo>
                      <a:pt x="595" y="193"/>
                      <a:pt x="602" y="194"/>
                      <a:pt x="607" y="198"/>
                    </a:cubicBezTo>
                    <a:cubicBezTo>
                      <a:pt x="614" y="203"/>
                      <a:pt x="615" y="212"/>
                      <a:pt x="616" y="220"/>
                    </a:cubicBezTo>
                    <a:cubicBezTo>
                      <a:pt x="616" y="239"/>
                      <a:pt x="615" y="259"/>
                      <a:pt x="616" y="278"/>
                    </a:cubicBezTo>
                    <a:cubicBezTo>
                      <a:pt x="616" y="285"/>
                      <a:pt x="618" y="293"/>
                      <a:pt x="625" y="297"/>
                    </a:cubicBezTo>
                    <a:cubicBezTo>
                      <a:pt x="630" y="300"/>
                      <a:pt x="636" y="301"/>
                      <a:pt x="642" y="301"/>
                    </a:cubicBezTo>
                    <a:cubicBezTo>
                      <a:pt x="652" y="302"/>
                      <a:pt x="662" y="302"/>
                      <a:pt x="672" y="302"/>
                    </a:cubicBezTo>
                    <a:cubicBezTo>
                      <a:pt x="674" y="302"/>
                      <a:pt x="676" y="302"/>
                      <a:pt x="677" y="302"/>
                    </a:cubicBezTo>
                    <a:cubicBezTo>
                      <a:pt x="678" y="302"/>
                      <a:pt x="680" y="302"/>
                      <a:pt x="679" y="302"/>
                    </a:cubicBezTo>
                    <a:cubicBezTo>
                      <a:pt x="679" y="302"/>
                      <a:pt x="679" y="302"/>
                      <a:pt x="679" y="302"/>
                    </a:cubicBezTo>
                    <a:cubicBezTo>
                      <a:pt x="684" y="302"/>
                      <a:pt x="684" y="295"/>
                      <a:pt x="679" y="295"/>
                    </a:cubicBezTo>
                    <a:cubicBezTo>
                      <a:pt x="679" y="295"/>
                      <a:pt x="679" y="295"/>
                      <a:pt x="679" y="295"/>
                    </a:cubicBezTo>
                    <a:cubicBezTo>
                      <a:pt x="680" y="295"/>
                      <a:pt x="678" y="295"/>
                      <a:pt x="677" y="295"/>
                    </a:cubicBezTo>
                    <a:cubicBezTo>
                      <a:pt x="675" y="295"/>
                      <a:pt x="673" y="295"/>
                      <a:pt x="672" y="294"/>
                    </a:cubicBezTo>
                    <a:cubicBezTo>
                      <a:pt x="666" y="294"/>
                      <a:pt x="661" y="294"/>
                      <a:pt x="656" y="294"/>
                    </a:cubicBezTo>
                    <a:cubicBezTo>
                      <a:pt x="651" y="294"/>
                      <a:pt x="647" y="294"/>
                      <a:pt x="642" y="293"/>
                    </a:cubicBezTo>
                    <a:cubicBezTo>
                      <a:pt x="636" y="293"/>
                      <a:pt x="629" y="293"/>
                      <a:pt x="626" y="288"/>
                    </a:cubicBezTo>
                    <a:cubicBezTo>
                      <a:pt x="624" y="284"/>
                      <a:pt x="624" y="280"/>
                      <a:pt x="624" y="277"/>
                    </a:cubicBezTo>
                    <a:cubicBezTo>
                      <a:pt x="624" y="272"/>
                      <a:pt x="624" y="267"/>
                      <a:pt x="624" y="261"/>
                    </a:cubicBezTo>
                    <a:cubicBezTo>
                      <a:pt x="624" y="252"/>
                      <a:pt x="624" y="242"/>
                      <a:pt x="624" y="232"/>
                    </a:cubicBezTo>
                    <a:cubicBezTo>
                      <a:pt x="624" y="223"/>
                      <a:pt x="624" y="213"/>
                      <a:pt x="621" y="205"/>
                    </a:cubicBezTo>
                    <a:cubicBezTo>
                      <a:pt x="619" y="198"/>
                      <a:pt x="614" y="193"/>
                      <a:pt x="608" y="190"/>
                    </a:cubicBezTo>
                    <a:cubicBezTo>
                      <a:pt x="602" y="186"/>
                      <a:pt x="595" y="185"/>
                      <a:pt x="588" y="183"/>
                    </a:cubicBezTo>
                    <a:cubicBezTo>
                      <a:pt x="579" y="181"/>
                      <a:pt x="569" y="180"/>
                      <a:pt x="559" y="179"/>
                    </a:cubicBezTo>
                    <a:cubicBezTo>
                      <a:pt x="545" y="177"/>
                      <a:pt x="524" y="178"/>
                      <a:pt x="515" y="164"/>
                    </a:cubicBezTo>
                    <a:cubicBezTo>
                      <a:pt x="507" y="155"/>
                      <a:pt x="509" y="141"/>
                      <a:pt x="508" y="129"/>
                    </a:cubicBezTo>
                    <a:cubicBezTo>
                      <a:pt x="507" y="115"/>
                      <a:pt x="504" y="103"/>
                      <a:pt x="493" y="93"/>
                    </a:cubicBezTo>
                    <a:cubicBezTo>
                      <a:pt x="482" y="84"/>
                      <a:pt x="468" y="81"/>
                      <a:pt x="455" y="79"/>
                    </a:cubicBezTo>
                    <a:cubicBezTo>
                      <a:pt x="441" y="76"/>
                      <a:pt x="427" y="75"/>
                      <a:pt x="414" y="79"/>
                    </a:cubicBezTo>
                    <a:cubicBezTo>
                      <a:pt x="408" y="81"/>
                      <a:pt x="403" y="83"/>
                      <a:pt x="399" y="87"/>
                    </a:cubicBezTo>
                    <a:cubicBezTo>
                      <a:pt x="394" y="92"/>
                      <a:pt x="391" y="99"/>
                      <a:pt x="388" y="104"/>
                    </a:cubicBezTo>
                    <a:cubicBezTo>
                      <a:pt x="384" y="110"/>
                      <a:pt x="381" y="116"/>
                      <a:pt x="375" y="118"/>
                    </a:cubicBezTo>
                    <a:cubicBezTo>
                      <a:pt x="366" y="122"/>
                      <a:pt x="355" y="123"/>
                      <a:pt x="346" y="123"/>
                    </a:cubicBezTo>
                    <a:cubicBezTo>
                      <a:pt x="327" y="123"/>
                      <a:pt x="308" y="121"/>
                      <a:pt x="290" y="119"/>
                    </a:cubicBezTo>
                    <a:cubicBezTo>
                      <a:pt x="270" y="118"/>
                      <a:pt x="250" y="116"/>
                      <a:pt x="230" y="112"/>
                    </a:cubicBezTo>
                    <a:cubicBezTo>
                      <a:pt x="216" y="110"/>
                      <a:pt x="198" y="108"/>
                      <a:pt x="187" y="97"/>
                    </a:cubicBezTo>
                    <a:cubicBezTo>
                      <a:pt x="176" y="87"/>
                      <a:pt x="177" y="70"/>
                      <a:pt x="177" y="56"/>
                    </a:cubicBezTo>
                    <a:cubicBezTo>
                      <a:pt x="176" y="42"/>
                      <a:pt x="174" y="26"/>
                      <a:pt x="164" y="14"/>
                    </a:cubicBezTo>
                    <a:cubicBezTo>
                      <a:pt x="155" y="2"/>
                      <a:pt x="139" y="0"/>
                      <a:pt x="124" y="0"/>
                    </a:cubicBezTo>
                    <a:cubicBezTo>
                      <a:pt x="91" y="0"/>
                      <a:pt x="58" y="3"/>
                      <a:pt x="25" y="5"/>
                    </a:cubicBezTo>
                    <a:cubicBezTo>
                      <a:pt x="17" y="6"/>
                      <a:pt x="10" y="7"/>
                      <a:pt x="2" y="8"/>
                    </a:cubicBezTo>
                    <a:cubicBezTo>
                      <a:pt x="0" y="8"/>
                      <a:pt x="0" y="11"/>
                      <a:pt x="2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8620094" y="1017737"/>
                <a:ext cx="202018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49" h="50" extrusionOk="0">
                    <a:moveTo>
                      <a:pt x="21" y="1"/>
                    </a:moveTo>
                    <a:cubicBezTo>
                      <a:pt x="17" y="0"/>
                      <a:pt x="13" y="0"/>
                      <a:pt x="10" y="2"/>
                    </a:cubicBezTo>
                    <a:cubicBezTo>
                      <a:pt x="6" y="4"/>
                      <a:pt x="4" y="9"/>
                      <a:pt x="3" y="14"/>
                    </a:cubicBezTo>
                    <a:cubicBezTo>
                      <a:pt x="1" y="22"/>
                      <a:pt x="0" y="29"/>
                      <a:pt x="0" y="37"/>
                    </a:cubicBezTo>
                    <a:cubicBezTo>
                      <a:pt x="0" y="39"/>
                      <a:pt x="0" y="41"/>
                      <a:pt x="0" y="42"/>
                    </a:cubicBezTo>
                    <a:cubicBezTo>
                      <a:pt x="2" y="46"/>
                      <a:pt x="7" y="47"/>
                      <a:pt x="11" y="47"/>
                    </a:cubicBezTo>
                    <a:cubicBezTo>
                      <a:pt x="19" y="48"/>
                      <a:pt x="26" y="49"/>
                      <a:pt x="33" y="50"/>
                    </a:cubicBezTo>
                    <a:cubicBezTo>
                      <a:pt x="34" y="50"/>
                      <a:pt x="36" y="50"/>
                      <a:pt x="37" y="50"/>
                    </a:cubicBezTo>
                    <a:cubicBezTo>
                      <a:pt x="41" y="49"/>
                      <a:pt x="43" y="44"/>
                      <a:pt x="44" y="40"/>
                    </a:cubicBezTo>
                    <a:cubicBezTo>
                      <a:pt x="46" y="32"/>
                      <a:pt x="48" y="24"/>
                      <a:pt x="48" y="15"/>
                    </a:cubicBezTo>
                    <a:cubicBezTo>
                      <a:pt x="49" y="3"/>
                      <a:pt x="29" y="2"/>
                      <a:pt x="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8424010" y="616645"/>
                <a:ext cx="345435" cy="3462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84" extrusionOk="0">
                    <a:moveTo>
                      <a:pt x="36" y="2"/>
                    </a:moveTo>
                    <a:cubicBezTo>
                      <a:pt x="30" y="1"/>
                      <a:pt x="23" y="0"/>
                      <a:pt x="18" y="3"/>
                    </a:cubicBezTo>
                    <a:cubicBezTo>
                      <a:pt x="10" y="7"/>
                      <a:pt x="7" y="16"/>
                      <a:pt x="5" y="24"/>
                    </a:cubicBezTo>
                    <a:cubicBezTo>
                      <a:pt x="2" y="36"/>
                      <a:pt x="1" y="49"/>
                      <a:pt x="0" y="63"/>
                    </a:cubicBezTo>
                    <a:cubicBezTo>
                      <a:pt x="0" y="66"/>
                      <a:pt x="1" y="69"/>
                      <a:pt x="2" y="71"/>
                    </a:cubicBezTo>
                    <a:cubicBezTo>
                      <a:pt x="5" y="78"/>
                      <a:pt x="13" y="79"/>
                      <a:pt x="20" y="80"/>
                    </a:cubicBezTo>
                    <a:cubicBezTo>
                      <a:pt x="32" y="81"/>
                      <a:pt x="45" y="83"/>
                      <a:pt x="57" y="84"/>
                    </a:cubicBezTo>
                    <a:cubicBezTo>
                      <a:pt x="59" y="84"/>
                      <a:pt x="61" y="84"/>
                      <a:pt x="63" y="84"/>
                    </a:cubicBezTo>
                    <a:cubicBezTo>
                      <a:pt x="70" y="82"/>
                      <a:pt x="73" y="75"/>
                      <a:pt x="75" y="68"/>
                    </a:cubicBezTo>
                    <a:cubicBezTo>
                      <a:pt x="79" y="54"/>
                      <a:pt x="82" y="40"/>
                      <a:pt x="83" y="25"/>
                    </a:cubicBezTo>
                    <a:cubicBezTo>
                      <a:pt x="84" y="5"/>
                      <a:pt x="50" y="4"/>
                      <a:pt x="36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8641359" y="1044408"/>
                <a:ext cx="205102" cy="202017"/>
              </a:xfrm>
              <a:custGeom>
                <a:avLst/>
                <a:gdLst/>
                <a:ahLst/>
                <a:cxnLst/>
                <a:rect l="l" t="t" r="r" b="b"/>
                <a:pathLst>
                  <a:path w="50" h="49" extrusionOk="0">
                    <a:moveTo>
                      <a:pt x="21" y="0"/>
                    </a:moveTo>
                    <a:cubicBezTo>
                      <a:pt x="18" y="0"/>
                      <a:pt x="14" y="0"/>
                      <a:pt x="11" y="1"/>
                    </a:cubicBezTo>
                    <a:cubicBezTo>
                      <a:pt x="6" y="3"/>
                      <a:pt x="4" y="9"/>
                      <a:pt x="3" y="13"/>
                    </a:cubicBezTo>
                    <a:cubicBezTo>
                      <a:pt x="1" y="21"/>
                      <a:pt x="1" y="29"/>
                      <a:pt x="0" y="36"/>
                    </a:cubicBezTo>
                    <a:cubicBezTo>
                      <a:pt x="0" y="38"/>
                      <a:pt x="0" y="40"/>
                      <a:pt x="1" y="42"/>
                    </a:cubicBezTo>
                    <a:cubicBezTo>
                      <a:pt x="3" y="45"/>
                      <a:pt x="8" y="46"/>
                      <a:pt x="12" y="47"/>
                    </a:cubicBezTo>
                    <a:cubicBezTo>
                      <a:pt x="19" y="48"/>
                      <a:pt x="26" y="48"/>
                      <a:pt x="34" y="49"/>
                    </a:cubicBezTo>
                    <a:cubicBezTo>
                      <a:pt x="35" y="49"/>
                      <a:pt x="36" y="49"/>
                      <a:pt x="38" y="49"/>
                    </a:cubicBezTo>
                    <a:cubicBezTo>
                      <a:pt x="42" y="48"/>
                      <a:pt x="43" y="44"/>
                      <a:pt x="45" y="40"/>
                    </a:cubicBezTo>
                    <a:cubicBezTo>
                      <a:pt x="47" y="31"/>
                      <a:pt x="48" y="23"/>
                      <a:pt x="49" y="14"/>
                    </a:cubicBezTo>
                    <a:cubicBezTo>
                      <a:pt x="50" y="2"/>
                      <a:pt x="30" y="2"/>
                      <a:pt x="21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8385521" y="579950"/>
                <a:ext cx="345435" cy="345434"/>
              </a:xfrm>
              <a:custGeom>
                <a:avLst/>
                <a:gdLst/>
                <a:ahLst/>
                <a:cxnLst/>
                <a:rect l="l" t="t" r="r" b="b"/>
                <a:pathLst>
                  <a:path w="84" h="84" extrusionOk="0">
                    <a:moveTo>
                      <a:pt x="35" y="1"/>
                    </a:moveTo>
                    <a:cubicBezTo>
                      <a:pt x="29" y="0"/>
                      <a:pt x="23" y="0"/>
                      <a:pt x="17" y="2"/>
                    </a:cubicBezTo>
                    <a:cubicBezTo>
                      <a:pt x="10" y="6"/>
                      <a:pt x="7" y="15"/>
                      <a:pt x="5" y="23"/>
                    </a:cubicBezTo>
                    <a:cubicBezTo>
                      <a:pt x="2" y="36"/>
                      <a:pt x="0" y="49"/>
                      <a:pt x="0" y="62"/>
                    </a:cubicBezTo>
                    <a:cubicBezTo>
                      <a:pt x="0" y="65"/>
                      <a:pt x="0" y="68"/>
                      <a:pt x="1" y="71"/>
                    </a:cubicBezTo>
                    <a:cubicBezTo>
                      <a:pt x="4" y="77"/>
                      <a:pt x="13" y="79"/>
                      <a:pt x="20" y="79"/>
                    </a:cubicBezTo>
                    <a:cubicBezTo>
                      <a:pt x="32" y="81"/>
                      <a:pt x="44" y="82"/>
                      <a:pt x="56" y="83"/>
                    </a:cubicBezTo>
                    <a:cubicBezTo>
                      <a:pt x="59" y="84"/>
                      <a:pt x="61" y="84"/>
                      <a:pt x="63" y="83"/>
                    </a:cubicBezTo>
                    <a:cubicBezTo>
                      <a:pt x="70" y="82"/>
                      <a:pt x="73" y="74"/>
                      <a:pt x="75" y="68"/>
                    </a:cubicBezTo>
                    <a:cubicBezTo>
                      <a:pt x="79" y="54"/>
                      <a:pt x="81" y="39"/>
                      <a:pt x="82" y="25"/>
                    </a:cubicBezTo>
                    <a:cubicBezTo>
                      <a:pt x="84" y="4"/>
                      <a:pt x="50" y="3"/>
                      <a:pt x="35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720000" y="1236563"/>
            <a:ext cx="77040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-49652" y="-95336"/>
            <a:ext cx="9317402" cy="5289393"/>
            <a:chOff x="-49652" y="-95336"/>
            <a:chExt cx="9317402" cy="5289393"/>
          </a:xfrm>
        </p:grpSpPr>
        <p:grpSp>
          <p:nvGrpSpPr>
            <p:cNvPr id="101" name="Google Shape;101;p4"/>
            <p:cNvGrpSpPr/>
            <p:nvPr/>
          </p:nvGrpSpPr>
          <p:grpSpPr>
            <a:xfrm flipH="1">
              <a:off x="7676139" y="4296015"/>
              <a:ext cx="1498056" cy="898031"/>
              <a:chOff x="1784476" y="3277515"/>
              <a:chExt cx="1498056" cy="898031"/>
            </a:xfrm>
          </p:grpSpPr>
          <p:sp>
            <p:nvSpPr>
              <p:cNvPr id="102" name="Google Shape;102;p4"/>
              <p:cNvSpPr/>
              <p:nvPr/>
            </p:nvSpPr>
            <p:spPr>
              <a:xfrm>
                <a:off x="1876685" y="3277515"/>
                <a:ext cx="1405847" cy="89803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77" extrusionOk="0">
                    <a:moveTo>
                      <a:pt x="2" y="25"/>
                    </a:moveTo>
                    <a:cubicBezTo>
                      <a:pt x="0" y="16"/>
                      <a:pt x="1" y="5"/>
                      <a:pt x="10" y="2"/>
                    </a:cubicBezTo>
                    <a:cubicBezTo>
                      <a:pt x="17" y="0"/>
                      <a:pt x="24" y="2"/>
                      <a:pt x="30" y="5"/>
                    </a:cubicBezTo>
                    <a:cubicBezTo>
                      <a:pt x="36" y="8"/>
                      <a:pt x="42" y="13"/>
                      <a:pt x="47" y="17"/>
                    </a:cubicBezTo>
                    <a:cubicBezTo>
                      <a:pt x="51" y="21"/>
                      <a:pt x="56" y="26"/>
                      <a:pt x="61" y="29"/>
                    </a:cubicBezTo>
                    <a:cubicBezTo>
                      <a:pt x="67" y="32"/>
                      <a:pt x="74" y="33"/>
                      <a:pt x="81" y="36"/>
                    </a:cubicBezTo>
                    <a:cubicBezTo>
                      <a:pt x="88" y="38"/>
                      <a:pt x="95" y="42"/>
                      <a:pt x="102" y="45"/>
                    </a:cubicBezTo>
                    <a:cubicBezTo>
                      <a:pt x="108" y="48"/>
                      <a:pt x="115" y="53"/>
                      <a:pt x="118" y="59"/>
                    </a:cubicBezTo>
                    <a:cubicBezTo>
                      <a:pt x="121" y="63"/>
                      <a:pt x="121" y="70"/>
                      <a:pt x="116" y="73"/>
                    </a:cubicBezTo>
                    <a:cubicBezTo>
                      <a:pt x="112" y="77"/>
                      <a:pt x="106" y="77"/>
                      <a:pt x="101" y="77"/>
                    </a:cubicBezTo>
                    <a:cubicBezTo>
                      <a:pt x="97" y="77"/>
                      <a:pt x="74" y="77"/>
                      <a:pt x="66" y="77"/>
                    </a:cubicBezTo>
                    <a:cubicBezTo>
                      <a:pt x="63" y="76"/>
                      <a:pt x="60" y="76"/>
                      <a:pt x="57" y="74"/>
                    </a:cubicBezTo>
                    <a:cubicBezTo>
                      <a:pt x="54" y="71"/>
                      <a:pt x="52" y="67"/>
                      <a:pt x="49" y="64"/>
                    </a:cubicBezTo>
                    <a:cubicBezTo>
                      <a:pt x="47" y="60"/>
                      <a:pt x="43" y="58"/>
                      <a:pt x="39" y="56"/>
                    </a:cubicBezTo>
                    <a:cubicBezTo>
                      <a:pt x="35" y="53"/>
                      <a:pt x="30" y="52"/>
                      <a:pt x="25" y="50"/>
                    </a:cubicBezTo>
                    <a:cubicBezTo>
                      <a:pt x="17" y="47"/>
                      <a:pt x="8" y="41"/>
                      <a:pt x="4" y="32"/>
                    </a:cubicBezTo>
                    <a:cubicBezTo>
                      <a:pt x="3" y="30"/>
                      <a:pt x="3" y="28"/>
                      <a:pt x="2" y="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1784476" y="3405805"/>
                <a:ext cx="626751" cy="583988"/>
              </a:xfrm>
              <a:custGeom>
                <a:avLst/>
                <a:gdLst/>
                <a:ahLst/>
                <a:cxnLst/>
                <a:rect l="l" t="t" r="r" b="b"/>
                <a:pathLst>
                  <a:path w="54" h="50" extrusionOk="0">
                    <a:moveTo>
                      <a:pt x="20" y="40"/>
                    </a:moveTo>
                    <a:cubicBezTo>
                      <a:pt x="42" y="50"/>
                      <a:pt x="54" y="13"/>
                      <a:pt x="32" y="6"/>
                    </a:cubicBezTo>
                    <a:cubicBezTo>
                      <a:pt x="11" y="0"/>
                      <a:pt x="0" y="32"/>
                      <a:pt x="20" y="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2272247" y="3476632"/>
                <a:ext cx="173726" cy="151009"/>
              </a:xfrm>
              <a:custGeom>
                <a:avLst/>
                <a:gdLst/>
                <a:ahLst/>
                <a:cxnLst/>
                <a:rect l="l" t="t" r="r" b="b"/>
                <a:pathLst>
                  <a:path w="15" h="13" extrusionOk="0">
                    <a:moveTo>
                      <a:pt x="6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3" y="9"/>
                      <a:pt x="9" y="13"/>
                      <a:pt x="12" y="10"/>
                    </a:cubicBezTo>
                    <a:cubicBezTo>
                      <a:pt x="15" y="6"/>
                      <a:pt x="10" y="2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2468691" y="3534095"/>
                <a:ext cx="175062" cy="15234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3" extrusionOk="0">
                    <a:moveTo>
                      <a:pt x="6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3" y="9"/>
                      <a:pt x="9" y="13"/>
                      <a:pt x="12" y="10"/>
                    </a:cubicBezTo>
                    <a:cubicBezTo>
                      <a:pt x="15" y="6"/>
                      <a:pt x="10" y="2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2423255" y="3662385"/>
                <a:ext cx="138981" cy="12829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1" extrusionOk="0">
                    <a:moveTo>
                      <a:pt x="5" y="1"/>
                    </a:moveTo>
                    <a:cubicBezTo>
                      <a:pt x="4" y="0"/>
                      <a:pt x="2" y="0"/>
                      <a:pt x="1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3" y="7"/>
                      <a:pt x="8" y="11"/>
                      <a:pt x="10" y="8"/>
                    </a:cubicBezTo>
                    <a:cubicBezTo>
                      <a:pt x="12" y="4"/>
                      <a:pt x="8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2725271" y="3896247"/>
                <a:ext cx="138981" cy="116263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5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2" y="7"/>
                      <a:pt x="7" y="10"/>
                      <a:pt x="9" y="7"/>
                    </a:cubicBezTo>
                    <a:cubicBezTo>
                      <a:pt x="12" y="4"/>
                      <a:pt x="8" y="1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2631726" y="3721185"/>
                <a:ext cx="138981" cy="12829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1" extrusionOk="0">
                    <a:moveTo>
                      <a:pt x="5" y="1"/>
                    </a:moveTo>
                    <a:cubicBezTo>
                      <a:pt x="3" y="0"/>
                      <a:pt x="1" y="0"/>
                      <a:pt x="1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7"/>
                      <a:pt x="7" y="11"/>
                      <a:pt x="10" y="8"/>
                    </a:cubicBezTo>
                    <a:cubicBezTo>
                      <a:pt x="12" y="4"/>
                      <a:pt x="8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2131929" y="3558150"/>
                <a:ext cx="140317" cy="116263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5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2" y="7"/>
                      <a:pt x="7" y="10"/>
                      <a:pt x="9" y="7"/>
                    </a:cubicBezTo>
                    <a:cubicBezTo>
                      <a:pt x="12" y="4"/>
                      <a:pt x="8" y="1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2480718" y="3825421"/>
                <a:ext cx="138981" cy="117599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5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2" y="7"/>
                      <a:pt x="7" y="10"/>
                      <a:pt x="9" y="7"/>
                    </a:cubicBezTo>
                    <a:cubicBezTo>
                      <a:pt x="12" y="4"/>
                      <a:pt x="8" y="1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2423255" y="3393778"/>
                <a:ext cx="138981" cy="117599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5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2" y="7"/>
                      <a:pt x="7" y="10"/>
                      <a:pt x="9" y="7"/>
                    </a:cubicBezTo>
                    <a:cubicBezTo>
                      <a:pt x="12" y="4"/>
                      <a:pt x="8" y="1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2317683" y="3767957"/>
                <a:ext cx="140317" cy="116263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5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2" y="7"/>
                      <a:pt x="7" y="10"/>
                      <a:pt x="9" y="7"/>
                    </a:cubicBezTo>
                    <a:cubicBezTo>
                      <a:pt x="12" y="4"/>
                      <a:pt x="8" y="1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" name="Google Shape;113;p4"/>
            <p:cNvGrpSpPr/>
            <p:nvPr/>
          </p:nvGrpSpPr>
          <p:grpSpPr>
            <a:xfrm>
              <a:off x="8180849" y="-95336"/>
              <a:ext cx="1086901" cy="1839941"/>
              <a:chOff x="8180849" y="-95336"/>
              <a:chExt cx="1086901" cy="1839941"/>
            </a:xfrm>
          </p:grpSpPr>
          <p:sp>
            <p:nvSpPr>
              <p:cNvPr id="114" name="Google Shape;114;p4"/>
              <p:cNvSpPr/>
              <p:nvPr/>
            </p:nvSpPr>
            <p:spPr>
              <a:xfrm>
                <a:off x="8180849" y="-95336"/>
                <a:ext cx="1086901" cy="1042447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29" extrusionOk="0">
                    <a:moveTo>
                      <a:pt x="49" y="64"/>
                    </a:moveTo>
                    <a:cubicBezTo>
                      <a:pt x="44" y="68"/>
                      <a:pt x="39" y="73"/>
                      <a:pt x="37" y="79"/>
                    </a:cubicBezTo>
                    <a:cubicBezTo>
                      <a:pt x="34" y="85"/>
                      <a:pt x="34" y="93"/>
                      <a:pt x="38" y="98"/>
                    </a:cubicBezTo>
                    <a:cubicBezTo>
                      <a:pt x="44" y="105"/>
                      <a:pt x="57" y="103"/>
                      <a:pt x="66" y="98"/>
                    </a:cubicBezTo>
                    <a:cubicBezTo>
                      <a:pt x="78" y="91"/>
                      <a:pt x="87" y="81"/>
                      <a:pt x="94" y="69"/>
                    </a:cubicBezTo>
                    <a:cubicBezTo>
                      <a:pt x="102" y="57"/>
                      <a:pt x="110" y="43"/>
                      <a:pt x="116" y="30"/>
                    </a:cubicBezTo>
                    <a:cubicBezTo>
                      <a:pt x="110" y="44"/>
                      <a:pt x="105" y="59"/>
                      <a:pt x="100" y="73"/>
                    </a:cubicBezTo>
                    <a:cubicBezTo>
                      <a:pt x="95" y="86"/>
                      <a:pt x="87" y="101"/>
                      <a:pt x="90" y="116"/>
                    </a:cubicBezTo>
                    <a:cubicBezTo>
                      <a:pt x="92" y="122"/>
                      <a:pt x="98" y="129"/>
                      <a:pt x="105" y="129"/>
                    </a:cubicBezTo>
                    <a:cubicBezTo>
                      <a:pt x="111" y="129"/>
                      <a:pt x="116" y="125"/>
                      <a:pt x="119" y="120"/>
                    </a:cubicBezTo>
                    <a:cubicBezTo>
                      <a:pt x="122" y="115"/>
                      <a:pt x="123" y="109"/>
                      <a:pt x="124" y="104"/>
                    </a:cubicBezTo>
                    <a:cubicBezTo>
                      <a:pt x="128" y="76"/>
                      <a:pt x="131" y="48"/>
                      <a:pt x="133" y="20"/>
                    </a:cubicBezTo>
                    <a:cubicBezTo>
                      <a:pt x="133" y="15"/>
                      <a:pt x="133" y="11"/>
                      <a:pt x="134" y="6"/>
                    </a:cubicBezTo>
                    <a:cubicBezTo>
                      <a:pt x="134" y="1"/>
                      <a:pt x="135" y="0"/>
                      <a:pt x="129" y="0"/>
                    </a:cubicBezTo>
                    <a:cubicBezTo>
                      <a:pt x="109" y="1"/>
                      <a:pt x="88" y="3"/>
                      <a:pt x="67" y="3"/>
                    </a:cubicBezTo>
                    <a:cubicBezTo>
                      <a:pt x="56" y="4"/>
                      <a:pt x="44" y="3"/>
                      <a:pt x="33" y="6"/>
                    </a:cubicBezTo>
                    <a:cubicBezTo>
                      <a:pt x="21" y="8"/>
                      <a:pt x="0" y="21"/>
                      <a:pt x="10" y="36"/>
                    </a:cubicBezTo>
                    <a:cubicBezTo>
                      <a:pt x="13" y="39"/>
                      <a:pt x="17" y="41"/>
                      <a:pt x="21" y="42"/>
                    </a:cubicBezTo>
                    <a:cubicBezTo>
                      <a:pt x="33" y="45"/>
                      <a:pt x="45" y="43"/>
                      <a:pt x="56" y="39"/>
                    </a:cubicBezTo>
                    <a:cubicBezTo>
                      <a:pt x="73" y="34"/>
                      <a:pt x="89" y="25"/>
                      <a:pt x="105" y="16"/>
                    </a:cubicBezTo>
                    <a:cubicBezTo>
                      <a:pt x="103" y="17"/>
                      <a:pt x="101" y="19"/>
                      <a:pt x="99" y="21"/>
                    </a:cubicBezTo>
                    <a:cubicBezTo>
                      <a:pt x="97" y="22"/>
                      <a:pt x="95" y="24"/>
                      <a:pt x="92" y="26"/>
                    </a:cubicBezTo>
                    <a:cubicBezTo>
                      <a:pt x="87" y="30"/>
                      <a:pt x="83" y="34"/>
                      <a:pt x="78" y="38"/>
                    </a:cubicBezTo>
                    <a:cubicBezTo>
                      <a:pt x="68" y="47"/>
                      <a:pt x="59" y="55"/>
                      <a:pt x="49" y="6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8715835" y="1092464"/>
                <a:ext cx="336762" cy="314044"/>
              </a:xfrm>
              <a:custGeom>
                <a:avLst/>
                <a:gdLst/>
                <a:ahLst/>
                <a:cxnLst/>
                <a:rect l="l" t="t" r="r" b="b"/>
                <a:pathLst>
                  <a:path w="29" h="27" extrusionOk="0">
                    <a:moveTo>
                      <a:pt x="10" y="0"/>
                    </a:moveTo>
                    <a:cubicBezTo>
                      <a:pt x="7" y="1"/>
                      <a:pt x="5" y="1"/>
                      <a:pt x="4" y="3"/>
                    </a:cubicBezTo>
                    <a:cubicBezTo>
                      <a:pt x="0" y="6"/>
                      <a:pt x="0" y="11"/>
                      <a:pt x="1" y="15"/>
                    </a:cubicBezTo>
                    <a:cubicBezTo>
                      <a:pt x="3" y="19"/>
                      <a:pt x="6" y="22"/>
                      <a:pt x="10" y="24"/>
                    </a:cubicBezTo>
                    <a:cubicBezTo>
                      <a:pt x="12" y="25"/>
                      <a:pt x="14" y="26"/>
                      <a:pt x="17" y="27"/>
                    </a:cubicBezTo>
                    <a:cubicBezTo>
                      <a:pt x="19" y="27"/>
                      <a:pt x="22" y="27"/>
                      <a:pt x="24" y="25"/>
                    </a:cubicBezTo>
                    <a:cubicBezTo>
                      <a:pt x="27" y="24"/>
                      <a:pt x="28" y="21"/>
                      <a:pt x="29" y="18"/>
                    </a:cubicBezTo>
                    <a:cubicBezTo>
                      <a:pt x="29" y="13"/>
                      <a:pt x="28" y="7"/>
                      <a:pt x="24" y="4"/>
                    </a:cubicBezTo>
                    <a:cubicBezTo>
                      <a:pt x="21" y="0"/>
                      <a:pt x="14" y="0"/>
                      <a:pt x="10" y="0"/>
                    </a:cubicBezTo>
                    <a:close/>
                  </a:path>
                </a:pathLst>
              </a:custGeom>
              <a:solidFill>
                <a:srgbClr val="CBE26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>
                <a:off x="8334534" y="65753"/>
                <a:ext cx="627699" cy="194417"/>
              </a:xfrm>
              <a:custGeom>
                <a:avLst/>
                <a:gdLst/>
                <a:ahLst/>
                <a:cxnLst/>
                <a:rect l="l" t="t" r="r" b="b"/>
                <a:pathLst>
                  <a:path w="78" h="24" extrusionOk="0">
                    <a:moveTo>
                      <a:pt x="1" y="22"/>
                    </a:moveTo>
                    <a:cubicBezTo>
                      <a:pt x="4" y="22"/>
                      <a:pt x="7" y="23"/>
                      <a:pt x="10" y="23"/>
                    </a:cubicBezTo>
                    <a:cubicBezTo>
                      <a:pt x="14" y="24"/>
                      <a:pt x="17" y="23"/>
                      <a:pt x="20" y="23"/>
                    </a:cubicBezTo>
                    <a:cubicBezTo>
                      <a:pt x="27" y="22"/>
                      <a:pt x="33" y="21"/>
                      <a:pt x="40" y="19"/>
                    </a:cubicBezTo>
                    <a:cubicBezTo>
                      <a:pt x="46" y="17"/>
                      <a:pt x="52" y="15"/>
                      <a:pt x="58" y="12"/>
                    </a:cubicBezTo>
                    <a:cubicBezTo>
                      <a:pt x="64" y="9"/>
                      <a:pt x="71" y="6"/>
                      <a:pt x="76" y="2"/>
                    </a:cubicBezTo>
                    <a:cubicBezTo>
                      <a:pt x="78" y="1"/>
                      <a:pt x="77" y="0"/>
                      <a:pt x="75" y="0"/>
                    </a:cubicBezTo>
                    <a:cubicBezTo>
                      <a:pt x="69" y="3"/>
                      <a:pt x="64" y="6"/>
                      <a:pt x="58" y="9"/>
                    </a:cubicBezTo>
                    <a:cubicBezTo>
                      <a:pt x="52" y="12"/>
                      <a:pt x="46" y="14"/>
                      <a:pt x="39" y="16"/>
                    </a:cubicBezTo>
                    <a:cubicBezTo>
                      <a:pt x="33" y="18"/>
                      <a:pt x="27" y="19"/>
                      <a:pt x="20" y="20"/>
                    </a:cubicBezTo>
                    <a:cubicBezTo>
                      <a:pt x="17" y="21"/>
                      <a:pt x="14" y="21"/>
                      <a:pt x="11" y="21"/>
                    </a:cubicBezTo>
                    <a:cubicBezTo>
                      <a:pt x="7" y="21"/>
                      <a:pt x="4" y="22"/>
                      <a:pt x="1" y="21"/>
                    </a:cubicBezTo>
                    <a:cubicBezTo>
                      <a:pt x="0" y="21"/>
                      <a:pt x="0" y="22"/>
                      <a:pt x="1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8422486" y="251838"/>
                <a:ext cx="346253" cy="500856"/>
              </a:xfrm>
              <a:custGeom>
                <a:avLst/>
                <a:gdLst/>
                <a:ahLst/>
                <a:cxnLst/>
                <a:rect l="l" t="t" r="r" b="b"/>
                <a:pathLst>
                  <a:path w="43" h="62" extrusionOk="0">
                    <a:moveTo>
                      <a:pt x="42" y="0"/>
                    </a:moveTo>
                    <a:cubicBezTo>
                      <a:pt x="30" y="8"/>
                      <a:pt x="17" y="15"/>
                      <a:pt x="9" y="27"/>
                    </a:cubicBezTo>
                    <a:cubicBezTo>
                      <a:pt x="3" y="37"/>
                      <a:pt x="0" y="53"/>
                      <a:pt x="13" y="59"/>
                    </a:cubicBezTo>
                    <a:cubicBezTo>
                      <a:pt x="20" y="62"/>
                      <a:pt x="28" y="60"/>
                      <a:pt x="35" y="57"/>
                    </a:cubicBezTo>
                    <a:cubicBezTo>
                      <a:pt x="36" y="57"/>
                      <a:pt x="36" y="55"/>
                      <a:pt x="35" y="55"/>
                    </a:cubicBezTo>
                    <a:cubicBezTo>
                      <a:pt x="27" y="57"/>
                      <a:pt x="18" y="60"/>
                      <a:pt x="11" y="54"/>
                    </a:cubicBezTo>
                    <a:cubicBezTo>
                      <a:pt x="4" y="49"/>
                      <a:pt x="6" y="39"/>
                      <a:pt x="9" y="33"/>
                    </a:cubicBezTo>
                    <a:cubicBezTo>
                      <a:pt x="16" y="19"/>
                      <a:pt x="31" y="11"/>
                      <a:pt x="43" y="1"/>
                    </a:cubicBezTo>
                    <a:cubicBezTo>
                      <a:pt x="43" y="1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8744668" y="518468"/>
                <a:ext cx="152758" cy="16201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0" extrusionOk="0">
                    <a:moveTo>
                      <a:pt x="1" y="19"/>
                    </a:moveTo>
                    <a:cubicBezTo>
                      <a:pt x="2" y="19"/>
                      <a:pt x="2" y="19"/>
                      <a:pt x="3" y="19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4" y="17"/>
                      <a:pt x="5" y="17"/>
                      <a:pt x="6" y="16"/>
                    </a:cubicBezTo>
                    <a:cubicBezTo>
                      <a:pt x="7" y="15"/>
                      <a:pt x="9" y="13"/>
                      <a:pt x="10" y="12"/>
                    </a:cubicBezTo>
                    <a:cubicBezTo>
                      <a:pt x="13" y="9"/>
                      <a:pt x="16" y="6"/>
                      <a:pt x="18" y="3"/>
                    </a:cubicBezTo>
                    <a:cubicBezTo>
                      <a:pt x="19" y="1"/>
                      <a:pt x="17" y="0"/>
                      <a:pt x="16" y="1"/>
                    </a:cubicBezTo>
                    <a:cubicBezTo>
                      <a:pt x="13" y="4"/>
                      <a:pt x="11" y="7"/>
                      <a:pt x="8" y="10"/>
                    </a:cubicBezTo>
                    <a:cubicBezTo>
                      <a:pt x="7" y="11"/>
                      <a:pt x="6" y="13"/>
                      <a:pt x="5" y="14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0" y="19"/>
                      <a:pt x="1" y="20"/>
                      <a:pt x="1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8905759" y="494397"/>
                <a:ext cx="313849" cy="468453"/>
              </a:xfrm>
              <a:custGeom>
                <a:avLst/>
                <a:gdLst/>
                <a:ahLst/>
                <a:cxnLst/>
                <a:rect l="l" t="t" r="r" b="b"/>
                <a:pathLst>
                  <a:path w="39" h="58" extrusionOk="0">
                    <a:moveTo>
                      <a:pt x="7" y="8"/>
                    </a:moveTo>
                    <a:cubicBezTo>
                      <a:pt x="3" y="16"/>
                      <a:pt x="0" y="25"/>
                      <a:pt x="0" y="34"/>
                    </a:cubicBezTo>
                    <a:cubicBezTo>
                      <a:pt x="0" y="41"/>
                      <a:pt x="1" y="49"/>
                      <a:pt x="7" y="54"/>
                    </a:cubicBezTo>
                    <a:cubicBezTo>
                      <a:pt x="13" y="58"/>
                      <a:pt x="20" y="58"/>
                      <a:pt x="25" y="53"/>
                    </a:cubicBezTo>
                    <a:cubicBezTo>
                      <a:pt x="30" y="47"/>
                      <a:pt x="31" y="39"/>
                      <a:pt x="33" y="33"/>
                    </a:cubicBezTo>
                    <a:cubicBezTo>
                      <a:pt x="35" y="22"/>
                      <a:pt x="38" y="12"/>
                      <a:pt x="38" y="1"/>
                    </a:cubicBezTo>
                    <a:cubicBezTo>
                      <a:pt x="39" y="0"/>
                      <a:pt x="37" y="0"/>
                      <a:pt x="37" y="1"/>
                    </a:cubicBezTo>
                    <a:cubicBezTo>
                      <a:pt x="34" y="11"/>
                      <a:pt x="32" y="21"/>
                      <a:pt x="30" y="31"/>
                    </a:cubicBezTo>
                    <a:cubicBezTo>
                      <a:pt x="28" y="38"/>
                      <a:pt x="27" y="48"/>
                      <a:pt x="20" y="52"/>
                    </a:cubicBezTo>
                    <a:cubicBezTo>
                      <a:pt x="16" y="55"/>
                      <a:pt x="11" y="53"/>
                      <a:pt x="8" y="51"/>
                    </a:cubicBezTo>
                    <a:cubicBezTo>
                      <a:pt x="5" y="48"/>
                      <a:pt x="4" y="43"/>
                      <a:pt x="3" y="38"/>
                    </a:cubicBezTo>
                    <a:cubicBezTo>
                      <a:pt x="2" y="28"/>
                      <a:pt x="7" y="19"/>
                      <a:pt x="8" y="9"/>
                    </a:cubicBezTo>
                    <a:cubicBezTo>
                      <a:pt x="8" y="8"/>
                      <a:pt x="7" y="8"/>
                      <a:pt x="7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8703808" y="1092464"/>
                <a:ext cx="128290" cy="314044"/>
              </a:xfrm>
              <a:custGeom>
                <a:avLst/>
                <a:gdLst/>
                <a:ahLst/>
                <a:cxnLst/>
                <a:rect l="l" t="t" r="r" b="b"/>
                <a:pathLst>
                  <a:path w="11" h="27" extrusionOk="0">
                    <a:moveTo>
                      <a:pt x="7" y="0"/>
                    </a:moveTo>
                    <a:cubicBezTo>
                      <a:pt x="2" y="1"/>
                      <a:pt x="0" y="8"/>
                      <a:pt x="0" y="13"/>
                    </a:cubicBezTo>
                    <a:cubicBezTo>
                      <a:pt x="0" y="19"/>
                      <a:pt x="4" y="24"/>
                      <a:pt x="8" y="26"/>
                    </a:cubicBezTo>
                    <a:cubicBezTo>
                      <a:pt x="10" y="27"/>
                      <a:pt x="11" y="25"/>
                      <a:pt x="10" y="24"/>
                    </a:cubicBezTo>
                    <a:cubicBezTo>
                      <a:pt x="6" y="22"/>
                      <a:pt x="4" y="18"/>
                      <a:pt x="3" y="14"/>
                    </a:cubicBezTo>
                    <a:cubicBezTo>
                      <a:pt x="3" y="11"/>
                      <a:pt x="3" y="9"/>
                      <a:pt x="4" y="7"/>
                    </a:cubicBezTo>
                    <a:cubicBezTo>
                      <a:pt x="5" y="5"/>
                      <a:pt x="6" y="2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8866844" y="1383790"/>
                <a:ext cx="92208" cy="46773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0" y="2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4"/>
                      <a:pt x="5" y="4"/>
                      <a:pt x="6" y="3"/>
                    </a:cubicBezTo>
                    <a:cubicBezTo>
                      <a:pt x="7" y="3"/>
                      <a:pt x="7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842789" y="1522771"/>
                <a:ext cx="232526" cy="221835"/>
              </a:xfrm>
              <a:custGeom>
                <a:avLst/>
                <a:gdLst/>
                <a:ahLst/>
                <a:cxnLst/>
                <a:rect l="l" t="t" r="r" b="b"/>
                <a:pathLst>
                  <a:path w="20" h="19" extrusionOk="0">
                    <a:moveTo>
                      <a:pt x="8" y="0"/>
                    </a:moveTo>
                    <a:cubicBezTo>
                      <a:pt x="7" y="0"/>
                      <a:pt x="5" y="1"/>
                      <a:pt x="4" y="2"/>
                    </a:cubicBezTo>
                    <a:cubicBezTo>
                      <a:pt x="0" y="5"/>
                      <a:pt x="0" y="12"/>
                      <a:pt x="4" y="15"/>
                    </a:cubicBezTo>
                    <a:cubicBezTo>
                      <a:pt x="5" y="18"/>
                      <a:pt x="8" y="19"/>
                      <a:pt x="11" y="18"/>
                    </a:cubicBezTo>
                    <a:cubicBezTo>
                      <a:pt x="14" y="17"/>
                      <a:pt x="15" y="15"/>
                      <a:pt x="18" y="13"/>
                    </a:cubicBezTo>
                    <a:cubicBezTo>
                      <a:pt x="20" y="12"/>
                      <a:pt x="20" y="10"/>
                      <a:pt x="19" y="7"/>
                    </a:cubicBezTo>
                    <a:cubicBezTo>
                      <a:pt x="18" y="3"/>
                      <a:pt x="13" y="0"/>
                      <a:pt x="8" y="0"/>
                    </a:cubicBezTo>
                    <a:close/>
                  </a:path>
                </a:pathLst>
              </a:custGeom>
              <a:solidFill>
                <a:srgbClr val="23CA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962233" y="389782"/>
                <a:ext cx="72213" cy="96283"/>
              </a:xfrm>
              <a:custGeom>
                <a:avLst/>
                <a:gdLst/>
                <a:ahLst/>
                <a:cxnLst/>
                <a:rect l="l" t="t" r="r" b="b"/>
                <a:pathLst>
                  <a:path w="9" h="12" extrusionOk="0">
                    <a:moveTo>
                      <a:pt x="1" y="9"/>
                    </a:moveTo>
                    <a:cubicBezTo>
                      <a:pt x="2" y="11"/>
                      <a:pt x="4" y="12"/>
                      <a:pt x="6" y="12"/>
                    </a:cubicBezTo>
                    <a:cubicBezTo>
                      <a:pt x="7" y="12"/>
                      <a:pt x="8" y="11"/>
                      <a:pt x="8" y="10"/>
                    </a:cubicBezTo>
                    <a:cubicBezTo>
                      <a:pt x="9" y="7"/>
                      <a:pt x="9" y="0"/>
                      <a:pt x="5" y="0"/>
                    </a:cubicBezTo>
                    <a:cubicBezTo>
                      <a:pt x="0" y="0"/>
                      <a:pt x="0" y="6"/>
                      <a:pt x="1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913165" y="260170"/>
                <a:ext cx="73139" cy="104615"/>
              </a:xfrm>
              <a:custGeom>
                <a:avLst/>
                <a:gdLst/>
                <a:ahLst/>
                <a:cxnLst/>
                <a:rect l="l" t="t" r="r" b="b"/>
                <a:pathLst>
                  <a:path w="9" h="13" extrusionOk="0">
                    <a:moveTo>
                      <a:pt x="1" y="9"/>
                    </a:moveTo>
                    <a:cubicBezTo>
                      <a:pt x="2" y="11"/>
                      <a:pt x="4" y="13"/>
                      <a:pt x="6" y="12"/>
                    </a:cubicBezTo>
                    <a:cubicBezTo>
                      <a:pt x="7" y="12"/>
                      <a:pt x="8" y="11"/>
                      <a:pt x="8" y="10"/>
                    </a:cubicBezTo>
                    <a:cubicBezTo>
                      <a:pt x="9" y="7"/>
                      <a:pt x="9" y="0"/>
                      <a:pt x="5" y="0"/>
                    </a:cubicBezTo>
                    <a:cubicBezTo>
                      <a:pt x="0" y="0"/>
                      <a:pt x="0" y="6"/>
                      <a:pt x="1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9002043" y="251838"/>
                <a:ext cx="63881" cy="80545"/>
              </a:xfrm>
              <a:custGeom>
                <a:avLst/>
                <a:gdLst/>
                <a:ahLst/>
                <a:cxnLst/>
                <a:rect l="l" t="t" r="r" b="b"/>
                <a:pathLst>
                  <a:path w="8" h="10" extrusionOk="0">
                    <a:moveTo>
                      <a:pt x="1" y="8"/>
                    </a:moveTo>
                    <a:cubicBezTo>
                      <a:pt x="2" y="9"/>
                      <a:pt x="3" y="10"/>
                      <a:pt x="5" y="10"/>
                    </a:cubicBezTo>
                    <a:cubicBezTo>
                      <a:pt x="6" y="10"/>
                      <a:pt x="6" y="9"/>
                      <a:pt x="7" y="8"/>
                    </a:cubicBez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5"/>
                      <a:pt x="1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9002043" y="9280"/>
                <a:ext cx="56474" cy="81470"/>
              </a:xfrm>
              <a:custGeom>
                <a:avLst/>
                <a:gdLst/>
                <a:ahLst/>
                <a:cxnLst/>
                <a:rect l="l" t="t" r="r" b="b"/>
                <a:pathLst>
                  <a:path w="7" h="10" extrusionOk="0">
                    <a:moveTo>
                      <a:pt x="1" y="7"/>
                    </a:moveTo>
                    <a:cubicBezTo>
                      <a:pt x="2" y="9"/>
                      <a:pt x="3" y="10"/>
                      <a:pt x="4" y="10"/>
                    </a:cubicBezTo>
                    <a:cubicBezTo>
                      <a:pt x="5" y="10"/>
                      <a:pt x="6" y="9"/>
                      <a:pt x="7" y="8"/>
                    </a:cubicBez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1" y="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8945568" y="123152"/>
                <a:ext cx="64807" cy="80545"/>
              </a:xfrm>
              <a:custGeom>
                <a:avLst/>
                <a:gdLst/>
                <a:ahLst/>
                <a:cxnLst/>
                <a:rect l="l" t="t" r="r" b="b"/>
                <a:pathLst>
                  <a:path w="8" h="10" extrusionOk="0">
                    <a:moveTo>
                      <a:pt x="2" y="8"/>
                    </a:moveTo>
                    <a:cubicBezTo>
                      <a:pt x="2" y="9"/>
                      <a:pt x="4" y="10"/>
                      <a:pt x="5" y="10"/>
                    </a:cubicBezTo>
                    <a:cubicBezTo>
                      <a:pt x="6" y="10"/>
                      <a:pt x="7" y="9"/>
                      <a:pt x="7" y="8"/>
                    </a:cubicBez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5"/>
                      <a:pt x="2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5923" y="453662"/>
                <a:ext cx="64807" cy="81470"/>
              </a:xfrm>
              <a:custGeom>
                <a:avLst/>
                <a:gdLst/>
                <a:ahLst/>
                <a:cxnLst/>
                <a:rect l="l" t="t" r="r" b="b"/>
                <a:pathLst>
                  <a:path w="8" h="10" extrusionOk="0">
                    <a:moveTo>
                      <a:pt x="1" y="8"/>
                    </a:moveTo>
                    <a:cubicBezTo>
                      <a:pt x="2" y="9"/>
                      <a:pt x="3" y="10"/>
                      <a:pt x="5" y="10"/>
                    </a:cubicBezTo>
                    <a:cubicBezTo>
                      <a:pt x="6" y="10"/>
                      <a:pt x="6" y="9"/>
                      <a:pt x="7" y="8"/>
                    </a:cubicBezTo>
                    <a:cubicBezTo>
                      <a:pt x="8" y="6"/>
                      <a:pt x="7" y="0"/>
                      <a:pt x="4" y="0"/>
                    </a:cubicBezTo>
                    <a:cubicBezTo>
                      <a:pt x="0" y="0"/>
                      <a:pt x="0" y="5"/>
                      <a:pt x="1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9058517" y="162962"/>
                <a:ext cx="63881" cy="80545"/>
              </a:xfrm>
              <a:custGeom>
                <a:avLst/>
                <a:gdLst/>
                <a:ahLst/>
                <a:cxnLst/>
                <a:rect l="l" t="t" r="r" b="b"/>
                <a:pathLst>
                  <a:path w="8" h="10" extrusionOk="0">
                    <a:moveTo>
                      <a:pt x="2" y="7"/>
                    </a:moveTo>
                    <a:cubicBezTo>
                      <a:pt x="2" y="9"/>
                      <a:pt x="4" y="10"/>
                      <a:pt x="5" y="10"/>
                    </a:cubicBezTo>
                    <a:cubicBezTo>
                      <a:pt x="6" y="10"/>
                      <a:pt x="7" y="9"/>
                      <a:pt x="7" y="8"/>
                    </a:cubicBezTo>
                    <a:cubicBezTo>
                      <a:pt x="8" y="5"/>
                      <a:pt x="8" y="0"/>
                      <a:pt x="4" y="0"/>
                    </a:cubicBezTo>
                    <a:cubicBezTo>
                      <a:pt x="0" y="0"/>
                      <a:pt x="1" y="5"/>
                      <a:pt x="2" y="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8857616" y="364785"/>
                <a:ext cx="63881" cy="88876"/>
              </a:xfrm>
              <a:custGeom>
                <a:avLst/>
                <a:gdLst/>
                <a:ahLst/>
                <a:cxnLst/>
                <a:rect l="l" t="t" r="r" b="b"/>
                <a:pathLst>
                  <a:path w="8" h="11" extrusionOk="0">
                    <a:moveTo>
                      <a:pt x="2" y="8"/>
                    </a:moveTo>
                    <a:cubicBezTo>
                      <a:pt x="2" y="9"/>
                      <a:pt x="4" y="11"/>
                      <a:pt x="5" y="10"/>
                    </a:cubicBezTo>
                    <a:cubicBezTo>
                      <a:pt x="6" y="10"/>
                      <a:pt x="7" y="9"/>
                      <a:pt x="7" y="8"/>
                    </a:cubicBez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1" y="5"/>
                      <a:pt x="2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9098327" y="268503"/>
                <a:ext cx="64807" cy="88876"/>
              </a:xfrm>
              <a:custGeom>
                <a:avLst/>
                <a:gdLst/>
                <a:ahLst/>
                <a:cxnLst/>
                <a:rect l="l" t="t" r="r" b="b"/>
                <a:pathLst>
                  <a:path w="8" h="11" extrusionOk="0">
                    <a:moveTo>
                      <a:pt x="1" y="8"/>
                    </a:moveTo>
                    <a:cubicBezTo>
                      <a:pt x="2" y="9"/>
                      <a:pt x="3" y="11"/>
                      <a:pt x="5" y="10"/>
                    </a:cubicBezTo>
                    <a:cubicBezTo>
                      <a:pt x="6" y="10"/>
                      <a:pt x="7" y="9"/>
                      <a:pt x="7" y="8"/>
                    </a:cubicBez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5"/>
                      <a:pt x="1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341940" y="65753"/>
                <a:ext cx="274040" cy="121280"/>
              </a:xfrm>
              <a:custGeom>
                <a:avLst/>
                <a:gdLst/>
                <a:ahLst/>
                <a:cxnLst/>
                <a:rect l="l" t="t" r="r" b="b"/>
                <a:pathLst>
                  <a:path w="34" h="15" extrusionOk="0">
                    <a:moveTo>
                      <a:pt x="9" y="4"/>
                    </a:moveTo>
                    <a:cubicBezTo>
                      <a:pt x="6" y="5"/>
                      <a:pt x="3" y="6"/>
                      <a:pt x="1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2"/>
                      <a:pt x="3" y="13"/>
                      <a:pt x="6" y="14"/>
                    </a:cubicBezTo>
                    <a:cubicBezTo>
                      <a:pt x="14" y="15"/>
                      <a:pt x="24" y="14"/>
                      <a:pt x="32" y="10"/>
                    </a:cubicBezTo>
                    <a:cubicBezTo>
                      <a:pt x="33" y="9"/>
                      <a:pt x="34" y="8"/>
                      <a:pt x="34" y="7"/>
                    </a:cubicBezTo>
                    <a:cubicBezTo>
                      <a:pt x="34" y="0"/>
                      <a:pt x="14" y="4"/>
                      <a:pt x="9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" name="Google Shape;133;p4"/>
            <p:cNvGrpSpPr/>
            <p:nvPr/>
          </p:nvGrpSpPr>
          <p:grpSpPr>
            <a:xfrm>
              <a:off x="-49651" y="4279763"/>
              <a:ext cx="1293418" cy="914295"/>
              <a:chOff x="-49651" y="4279763"/>
              <a:chExt cx="1293418" cy="914295"/>
            </a:xfrm>
          </p:grpSpPr>
          <p:sp>
            <p:nvSpPr>
              <p:cNvPr id="134" name="Google Shape;134;p4"/>
              <p:cNvSpPr/>
              <p:nvPr/>
            </p:nvSpPr>
            <p:spPr>
              <a:xfrm>
                <a:off x="-49651" y="4279763"/>
                <a:ext cx="1293418" cy="91429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00" extrusionOk="0">
                    <a:moveTo>
                      <a:pt x="1" y="88"/>
                    </a:moveTo>
                    <a:cubicBezTo>
                      <a:pt x="1" y="90"/>
                      <a:pt x="1" y="92"/>
                      <a:pt x="2" y="94"/>
                    </a:cubicBezTo>
                    <a:cubicBezTo>
                      <a:pt x="5" y="100"/>
                      <a:pt x="14" y="98"/>
                      <a:pt x="22" y="98"/>
                    </a:cubicBezTo>
                    <a:cubicBezTo>
                      <a:pt x="58" y="98"/>
                      <a:pt x="78" y="98"/>
                      <a:pt x="111" y="98"/>
                    </a:cubicBezTo>
                    <a:cubicBezTo>
                      <a:pt x="114" y="98"/>
                      <a:pt x="117" y="98"/>
                      <a:pt x="120" y="98"/>
                    </a:cubicBezTo>
                    <a:cubicBezTo>
                      <a:pt x="123" y="98"/>
                      <a:pt x="126" y="98"/>
                      <a:pt x="129" y="98"/>
                    </a:cubicBezTo>
                    <a:cubicBezTo>
                      <a:pt x="131" y="98"/>
                      <a:pt x="134" y="98"/>
                      <a:pt x="137" y="97"/>
                    </a:cubicBezTo>
                    <a:cubicBezTo>
                      <a:pt x="140" y="96"/>
                      <a:pt x="142" y="92"/>
                      <a:pt x="139" y="89"/>
                    </a:cubicBezTo>
                    <a:cubicBezTo>
                      <a:pt x="138" y="88"/>
                      <a:pt x="136" y="88"/>
                      <a:pt x="135" y="87"/>
                    </a:cubicBezTo>
                    <a:cubicBezTo>
                      <a:pt x="129" y="85"/>
                      <a:pt x="122" y="84"/>
                      <a:pt x="116" y="82"/>
                    </a:cubicBezTo>
                    <a:cubicBezTo>
                      <a:pt x="108" y="80"/>
                      <a:pt x="101" y="77"/>
                      <a:pt x="94" y="72"/>
                    </a:cubicBezTo>
                    <a:cubicBezTo>
                      <a:pt x="87" y="67"/>
                      <a:pt x="84" y="60"/>
                      <a:pt x="77" y="54"/>
                    </a:cubicBezTo>
                    <a:cubicBezTo>
                      <a:pt x="70" y="48"/>
                      <a:pt x="60" y="46"/>
                      <a:pt x="50" y="49"/>
                    </a:cubicBezTo>
                    <a:cubicBezTo>
                      <a:pt x="46" y="50"/>
                      <a:pt x="42" y="52"/>
                      <a:pt x="38" y="52"/>
                    </a:cubicBezTo>
                    <a:cubicBezTo>
                      <a:pt x="30" y="52"/>
                      <a:pt x="25" y="44"/>
                      <a:pt x="22" y="37"/>
                    </a:cubicBezTo>
                    <a:cubicBezTo>
                      <a:pt x="19" y="31"/>
                      <a:pt x="15" y="7"/>
                      <a:pt x="10" y="4"/>
                    </a:cubicBezTo>
                    <a:cubicBezTo>
                      <a:pt x="4" y="0"/>
                      <a:pt x="1" y="10"/>
                      <a:pt x="1" y="15"/>
                    </a:cubicBezTo>
                    <a:cubicBezTo>
                      <a:pt x="0" y="40"/>
                      <a:pt x="1" y="63"/>
                      <a:pt x="1" y="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69776" y="4782468"/>
                <a:ext cx="846221" cy="338279"/>
              </a:xfrm>
              <a:custGeom>
                <a:avLst/>
                <a:gdLst/>
                <a:ahLst/>
                <a:cxnLst/>
                <a:rect l="l" t="t" r="r" b="b"/>
                <a:pathLst>
                  <a:path w="93" h="37" extrusionOk="0">
                    <a:moveTo>
                      <a:pt x="0" y="8"/>
                    </a:moveTo>
                    <a:cubicBezTo>
                      <a:pt x="10" y="11"/>
                      <a:pt x="18" y="4"/>
                      <a:pt x="27" y="4"/>
                    </a:cubicBezTo>
                    <a:cubicBezTo>
                      <a:pt x="31" y="5"/>
                      <a:pt x="34" y="8"/>
                      <a:pt x="37" y="11"/>
                    </a:cubicBezTo>
                    <a:cubicBezTo>
                      <a:pt x="39" y="15"/>
                      <a:pt x="41" y="18"/>
                      <a:pt x="43" y="22"/>
                    </a:cubicBezTo>
                    <a:cubicBezTo>
                      <a:pt x="48" y="28"/>
                      <a:pt x="54" y="33"/>
                      <a:pt x="62" y="35"/>
                    </a:cubicBezTo>
                    <a:cubicBezTo>
                      <a:pt x="67" y="36"/>
                      <a:pt x="72" y="36"/>
                      <a:pt x="76" y="36"/>
                    </a:cubicBezTo>
                    <a:cubicBezTo>
                      <a:pt x="79" y="36"/>
                      <a:pt x="82" y="37"/>
                      <a:pt x="84" y="37"/>
                    </a:cubicBezTo>
                    <a:cubicBezTo>
                      <a:pt x="86" y="37"/>
                      <a:pt x="89" y="37"/>
                      <a:pt x="91" y="36"/>
                    </a:cubicBezTo>
                    <a:cubicBezTo>
                      <a:pt x="93" y="36"/>
                      <a:pt x="93" y="34"/>
                      <a:pt x="91" y="33"/>
                    </a:cubicBezTo>
                    <a:cubicBezTo>
                      <a:pt x="89" y="33"/>
                      <a:pt x="86" y="33"/>
                      <a:pt x="84" y="33"/>
                    </a:cubicBezTo>
                    <a:cubicBezTo>
                      <a:pt x="82" y="33"/>
                      <a:pt x="79" y="33"/>
                      <a:pt x="76" y="33"/>
                    </a:cubicBezTo>
                    <a:cubicBezTo>
                      <a:pt x="72" y="32"/>
                      <a:pt x="67" y="32"/>
                      <a:pt x="62" y="31"/>
                    </a:cubicBezTo>
                    <a:cubicBezTo>
                      <a:pt x="53" y="29"/>
                      <a:pt x="48" y="22"/>
                      <a:pt x="43" y="15"/>
                    </a:cubicBezTo>
                    <a:cubicBezTo>
                      <a:pt x="39" y="9"/>
                      <a:pt x="36" y="1"/>
                      <a:pt x="27" y="1"/>
                    </a:cubicBezTo>
                    <a:cubicBezTo>
                      <a:pt x="18" y="0"/>
                      <a:pt x="10" y="8"/>
                      <a:pt x="1" y="7"/>
                    </a:cubicBezTo>
                    <a:cubicBezTo>
                      <a:pt x="0" y="7"/>
                      <a:pt x="0" y="8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442582" y="4892435"/>
                <a:ext cx="155001" cy="91116"/>
              </a:xfrm>
              <a:custGeom>
                <a:avLst/>
                <a:gdLst/>
                <a:ahLst/>
                <a:cxnLst/>
                <a:rect l="l" t="t" r="r" b="b"/>
                <a:pathLst>
                  <a:path w="17" h="10" extrusionOk="0">
                    <a:moveTo>
                      <a:pt x="2" y="2"/>
                    </a:move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7" y="3"/>
                      <a:pt x="8" y="3"/>
                      <a:pt x="10" y="4"/>
                    </a:cubicBezTo>
                    <a:cubicBezTo>
                      <a:pt x="12" y="5"/>
                      <a:pt x="13" y="7"/>
                      <a:pt x="15" y="9"/>
                    </a:cubicBezTo>
                    <a:cubicBezTo>
                      <a:pt x="15" y="10"/>
                      <a:pt x="17" y="9"/>
                      <a:pt x="17" y="8"/>
                    </a:cubicBezTo>
                    <a:cubicBezTo>
                      <a:pt x="16" y="5"/>
                      <a:pt x="14" y="2"/>
                      <a:pt x="11" y="1"/>
                    </a:cubicBezTo>
                    <a:cubicBezTo>
                      <a:pt x="10" y="0"/>
                      <a:pt x="8" y="0"/>
                      <a:pt x="6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1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14235" y="4461994"/>
                <a:ext cx="46081" cy="457671"/>
              </a:xfrm>
              <a:custGeom>
                <a:avLst/>
                <a:gdLst/>
                <a:ahLst/>
                <a:cxnLst/>
                <a:rect l="l" t="t" r="r" b="b"/>
                <a:pathLst>
                  <a:path w="5" h="50" extrusionOk="0">
                    <a:moveTo>
                      <a:pt x="0" y="2"/>
                    </a:moveTo>
                    <a:cubicBezTo>
                      <a:pt x="0" y="5"/>
                      <a:pt x="0" y="9"/>
                      <a:pt x="0" y="13"/>
                    </a:cubicBezTo>
                    <a:cubicBezTo>
                      <a:pt x="0" y="17"/>
                      <a:pt x="0" y="21"/>
                      <a:pt x="0" y="25"/>
                    </a:cubicBezTo>
                    <a:cubicBezTo>
                      <a:pt x="0" y="29"/>
                      <a:pt x="0" y="33"/>
                      <a:pt x="1" y="37"/>
                    </a:cubicBezTo>
                    <a:cubicBezTo>
                      <a:pt x="1" y="41"/>
                      <a:pt x="1" y="45"/>
                      <a:pt x="2" y="49"/>
                    </a:cubicBezTo>
                    <a:cubicBezTo>
                      <a:pt x="2" y="50"/>
                      <a:pt x="4" y="50"/>
                      <a:pt x="4" y="49"/>
                    </a:cubicBezTo>
                    <a:cubicBezTo>
                      <a:pt x="5" y="45"/>
                      <a:pt x="4" y="41"/>
                      <a:pt x="4" y="38"/>
                    </a:cubicBezTo>
                    <a:cubicBezTo>
                      <a:pt x="4" y="33"/>
                      <a:pt x="4" y="29"/>
                      <a:pt x="4" y="25"/>
                    </a:cubicBezTo>
                    <a:cubicBezTo>
                      <a:pt x="4" y="21"/>
                      <a:pt x="4" y="17"/>
                      <a:pt x="3" y="13"/>
                    </a:cubicBezTo>
                    <a:cubicBezTo>
                      <a:pt x="3" y="10"/>
                      <a:pt x="3" y="6"/>
                      <a:pt x="3" y="2"/>
                    </a:cubicBezTo>
                    <a:cubicBezTo>
                      <a:pt x="3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" name="Google Shape;138;p4"/>
            <p:cNvGrpSpPr/>
            <p:nvPr/>
          </p:nvGrpSpPr>
          <p:grpSpPr>
            <a:xfrm>
              <a:off x="-49652" y="-18449"/>
              <a:ext cx="1230466" cy="1418707"/>
              <a:chOff x="-49649" y="-18440"/>
              <a:chExt cx="1453764" cy="1676166"/>
            </a:xfrm>
          </p:grpSpPr>
          <p:sp>
            <p:nvSpPr>
              <p:cNvPr id="139" name="Google Shape;139;p4"/>
              <p:cNvSpPr/>
              <p:nvPr/>
            </p:nvSpPr>
            <p:spPr>
              <a:xfrm flipH="1">
                <a:off x="-49649" y="267976"/>
                <a:ext cx="601591" cy="13897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1" y="32"/>
                    </a:moveTo>
                    <a:cubicBezTo>
                      <a:pt x="0" y="39"/>
                      <a:pt x="2" y="45"/>
                      <a:pt x="7" y="50"/>
                    </a:cubicBezTo>
                    <a:cubicBezTo>
                      <a:pt x="11" y="55"/>
                      <a:pt x="16" y="59"/>
                      <a:pt x="21" y="64"/>
                    </a:cubicBezTo>
                    <a:cubicBezTo>
                      <a:pt x="25" y="69"/>
                      <a:pt x="29" y="74"/>
                      <a:pt x="32" y="80"/>
                    </a:cubicBezTo>
                    <a:cubicBezTo>
                      <a:pt x="33" y="83"/>
                      <a:pt x="34" y="86"/>
                      <a:pt x="35" y="89"/>
                    </a:cubicBezTo>
                    <a:cubicBezTo>
                      <a:pt x="36" y="90"/>
                      <a:pt x="40" y="99"/>
                      <a:pt x="42" y="95"/>
                    </a:cubicBezTo>
                    <a:cubicBezTo>
                      <a:pt x="42" y="95"/>
                      <a:pt x="42" y="95"/>
                      <a:pt x="42" y="94"/>
                    </a:cubicBezTo>
                    <a:cubicBezTo>
                      <a:pt x="42" y="71"/>
                      <a:pt x="43" y="12"/>
                      <a:pt x="42" y="4"/>
                    </a:cubicBezTo>
                    <a:cubicBezTo>
                      <a:pt x="42" y="3"/>
                      <a:pt x="42" y="2"/>
                      <a:pt x="41" y="1"/>
                    </a:cubicBezTo>
                    <a:cubicBezTo>
                      <a:pt x="39" y="0"/>
                      <a:pt x="37" y="1"/>
                      <a:pt x="35" y="2"/>
                    </a:cubicBezTo>
                    <a:cubicBezTo>
                      <a:pt x="31" y="5"/>
                      <a:pt x="28" y="9"/>
                      <a:pt x="24" y="12"/>
                    </a:cubicBezTo>
                    <a:cubicBezTo>
                      <a:pt x="17" y="18"/>
                      <a:pt x="8" y="20"/>
                      <a:pt x="3" y="29"/>
                    </a:cubicBezTo>
                    <a:cubicBezTo>
                      <a:pt x="2" y="30"/>
                      <a:pt x="2" y="31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 flipH="1">
                <a:off x="544837" y="-18440"/>
                <a:ext cx="859277" cy="547906"/>
              </a:xfrm>
              <a:custGeom>
                <a:avLst/>
                <a:gdLst/>
                <a:ahLst/>
                <a:cxnLst/>
                <a:rect l="l" t="t" r="r" b="b"/>
                <a:pathLst>
                  <a:path w="74" h="47" extrusionOk="0">
                    <a:moveTo>
                      <a:pt x="73" y="32"/>
                    </a:moveTo>
                    <a:cubicBezTo>
                      <a:pt x="69" y="42"/>
                      <a:pt x="53" y="47"/>
                      <a:pt x="42" y="46"/>
                    </a:cubicBezTo>
                    <a:cubicBezTo>
                      <a:pt x="30" y="45"/>
                      <a:pt x="18" y="41"/>
                      <a:pt x="9" y="32"/>
                    </a:cubicBezTo>
                    <a:cubicBezTo>
                      <a:pt x="4" y="27"/>
                      <a:pt x="0" y="19"/>
                      <a:pt x="4" y="13"/>
                    </a:cubicBezTo>
                    <a:cubicBezTo>
                      <a:pt x="6" y="9"/>
                      <a:pt x="12" y="7"/>
                      <a:pt x="17" y="6"/>
                    </a:cubicBezTo>
                    <a:cubicBezTo>
                      <a:pt x="18" y="6"/>
                      <a:pt x="19" y="6"/>
                      <a:pt x="20" y="5"/>
                    </a:cubicBezTo>
                    <a:cubicBezTo>
                      <a:pt x="36" y="4"/>
                      <a:pt x="67" y="0"/>
                      <a:pt x="73" y="20"/>
                    </a:cubicBezTo>
                    <a:cubicBezTo>
                      <a:pt x="74" y="24"/>
                      <a:pt x="74" y="28"/>
                      <a:pt x="73" y="32"/>
                    </a:cubicBezTo>
                    <a:close/>
                  </a:path>
                </a:pathLst>
              </a:custGeom>
              <a:solidFill>
                <a:srgbClr val="E899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 flipH="1">
                <a:off x="-7827" y="393439"/>
                <a:ext cx="447172" cy="1039096"/>
              </a:xfrm>
              <a:custGeom>
                <a:avLst/>
                <a:gdLst/>
                <a:ahLst/>
                <a:cxnLst/>
                <a:rect l="l" t="t" r="r" b="b"/>
                <a:pathLst>
                  <a:path w="32" h="74" extrusionOk="0">
                    <a:moveTo>
                      <a:pt x="28" y="59"/>
                    </a:moveTo>
                    <a:cubicBezTo>
                      <a:pt x="26" y="56"/>
                      <a:pt x="25" y="51"/>
                      <a:pt x="23" y="48"/>
                    </a:cubicBezTo>
                    <a:cubicBezTo>
                      <a:pt x="20" y="43"/>
                      <a:pt x="15" y="41"/>
                      <a:pt x="10" y="38"/>
                    </a:cubicBezTo>
                    <a:cubicBezTo>
                      <a:pt x="8" y="37"/>
                      <a:pt x="5" y="35"/>
                      <a:pt x="4" y="32"/>
                    </a:cubicBezTo>
                    <a:cubicBezTo>
                      <a:pt x="3" y="29"/>
                      <a:pt x="5" y="25"/>
                      <a:pt x="7" y="23"/>
                    </a:cubicBezTo>
                    <a:cubicBezTo>
                      <a:pt x="8" y="23"/>
                      <a:pt x="8" y="23"/>
                      <a:pt x="9" y="23"/>
                    </a:cubicBezTo>
                    <a:cubicBezTo>
                      <a:pt x="9" y="26"/>
                      <a:pt x="12" y="29"/>
                      <a:pt x="15" y="30"/>
                    </a:cubicBezTo>
                    <a:cubicBezTo>
                      <a:pt x="19" y="30"/>
                      <a:pt x="23" y="28"/>
                      <a:pt x="22" y="24"/>
                    </a:cubicBezTo>
                    <a:cubicBezTo>
                      <a:pt x="20" y="20"/>
                      <a:pt x="15" y="18"/>
                      <a:pt x="12" y="18"/>
                    </a:cubicBezTo>
                    <a:cubicBezTo>
                      <a:pt x="13" y="15"/>
                      <a:pt x="15" y="12"/>
                      <a:pt x="17" y="10"/>
                    </a:cubicBezTo>
                    <a:cubicBezTo>
                      <a:pt x="19" y="8"/>
                      <a:pt x="21" y="7"/>
                      <a:pt x="22" y="5"/>
                    </a:cubicBezTo>
                    <a:cubicBezTo>
                      <a:pt x="24" y="4"/>
                      <a:pt x="26" y="3"/>
                      <a:pt x="27" y="2"/>
                    </a:cubicBezTo>
                    <a:cubicBezTo>
                      <a:pt x="28" y="1"/>
                      <a:pt x="27" y="0"/>
                      <a:pt x="27" y="0"/>
                    </a:cubicBezTo>
                    <a:cubicBezTo>
                      <a:pt x="22" y="1"/>
                      <a:pt x="18" y="5"/>
                      <a:pt x="15" y="8"/>
                    </a:cubicBezTo>
                    <a:cubicBezTo>
                      <a:pt x="12" y="11"/>
                      <a:pt x="9" y="15"/>
                      <a:pt x="9" y="19"/>
                    </a:cubicBezTo>
                    <a:cubicBezTo>
                      <a:pt x="6" y="20"/>
                      <a:pt x="3" y="22"/>
                      <a:pt x="2" y="25"/>
                    </a:cubicBezTo>
                    <a:cubicBezTo>
                      <a:pt x="0" y="28"/>
                      <a:pt x="0" y="33"/>
                      <a:pt x="2" y="36"/>
                    </a:cubicBezTo>
                    <a:cubicBezTo>
                      <a:pt x="4" y="39"/>
                      <a:pt x="8" y="41"/>
                      <a:pt x="11" y="43"/>
                    </a:cubicBezTo>
                    <a:cubicBezTo>
                      <a:pt x="16" y="46"/>
                      <a:pt x="20" y="48"/>
                      <a:pt x="22" y="53"/>
                    </a:cubicBezTo>
                    <a:cubicBezTo>
                      <a:pt x="24" y="60"/>
                      <a:pt x="26" y="67"/>
                      <a:pt x="30" y="73"/>
                    </a:cubicBezTo>
                    <a:cubicBezTo>
                      <a:pt x="31" y="74"/>
                      <a:pt x="32" y="73"/>
                      <a:pt x="32" y="72"/>
                    </a:cubicBezTo>
                    <a:cubicBezTo>
                      <a:pt x="31" y="67"/>
                      <a:pt x="29" y="63"/>
                      <a:pt x="28" y="59"/>
                    </a:cubicBezTo>
                    <a:close/>
                    <a:moveTo>
                      <a:pt x="17" y="23"/>
                    </a:moveTo>
                    <a:cubicBezTo>
                      <a:pt x="18" y="24"/>
                      <a:pt x="19" y="25"/>
                      <a:pt x="18" y="26"/>
                    </a:cubicBezTo>
                    <a:cubicBezTo>
                      <a:pt x="17" y="27"/>
                      <a:pt x="16" y="26"/>
                      <a:pt x="15" y="26"/>
                    </a:cubicBezTo>
                    <a:cubicBezTo>
                      <a:pt x="13" y="25"/>
                      <a:pt x="12" y="24"/>
                      <a:pt x="12" y="22"/>
                    </a:cubicBezTo>
                    <a:cubicBezTo>
                      <a:pt x="14" y="22"/>
                      <a:pt x="15" y="22"/>
                      <a:pt x="17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 flipH="1">
                <a:off x="544838" y="-18440"/>
                <a:ext cx="661496" cy="372844"/>
              </a:xfrm>
              <a:custGeom>
                <a:avLst/>
                <a:gdLst/>
                <a:ahLst/>
                <a:cxnLst/>
                <a:rect l="l" t="t" r="r" b="b"/>
                <a:pathLst>
                  <a:path w="57" h="32" extrusionOk="0">
                    <a:moveTo>
                      <a:pt x="56" y="32"/>
                    </a:moveTo>
                    <a:cubicBezTo>
                      <a:pt x="55" y="31"/>
                      <a:pt x="55" y="31"/>
                      <a:pt x="54" y="31"/>
                    </a:cubicBezTo>
                    <a:cubicBezTo>
                      <a:pt x="52" y="29"/>
                      <a:pt x="51" y="27"/>
                      <a:pt x="49" y="26"/>
                    </a:cubicBezTo>
                    <a:cubicBezTo>
                      <a:pt x="44" y="20"/>
                      <a:pt x="35" y="17"/>
                      <a:pt x="27" y="16"/>
                    </a:cubicBezTo>
                    <a:cubicBezTo>
                      <a:pt x="19" y="15"/>
                      <a:pt x="11" y="15"/>
                      <a:pt x="4" y="11"/>
                    </a:cubicBezTo>
                    <a:cubicBezTo>
                      <a:pt x="2" y="10"/>
                      <a:pt x="0" y="8"/>
                      <a:pt x="0" y="6"/>
                    </a:cubicBezTo>
                    <a:cubicBezTo>
                      <a:pt x="1" y="6"/>
                      <a:pt x="2" y="6"/>
                      <a:pt x="3" y="5"/>
                    </a:cubicBezTo>
                    <a:cubicBezTo>
                      <a:pt x="19" y="4"/>
                      <a:pt x="50" y="0"/>
                      <a:pt x="56" y="20"/>
                    </a:cubicBezTo>
                    <a:cubicBezTo>
                      <a:pt x="57" y="24"/>
                      <a:pt x="57" y="28"/>
                      <a:pt x="56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 flipH="1">
                <a:off x="673128" y="156623"/>
                <a:ext cx="359479" cy="12829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1" extrusionOk="0">
                    <a:moveTo>
                      <a:pt x="1" y="2"/>
                    </a:moveTo>
                    <a:cubicBezTo>
                      <a:pt x="6" y="3"/>
                      <a:pt x="11" y="3"/>
                      <a:pt x="16" y="5"/>
                    </a:cubicBezTo>
                    <a:cubicBezTo>
                      <a:pt x="18" y="6"/>
                      <a:pt x="21" y="7"/>
                      <a:pt x="23" y="8"/>
                    </a:cubicBezTo>
                    <a:cubicBezTo>
                      <a:pt x="25" y="9"/>
                      <a:pt x="27" y="10"/>
                      <a:pt x="29" y="11"/>
                    </a:cubicBezTo>
                    <a:cubicBezTo>
                      <a:pt x="30" y="11"/>
                      <a:pt x="31" y="9"/>
                      <a:pt x="30" y="9"/>
                    </a:cubicBezTo>
                    <a:cubicBezTo>
                      <a:pt x="27" y="5"/>
                      <a:pt x="21" y="3"/>
                      <a:pt x="16" y="2"/>
                    </a:cubicBezTo>
                    <a:cubicBezTo>
                      <a:pt x="11" y="1"/>
                      <a:pt x="6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 flipH="1">
                <a:off x="765336" y="260859"/>
                <a:ext cx="9354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8" h="5" extrusionOk="0">
                    <a:moveTo>
                      <a:pt x="0" y="1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8" y="4"/>
                      <a:pt x="8" y="4"/>
                      <a:pt x="7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5" name="Google Shape;985;p25"/>
          <p:cNvGrpSpPr/>
          <p:nvPr/>
        </p:nvGrpSpPr>
        <p:grpSpPr>
          <a:xfrm>
            <a:off x="-80032" y="-68576"/>
            <a:ext cx="9515232" cy="6782339"/>
            <a:chOff x="-80032" y="-68576"/>
            <a:chExt cx="9515232" cy="6782339"/>
          </a:xfrm>
        </p:grpSpPr>
        <p:grpSp>
          <p:nvGrpSpPr>
            <p:cNvPr id="986" name="Google Shape;986;p25"/>
            <p:cNvGrpSpPr/>
            <p:nvPr/>
          </p:nvGrpSpPr>
          <p:grpSpPr>
            <a:xfrm rot="10800000" flipH="1">
              <a:off x="6229899" y="3844237"/>
              <a:ext cx="3205301" cy="2869526"/>
              <a:chOff x="6177849" y="-1623101"/>
              <a:chExt cx="3205301" cy="2869526"/>
            </a:xfrm>
          </p:grpSpPr>
          <p:sp>
            <p:nvSpPr>
              <p:cNvPr id="987" name="Google Shape;987;p25"/>
              <p:cNvSpPr/>
              <p:nvPr/>
            </p:nvSpPr>
            <p:spPr>
              <a:xfrm>
                <a:off x="6177849" y="-1623101"/>
                <a:ext cx="3205301" cy="2606950"/>
              </a:xfrm>
              <a:custGeom>
                <a:avLst/>
                <a:gdLst/>
                <a:ahLst/>
                <a:cxnLst/>
                <a:rect l="l" t="t" r="r" b="b"/>
                <a:pathLst>
                  <a:path w="779" h="633" extrusionOk="0">
                    <a:moveTo>
                      <a:pt x="117" y="98"/>
                    </a:moveTo>
                    <a:cubicBezTo>
                      <a:pt x="77" y="102"/>
                      <a:pt x="22" y="101"/>
                      <a:pt x="6" y="146"/>
                    </a:cubicBezTo>
                    <a:cubicBezTo>
                      <a:pt x="0" y="163"/>
                      <a:pt x="0" y="180"/>
                      <a:pt x="1" y="198"/>
                    </a:cubicBezTo>
                    <a:cubicBezTo>
                      <a:pt x="1" y="226"/>
                      <a:pt x="4" y="255"/>
                      <a:pt x="5" y="283"/>
                    </a:cubicBezTo>
                    <a:cubicBezTo>
                      <a:pt x="6" y="298"/>
                      <a:pt x="7" y="314"/>
                      <a:pt x="17" y="325"/>
                    </a:cubicBezTo>
                    <a:cubicBezTo>
                      <a:pt x="29" y="338"/>
                      <a:pt x="49" y="338"/>
                      <a:pt x="67" y="336"/>
                    </a:cubicBezTo>
                    <a:cubicBezTo>
                      <a:pt x="93" y="334"/>
                      <a:pt x="120" y="333"/>
                      <a:pt x="146" y="331"/>
                    </a:cubicBezTo>
                    <a:cubicBezTo>
                      <a:pt x="160" y="330"/>
                      <a:pt x="176" y="329"/>
                      <a:pt x="187" y="339"/>
                    </a:cubicBezTo>
                    <a:cubicBezTo>
                      <a:pt x="206" y="356"/>
                      <a:pt x="193" y="388"/>
                      <a:pt x="203" y="411"/>
                    </a:cubicBezTo>
                    <a:cubicBezTo>
                      <a:pt x="214" y="437"/>
                      <a:pt x="246" y="444"/>
                      <a:pt x="273" y="446"/>
                    </a:cubicBezTo>
                    <a:cubicBezTo>
                      <a:pt x="313" y="449"/>
                      <a:pt x="405" y="463"/>
                      <a:pt x="426" y="448"/>
                    </a:cubicBezTo>
                    <a:cubicBezTo>
                      <a:pt x="430" y="445"/>
                      <a:pt x="431" y="439"/>
                      <a:pt x="433" y="435"/>
                    </a:cubicBezTo>
                    <a:cubicBezTo>
                      <a:pt x="436" y="429"/>
                      <a:pt x="439" y="424"/>
                      <a:pt x="444" y="420"/>
                    </a:cubicBezTo>
                    <a:cubicBezTo>
                      <a:pt x="456" y="409"/>
                      <a:pt x="474" y="411"/>
                      <a:pt x="490" y="412"/>
                    </a:cubicBezTo>
                    <a:cubicBezTo>
                      <a:pt x="498" y="414"/>
                      <a:pt x="508" y="415"/>
                      <a:pt x="514" y="421"/>
                    </a:cubicBezTo>
                    <a:cubicBezTo>
                      <a:pt x="522" y="428"/>
                      <a:pt x="524" y="439"/>
                      <a:pt x="523" y="450"/>
                    </a:cubicBezTo>
                    <a:cubicBezTo>
                      <a:pt x="523" y="466"/>
                      <a:pt x="517" y="484"/>
                      <a:pt x="529" y="498"/>
                    </a:cubicBezTo>
                    <a:cubicBezTo>
                      <a:pt x="538" y="509"/>
                      <a:pt x="554" y="514"/>
                      <a:pt x="569" y="515"/>
                    </a:cubicBezTo>
                    <a:cubicBezTo>
                      <a:pt x="587" y="517"/>
                      <a:pt x="606" y="515"/>
                      <a:pt x="623" y="520"/>
                    </a:cubicBezTo>
                    <a:cubicBezTo>
                      <a:pt x="654" y="531"/>
                      <a:pt x="648" y="563"/>
                      <a:pt x="649" y="589"/>
                    </a:cubicBezTo>
                    <a:cubicBezTo>
                      <a:pt x="649" y="600"/>
                      <a:pt x="649" y="610"/>
                      <a:pt x="654" y="620"/>
                    </a:cubicBezTo>
                    <a:cubicBezTo>
                      <a:pt x="655" y="624"/>
                      <a:pt x="658" y="628"/>
                      <a:pt x="662" y="630"/>
                    </a:cubicBezTo>
                    <a:cubicBezTo>
                      <a:pt x="666" y="632"/>
                      <a:pt x="671" y="632"/>
                      <a:pt x="675" y="633"/>
                    </a:cubicBezTo>
                    <a:cubicBezTo>
                      <a:pt x="685" y="633"/>
                      <a:pt x="695" y="633"/>
                      <a:pt x="705" y="633"/>
                    </a:cubicBezTo>
                    <a:cubicBezTo>
                      <a:pt x="711" y="632"/>
                      <a:pt x="717" y="632"/>
                      <a:pt x="721" y="628"/>
                    </a:cubicBezTo>
                    <a:cubicBezTo>
                      <a:pt x="725" y="626"/>
                      <a:pt x="726" y="622"/>
                      <a:pt x="727" y="618"/>
                    </a:cubicBezTo>
                    <a:cubicBezTo>
                      <a:pt x="732" y="603"/>
                      <a:pt x="731" y="586"/>
                      <a:pt x="733" y="570"/>
                    </a:cubicBezTo>
                    <a:cubicBezTo>
                      <a:pt x="744" y="478"/>
                      <a:pt x="756" y="387"/>
                      <a:pt x="767" y="295"/>
                    </a:cubicBezTo>
                    <a:cubicBezTo>
                      <a:pt x="773" y="248"/>
                      <a:pt x="779" y="198"/>
                      <a:pt x="764" y="153"/>
                    </a:cubicBezTo>
                    <a:cubicBezTo>
                      <a:pt x="741" y="77"/>
                      <a:pt x="664" y="26"/>
                      <a:pt x="585" y="13"/>
                    </a:cubicBezTo>
                    <a:cubicBezTo>
                      <a:pt x="506" y="0"/>
                      <a:pt x="426" y="18"/>
                      <a:pt x="349" y="41"/>
                    </a:cubicBezTo>
                    <a:cubicBezTo>
                      <a:pt x="273" y="63"/>
                      <a:pt x="197" y="91"/>
                      <a:pt x="117" y="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25"/>
              <p:cNvSpPr/>
              <p:nvPr/>
            </p:nvSpPr>
            <p:spPr>
              <a:xfrm>
                <a:off x="6329631" y="-347347"/>
                <a:ext cx="2814371" cy="124371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302" extrusionOk="0">
                    <a:moveTo>
                      <a:pt x="2" y="11"/>
                    </a:moveTo>
                    <a:cubicBezTo>
                      <a:pt x="18" y="11"/>
                      <a:pt x="35" y="10"/>
                      <a:pt x="51" y="9"/>
                    </a:cubicBezTo>
                    <a:cubicBezTo>
                      <a:pt x="68" y="8"/>
                      <a:pt x="85" y="6"/>
                      <a:pt x="102" y="6"/>
                    </a:cubicBezTo>
                    <a:cubicBezTo>
                      <a:pt x="110" y="5"/>
                      <a:pt x="118" y="5"/>
                      <a:pt x="125" y="5"/>
                    </a:cubicBezTo>
                    <a:cubicBezTo>
                      <a:pt x="134" y="5"/>
                      <a:pt x="142" y="6"/>
                      <a:pt x="150" y="9"/>
                    </a:cubicBezTo>
                    <a:cubicBezTo>
                      <a:pt x="157" y="12"/>
                      <a:pt x="161" y="17"/>
                      <a:pt x="164" y="24"/>
                    </a:cubicBezTo>
                    <a:cubicBezTo>
                      <a:pt x="168" y="31"/>
                      <a:pt x="170" y="39"/>
                      <a:pt x="171" y="48"/>
                    </a:cubicBezTo>
                    <a:cubicBezTo>
                      <a:pt x="172" y="62"/>
                      <a:pt x="170" y="76"/>
                      <a:pt x="175" y="90"/>
                    </a:cubicBezTo>
                    <a:cubicBezTo>
                      <a:pt x="181" y="103"/>
                      <a:pt x="194" y="110"/>
                      <a:pt x="207" y="114"/>
                    </a:cubicBezTo>
                    <a:cubicBezTo>
                      <a:pt x="225" y="119"/>
                      <a:pt x="244" y="121"/>
                      <a:pt x="262" y="123"/>
                    </a:cubicBezTo>
                    <a:cubicBezTo>
                      <a:pt x="281" y="125"/>
                      <a:pt x="301" y="126"/>
                      <a:pt x="320" y="128"/>
                    </a:cubicBezTo>
                    <a:cubicBezTo>
                      <a:pt x="338" y="130"/>
                      <a:pt x="357" y="131"/>
                      <a:pt x="375" y="125"/>
                    </a:cubicBezTo>
                    <a:cubicBezTo>
                      <a:pt x="388" y="120"/>
                      <a:pt x="393" y="106"/>
                      <a:pt x="401" y="95"/>
                    </a:cubicBezTo>
                    <a:cubicBezTo>
                      <a:pt x="409" y="85"/>
                      <a:pt x="423" y="83"/>
                      <a:pt x="435" y="84"/>
                    </a:cubicBezTo>
                    <a:cubicBezTo>
                      <a:pt x="448" y="84"/>
                      <a:pt x="462" y="86"/>
                      <a:pt x="474" y="91"/>
                    </a:cubicBezTo>
                    <a:cubicBezTo>
                      <a:pt x="488" y="97"/>
                      <a:pt x="498" y="107"/>
                      <a:pt x="500" y="122"/>
                    </a:cubicBezTo>
                    <a:cubicBezTo>
                      <a:pt x="501" y="134"/>
                      <a:pt x="500" y="147"/>
                      <a:pt x="503" y="159"/>
                    </a:cubicBezTo>
                    <a:cubicBezTo>
                      <a:pt x="508" y="173"/>
                      <a:pt x="520" y="181"/>
                      <a:pt x="534" y="184"/>
                    </a:cubicBezTo>
                    <a:cubicBezTo>
                      <a:pt x="543" y="185"/>
                      <a:pt x="551" y="186"/>
                      <a:pt x="560" y="187"/>
                    </a:cubicBezTo>
                    <a:cubicBezTo>
                      <a:pt x="570" y="188"/>
                      <a:pt x="580" y="189"/>
                      <a:pt x="589" y="191"/>
                    </a:cubicBezTo>
                    <a:cubicBezTo>
                      <a:pt x="595" y="193"/>
                      <a:pt x="602" y="194"/>
                      <a:pt x="607" y="198"/>
                    </a:cubicBezTo>
                    <a:cubicBezTo>
                      <a:pt x="614" y="203"/>
                      <a:pt x="615" y="212"/>
                      <a:pt x="616" y="220"/>
                    </a:cubicBezTo>
                    <a:cubicBezTo>
                      <a:pt x="616" y="239"/>
                      <a:pt x="615" y="259"/>
                      <a:pt x="616" y="278"/>
                    </a:cubicBezTo>
                    <a:cubicBezTo>
                      <a:pt x="616" y="285"/>
                      <a:pt x="618" y="293"/>
                      <a:pt x="625" y="297"/>
                    </a:cubicBezTo>
                    <a:cubicBezTo>
                      <a:pt x="630" y="300"/>
                      <a:pt x="636" y="301"/>
                      <a:pt x="642" y="301"/>
                    </a:cubicBezTo>
                    <a:cubicBezTo>
                      <a:pt x="652" y="302"/>
                      <a:pt x="662" y="302"/>
                      <a:pt x="672" y="302"/>
                    </a:cubicBezTo>
                    <a:cubicBezTo>
                      <a:pt x="674" y="302"/>
                      <a:pt x="676" y="302"/>
                      <a:pt x="677" y="302"/>
                    </a:cubicBezTo>
                    <a:cubicBezTo>
                      <a:pt x="678" y="302"/>
                      <a:pt x="680" y="302"/>
                      <a:pt x="679" y="302"/>
                    </a:cubicBezTo>
                    <a:cubicBezTo>
                      <a:pt x="679" y="302"/>
                      <a:pt x="679" y="302"/>
                      <a:pt x="679" y="302"/>
                    </a:cubicBezTo>
                    <a:cubicBezTo>
                      <a:pt x="684" y="302"/>
                      <a:pt x="684" y="295"/>
                      <a:pt x="679" y="295"/>
                    </a:cubicBezTo>
                    <a:cubicBezTo>
                      <a:pt x="679" y="295"/>
                      <a:pt x="679" y="295"/>
                      <a:pt x="679" y="295"/>
                    </a:cubicBezTo>
                    <a:cubicBezTo>
                      <a:pt x="680" y="295"/>
                      <a:pt x="678" y="295"/>
                      <a:pt x="677" y="295"/>
                    </a:cubicBezTo>
                    <a:cubicBezTo>
                      <a:pt x="675" y="295"/>
                      <a:pt x="673" y="295"/>
                      <a:pt x="672" y="294"/>
                    </a:cubicBezTo>
                    <a:cubicBezTo>
                      <a:pt x="666" y="294"/>
                      <a:pt x="661" y="294"/>
                      <a:pt x="656" y="294"/>
                    </a:cubicBezTo>
                    <a:cubicBezTo>
                      <a:pt x="651" y="294"/>
                      <a:pt x="647" y="294"/>
                      <a:pt x="642" y="293"/>
                    </a:cubicBezTo>
                    <a:cubicBezTo>
                      <a:pt x="636" y="293"/>
                      <a:pt x="629" y="293"/>
                      <a:pt x="626" y="288"/>
                    </a:cubicBezTo>
                    <a:cubicBezTo>
                      <a:pt x="624" y="284"/>
                      <a:pt x="624" y="280"/>
                      <a:pt x="624" y="277"/>
                    </a:cubicBezTo>
                    <a:cubicBezTo>
                      <a:pt x="624" y="272"/>
                      <a:pt x="624" y="267"/>
                      <a:pt x="624" y="261"/>
                    </a:cubicBezTo>
                    <a:cubicBezTo>
                      <a:pt x="624" y="252"/>
                      <a:pt x="624" y="242"/>
                      <a:pt x="624" y="232"/>
                    </a:cubicBezTo>
                    <a:cubicBezTo>
                      <a:pt x="624" y="223"/>
                      <a:pt x="624" y="213"/>
                      <a:pt x="621" y="205"/>
                    </a:cubicBezTo>
                    <a:cubicBezTo>
                      <a:pt x="619" y="198"/>
                      <a:pt x="614" y="193"/>
                      <a:pt x="608" y="190"/>
                    </a:cubicBezTo>
                    <a:cubicBezTo>
                      <a:pt x="602" y="186"/>
                      <a:pt x="595" y="185"/>
                      <a:pt x="588" y="183"/>
                    </a:cubicBezTo>
                    <a:cubicBezTo>
                      <a:pt x="579" y="181"/>
                      <a:pt x="569" y="180"/>
                      <a:pt x="559" y="179"/>
                    </a:cubicBezTo>
                    <a:cubicBezTo>
                      <a:pt x="545" y="177"/>
                      <a:pt x="524" y="178"/>
                      <a:pt x="515" y="164"/>
                    </a:cubicBezTo>
                    <a:cubicBezTo>
                      <a:pt x="507" y="155"/>
                      <a:pt x="509" y="141"/>
                      <a:pt x="508" y="129"/>
                    </a:cubicBezTo>
                    <a:cubicBezTo>
                      <a:pt x="507" y="115"/>
                      <a:pt x="504" y="103"/>
                      <a:pt x="493" y="93"/>
                    </a:cubicBezTo>
                    <a:cubicBezTo>
                      <a:pt x="482" y="84"/>
                      <a:pt x="468" y="81"/>
                      <a:pt x="455" y="79"/>
                    </a:cubicBezTo>
                    <a:cubicBezTo>
                      <a:pt x="441" y="76"/>
                      <a:pt x="427" y="75"/>
                      <a:pt x="414" y="79"/>
                    </a:cubicBezTo>
                    <a:cubicBezTo>
                      <a:pt x="408" y="81"/>
                      <a:pt x="403" y="83"/>
                      <a:pt x="399" y="87"/>
                    </a:cubicBezTo>
                    <a:cubicBezTo>
                      <a:pt x="394" y="92"/>
                      <a:pt x="391" y="99"/>
                      <a:pt x="388" y="104"/>
                    </a:cubicBezTo>
                    <a:cubicBezTo>
                      <a:pt x="384" y="110"/>
                      <a:pt x="381" y="116"/>
                      <a:pt x="375" y="118"/>
                    </a:cubicBezTo>
                    <a:cubicBezTo>
                      <a:pt x="366" y="122"/>
                      <a:pt x="355" y="123"/>
                      <a:pt x="346" y="123"/>
                    </a:cubicBezTo>
                    <a:cubicBezTo>
                      <a:pt x="327" y="123"/>
                      <a:pt x="308" y="121"/>
                      <a:pt x="290" y="119"/>
                    </a:cubicBezTo>
                    <a:cubicBezTo>
                      <a:pt x="270" y="118"/>
                      <a:pt x="250" y="116"/>
                      <a:pt x="230" y="112"/>
                    </a:cubicBezTo>
                    <a:cubicBezTo>
                      <a:pt x="216" y="110"/>
                      <a:pt x="198" y="108"/>
                      <a:pt x="187" y="97"/>
                    </a:cubicBezTo>
                    <a:cubicBezTo>
                      <a:pt x="176" y="87"/>
                      <a:pt x="177" y="70"/>
                      <a:pt x="177" y="56"/>
                    </a:cubicBezTo>
                    <a:cubicBezTo>
                      <a:pt x="176" y="42"/>
                      <a:pt x="174" y="26"/>
                      <a:pt x="164" y="14"/>
                    </a:cubicBezTo>
                    <a:cubicBezTo>
                      <a:pt x="155" y="2"/>
                      <a:pt x="139" y="0"/>
                      <a:pt x="124" y="0"/>
                    </a:cubicBezTo>
                    <a:cubicBezTo>
                      <a:pt x="91" y="0"/>
                      <a:pt x="58" y="3"/>
                      <a:pt x="25" y="5"/>
                    </a:cubicBezTo>
                    <a:cubicBezTo>
                      <a:pt x="17" y="6"/>
                      <a:pt x="10" y="7"/>
                      <a:pt x="2" y="8"/>
                    </a:cubicBezTo>
                    <a:cubicBezTo>
                      <a:pt x="0" y="8"/>
                      <a:pt x="0" y="11"/>
                      <a:pt x="2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25"/>
              <p:cNvSpPr/>
              <p:nvPr/>
            </p:nvSpPr>
            <p:spPr>
              <a:xfrm>
                <a:off x="8620094" y="1017737"/>
                <a:ext cx="202018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49" h="50" extrusionOk="0">
                    <a:moveTo>
                      <a:pt x="21" y="1"/>
                    </a:moveTo>
                    <a:cubicBezTo>
                      <a:pt x="17" y="0"/>
                      <a:pt x="13" y="0"/>
                      <a:pt x="10" y="2"/>
                    </a:cubicBezTo>
                    <a:cubicBezTo>
                      <a:pt x="6" y="4"/>
                      <a:pt x="4" y="9"/>
                      <a:pt x="3" y="14"/>
                    </a:cubicBezTo>
                    <a:cubicBezTo>
                      <a:pt x="1" y="22"/>
                      <a:pt x="0" y="29"/>
                      <a:pt x="0" y="37"/>
                    </a:cubicBezTo>
                    <a:cubicBezTo>
                      <a:pt x="0" y="39"/>
                      <a:pt x="0" y="41"/>
                      <a:pt x="0" y="42"/>
                    </a:cubicBezTo>
                    <a:cubicBezTo>
                      <a:pt x="2" y="46"/>
                      <a:pt x="7" y="47"/>
                      <a:pt x="11" y="47"/>
                    </a:cubicBezTo>
                    <a:cubicBezTo>
                      <a:pt x="19" y="48"/>
                      <a:pt x="26" y="49"/>
                      <a:pt x="33" y="50"/>
                    </a:cubicBezTo>
                    <a:cubicBezTo>
                      <a:pt x="34" y="50"/>
                      <a:pt x="36" y="50"/>
                      <a:pt x="37" y="50"/>
                    </a:cubicBezTo>
                    <a:cubicBezTo>
                      <a:pt x="41" y="49"/>
                      <a:pt x="43" y="44"/>
                      <a:pt x="44" y="40"/>
                    </a:cubicBezTo>
                    <a:cubicBezTo>
                      <a:pt x="46" y="32"/>
                      <a:pt x="48" y="24"/>
                      <a:pt x="48" y="15"/>
                    </a:cubicBezTo>
                    <a:cubicBezTo>
                      <a:pt x="49" y="3"/>
                      <a:pt x="29" y="2"/>
                      <a:pt x="21" y="1"/>
                    </a:cubicBezTo>
                    <a:close/>
                  </a:path>
                </a:pathLst>
              </a:custGeom>
              <a:solidFill>
                <a:srgbClr val="E899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25"/>
              <p:cNvSpPr/>
              <p:nvPr/>
            </p:nvSpPr>
            <p:spPr>
              <a:xfrm>
                <a:off x="8424010" y="616645"/>
                <a:ext cx="345435" cy="3462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84" extrusionOk="0">
                    <a:moveTo>
                      <a:pt x="36" y="2"/>
                    </a:moveTo>
                    <a:cubicBezTo>
                      <a:pt x="30" y="1"/>
                      <a:pt x="23" y="0"/>
                      <a:pt x="18" y="3"/>
                    </a:cubicBezTo>
                    <a:cubicBezTo>
                      <a:pt x="10" y="7"/>
                      <a:pt x="7" y="16"/>
                      <a:pt x="5" y="24"/>
                    </a:cubicBezTo>
                    <a:cubicBezTo>
                      <a:pt x="2" y="36"/>
                      <a:pt x="1" y="49"/>
                      <a:pt x="0" y="63"/>
                    </a:cubicBezTo>
                    <a:cubicBezTo>
                      <a:pt x="0" y="66"/>
                      <a:pt x="1" y="69"/>
                      <a:pt x="2" y="71"/>
                    </a:cubicBezTo>
                    <a:cubicBezTo>
                      <a:pt x="5" y="78"/>
                      <a:pt x="13" y="79"/>
                      <a:pt x="20" y="80"/>
                    </a:cubicBezTo>
                    <a:cubicBezTo>
                      <a:pt x="32" y="81"/>
                      <a:pt x="45" y="83"/>
                      <a:pt x="57" y="84"/>
                    </a:cubicBezTo>
                    <a:cubicBezTo>
                      <a:pt x="59" y="84"/>
                      <a:pt x="61" y="84"/>
                      <a:pt x="63" y="84"/>
                    </a:cubicBezTo>
                    <a:cubicBezTo>
                      <a:pt x="70" y="82"/>
                      <a:pt x="73" y="75"/>
                      <a:pt x="75" y="68"/>
                    </a:cubicBezTo>
                    <a:cubicBezTo>
                      <a:pt x="79" y="54"/>
                      <a:pt x="82" y="40"/>
                      <a:pt x="83" y="25"/>
                    </a:cubicBezTo>
                    <a:cubicBezTo>
                      <a:pt x="84" y="5"/>
                      <a:pt x="50" y="4"/>
                      <a:pt x="36" y="2"/>
                    </a:cubicBezTo>
                    <a:close/>
                  </a:path>
                </a:pathLst>
              </a:custGeom>
              <a:solidFill>
                <a:srgbClr val="FFE36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25"/>
              <p:cNvSpPr/>
              <p:nvPr/>
            </p:nvSpPr>
            <p:spPr>
              <a:xfrm>
                <a:off x="8641359" y="1044408"/>
                <a:ext cx="205102" cy="202017"/>
              </a:xfrm>
              <a:custGeom>
                <a:avLst/>
                <a:gdLst/>
                <a:ahLst/>
                <a:cxnLst/>
                <a:rect l="l" t="t" r="r" b="b"/>
                <a:pathLst>
                  <a:path w="50" h="49" extrusionOk="0">
                    <a:moveTo>
                      <a:pt x="21" y="0"/>
                    </a:moveTo>
                    <a:cubicBezTo>
                      <a:pt x="18" y="0"/>
                      <a:pt x="14" y="0"/>
                      <a:pt x="11" y="1"/>
                    </a:cubicBezTo>
                    <a:cubicBezTo>
                      <a:pt x="6" y="3"/>
                      <a:pt x="4" y="9"/>
                      <a:pt x="3" y="13"/>
                    </a:cubicBezTo>
                    <a:cubicBezTo>
                      <a:pt x="1" y="21"/>
                      <a:pt x="1" y="29"/>
                      <a:pt x="0" y="36"/>
                    </a:cubicBezTo>
                    <a:cubicBezTo>
                      <a:pt x="0" y="38"/>
                      <a:pt x="0" y="40"/>
                      <a:pt x="1" y="42"/>
                    </a:cubicBezTo>
                    <a:cubicBezTo>
                      <a:pt x="3" y="45"/>
                      <a:pt x="8" y="46"/>
                      <a:pt x="12" y="47"/>
                    </a:cubicBezTo>
                    <a:cubicBezTo>
                      <a:pt x="19" y="48"/>
                      <a:pt x="26" y="48"/>
                      <a:pt x="34" y="49"/>
                    </a:cubicBezTo>
                    <a:cubicBezTo>
                      <a:pt x="35" y="49"/>
                      <a:pt x="36" y="49"/>
                      <a:pt x="38" y="49"/>
                    </a:cubicBezTo>
                    <a:cubicBezTo>
                      <a:pt x="42" y="48"/>
                      <a:pt x="43" y="44"/>
                      <a:pt x="45" y="40"/>
                    </a:cubicBezTo>
                    <a:cubicBezTo>
                      <a:pt x="47" y="31"/>
                      <a:pt x="48" y="23"/>
                      <a:pt x="49" y="14"/>
                    </a:cubicBezTo>
                    <a:cubicBezTo>
                      <a:pt x="50" y="2"/>
                      <a:pt x="30" y="2"/>
                      <a:pt x="21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25"/>
              <p:cNvSpPr/>
              <p:nvPr/>
            </p:nvSpPr>
            <p:spPr>
              <a:xfrm>
                <a:off x="8385521" y="579950"/>
                <a:ext cx="345435" cy="345434"/>
              </a:xfrm>
              <a:custGeom>
                <a:avLst/>
                <a:gdLst/>
                <a:ahLst/>
                <a:cxnLst/>
                <a:rect l="l" t="t" r="r" b="b"/>
                <a:pathLst>
                  <a:path w="84" h="84" extrusionOk="0">
                    <a:moveTo>
                      <a:pt x="35" y="1"/>
                    </a:moveTo>
                    <a:cubicBezTo>
                      <a:pt x="29" y="0"/>
                      <a:pt x="23" y="0"/>
                      <a:pt x="17" y="2"/>
                    </a:cubicBezTo>
                    <a:cubicBezTo>
                      <a:pt x="10" y="6"/>
                      <a:pt x="7" y="15"/>
                      <a:pt x="5" y="23"/>
                    </a:cubicBezTo>
                    <a:cubicBezTo>
                      <a:pt x="2" y="36"/>
                      <a:pt x="0" y="49"/>
                      <a:pt x="0" y="62"/>
                    </a:cubicBezTo>
                    <a:cubicBezTo>
                      <a:pt x="0" y="65"/>
                      <a:pt x="0" y="68"/>
                      <a:pt x="1" y="71"/>
                    </a:cubicBezTo>
                    <a:cubicBezTo>
                      <a:pt x="4" y="77"/>
                      <a:pt x="13" y="79"/>
                      <a:pt x="20" y="79"/>
                    </a:cubicBezTo>
                    <a:cubicBezTo>
                      <a:pt x="32" y="81"/>
                      <a:pt x="44" y="82"/>
                      <a:pt x="56" y="83"/>
                    </a:cubicBezTo>
                    <a:cubicBezTo>
                      <a:pt x="59" y="84"/>
                      <a:pt x="61" y="84"/>
                      <a:pt x="63" y="83"/>
                    </a:cubicBezTo>
                    <a:cubicBezTo>
                      <a:pt x="70" y="82"/>
                      <a:pt x="73" y="74"/>
                      <a:pt x="75" y="68"/>
                    </a:cubicBezTo>
                    <a:cubicBezTo>
                      <a:pt x="79" y="54"/>
                      <a:pt x="81" y="39"/>
                      <a:pt x="82" y="25"/>
                    </a:cubicBezTo>
                    <a:cubicBezTo>
                      <a:pt x="84" y="4"/>
                      <a:pt x="50" y="3"/>
                      <a:pt x="35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3" name="Google Shape;993;p25"/>
            <p:cNvGrpSpPr/>
            <p:nvPr/>
          </p:nvGrpSpPr>
          <p:grpSpPr>
            <a:xfrm rot="10800000" flipH="1">
              <a:off x="113030" y="4440682"/>
              <a:ext cx="1105556" cy="579945"/>
              <a:chOff x="83830" y="127186"/>
              <a:chExt cx="1105556" cy="579945"/>
            </a:xfrm>
          </p:grpSpPr>
          <p:grpSp>
            <p:nvGrpSpPr>
              <p:cNvPr id="994" name="Google Shape;994;p25"/>
              <p:cNvGrpSpPr/>
              <p:nvPr/>
            </p:nvGrpSpPr>
            <p:grpSpPr>
              <a:xfrm rot="-4500040" flipH="1">
                <a:off x="681632" y="141260"/>
                <a:ext cx="284154" cy="681017"/>
                <a:chOff x="8548238" y="2908926"/>
                <a:chExt cx="284162" cy="681037"/>
              </a:xfrm>
            </p:grpSpPr>
            <p:sp>
              <p:nvSpPr>
                <p:cNvPr id="995" name="Google Shape;995;p25"/>
                <p:cNvSpPr/>
                <p:nvPr/>
              </p:nvSpPr>
              <p:spPr>
                <a:xfrm>
                  <a:off x="8591100" y="3188325"/>
                  <a:ext cx="9842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8" extrusionOk="0">
                      <a:moveTo>
                        <a:pt x="16" y="11"/>
                      </a:moveTo>
                      <a:cubicBezTo>
                        <a:pt x="16" y="9"/>
                        <a:pt x="16" y="8"/>
                        <a:pt x="15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5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6" name="Google Shape;996;p25"/>
                <p:cNvSpPr/>
                <p:nvPr/>
              </p:nvSpPr>
              <p:spPr>
                <a:xfrm>
                  <a:off x="8727625" y="3051801"/>
                  <a:ext cx="104775" cy="1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9" extrusionOk="0">
                      <a:moveTo>
                        <a:pt x="16" y="11"/>
                      </a:moveTo>
                      <a:cubicBezTo>
                        <a:pt x="17" y="10"/>
                        <a:pt x="17" y="8"/>
                        <a:pt x="16" y="7"/>
                      </a:cubicBezTo>
                      <a:cubicBezTo>
                        <a:pt x="15" y="6"/>
                        <a:pt x="15" y="6"/>
                        <a:pt x="14" y="5"/>
                      </a:cubicBezTo>
                      <a:cubicBezTo>
                        <a:pt x="9" y="0"/>
                        <a:pt x="1" y="7"/>
                        <a:pt x="0" y="12"/>
                      </a:cubicBezTo>
                      <a:cubicBezTo>
                        <a:pt x="0" y="13"/>
                        <a:pt x="0" y="14"/>
                        <a:pt x="0" y="14"/>
                      </a:cubicBezTo>
                      <a:cubicBezTo>
                        <a:pt x="1" y="15"/>
                        <a:pt x="1" y="16"/>
                        <a:pt x="2" y="16"/>
                      </a:cubicBezTo>
                      <a:cubicBezTo>
                        <a:pt x="4" y="18"/>
                        <a:pt x="7" y="19"/>
                        <a:pt x="10" y="18"/>
                      </a:cubicBezTo>
                      <a:cubicBezTo>
                        <a:pt x="13" y="17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7" name="Google Shape;997;p25"/>
                <p:cNvSpPr/>
                <p:nvPr/>
              </p:nvSpPr>
              <p:spPr>
                <a:xfrm>
                  <a:off x="8548238" y="3478838"/>
                  <a:ext cx="10477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6" y="11"/>
                      </a:moveTo>
                      <a:cubicBezTo>
                        <a:pt x="17" y="10"/>
                        <a:pt x="17" y="8"/>
                        <a:pt x="16" y="7"/>
                      </a:cubicBezTo>
                      <a:cubicBezTo>
                        <a:pt x="16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1" y="14"/>
                      </a:cubicBezTo>
                      <a:cubicBezTo>
                        <a:pt x="1" y="15"/>
                        <a:pt x="1" y="15"/>
                        <a:pt x="2" y="16"/>
                      </a:cubicBezTo>
                      <a:cubicBezTo>
                        <a:pt x="4" y="18"/>
                        <a:pt x="7" y="18"/>
                        <a:pt x="10" y="17"/>
                      </a:cubicBezTo>
                      <a:cubicBezTo>
                        <a:pt x="13" y="16"/>
                        <a:pt x="16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8" name="Google Shape;998;p25"/>
                <p:cNvSpPr/>
                <p:nvPr/>
              </p:nvSpPr>
              <p:spPr>
                <a:xfrm>
                  <a:off x="8721275" y="3250238"/>
                  <a:ext cx="10477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6" y="11"/>
                      </a:moveTo>
                      <a:cubicBezTo>
                        <a:pt x="16" y="9"/>
                        <a:pt x="17" y="8"/>
                        <a:pt x="16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9" name="Google Shape;999;p25"/>
                <p:cNvSpPr/>
                <p:nvPr/>
              </p:nvSpPr>
              <p:spPr>
                <a:xfrm>
                  <a:off x="8640313" y="2908925"/>
                  <a:ext cx="100013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8" extrusionOk="0">
                      <a:moveTo>
                        <a:pt x="16" y="11"/>
                      </a:moveTo>
                      <a:cubicBezTo>
                        <a:pt x="16" y="9"/>
                        <a:pt x="16" y="8"/>
                        <a:pt x="16" y="6"/>
                      </a:cubicBezTo>
                      <a:cubicBezTo>
                        <a:pt x="15" y="6"/>
                        <a:pt x="15" y="5"/>
                        <a:pt x="14" y="4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2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00" name="Google Shape;1000;p25"/>
              <p:cNvSpPr/>
              <p:nvPr/>
            </p:nvSpPr>
            <p:spPr>
              <a:xfrm rot="-4500000" flipH="1">
                <a:off x="100591" y="297018"/>
                <a:ext cx="333375" cy="290513"/>
              </a:xfrm>
              <a:custGeom>
                <a:avLst/>
                <a:gdLst/>
                <a:ahLst/>
                <a:cxnLst/>
                <a:rect l="l" t="t" r="r" b="b"/>
                <a:pathLst>
                  <a:path w="54" h="47" extrusionOk="0">
                    <a:moveTo>
                      <a:pt x="44" y="11"/>
                    </a:moveTo>
                    <a:cubicBezTo>
                      <a:pt x="42" y="8"/>
                      <a:pt x="39" y="5"/>
                      <a:pt x="35" y="4"/>
                    </a:cubicBezTo>
                    <a:cubicBezTo>
                      <a:pt x="27" y="0"/>
                      <a:pt x="16" y="1"/>
                      <a:pt x="9" y="7"/>
                    </a:cubicBezTo>
                    <a:cubicBezTo>
                      <a:pt x="2" y="13"/>
                      <a:pt x="0" y="25"/>
                      <a:pt x="7" y="32"/>
                    </a:cubicBezTo>
                    <a:cubicBezTo>
                      <a:pt x="9" y="35"/>
                      <a:pt x="13" y="37"/>
                      <a:pt x="16" y="39"/>
                    </a:cubicBezTo>
                    <a:cubicBezTo>
                      <a:pt x="34" y="47"/>
                      <a:pt x="54" y="30"/>
                      <a:pt x="44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25"/>
              <p:cNvSpPr/>
              <p:nvPr/>
            </p:nvSpPr>
            <p:spPr>
              <a:xfrm rot="-4500000" flipH="1">
                <a:off x="507576" y="122973"/>
                <a:ext cx="166688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7" extrusionOk="0">
                    <a:moveTo>
                      <a:pt x="2" y="11"/>
                    </a:moveTo>
                    <a:cubicBezTo>
                      <a:pt x="1" y="13"/>
                      <a:pt x="0" y="16"/>
                      <a:pt x="0" y="18"/>
                    </a:cubicBezTo>
                    <a:cubicBezTo>
                      <a:pt x="0" y="25"/>
                      <a:pt x="3" y="31"/>
                      <a:pt x="9" y="34"/>
                    </a:cubicBezTo>
                    <a:cubicBezTo>
                      <a:pt x="15" y="37"/>
                      <a:pt x="23" y="34"/>
                      <a:pt x="26" y="28"/>
                    </a:cubicBezTo>
                    <a:cubicBezTo>
                      <a:pt x="27" y="26"/>
                      <a:pt x="27" y="23"/>
                      <a:pt x="27" y="20"/>
                    </a:cubicBezTo>
                    <a:cubicBezTo>
                      <a:pt x="27" y="7"/>
                      <a:pt x="12" y="0"/>
                      <a:pt x="2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2" name="Google Shape;1002;p25"/>
            <p:cNvGrpSpPr/>
            <p:nvPr/>
          </p:nvGrpSpPr>
          <p:grpSpPr>
            <a:xfrm rot="10800000" flipH="1">
              <a:off x="-80032" y="-68576"/>
              <a:ext cx="549276" cy="2335213"/>
              <a:chOff x="-132082" y="2824026"/>
              <a:chExt cx="549276" cy="2335213"/>
            </a:xfrm>
          </p:grpSpPr>
          <p:sp>
            <p:nvSpPr>
              <p:cNvPr id="1003" name="Google Shape;1003;p25"/>
              <p:cNvSpPr/>
              <p:nvPr/>
            </p:nvSpPr>
            <p:spPr>
              <a:xfrm flipH="1">
                <a:off x="-132082" y="2904988"/>
                <a:ext cx="407988" cy="2117725"/>
              </a:xfrm>
              <a:custGeom>
                <a:avLst/>
                <a:gdLst/>
                <a:ahLst/>
                <a:cxnLst/>
                <a:rect l="l" t="t" r="r" b="b"/>
                <a:pathLst>
                  <a:path w="66" h="342" extrusionOk="0">
                    <a:moveTo>
                      <a:pt x="66" y="8"/>
                    </a:moveTo>
                    <a:cubicBezTo>
                      <a:pt x="66" y="333"/>
                      <a:pt x="66" y="333"/>
                      <a:pt x="66" y="333"/>
                    </a:cubicBezTo>
                    <a:cubicBezTo>
                      <a:pt x="63" y="335"/>
                      <a:pt x="59" y="336"/>
                      <a:pt x="56" y="337"/>
                    </a:cubicBezTo>
                    <a:cubicBezTo>
                      <a:pt x="36" y="342"/>
                      <a:pt x="16" y="324"/>
                      <a:pt x="8" y="305"/>
                    </a:cubicBezTo>
                    <a:cubicBezTo>
                      <a:pt x="0" y="284"/>
                      <a:pt x="0" y="261"/>
                      <a:pt x="0" y="239"/>
                    </a:cubicBezTo>
                    <a:cubicBezTo>
                      <a:pt x="0" y="178"/>
                      <a:pt x="1" y="117"/>
                      <a:pt x="1" y="56"/>
                    </a:cubicBezTo>
                    <a:cubicBezTo>
                      <a:pt x="1" y="45"/>
                      <a:pt x="1" y="34"/>
                      <a:pt x="6" y="24"/>
                    </a:cubicBezTo>
                    <a:cubicBezTo>
                      <a:pt x="17" y="6"/>
                      <a:pt x="45" y="0"/>
                      <a:pt x="66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 flipH="1">
                <a:off x="102869" y="3833676"/>
                <a:ext cx="314325" cy="1325563"/>
              </a:xfrm>
              <a:custGeom>
                <a:avLst/>
                <a:gdLst/>
                <a:ahLst/>
                <a:cxnLst/>
                <a:rect l="l" t="t" r="r" b="b"/>
                <a:pathLst>
                  <a:path w="51" h="214" extrusionOk="0">
                    <a:moveTo>
                      <a:pt x="0" y="2"/>
                    </a:moveTo>
                    <a:cubicBezTo>
                      <a:pt x="0" y="36"/>
                      <a:pt x="0" y="70"/>
                      <a:pt x="1" y="104"/>
                    </a:cubicBezTo>
                    <a:cubicBezTo>
                      <a:pt x="1" y="120"/>
                      <a:pt x="1" y="136"/>
                      <a:pt x="2" y="152"/>
                    </a:cubicBezTo>
                    <a:cubicBezTo>
                      <a:pt x="3" y="167"/>
                      <a:pt x="5" y="181"/>
                      <a:pt x="13" y="193"/>
                    </a:cubicBezTo>
                    <a:cubicBezTo>
                      <a:pt x="21" y="205"/>
                      <a:pt x="33" y="214"/>
                      <a:pt x="47" y="214"/>
                    </a:cubicBezTo>
                    <a:cubicBezTo>
                      <a:pt x="51" y="214"/>
                      <a:pt x="51" y="209"/>
                      <a:pt x="47" y="209"/>
                    </a:cubicBezTo>
                    <a:cubicBezTo>
                      <a:pt x="35" y="208"/>
                      <a:pt x="25" y="201"/>
                      <a:pt x="18" y="191"/>
                    </a:cubicBezTo>
                    <a:cubicBezTo>
                      <a:pt x="10" y="179"/>
                      <a:pt x="8" y="165"/>
                      <a:pt x="8" y="152"/>
                    </a:cubicBezTo>
                    <a:cubicBezTo>
                      <a:pt x="7" y="136"/>
                      <a:pt x="7" y="121"/>
                      <a:pt x="6" y="105"/>
                    </a:cubicBezTo>
                    <a:cubicBezTo>
                      <a:pt x="6" y="89"/>
                      <a:pt x="6" y="73"/>
                      <a:pt x="5" y="57"/>
                    </a:cubicBezTo>
                    <a:cubicBezTo>
                      <a:pt x="5" y="39"/>
                      <a:pt x="4" y="20"/>
                      <a:pt x="3" y="2"/>
                    </a:cubicBezTo>
                    <a:cubicBezTo>
                      <a:pt x="3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 flipH="1">
                <a:off x="-20956" y="2824026"/>
                <a:ext cx="104775" cy="4587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74" extrusionOk="0">
                    <a:moveTo>
                      <a:pt x="13" y="68"/>
                    </a:moveTo>
                    <a:cubicBezTo>
                      <a:pt x="12" y="70"/>
                      <a:pt x="11" y="73"/>
                      <a:pt x="9" y="74"/>
                    </a:cubicBezTo>
                    <a:cubicBezTo>
                      <a:pt x="7" y="74"/>
                      <a:pt x="5" y="73"/>
                      <a:pt x="4" y="71"/>
                    </a:cubicBezTo>
                    <a:cubicBezTo>
                      <a:pt x="3" y="69"/>
                      <a:pt x="3" y="67"/>
                      <a:pt x="3" y="65"/>
                    </a:cubicBezTo>
                    <a:cubicBezTo>
                      <a:pt x="2" y="52"/>
                      <a:pt x="2" y="39"/>
                      <a:pt x="1" y="26"/>
                    </a:cubicBezTo>
                    <a:cubicBezTo>
                      <a:pt x="1" y="21"/>
                      <a:pt x="0" y="0"/>
                      <a:pt x="10" y="6"/>
                    </a:cubicBezTo>
                    <a:cubicBezTo>
                      <a:pt x="17" y="9"/>
                      <a:pt x="16" y="25"/>
                      <a:pt x="16" y="31"/>
                    </a:cubicBezTo>
                    <a:cubicBezTo>
                      <a:pt x="16" y="43"/>
                      <a:pt x="15" y="56"/>
                      <a:pt x="13" y="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6" name="Google Shape;1006;p25"/>
            <p:cNvGrpSpPr/>
            <p:nvPr/>
          </p:nvGrpSpPr>
          <p:grpSpPr>
            <a:xfrm rot="5400000">
              <a:off x="8119013" y="-552267"/>
              <a:ext cx="738393" cy="1705779"/>
              <a:chOff x="-49649" y="267976"/>
              <a:chExt cx="601591" cy="1389750"/>
            </a:xfrm>
          </p:grpSpPr>
          <p:sp>
            <p:nvSpPr>
              <p:cNvPr id="1007" name="Google Shape;1007;p25"/>
              <p:cNvSpPr/>
              <p:nvPr/>
            </p:nvSpPr>
            <p:spPr>
              <a:xfrm flipH="1">
                <a:off x="-49649" y="267976"/>
                <a:ext cx="601591" cy="13897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1" y="32"/>
                    </a:moveTo>
                    <a:cubicBezTo>
                      <a:pt x="0" y="39"/>
                      <a:pt x="2" y="45"/>
                      <a:pt x="7" y="50"/>
                    </a:cubicBezTo>
                    <a:cubicBezTo>
                      <a:pt x="11" y="55"/>
                      <a:pt x="16" y="59"/>
                      <a:pt x="21" y="64"/>
                    </a:cubicBezTo>
                    <a:cubicBezTo>
                      <a:pt x="25" y="69"/>
                      <a:pt x="29" y="74"/>
                      <a:pt x="32" y="80"/>
                    </a:cubicBezTo>
                    <a:cubicBezTo>
                      <a:pt x="33" y="83"/>
                      <a:pt x="34" y="86"/>
                      <a:pt x="35" y="89"/>
                    </a:cubicBezTo>
                    <a:cubicBezTo>
                      <a:pt x="36" y="90"/>
                      <a:pt x="40" y="99"/>
                      <a:pt x="42" y="95"/>
                    </a:cubicBezTo>
                    <a:cubicBezTo>
                      <a:pt x="42" y="95"/>
                      <a:pt x="42" y="95"/>
                      <a:pt x="42" y="94"/>
                    </a:cubicBezTo>
                    <a:cubicBezTo>
                      <a:pt x="42" y="71"/>
                      <a:pt x="43" y="12"/>
                      <a:pt x="42" y="4"/>
                    </a:cubicBezTo>
                    <a:cubicBezTo>
                      <a:pt x="42" y="3"/>
                      <a:pt x="42" y="2"/>
                      <a:pt x="41" y="1"/>
                    </a:cubicBezTo>
                    <a:cubicBezTo>
                      <a:pt x="39" y="0"/>
                      <a:pt x="37" y="1"/>
                      <a:pt x="35" y="2"/>
                    </a:cubicBezTo>
                    <a:cubicBezTo>
                      <a:pt x="31" y="5"/>
                      <a:pt x="28" y="9"/>
                      <a:pt x="24" y="12"/>
                    </a:cubicBezTo>
                    <a:cubicBezTo>
                      <a:pt x="17" y="18"/>
                      <a:pt x="8" y="20"/>
                      <a:pt x="3" y="29"/>
                    </a:cubicBezTo>
                    <a:cubicBezTo>
                      <a:pt x="2" y="30"/>
                      <a:pt x="2" y="31"/>
                      <a:pt x="1" y="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25"/>
              <p:cNvSpPr/>
              <p:nvPr/>
            </p:nvSpPr>
            <p:spPr>
              <a:xfrm flipH="1">
                <a:off x="-7827" y="393439"/>
                <a:ext cx="447172" cy="1039096"/>
              </a:xfrm>
              <a:custGeom>
                <a:avLst/>
                <a:gdLst/>
                <a:ahLst/>
                <a:cxnLst/>
                <a:rect l="l" t="t" r="r" b="b"/>
                <a:pathLst>
                  <a:path w="32" h="74" extrusionOk="0">
                    <a:moveTo>
                      <a:pt x="28" y="59"/>
                    </a:moveTo>
                    <a:cubicBezTo>
                      <a:pt x="26" y="56"/>
                      <a:pt x="25" y="51"/>
                      <a:pt x="23" y="48"/>
                    </a:cubicBezTo>
                    <a:cubicBezTo>
                      <a:pt x="20" y="43"/>
                      <a:pt x="15" y="41"/>
                      <a:pt x="10" y="38"/>
                    </a:cubicBezTo>
                    <a:cubicBezTo>
                      <a:pt x="8" y="37"/>
                      <a:pt x="5" y="35"/>
                      <a:pt x="4" y="32"/>
                    </a:cubicBezTo>
                    <a:cubicBezTo>
                      <a:pt x="3" y="29"/>
                      <a:pt x="5" y="25"/>
                      <a:pt x="7" y="23"/>
                    </a:cubicBezTo>
                    <a:cubicBezTo>
                      <a:pt x="8" y="23"/>
                      <a:pt x="8" y="23"/>
                      <a:pt x="9" y="23"/>
                    </a:cubicBezTo>
                    <a:cubicBezTo>
                      <a:pt x="9" y="26"/>
                      <a:pt x="12" y="29"/>
                      <a:pt x="15" y="30"/>
                    </a:cubicBezTo>
                    <a:cubicBezTo>
                      <a:pt x="19" y="30"/>
                      <a:pt x="23" y="28"/>
                      <a:pt x="22" y="24"/>
                    </a:cubicBezTo>
                    <a:cubicBezTo>
                      <a:pt x="20" y="20"/>
                      <a:pt x="15" y="18"/>
                      <a:pt x="12" y="18"/>
                    </a:cubicBezTo>
                    <a:cubicBezTo>
                      <a:pt x="13" y="15"/>
                      <a:pt x="15" y="12"/>
                      <a:pt x="17" y="10"/>
                    </a:cubicBezTo>
                    <a:cubicBezTo>
                      <a:pt x="19" y="8"/>
                      <a:pt x="21" y="7"/>
                      <a:pt x="22" y="5"/>
                    </a:cubicBezTo>
                    <a:cubicBezTo>
                      <a:pt x="24" y="4"/>
                      <a:pt x="26" y="3"/>
                      <a:pt x="27" y="2"/>
                    </a:cubicBezTo>
                    <a:cubicBezTo>
                      <a:pt x="28" y="1"/>
                      <a:pt x="27" y="0"/>
                      <a:pt x="27" y="0"/>
                    </a:cubicBezTo>
                    <a:cubicBezTo>
                      <a:pt x="22" y="1"/>
                      <a:pt x="18" y="5"/>
                      <a:pt x="15" y="8"/>
                    </a:cubicBezTo>
                    <a:cubicBezTo>
                      <a:pt x="12" y="11"/>
                      <a:pt x="9" y="15"/>
                      <a:pt x="9" y="19"/>
                    </a:cubicBezTo>
                    <a:cubicBezTo>
                      <a:pt x="6" y="20"/>
                      <a:pt x="3" y="22"/>
                      <a:pt x="2" y="25"/>
                    </a:cubicBezTo>
                    <a:cubicBezTo>
                      <a:pt x="0" y="28"/>
                      <a:pt x="0" y="33"/>
                      <a:pt x="2" y="36"/>
                    </a:cubicBezTo>
                    <a:cubicBezTo>
                      <a:pt x="4" y="39"/>
                      <a:pt x="8" y="41"/>
                      <a:pt x="11" y="43"/>
                    </a:cubicBezTo>
                    <a:cubicBezTo>
                      <a:pt x="16" y="46"/>
                      <a:pt x="20" y="48"/>
                      <a:pt x="22" y="53"/>
                    </a:cubicBezTo>
                    <a:cubicBezTo>
                      <a:pt x="24" y="60"/>
                      <a:pt x="26" y="67"/>
                      <a:pt x="30" y="73"/>
                    </a:cubicBezTo>
                    <a:cubicBezTo>
                      <a:pt x="31" y="74"/>
                      <a:pt x="32" y="73"/>
                      <a:pt x="32" y="72"/>
                    </a:cubicBezTo>
                    <a:cubicBezTo>
                      <a:pt x="31" y="67"/>
                      <a:pt x="29" y="63"/>
                      <a:pt x="28" y="59"/>
                    </a:cubicBezTo>
                    <a:close/>
                    <a:moveTo>
                      <a:pt x="17" y="23"/>
                    </a:moveTo>
                    <a:cubicBezTo>
                      <a:pt x="18" y="24"/>
                      <a:pt x="19" y="25"/>
                      <a:pt x="18" y="26"/>
                    </a:cubicBezTo>
                    <a:cubicBezTo>
                      <a:pt x="17" y="27"/>
                      <a:pt x="16" y="26"/>
                      <a:pt x="15" y="26"/>
                    </a:cubicBezTo>
                    <a:cubicBezTo>
                      <a:pt x="13" y="25"/>
                      <a:pt x="12" y="24"/>
                      <a:pt x="12" y="22"/>
                    </a:cubicBezTo>
                    <a:cubicBezTo>
                      <a:pt x="14" y="22"/>
                      <a:pt x="15" y="22"/>
                      <a:pt x="17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" name="Google Shape;1010;p26"/>
          <p:cNvGrpSpPr/>
          <p:nvPr/>
        </p:nvGrpSpPr>
        <p:grpSpPr>
          <a:xfrm rot="10800000" flipH="1">
            <a:off x="79997" y="-494633"/>
            <a:ext cx="9121127" cy="6021264"/>
            <a:chOff x="79997" y="-342233"/>
            <a:chExt cx="9121127" cy="6021264"/>
          </a:xfrm>
        </p:grpSpPr>
        <p:grpSp>
          <p:nvGrpSpPr>
            <p:cNvPr id="1011" name="Google Shape;1011;p26"/>
            <p:cNvGrpSpPr/>
            <p:nvPr/>
          </p:nvGrpSpPr>
          <p:grpSpPr>
            <a:xfrm rot="10800000">
              <a:off x="8099304" y="-342233"/>
              <a:ext cx="1101809" cy="1133603"/>
              <a:chOff x="-71750" y="3569325"/>
              <a:chExt cx="1595438" cy="1641476"/>
            </a:xfrm>
          </p:grpSpPr>
          <p:sp>
            <p:nvSpPr>
              <p:cNvPr id="1012" name="Google Shape;1012;p26"/>
              <p:cNvSpPr/>
              <p:nvPr/>
            </p:nvSpPr>
            <p:spPr>
              <a:xfrm>
                <a:off x="558488" y="3569325"/>
                <a:ext cx="333375" cy="296863"/>
              </a:xfrm>
              <a:custGeom>
                <a:avLst/>
                <a:gdLst/>
                <a:ahLst/>
                <a:cxnLst/>
                <a:rect l="l" t="t" r="r" b="b"/>
                <a:pathLst>
                  <a:path w="54" h="48" extrusionOk="0">
                    <a:moveTo>
                      <a:pt x="44" y="12"/>
                    </a:moveTo>
                    <a:cubicBezTo>
                      <a:pt x="42" y="8"/>
                      <a:pt x="39" y="6"/>
                      <a:pt x="36" y="4"/>
                    </a:cubicBezTo>
                    <a:cubicBezTo>
                      <a:pt x="27" y="0"/>
                      <a:pt x="16" y="1"/>
                      <a:pt x="9" y="7"/>
                    </a:cubicBezTo>
                    <a:cubicBezTo>
                      <a:pt x="1" y="14"/>
                      <a:pt x="0" y="26"/>
                      <a:pt x="6" y="33"/>
                    </a:cubicBezTo>
                    <a:cubicBezTo>
                      <a:pt x="9" y="36"/>
                      <a:pt x="13" y="38"/>
                      <a:pt x="16" y="40"/>
                    </a:cubicBezTo>
                    <a:cubicBezTo>
                      <a:pt x="34" y="48"/>
                      <a:pt x="54" y="31"/>
                      <a:pt x="44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26"/>
              <p:cNvSpPr/>
              <p:nvPr/>
            </p:nvSpPr>
            <p:spPr>
              <a:xfrm>
                <a:off x="-71750" y="3885238"/>
                <a:ext cx="1595438" cy="1325563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14" extrusionOk="0">
                    <a:moveTo>
                      <a:pt x="245" y="214"/>
                    </a:move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51" y="0"/>
                      <a:pt x="115" y="1"/>
                      <a:pt x="167" y="26"/>
                    </a:cubicBezTo>
                    <a:cubicBezTo>
                      <a:pt x="193" y="39"/>
                      <a:pt x="218" y="58"/>
                      <a:pt x="232" y="84"/>
                    </a:cubicBezTo>
                    <a:cubicBezTo>
                      <a:pt x="257" y="131"/>
                      <a:pt x="258" y="176"/>
                      <a:pt x="245" y="2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26"/>
              <p:cNvSpPr/>
              <p:nvPr/>
            </p:nvSpPr>
            <p:spPr>
              <a:xfrm>
                <a:off x="-35237" y="3990013"/>
                <a:ext cx="1403350" cy="11652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8" extrusionOk="0">
                    <a:moveTo>
                      <a:pt x="220" y="150"/>
                    </a:moveTo>
                    <a:cubicBezTo>
                      <a:pt x="219" y="148"/>
                      <a:pt x="218" y="146"/>
                      <a:pt x="216" y="145"/>
                    </a:cubicBezTo>
                    <a:cubicBezTo>
                      <a:pt x="217" y="143"/>
                      <a:pt x="218" y="141"/>
                      <a:pt x="219" y="139"/>
                    </a:cubicBezTo>
                    <a:cubicBezTo>
                      <a:pt x="223" y="127"/>
                      <a:pt x="219" y="113"/>
                      <a:pt x="209" y="104"/>
                    </a:cubicBezTo>
                    <a:cubicBezTo>
                      <a:pt x="210" y="103"/>
                      <a:pt x="210" y="101"/>
                      <a:pt x="210" y="100"/>
                    </a:cubicBezTo>
                    <a:cubicBezTo>
                      <a:pt x="211" y="85"/>
                      <a:pt x="199" y="73"/>
                      <a:pt x="187" y="67"/>
                    </a:cubicBezTo>
                    <a:cubicBezTo>
                      <a:pt x="183" y="66"/>
                      <a:pt x="178" y="65"/>
                      <a:pt x="173" y="65"/>
                    </a:cubicBezTo>
                    <a:cubicBezTo>
                      <a:pt x="173" y="57"/>
                      <a:pt x="169" y="49"/>
                      <a:pt x="162" y="44"/>
                    </a:cubicBezTo>
                    <a:cubicBezTo>
                      <a:pt x="155" y="38"/>
                      <a:pt x="145" y="37"/>
                      <a:pt x="135" y="39"/>
                    </a:cubicBezTo>
                    <a:cubicBezTo>
                      <a:pt x="134" y="34"/>
                      <a:pt x="131" y="29"/>
                      <a:pt x="127" y="26"/>
                    </a:cubicBezTo>
                    <a:cubicBezTo>
                      <a:pt x="119" y="16"/>
                      <a:pt x="105" y="14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87" y="6"/>
                      <a:pt x="74" y="0"/>
                      <a:pt x="61" y="2"/>
                    </a:cubicBezTo>
                    <a:cubicBezTo>
                      <a:pt x="55" y="3"/>
                      <a:pt x="50" y="5"/>
                      <a:pt x="46" y="9"/>
                    </a:cubicBezTo>
                    <a:cubicBezTo>
                      <a:pt x="37" y="3"/>
                      <a:pt x="25" y="4"/>
                      <a:pt x="16" y="10"/>
                    </a:cubicBezTo>
                    <a:cubicBezTo>
                      <a:pt x="10" y="14"/>
                      <a:pt x="5" y="20"/>
                      <a:pt x="1" y="26"/>
                    </a:cubicBezTo>
                    <a:cubicBezTo>
                      <a:pt x="0" y="28"/>
                      <a:pt x="3" y="30"/>
                      <a:pt x="5" y="28"/>
                    </a:cubicBezTo>
                    <a:cubicBezTo>
                      <a:pt x="11" y="19"/>
                      <a:pt x="20" y="10"/>
                      <a:pt x="32" y="10"/>
                    </a:cubicBezTo>
                    <a:cubicBezTo>
                      <a:pt x="35" y="10"/>
                      <a:pt x="39" y="11"/>
                      <a:pt x="42" y="13"/>
                    </a:cubicBezTo>
                    <a:cubicBezTo>
                      <a:pt x="38" y="17"/>
                      <a:pt x="35" y="22"/>
                      <a:pt x="35" y="27"/>
                    </a:cubicBezTo>
                    <a:cubicBezTo>
                      <a:pt x="35" y="33"/>
                      <a:pt x="42" y="38"/>
                      <a:pt x="48" y="34"/>
                    </a:cubicBezTo>
                    <a:cubicBezTo>
                      <a:pt x="54" y="31"/>
                      <a:pt x="55" y="23"/>
                      <a:pt x="52" y="17"/>
                    </a:cubicBezTo>
                    <a:cubicBezTo>
                      <a:pt x="51" y="15"/>
                      <a:pt x="50" y="14"/>
                      <a:pt x="49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8" y="6"/>
                      <a:pt x="68" y="5"/>
                      <a:pt x="76" y="9"/>
                    </a:cubicBezTo>
                    <a:cubicBezTo>
                      <a:pt x="81" y="12"/>
                      <a:pt x="85" y="16"/>
                      <a:pt x="88" y="20"/>
                    </a:cubicBezTo>
                    <a:cubicBezTo>
                      <a:pt x="83" y="23"/>
                      <a:pt x="80" y="26"/>
                      <a:pt x="77" y="31"/>
                    </a:cubicBezTo>
                    <a:cubicBezTo>
                      <a:pt x="74" y="36"/>
                      <a:pt x="74" y="44"/>
                      <a:pt x="82" y="46"/>
                    </a:cubicBezTo>
                    <a:cubicBezTo>
                      <a:pt x="88" y="48"/>
                      <a:pt x="94" y="43"/>
                      <a:pt x="96" y="37"/>
                    </a:cubicBezTo>
                    <a:cubicBezTo>
                      <a:pt x="97" y="33"/>
                      <a:pt x="97" y="28"/>
                      <a:pt x="95" y="23"/>
                    </a:cubicBezTo>
                    <a:cubicBezTo>
                      <a:pt x="99" y="22"/>
                      <a:pt x="104" y="21"/>
                      <a:pt x="108" y="22"/>
                    </a:cubicBezTo>
                    <a:cubicBezTo>
                      <a:pt x="118" y="23"/>
                      <a:pt x="125" y="30"/>
                      <a:pt x="129" y="39"/>
                    </a:cubicBezTo>
                    <a:cubicBezTo>
                      <a:pt x="129" y="39"/>
                      <a:pt x="129" y="40"/>
                      <a:pt x="129" y="41"/>
                    </a:cubicBezTo>
                    <a:cubicBezTo>
                      <a:pt x="128" y="41"/>
                      <a:pt x="127" y="41"/>
                      <a:pt x="126" y="42"/>
                    </a:cubicBezTo>
                    <a:cubicBezTo>
                      <a:pt x="120" y="45"/>
                      <a:pt x="114" y="51"/>
                      <a:pt x="116" y="58"/>
                    </a:cubicBezTo>
                    <a:cubicBezTo>
                      <a:pt x="118" y="65"/>
                      <a:pt x="126" y="67"/>
                      <a:pt x="131" y="63"/>
                    </a:cubicBezTo>
                    <a:cubicBezTo>
                      <a:pt x="137" y="58"/>
                      <a:pt x="137" y="51"/>
                      <a:pt x="136" y="44"/>
                    </a:cubicBezTo>
                    <a:cubicBezTo>
                      <a:pt x="139" y="44"/>
                      <a:pt x="141" y="44"/>
                      <a:pt x="144" y="44"/>
                    </a:cubicBezTo>
                    <a:cubicBezTo>
                      <a:pt x="153" y="44"/>
                      <a:pt x="161" y="49"/>
                      <a:pt x="165" y="57"/>
                    </a:cubicBezTo>
                    <a:cubicBezTo>
                      <a:pt x="166" y="59"/>
                      <a:pt x="167" y="62"/>
                      <a:pt x="167" y="65"/>
                    </a:cubicBezTo>
                    <a:cubicBezTo>
                      <a:pt x="166" y="65"/>
                      <a:pt x="165" y="66"/>
                      <a:pt x="165" y="66"/>
                    </a:cubicBezTo>
                    <a:cubicBezTo>
                      <a:pt x="158" y="68"/>
                      <a:pt x="152" y="72"/>
                      <a:pt x="150" y="79"/>
                    </a:cubicBezTo>
                    <a:cubicBezTo>
                      <a:pt x="149" y="82"/>
                      <a:pt x="149" y="86"/>
                      <a:pt x="151" y="88"/>
                    </a:cubicBezTo>
                    <a:cubicBezTo>
                      <a:pt x="153" y="91"/>
                      <a:pt x="157" y="91"/>
                      <a:pt x="160" y="90"/>
                    </a:cubicBezTo>
                    <a:cubicBezTo>
                      <a:pt x="166" y="87"/>
                      <a:pt x="170" y="82"/>
                      <a:pt x="172" y="76"/>
                    </a:cubicBezTo>
                    <a:cubicBezTo>
                      <a:pt x="173" y="74"/>
                      <a:pt x="173" y="72"/>
                      <a:pt x="173" y="71"/>
                    </a:cubicBezTo>
                    <a:cubicBezTo>
                      <a:pt x="181" y="71"/>
                      <a:pt x="189" y="74"/>
                      <a:pt x="195" y="80"/>
                    </a:cubicBezTo>
                    <a:cubicBezTo>
                      <a:pt x="200" y="85"/>
                      <a:pt x="204" y="93"/>
                      <a:pt x="203" y="100"/>
                    </a:cubicBezTo>
                    <a:cubicBezTo>
                      <a:pt x="198" y="98"/>
                      <a:pt x="191" y="97"/>
                      <a:pt x="186" y="102"/>
                    </a:cubicBezTo>
                    <a:cubicBezTo>
                      <a:pt x="182" y="105"/>
                      <a:pt x="181" y="112"/>
                      <a:pt x="184" y="117"/>
                    </a:cubicBezTo>
                    <a:cubicBezTo>
                      <a:pt x="188" y="123"/>
                      <a:pt x="197" y="121"/>
                      <a:pt x="202" y="117"/>
                    </a:cubicBezTo>
                    <a:cubicBezTo>
                      <a:pt x="204" y="115"/>
                      <a:pt x="205" y="113"/>
                      <a:pt x="207" y="111"/>
                    </a:cubicBezTo>
                    <a:cubicBezTo>
                      <a:pt x="209" y="113"/>
                      <a:pt x="210" y="115"/>
                      <a:pt x="211" y="118"/>
                    </a:cubicBezTo>
                    <a:cubicBezTo>
                      <a:pt x="215" y="125"/>
                      <a:pt x="214" y="134"/>
                      <a:pt x="211" y="141"/>
                    </a:cubicBezTo>
                    <a:cubicBezTo>
                      <a:pt x="209" y="140"/>
                      <a:pt x="207" y="139"/>
                      <a:pt x="205" y="139"/>
                    </a:cubicBezTo>
                    <a:cubicBezTo>
                      <a:pt x="198" y="138"/>
                      <a:pt x="190" y="141"/>
                      <a:pt x="190" y="149"/>
                    </a:cubicBezTo>
                    <a:cubicBezTo>
                      <a:pt x="191" y="157"/>
                      <a:pt x="200" y="159"/>
                      <a:pt x="206" y="156"/>
                    </a:cubicBezTo>
                    <a:cubicBezTo>
                      <a:pt x="208" y="155"/>
                      <a:pt x="210" y="153"/>
                      <a:pt x="212" y="151"/>
                    </a:cubicBezTo>
                    <a:cubicBezTo>
                      <a:pt x="217" y="156"/>
                      <a:pt x="217" y="164"/>
                      <a:pt x="214" y="170"/>
                    </a:cubicBezTo>
                    <a:cubicBezTo>
                      <a:pt x="212" y="174"/>
                      <a:pt x="209" y="178"/>
                      <a:pt x="205" y="181"/>
                    </a:cubicBezTo>
                    <a:cubicBezTo>
                      <a:pt x="202" y="183"/>
                      <a:pt x="206" y="188"/>
                      <a:pt x="209" y="186"/>
                    </a:cubicBezTo>
                    <a:cubicBezTo>
                      <a:pt x="221" y="178"/>
                      <a:pt x="227" y="163"/>
                      <a:pt x="220" y="150"/>
                    </a:cubicBezTo>
                    <a:close/>
                    <a:moveTo>
                      <a:pt x="46" y="28"/>
                    </a:moveTo>
                    <a:cubicBezTo>
                      <a:pt x="44" y="29"/>
                      <a:pt x="43" y="30"/>
                      <a:pt x="41" y="29"/>
                    </a:cubicBezTo>
                    <a:cubicBezTo>
                      <a:pt x="40" y="27"/>
                      <a:pt x="41" y="24"/>
                      <a:pt x="42" y="22"/>
                    </a:cubicBezTo>
                    <a:cubicBezTo>
                      <a:pt x="43" y="20"/>
                      <a:pt x="44" y="18"/>
                      <a:pt x="45" y="16"/>
                    </a:cubicBezTo>
                    <a:cubicBezTo>
                      <a:pt x="48" y="20"/>
                      <a:pt x="49" y="25"/>
                      <a:pt x="46" y="28"/>
                    </a:cubicBezTo>
                    <a:close/>
                    <a:moveTo>
                      <a:pt x="91" y="31"/>
                    </a:moveTo>
                    <a:cubicBezTo>
                      <a:pt x="91" y="35"/>
                      <a:pt x="89" y="42"/>
                      <a:pt x="84" y="41"/>
                    </a:cubicBezTo>
                    <a:cubicBezTo>
                      <a:pt x="78" y="41"/>
                      <a:pt x="82" y="33"/>
                      <a:pt x="84" y="31"/>
                    </a:cubicBezTo>
                    <a:cubicBezTo>
                      <a:pt x="85" y="29"/>
                      <a:pt x="87" y="27"/>
                      <a:pt x="90" y="26"/>
                    </a:cubicBezTo>
                    <a:cubicBezTo>
                      <a:pt x="90" y="27"/>
                      <a:pt x="91" y="29"/>
                      <a:pt x="91" y="31"/>
                    </a:cubicBezTo>
                    <a:close/>
                    <a:moveTo>
                      <a:pt x="130" y="53"/>
                    </a:moveTo>
                    <a:cubicBezTo>
                      <a:pt x="129" y="55"/>
                      <a:pt x="128" y="57"/>
                      <a:pt x="126" y="58"/>
                    </a:cubicBezTo>
                    <a:cubicBezTo>
                      <a:pt x="124" y="59"/>
                      <a:pt x="122" y="58"/>
                      <a:pt x="122" y="56"/>
                    </a:cubicBezTo>
                    <a:cubicBezTo>
                      <a:pt x="121" y="51"/>
                      <a:pt x="127" y="48"/>
                      <a:pt x="130" y="46"/>
                    </a:cubicBezTo>
                    <a:cubicBezTo>
                      <a:pt x="131" y="49"/>
                      <a:pt x="130" y="51"/>
                      <a:pt x="130" y="53"/>
                    </a:cubicBezTo>
                    <a:close/>
                    <a:moveTo>
                      <a:pt x="163" y="80"/>
                    </a:moveTo>
                    <a:cubicBezTo>
                      <a:pt x="162" y="81"/>
                      <a:pt x="160" y="82"/>
                      <a:pt x="159" y="83"/>
                    </a:cubicBezTo>
                    <a:cubicBezTo>
                      <a:pt x="157" y="84"/>
                      <a:pt x="155" y="84"/>
                      <a:pt x="155" y="82"/>
                    </a:cubicBezTo>
                    <a:cubicBezTo>
                      <a:pt x="156" y="77"/>
                      <a:pt x="161" y="73"/>
                      <a:pt x="165" y="72"/>
                    </a:cubicBezTo>
                    <a:cubicBezTo>
                      <a:pt x="166" y="72"/>
                      <a:pt x="166" y="72"/>
                      <a:pt x="167" y="72"/>
                    </a:cubicBezTo>
                    <a:cubicBezTo>
                      <a:pt x="166" y="74"/>
                      <a:pt x="165" y="77"/>
                      <a:pt x="163" y="80"/>
                    </a:cubicBezTo>
                    <a:close/>
                    <a:moveTo>
                      <a:pt x="192" y="114"/>
                    </a:moveTo>
                    <a:cubicBezTo>
                      <a:pt x="188" y="114"/>
                      <a:pt x="188" y="110"/>
                      <a:pt x="190" y="108"/>
                    </a:cubicBezTo>
                    <a:cubicBezTo>
                      <a:pt x="192" y="103"/>
                      <a:pt x="198" y="105"/>
                      <a:pt x="201" y="106"/>
                    </a:cubicBezTo>
                    <a:cubicBezTo>
                      <a:pt x="200" y="110"/>
                      <a:pt x="196" y="115"/>
                      <a:pt x="192" y="114"/>
                    </a:cubicBezTo>
                    <a:close/>
                    <a:moveTo>
                      <a:pt x="201" y="151"/>
                    </a:moveTo>
                    <a:cubicBezTo>
                      <a:pt x="200" y="151"/>
                      <a:pt x="197" y="151"/>
                      <a:pt x="197" y="149"/>
                    </a:cubicBezTo>
                    <a:cubicBezTo>
                      <a:pt x="196" y="147"/>
                      <a:pt x="199" y="145"/>
                      <a:pt x="200" y="145"/>
                    </a:cubicBezTo>
                    <a:cubicBezTo>
                      <a:pt x="203" y="145"/>
                      <a:pt x="205" y="145"/>
                      <a:pt x="207" y="146"/>
                    </a:cubicBezTo>
                    <a:cubicBezTo>
                      <a:pt x="207" y="146"/>
                      <a:pt x="207" y="146"/>
                      <a:pt x="207" y="146"/>
                    </a:cubicBezTo>
                    <a:cubicBezTo>
                      <a:pt x="205" y="148"/>
                      <a:pt x="204" y="150"/>
                      <a:pt x="201" y="1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26"/>
              <p:cNvSpPr/>
              <p:nvPr/>
            </p:nvSpPr>
            <p:spPr>
              <a:xfrm>
                <a:off x="1004575" y="3921750"/>
                <a:ext cx="481013" cy="452438"/>
              </a:xfrm>
              <a:custGeom>
                <a:avLst/>
                <a:gdLst/>
                <a:ahLst/>
                <a:cxnLst/>
                <a:rect l="l" t="t" r="r" b="b"/>
                <a:pathLst>
                  <a:path w="78" h="73" extrusionOk="0">
                    <a:moveTo>
                      <a:pt x="2" y="4"/>
                    </a:moveTo>
                    <a:cubicBezTo>
                      <a:pt x="13" y="10"/>
                      <a:pt x="24" y="16"/>
                      <a:pt x="34" y="24"/>
                    </a:cubicBezTo>
                    <a:cubicBezTo>
                      <a:pt x="44" y="32"/>
                      <a:pt x="53" y="42"/>
                      <a:pt x="61" y="53"/>
                    </a:cubicBezTo>
                    <a:cubicBezTo>
                      <a:pt x="65" y="59"/>
                      <a:pt x="69" y="65"/>
                      <a:pt x="73" y="71"/>
                    </a:cubicBezTo>
                    <a:cubicBezTo>
                      <a:pt x="74" y="73"/>
                      <a:pt x="78" y="72"/>
                      <a:pt x="77" y="69"/>
                    </a:cubicBezTo>
                    <a:cubicBezTo>
                      <a:pt x="72" y="57"/>
                      <a:pt x="64" y="46"/>
                      <a:pt x="55" y="36"/>
                    </a:cubicBezTo>
                    <a:cubicBezTo>
                      <a:pt x="46" y="26"/>
                      <a:pt x="35" y="17"/>
                      <a:pt x="24" y="10"/>
                    </a:cubicBezTo>
                    <a:cubicBezTo>
                      <a:pt x="17" y="7"/>
                      <a:pt x="10" y="3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26"/>
              <p:cNvSpPr/>
              <p:nvPr/>
            </p:nvSpPr>
            <p:spPr>
              <a:xfrm>
                <a:off x="1263338" y="3966200"/>
                <a:ext cx="1539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" extrusionOk="0">
                    <a:moveTo>
                      <a:pt x="1" y="3"/>
                    </a:moveTo>
                    <a:cubicBezTo>
                      <a:pt x="2" y="5"/>
                      <a:pt x="4" y="6"/>
                      <a:pt x="5" y="7"/>
                    </a:cubicBezTo>
                    <a:cubicBezTo>
                      <a:pt x="7" y="9"/>
                      <a:pt x="9" y="10"/>
                      <a:pt x="10" y="12"/>
                    </a:cubicBezTo>
                    <a:cubicBezTo>
                      <a:pt x="12" y="13"/>
                      <a:pt x="13" y="15"/>
                      <a:pt x="15" y="16"/>
                    </a:cubicBezTo>
                    <a:cubicBezTo>
                      <a:pt x="16" y="18"/>
                      <a:pt x="17" y="19"/>
                      <a:pt x="19" y="21"/>
                    </a:cubicBezTo>
                    <a:cubicBezTo>
                      <a:pt x="21" y="23"/>
                      <a:pt x="25" y="20"/>
                      <a:pt x="23" y="18"/>
                    </a:cubicBezTo>
                    <a:cubicBezTo>
                      <a:pt x="21" y="14"/>
                      <a:pt x="18" y="10"/>
                      <a:pt x="14" y="7"/>
                    </a:cubicBezTo>
                    <a:cubicBezTo>
                      <a:pt x="12" y="6"/>
                      <a:pt x="11" y="5"/>
                      <a:pt x="9" y="4"/>
                    </a:cubicBezTo>
                    <a:cubicBezTo>
                      <a:pt x="7" y="2"/>
                      <a:pt x="4" y="1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17" name="Google Shape;1017;p26"/>
              <p:cNvGrpSpPr/>
              <p:nvPr/>
            </p:nvGrpSpPr>
            <p:grpSpPr>
              <a:xfrm>
                <a:off x="169550" y="4461500"/>
                <a:ext cx="630238" cy="514351"/>
                <a:chOff x="169550" y="4461500"/>
                <a:chExt cx="630238" cy="514351"/>
              </a:xfrm>
            </p:grpSpPr>
            <p:sp>
              <p:nvSpPr>
                <p:cNvPr id="1018" name="Google Shape;1018;p26"/>
                <p:cNvSpPr/>
                <p:nvPr/>
              </p:nvSpPr>
              <p:spPr>
                <a:xfrm>
                  <a:off x="398150" y="4813925"/>
                  <a:ext cx="10477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6" y="11"/>
                      </a:moveTo>
                      <a:cubicBezTo>
                        <a:pt x="16" y="10"/>
                        <a:pt x="17" y="8"/>
                        <a:pt x="16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4"/>
                        <a:pt x="0" y="14"/>
                      </a:cubicBezTo>
                      <a:cubicBezTo>
                        <a:pt x="0" y="15"/>
                        <a:pt x="1" y="15"/>
                        <a:pt x="1" y="16"/>
                      </a:cubicBezTo>
                      <a:cubicBezTo>
                        <a:pt x="4" y="18"/>
                        <a:pt x="7" y="18"/>
                        <a:pt x="10" y="17"/>
                      </a:cubicBezTo>
                      <a:cubicBezTo>
                        <a:pt x="13" y="17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9" name="Google Shape;1019;p26"/>
                <p:cNvSpPr/>
                <p:nvPr/>
              </p:nvSpPr>
              <p:spPr>
                <a:xfrm>
                  <a:off x="695013" y="4721850"/>
                  <a:ext cx="104775" cy="1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9" extrusionOk="0">
                      <a:moveTo>
                        <a:pt x="17" y="11"/>
                      </a:moveTo>
                      <a:cubicBezTo>
                        <a:pt x="17" y="10"/>
                        <a:pt x="17" y="8"/>
                        <a:pt x="16" y="7"/>
                      </a:cubicBezTo>
                      <a:cubicBezTo>
                        <a:pt x="16" y="6"/>
                        <a:pt x="15" y="6"/>
                        <a:pt x="15" y="5"/>
                      </a:cubicBezTo>
                      <a:cubicBezTo>
                        <a:pt x="9" y="0"/>
                        <a:pt x="1" y="7"/>
                        <a:pt x="1" y="12"/>
                      </a:cubicBezTo>
                      <a:cubicBezTo>
                        <a:pt x="0" y="13"/>
                        <a:pt x="0" y="14"/>
                        <a:pt x="1" y="14"/>
                      </a:cubicBezTo>
                      <a:cubicBezTo>
                        <a:pt x="1" y="15"/>
                        <a:pt x="1" y="16"/>
                        <a:pt x="2" y="16"/>
                      </a:cubicBezTo>
                      <a:cubicBezTo>
                        <a:pt x="4" y="18"/>
                        <a:pt x="8" y="19"/>
                        <a:pt x="11" y="18"/>
                      </a:cubicBezTo>
                      <a:cubicBezTo>
                        <a:pt x="13" y="17"/>
                        <a:pt x="16" y="14"/>
                        <a:pt x="17" y="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0" name="Google Shape;1020;p26"/>
                <p:cNvSpPr/>
                <p:nvPr/>
              </p:nvSpPr>
              <p:spPr>
                <a:xfrm>
                  <a:off x="218763" y="4461500"/>
                  <a:ext cx="10477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7" y="11"/>
                      </a:moveTo>
                      <a:cubicBezTo>
                        <a:pt x="17" y="9"/>
                        <a:pt x="17" y="8"/>
                        <a:pt x="16" y="7"/>
                      </a:cubicBezTo>
                      <a:cubicBezTo>
                        <a:pt x="16" y="6"/>
                        <a:pt x="15" y="5"/>
                        <a:pt x="15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1" y="14"/>
                      </a:cubicBezTo>
                      <a:cubicBezTo>
                        <a:pt x="1" y="15"/>
                        <a:pt x="1" y="15"/>
                        <a:pt x="2" y="16"/>
                      </a:cubicBezTo>
                      <a:cubicBezTo>
                        <a:pt x="4" y="18"/>
                        <a:pt x="8" y="18"/>
                        <a:pt x="10" y="17"/>
                      </a:cubicBezTo>
                      <a:cubicBezTo>
                        <a:pt x="13" y="16"/>
                        <a:pt x="16" y="14"/>
                        <a:pt x="17" y="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1" name="Google Shape;1021;p26"/>
                <p:cNvSpPr/>
                <p:nvPr/>
              </p:nvSpPr>
              <p:spPr>
                <a:xfrm>
                  <a:off x="466413" y="4659938"/>
                  <a:ext cx="10477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6" y="11"/>
                      </a:moveTo>
                      <a:cubicBezTo>
                        <a:pt x="16" y="9"/>
                        <a:pt x="17" y="8"/>
                        <a:pt x="16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5"/>
                        <a:pt x="1" y="15"/>
                        <a:pt x="1" y="16"/>
                      </a:cubicBezTo>
                      <a:cubicBezTo>
                        <a:pt x="4" y="18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2" name="Google Shape;1022;p26"/>
                <p:cNvSpPr/>
                <p:nvPr/>
              </p:nvSpPr>
              <p:spPr>
                <a:xfrm>
                  <a:off x="194950" y="4659938"/>
                  <a:ext cx="9842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8" extrusionOk="0">
                      <a:moveTo>
                        <a:pt x="16" y="11"/>
                      </a:moveTo>
                      <a:cubicBezTo>
                        <a:pt x="16" y="9"/>
                        <a:pt x="16" y="8"/>
                        <a:pt x="16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5"/>
                        <a:pt x="1" y="15"/>
                        <a:pt x="1" y="16"/>
                      </a:cubicBezTo>
                      <a:cubicBezTo>
                        <a:pt x="3" y="18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3" name="Google Shape;1023;p26"/>
                <p:cNvSpPr/>
                <p:nvPr/>
              </p:nvSpPr>
              <p:spPr>
                <a:xfrm>
                  <a:off x="169550" y="4856788"/>
                  <a:ext cx="104775" cy="119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9" extrusionOk="0">
                      <a:moveTo>
                        <a:pt x="16" y="12"/>
                      </a:moveTo>
                      <a:cubicBezTo>
                        <a:pt x="17" y="10"/>
                        <a:pt x="17" y="8"/>
                        <a:pt x="16" y="7"/>
                      </a:cubicBezTo>
                      <a:cubicBezTo>
                        <a:pt x="16" y="6"/>
                        <a:pt x="15" y="6"/>
                        <a:pt x="14" y="5"/>
                      </a:cubicBezTo>
                      <a:cubicBezTo>
                        <a:pt x="9" y="0"/>
                        <a:pt x="1" y="7"/>
                        <a:pt x="0" y="13"/>
                      </a:cubicBezTo>
                      <a:cubicBezTo>
                        <a:pt x="0" y="13"/>
                        <a:pt x="0" y="14"/>
                        <a:pt x="0" y="15"/>
                      </a:cubicBezTo>
                      <a:cubicBezTo>
                        <a:pt x="1" y="15"/>
                        <a:pt x="1" y="16"/>
                        <a:pt x="2" y="16"/>
                      </a:cubicBezTo>
                      <a:cubicBezTo>
                        <a:pt x="4" y="18"/>
                        <a:pt x="7" y="19"/>
                        <a:pt x="10" y="18"/>
                      </a:cubicBezTo>
                      <a:cubicBezTo>
                        <a:pt x="13" y="17"/>
                        <a:pt x="16" y="14"/>
                        <a:pt x="16" y="1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4" name="Google Shape;1024;p26"/>
                <p:cNvSpPr/>
                <p:nvPr/>
              </p:nvSpPr>
              <p:spPr>
                <a:xfrm>
                  <a:off x="545788" y="4856788"/>
                  <a:ext cx="100013" cy="119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9" extrusionOk="0">
                      <a:moveTo>
                        <a:pt x="16" y="12"/>
                      </a:moveTo>
                      <a:cubicBezTo>
                        <a:pt x="16" y="10"/>
                        <a:pt x="16" y="8"/>
                        <a:pt x="16" y="7"/>
                      </a:cubicBezTo>
                      <a:cubicBezTo>
                        <a:pt x="15" y="6"/>
                        <a:pt x="15" y="6"/>
                        <a:pt x="14" y="5"/>
                      </a:cubicBezTo>
                      <a:cubicBezTo>
                        <a:pt x="9" y="0"/>
                        <a:pt x="0" y="7"/>
                        <a:pt x="0" y="13"/>
                      </a:cubicBezTo>
                      <a:cubicBezTo>
                        <a:pt x="0" y="13"/>
                        <a:pt x="0" y="14"/>
                        <a:pt x="0" y="15"/>
                      </a:cubicBezTo>
                      <a:cubicBezTo>
                        <a:pt x="0" y="15"/>
                        <a:pt x="1" y="16"/>
                        <a:pt x="1" y="16"/>
                      </a:cubicBezTo>
                      <a:cubicBezTo>
                        <a:pt x="3" y="18"/>
                        <a:pt x="7" y="19"/>
                        <a:pt x="10" y="18"/>
                      </a:cubicBezTo>
                      <a:cubicBezTo>
                        <a:pt x="13" y="17"/>
                        <a:pt x="15" y="14"/>
                        <a:pt x="16" y="1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25" name="Google Shape;1025;p26"/>
              <p:cNvSpPr/>
              <p:nvPr/>
            </p:nvSpPr>
            <p:spPr>
              <a:xfrm>
                <a:off x="342588" y="3797925"/>
                <a:ext cx="209550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0" extrusionOk="0">
                    <a:moveTo>
                      <a:pt x="27" y="7"/>
                    </a:moveTo>
                    <a:cubicBezTo>
                      <a:pt x="26" y="5"/>
                      <a:pt x="24" y="4"/>
                      <a:pt x="22" y="3"/>
                    </a:cubicBezTo>
                    <a:cubicBezTo>
                      <a:pt x="17" y="0"/>
                      <a:pt x="10" y="0"/>
                      <a:pt x="5" y="5"/>
                    </a:cubicBezTo>
                    <a:cubicBezTo>
                      <a:pt x="1" y="9"/>
                      <a:pt x="0" y="16"/>
                      <a:pt x="4" y="21"/>
                    </a:cubicBezTo>
                    <a:cubicBezTo>
                      <a:pt x="6" y="23"/>
                      <a:pt x="8" y="24"/>
                      <a:pt x="10" y="25"/>
                    </a:cubicBezTo>
                    <a:cubicBezTo>
                      <a:pt x="21" y="30"/>
                      <a:pt x="34" y="19"/>
                      <a:pt x="27" y="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6" name="Google Shape;1026;p26"/>
            <p:cNvGrpSpPr/>
            <p:nvPr/>
          </p:nvGrpSpPr>
          <p:grpSpPr>
            <a:xfrm rot="10800000">
              <a:off x="79997" y="4270721"/>
              <a:ext cx="2474188" cy="1408310"/>
              <a:chOff x="5915823" y="-660501"/>
              <a:chExt cx="3138637" cy="1786515"/>
            </a:xfrm>
          </p:grpSpPr>
          <p:sp>
            <p:nvSpPr>
              <p:cNvPr id="1027" name="Google Shape;1027;p26"/>
              <p:cNvSpPr/>
              <p:nvPr/>
            </p:nvSpPr>
            <p:spPr>
              <a:xfrm>
                <a:off x="8582940" y="842465"/>
                <a:ext cx="234858" cy="239871"/>
              </a:xfrm>
              <a:custGeom>
                <a:avLst/>
                <a:gdLst/>
                <a:ahLst/>
                <a:cxnLst/>
                <a:rect l="l" t="t" r="r" b="b"/>
                <a:pathLst>
                  <a:path w="49" h="50" extrusionOk="0">
                    <a:moveTo>
                      <a:pt x="20" y="1"/>
                    </a:moveTo>
                    <a:cubicBezTo>
                      <a:pt x="17" y="0"/>
                      <a:pt x="13" y="0"/>
                      <a:pt x="10" y="1"/>
                    </a:cubicBezTo>
                    <a:cubicBezTo>
                      <a:pt x="5" y="4"/>
                      <a:pt x="4" y="9"/>
                      <a:pt x="2" y="14"/>
                    </a:cubicBezTo>
                    <a:cubicBezTo>
                      <a:pt x="1" y="21"/>
                      <a:pt x="0" y="29"/>
                      <a:pt x="0" y="37"/>
                    </a:cubicBezTo>
                    <a:cubicBezTo>
                      <a:pt x="0" y="38"/>
                      <a:pt x="0" y="40"/>
                      <a:pt x="0" y="42"/>
                    </a:cubicBezTo>
                    <a:cubicBezTo>
                      <a:pt x="2" y="46"/>
                      <a:pt x="7" y="47"/>
                      <a:pt x="11" y="47"/>
                    </a:cubicBezTo>
                    <a:cubicBezTo>
                      <a:pt x="18" y="48"/>
                      <a:pt x="26" y="49"/>
                      <a:pt x="33" y="49"/>
                    </a:cubicBezTo>
                    <a:cubicBezTo>
                      <a:pt x="34" y="49"/>
                      <a:pt x="36" y="50"/>
                      <a:pt x="37" y="49"/>
                    </a:cubicBezTo>
                    <a:cubicBezTo>
                      <a:pt x="41" y="48"/>
                      <a:pt x="43" y="44"/>
                      <a:pt x="44" y="40"/>
                    </a:cubicBezTo>
                    <a:cubicBezTo>
                      <a:pt x="46" y="32"/>
                      <a:pt x="48" y="23"/>
                      <a:pt x="48" y="15"/>
                    </a:cubicBezTo>
                    <a:cubicBezTo>
                      <a:pt x="49" y="3"/>
                      <a:pt x="29" y="2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26"/>
              <p:cNvSpPr/>
              <p:nvPr/>
            </p:nvSpPr>
            <p:spPr>
              <a:xfrm>
                <a:off x="8753011" y="401021"/>
                <a:ext cx="301449" cy="340832"/>
              </a:xfrm>
              <a:custGeom>
                <a:avLst/>
                <a:gdLst/>
                <a:ahLst/>
                <a:cxnLst/>
                <a:rect l="l" t="t" r="r" b="b"/>
                <a:pathLst>
                  <a:path w="63" h="71" extrusionOk="0">
                    <a:moveTo>
                      <a:pt x="19" y="7"/>
                    </a:moveTo>
                    <a:cubicBezTo>
                      <a:pt x="14" y="7"/>
                      <a:pt x="9" y="8"/>
                      <a:pt x="6" y="11"/>
                    </a:cubicBezTo>
                    <a:cubicBezTo>
                      <a:pt x="1" y="16"/>
                      <a:pt x="0" y="23"/>
                      <a:pt x="0" y="29"/>
                    </a:cubicBezTo>
                    <a:cubicBezTo>
                      <a:pt x="0" y="40"/>
                      <a:pt x="2" y="50"/>
                      <a:pt x="4" y="60"/>
                    </a:cubicBezTo>
                    <a:cubicBezTo>
                      <a:pt x="5" y="62"/>
                      <a:pt x="5" y="65"/>
                      <a:pt x="7" y="66"/>
                    </a:cubicBezTo>
                    <a:cubicBezTo>
                      <a:pt x="10" y="71"/>
                      <a:pt x="17" y="70"/>
                      <a:pt x="22" y="70"/>
                    </a:cubicBezTo>
                    <a:cubicBezTo>
                      <a:pt x="32" y="68"/>
                      <a:pt x="42" y="67"/>
                      <a:pt x="51" y="66"/>
                    </a:cubicBezTo>
                    <a:cubicBezTo>
                      <a:pt x="53" y="65"/>
                      <a:pt x="55" y="65"/>
                      <a:pt x="56" y="64"/>
                    </a:cubicBezTo>
                    <a:cubicBezTo>
                      <a:pt x="61" y="62"/>
                      <a:pt x="62" y="55"/>
                      <a:pt x="62" y="50"/>
                    </a:cubicBezTo>
                    <a:cubicBezTo>
                      <a:pt x="63" y="38"/>
                      <a:pt x="62" y="27"/>
                      <a:pt x="60" y="16"/>
                    </a:cubicBezTo>
                    <a:cubicBezTo>
                      <a:pt x="57" y="0"/>
                      <a:pt x="31" y="5"/>
                      <a:pt x="19" y="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26"/>
              <p:cNvSpPr/>
              <p:nvPr/>
            </p:nvSpPr>
            <p:spPr>
              <a:xfrm>
                <a:off x="7306675" y="-660501"/>
                <a:ext cx="1311054" cy="1387672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89" extrusionOk="0">
                    <a:moveTo>
                      <a:pt x="211" y="273"/>
                    </a:moveTo>
                    <a:cubicBezTo>
                      <a:pt x="222" y="271"/>
                      <a:pt x="232" y="270"/>
                      <a:pt x="243" y="266"/>
                    </a:cubicBezTo>
                    <a:cubicBezTo>
                      <a:pt x="255" y="262"/>
                      <a:pt x="267" y="258"/>
                      <a:pt x="271" y="245"/>
                    </a:cubicBezTo>
                    <a:cubicBezTo>
                      <a:pt x="274" y="236"/>
                      <a:pt x="259" y="91"/>
                      <a:pt x="256" y="83"/>
                    </a:cubicBezTo>
                    <a:cubicBezTo>
                      <a:pt x="254" y="79"/>
                      <a:pt x="253" y="74"/>
                      <a:pt x="251" y="70"/>
                    </a:cubicBezTo>
                    <a:cubicBezTo>
                      <a:pt x="247" y="64"/>
                      <a:pt x="242" y="59"/>
                      <a:pt x="235" y="57"/>
                    </a:cubicBezTo>
                    <a:cubicBezTo>
                      <a:pt x="226" y="54"/>
                      <a:pt x="217" y="53"/>
                      <a:pt x="208" y="53"/>
                    </a:cubicBezTo>
                    <a:cubicBezTo>
                      <a:pt x="196" y="53"/>
                      <a:pt x="185" y="53"/>
                      <a:pt x="173" y="54"/>
                    </a:cubicBezTo>
                    <a:cubicBezTo>
                      <a:pt x="148" y="55"/>
                      <a:pt x="123" y="57"/>
                      <a:pt x="99" y="63"/>
                    </a:cubicBezTo>
                    <a:cubicBezTo>
                      <a:pt x="94" y="64"/>
                      <a:pt x="88" y="65"/>
                      <a:pt x="84" y="68"/>
                    </a:cubicBezTo>
                    <a:cubicBezTo>
                      <a:pt x="86" y="67"/>
                      <a:pt x="87" y="66"/>
                      <a:pt x="89" y="66"/>
                    </a:cubicBezTo>
                    <a:cubicBezTo>
                      <a:pt x="81" y="68"/>
                      <a:pt x="75" y="71"/>
                      <a:pt x="70" y="79"/>
                    </a:cubicBezTo>
                    <a:cubicBezTo>
                      <a:pt x="66" y="85"/>
                      <a:pt x="64" y="93"/>
                      <a:pt x="63" y="101"/>
                    </a:cubicBezTo>
                    <a:cubicBezTo>
                      <a:pt x="61" y="113"/>
                      <a:pt x="69" y="184"/>
                      <a:pt x="71" y="194"/>
                    </a:cubicBezTo>
                    <a:cubicBezTo>
                      <a:pt x="73" y="207"/>
                      <a:pt x="78" y="223"/>
                      <a:pt x="90" y="230"/>
                    </a:cubicBezTo>
                    <a:cubicBezTo>
                      <a:pt x="101" y="237"/>
                      <a:pt x="114" y="236"/>
                      <a:pt x="126" y="235"/>
                    </a:cubicBezTo>
                    <a:cubicBezTo>
                      <a:pt x="143" y="234"/>
                      <a:pt x="159" y="232"/>
                      <a:pt x="174" y="227"/>
                    </a:cubicBezTo>
                    <a:cubicBezTo>
                      <a:pt x="181" y="225"/>
                      <a:pt x="186" y="223"/>
                      <a:pt x="191" y="218"/>
                    </a:cubicBezTo>
                    <a:cubicBezTo>
                      <a:pt x="196" y="213"/>
                      <a:pt x="199" y="205"/>
                      <a:pt x="200" y="197"/>
                    </a:cubicBezTo>
                    <a:cubicBezTo>
                      <a:pt x="201" y="189"/>
                      <a:pt x="200" y="179"/>
                      <a:pt x="199" y="170"/>
                    </a:cubicBezTo>
                    <a:cubicBezTo>
                      <a:pt x="199" y="172"/>
                      <a:pt x="199" y="174"/>
                      <a:pt x="199" y="176"/>
                    </a:cubicBezTo>
                    <a:cubicBezTo>
                      <a:pt x="199" y="171"/>
                      <a:pt x="199" y="165"/>
                      <a:pt x="198" y="159"/>
                    </a:cubicBezTo>
                    <a:cubicBezTo>
                      <a:pt x="196" y="151"/>
                      <a:pt x="191" y="143"/>
                      <a:pt x="184" y="138"/>
                    </a:cubicBezTo>
                    <a:cubicBezTo>
                      <a:pt x="177" y="133"/>
                      <a:pt x="168" y="132"/>
                      <a:pt x="160" y="132"/>
                    </a:cubicBezTo>
                    <a:cubicBezTo>
                      <a:pt x="148" y="131"/>
                      <a:pt x="129" y="130"/>
                      <a:pt x="130" y="147"/>
                    </a:cubicBezTo>
                    <a:cubicBezTo>
                      <a:pt x="130" y="152"/>
                      <a:pt x="130" y="157"/>
                      <a:pt x="132" y="161"/>
                    </a:cubicBezTo>
                    <a:cubicBezTo>
                      <a:pt x="132" y="164"/>
                      <a:pt x="133" y="166"/>
                      <a:pt x="134" y="168"/>
                    </a:cubicBezTo>
                    <a:cubicBezTo>
                      <a:pt x="140" y="175"/>
                      <a:pt x="150" y="169"/>
                      <a:pt x="157" y="174"/>
                    </a:cubicBezTo>
                    <a:cubicBezTo>
                      <a:pt x="163" y="178"/>
                      <a:pt x="159" y="191"/>
                      <a:pt x="153" y="193"/>
                    </a:cubicBezTo>
                    <a:cubicBezTo>
                      <a:pt x="150" y="194"/>
                      <a:pt x="147" y="194"/>
                      <a:pt x="144" y="194"/>
                    </a:cubicBezTo>
                    <a:cubicBezTo>
                      <a:pt x="130" y="195"/>
                      <a:pt x="118" y="198"/>
                      <a:pt x="112" y="183"/>
                    </a:cubicBezTo>
                    <a:cubicBezTo>
                      <a:pt x="107" y="170"/>
                      <a:pt x="106" y="156"/>
                      <a:pt x="105" y="142"/>
                    </a:cubicBezTo>
                    <a:cubicBezTo>
                      <a:pt x="105" y="144"/>
                      <a:pt x="105" y="146"/>
                      <a:pt x="105" y="148"/>
                    </a:cubicBezTo>
                    <a:cubicBezTo>
                      <a:pt x="104" y="135"/>
                      <a:pt x="102" y="123"/>
                      <a:pt x="107" y="111"/>
                    </a:cubicBezTo>
                    <a:cubicBezTo>
                      <a:pt x="107" y="110"/>
                      <a:pt x="108" y="109"/>
                      <a:pt x="108" y="108"/>
                    </a:cubicBezTo>
                    <a:cubicBezTo>
                      <a:pt x="113" y="102"/>
                      <a:pt x="120" y="102"/>
                      <a:pt x="127" y="102"/>
                    </a:cubicBezTo>
                    <a:cubicBezTo>
                      <a:pt x="136" y="100"/>
                      <a:pt x="145" y="99"/>
                      <a:pt x="154" y="99"/>
                    </a:cubicBezTo>
                    <a:cubicBezTo>
                      <a:pt x="153" y="99"/>
                      <a:pt x="151" y="99"/>
                      <a:pt x="149" y="99"/>
                    </a:cubicBezTo>
                    <a:cubicBezTo>
                      <a:pt x="163" y="98"/>
                      <a:pt x="177" y="97"/>
                      <a:pt x="191" y="95"/>
                    </a:cubicBezTo>
                    <a:cubicBezTo>
                      <a:pt x="196" y="95"/>
                      <a:pt x="201" y="94"/>
                      <a:pt x="206" y="96"/>
                    </a:cubicBezTo>
                    <a:cubicBezTo>
                      <a:pt x="217" y="102"/>
                      <a:pt x="220" y="117"/>
                      <a:pt x="222" y="128"/>
                    </a:cubicBezTo>
                    <a:cubicBezTo>
                      <a:pt x="224" y="146"/>
                      <a:pt x="234" y="212"/>
                      <a:pt x="223" y="226"/>
                    </a:cubicBezTo>
                    <a:cubicBezTo>
                      <a:pt x="205" y="249"/>
                      <a:pt x="83" y="249"/>
                      <a:pt x="78" y="247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6" y="247"/>
                      <a:pt x="75" y="247"/>
                      <a:pt x="74" y="246"/>
                    </a:cubicBezTo>
                    <a:cubicBezTo>
                      <a:pt x="72" y="246"/>
                      <a:pt x="71" y="245"/>
                      <a:pt x="70" y="245"/>
                    </a:cubicBezTo>
                    <a:cubicBezTo>
                      <a:pt x="69" y="244"/>
                      <a:pt x="67" y="243"/>
                      <a:pt x="72" y="246"/>
                    </a:cubicBezTo>
                    <a:cubicBezTo>
                      <a:pt x="71" y="245"/>
                      <a:pt x="70" y="245"/>
                      <a:pt x="69" y="244"/>
                    </a:cubicBezTo>
                    <a:cubicBezTo>
                      <a:pt x="68" y="244"/>
                      <a:pt x="67" y="243"/>
                      <a:pt x="66" y="242"/>
                    </a:cubicBezTo>
                    <a:cubicBezTo>
                      <a:pt x="66" y="242"/>
                      <a:pt x="65" y="242"/>
                      <a:pt x="65" y="241"/>
                    </a:cubicBezTo>
                    <a:cubicBezTo>
                      <a:pt x="63" y="240"/>
                      <a:pt x="67" y="244"/>
                      <a:pt x="66" y="242"/>
                    </a:cubicBezTo>
                    <a:cubicBezTo>
                      <a:pt x="65" y="241"/>
                      <a:pt x="64" y="240"/>
                      <a:pt x="63" y="239"/>
                    </a:cubicBezTo>
                    <a:cubicBezTo>
                      <a:pt x="62" y="239"/>
                      <a:pt x="62" y="238"/>
                      <a:pt x="62" y="238"/>
                    </a:cubicBezTo>
                    <a:cubicBezTo>
                      <a:pt x="59" y="235"/>
                      <a:pt x="63" y="241"/>
                      <a:pt x="62" y="238"/>
                    </a:cubicBezTo>
                    <a:cubicBezTo>
                      <a:pt x="61" y="236"/>
                      <a:pt x="60" y="235"/>
                      <a:pt x="59" y="234"/>
                    </a:cubicBezTo>
                    <a:cubicBezTo>
                      <a:pt x="59" y="233"/>
                      <a:pt x="59" y="232"/>
                      <a:pt x="58" y="232"/>
                    </a:cubicBezTo>
                    <a:cubicBezTo>
                      <a:pt x="58" y="231"/>
                      <a:pt x="58" y="231"/>
                      <a:pt x="58" y="231"/>
                    </a:cubicBezTo>
                    <a:cubicBezTo>
                      <a:pt x="58" y="230"/>
                      <a:pt x="58" y="230"/>
                      <a:pt x="58" y="231"/>
                    </a:cubicBezTo>
                    <a:cubicBezTo>
                      <a:pt x="58" y="231"/>
                      <a:pt x="58" y="232"/>
                      <a:pt x="59" y="232"/>
                    </a:cubicBezTo>
                    <a:cubicBezTo>
                      <a:pt x="58" y="231"/>
                      <a:pt x="58" y="231"/>
                      <a:pt x="58" y="230"/>
                    </a:cubicBezTo>
                    <a:cubicBezTo>
                      <a:pt x="58" y="229"/>
                      <a:pt x="58" y="229"/>
                      <a:pt x="58" y="228"/>
                    </a:cubicBezTo>
                    <a:cubicBezTo>
                      <a:pt x="57" y="226"/>
                      <a:pt x="57" y="224"/>
                      <a:pt x="57" y="222"/>
                    </a:cubicBezTo>
                    <a:cubicBezTo>
                      <a:pt x="56" y="221"/>
                      <a:pt x="56" y="219"/>
                      <a:pt x="56" y="217"/>
                    </a:cubicBezTo>
                    <a:cubicBezTo>
                      <a:pt x="56" y="216"/>
                      <a:pt x="55" y="210"/>
                      <a:pt x="56" y="216"/>
                    </a:cubicBezTo>
                    <a:cubicBezTo>
                      <a:pt x="56" y="211"/>
                      <a:pt x="45" y="138"/>
                      <a:pt x="42" y="118"/>
                    </a:cubicBezTo>
                    <a:cubicBezTo>
                      <a:pt x="41" y="108"/>
                      <a:pt x="41" y="97"/>
                      <a:pt x="43" y="86"/>
                    </a:cubicBezTo>
                    <a:cubicBezTo>
                      <a:pt x="45" y="75"/>
                      <a:pt x="52" y="65"/>
                      <a:pt x="62" y="58"/>
                    </a:cubicBezTo>
                    <a:cubicBezTo>
                      <a:pt x="82" y="43"/>
                      <a:pt x="195" y="36"/>
                      <a:pt x="207" y="34"/>
                    </a:cubicBezTo>
                    <a:cubicBezTo>
                      <a:pt x="211" y="32"/>
                      <a:pt x="216" y="31"/>
                      <a:pt x="220" y="29"/>
                    </a:cubicBezTo>
                    <a:cubicBezTo>
                      <a:pt x="228" y="24"/>
                      <a:pt x="235" y="17"/>
                      <a:pt x="227" y="9"/>
                    </a:cubicBezTo>
                    <a:cubicBezTo>
                      <a:pt x="225" y="8"/>
                      <a:pt x="224" y="7"/>
                      <a:pt x="222" y="6"/>
                    </a:cubicBezTo>
                    <a:cubicBezTo>
                      <a:pt x="214" y="1"/>
                      <a:pt x="204" y="0"/>
                      <a:pt x="195" y="0"/>
                    </a:cubicBezTo>
                    <a:cubicBezTo>
                      <a:pt x="166" y="1"/>
                      <a:pt x="138" y="5"/>
                      <a:pt x="110" y="7"/>
                    </a:cubicBezTo>
                    <a:cubicBezTo>
                      <a:pt x="90" y="9"/>
                      <a:pt x="69" y="10"/>
                      <a:pt x="50" y="14"/>
                    </a:cubicBezTo>
                    <a:cubicBezTo>
                      <a:pt x="42" y="15"/>
                      <a:pt x="34" y="16"/>
                      <a:pt x="27" y="19"/>
                    </a:cubicBezTo>
                    <a:cubicBezTo>
                      <a:pt x="3" y="29"/>
                      <a:pt x="0" y="51"/>
                      <a:pt x="1" y="73"/>
                    </a:cubicBezTo>
                    <a:cubicBezTo>
                      <a:pt x="2" y="81"/>
                      <a:pt x="8" y="183"/>
                      <a:pt x="13" y="226"/>
                    </a:cubicBezTo>
                    <a:cubicBezTo>
                      <a:pt x="14" y="237"/>
                      <a:pt x="16" y="248"/>
                      <a:pt x="21" y="258"/>
                    </a:cubicBezTo>
                    <a:cubicBezTo>
                      <a:pt x="27" y="271"/>
                      <a:pt x="37" y="280"/>
                      <a:pt x="50" y="285"/>
                    </a:cubicBezTo>
                    <a:cubicBezTo>
                      <a:pt x="62" y="289"/>
                      <a:pt x="189" y="276"/>
                      <a:pt x="211" y="2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26"/>
              <p:cNvSpPr/>
              <p:nvPr/>
            </p:nvSpPr>
            <p:spPr>
              <a:xfrm>
                <a:off x="6398031" y="261749"/>
                <a:ext cx="1124170" cy="16325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4" extrusionOk="0">
                    <a:moveTo>
                      <a:pt x="0" y="5"/>
                    </a:moveTo>
                    <a:cubicBezTo>
                      <a:pt x="0" y="12"/>
                      <a:pt x="1" y="19"/>
                      <a:pt x="5" y="24"/>
                    </a:cubicBezTo>
                    <a:cubicBezTo>
                      <a:pt x="9" y="30"/>
                      <a:pt x="14" y="33"/>
                      <a:pt x="20" y="33"/>
                    </a:cubicBezTo>
                    <a:cubicBezTo>
                      <a:pt x="26" y="34"/>
                      <a:pt x="32" y="31"/>
                      <a:pt x="35" y="25"/>
                    </a:cubicBezTo>
                    <a:cubicBezTo>
                      <a:pt x="38" y="19"/>
                      <a:pt x="37" y="11"/>
                      <a:pt x="43" y="7"/>
                    </a:cubicBezTo>
                    <a:cubicBezTo>
                      <a:pt x="49" y="3"/>
                      <a:pt x="53" y="11"/>
                      <a:pt x="54" y="16"/>
                    </a:cubicBezTo>
                    <a:cubicBezTo>
                      <a:pt x="56" y="21"/>
                      <a:pt x="58" y="27"/>
                      <a:pt x="63" y="30"/>
                    </a:cubicBezTo>
                    <a:cubicBezTo>
                      <a:pt x="68" y="34"/>
                      <a:pt x="74" y="32"/>
                      <a:pt x="78" y="28"/>
                    </a:cubicBezTo>
                    <a:cubicBezTo>
                      <a:pt x="82" y="23"/>
                      <a:pt x="83" y="17"/>
                      <a:pt x="87" y="12"/>
                    </a:cubicBezTo>
                    <a:cubicBezTo>
                      <a:pt x="88" y="10"/>
                      <a:pt x="91" y="8"/>
                      <a:pt x="93" y="8"/>
                    </a:cubicBezTo>
                    <a:cubicBezTo>
                      <a:pt x="94" y="8"/>
                      <a:pt x="95" y="9"/>
                      <a:pt x="96" y="10"/>
                    </a:cubicBezTo>
                    <a:cubicBezTo>
                      <a:pt x="99" y="12"/>
                      <a:pt x="101" y="15"/>
                      <a:pt x="103" y="18"/>
                    </a:cubicBezTo>
                    <a:cubicBezTo>
                      <a:pt x="107" y="23"/>
                      <a:pt x="112" y="32"/>
                      <a:pt x="120" y="30"/>
                    </a:cubicBezTo>
                    <a:cubicBezTo>
                      <a:pt x="124" y="29"/>
                      <a:pt x="127" y="25"/>
                      <a:pt x="129" y="22"/>
                    </a:cubicBezTo>
                    <a:cubicBezTo>
                      <a:pt x="133" y="17"/>
                      <a:pt x="134" y="10"/>
                      <a:pt x="141" y="9"/>
                    </a:cubicBezTo>
                    <a:cubicBezTo>
                      <a:pt x="144" y="9"/>
                      <a:pt x="147" y="10"/>
                      <a:pt x="149" y="11"/>
                    </a:cubicBezTo>
                    <a:cubicBezTo>
                      <a:pt x="152" y="12"/>
                      <a:pt x="153" y="15"/>
                      <a:pt x="155" y="18"/>
                    </a:cubicBezTo>
                    <a:cubicBezTo>
                      <a:pt x="157" y="24"/>
                      <a:pt x="161" y="31"/>
                      <a:pt x="168" y="31"/>
                    </a:cubicBezTo>
                    <a:cubicBezTo>
                      <a:pt x="172" y="31"/>
                      <a:pt x="175" y="29"/>
                      <a:pt x="177" y="27"/>
                    </a:cubicBezTo>
                    <a:cubicBezTo>
                      <a:pt x="180" y="24"/>
                      <a:pt x="181" y="20"/>
                      <a:pt x="182" y="17"/>
                    </a:cubicBezTo>
                    <a:cubicBezTo>
                      <a:pt x="184" y="14"/>
                      <a:pt x="186" y="12"/>
                      <a:pt x="189" y="10"/>
                    </a:cubicBezTo>
                    <a:cubicBezTo>
                      <a:pt x="192" y="9"/>
                      <a:pt x="196" y="7"/>
                      <a:pt x="198" y="9"/>
                    </a:cubicBezTo>
                    <a:cubicBezTo>
                      <a:pt x="201" y="11"/>
                      <a:pt x="201" y="15"/>
                      <a:pt x="202" y="18"/>
                    </a:cubicBezTo>
                    <a:cubicBezTo>
                      <a:pt x="204" y="21"/>
                      <a:pt x="206" y="24"/>
                      <a:pt x="208" y="26"/>
                    </a:cubicBezTo>
                    <a:cubicBezTo>
                      <a:pt x="214" y="31"/>
                      <a:pt x="221" y="32"/>
                      <a:pt x="227" y="28"/>
                    </a:cubicBezTo>
                    <a:cubicBezTo>
                      <a:pt x="230" y="26"/>
                      <a:pt x="232" y="24"/>
                      <a:pt x="233" y="21"/>
                    </a:cubicBezTo>
                    <a:cubicBezTo>
                      <a:pt x="235" y="17"/>
                      <a:pt x="230" y="14"/>
                      <a:pt x="227" y="18"/>
                    </a:cubicBezTo>
                    <a:cubicBezTo>
                      <a:pt x="226" y="20"/>
                      <a:pt x="224" y="22"/>
                      <a:pt x="222" y="23"/>
                    </a:cubicBezTo>
                    <a:cubicBezTo>
                      <a:pt x="219" y="25"/>
                      <a:pt x="216" y="23"/>
                      <a:pt x="213" y="22"/>
                    </a:cubicBezTo>
                    <a:cubicBezTo>
                      <a:pt x="208" y="17"/>
                      <a:pt x="208" y="10"/>
                      <a:pt x="203" y="5"/>
                    </a:cubicBezTo>
                    <a:cubicBezTo>
                      <a:pt x="198" y="0"/>
                      <a:pt x="190" y="1"/>
                      <a:pt x="185" y="5"/>
                    </a:cubicBezTo>
                    <a:cubicBezTo>
                      <a:pt x="182" y="7"/>
                      <a:pt x="180" y="9"/>
                      <a:pt x="178" y="12"/>
                    </a:cubicBezTo>
                    <a:cubicBezTo>
                      <a:pt x="176" y="15"/>
                      <a:pt x="175" y="18"/>
                      <a:pt x="174" y="21"/>
                    </a:cubicBezTo>
                    <a:cubicBezTo>
                      <a:pt x="172" y="24"/>
                      <a:pt x="169" y="25"/>
                      <a:pt x="166" y="23"/>
                    </a:cubicBezTo>
                    <a:cubicBezTo>
                      <a:pt x="163" y="22"/>
                      <a:pt x="162" y="19"/>
                      <a:pt x="161" y="16"/>
                    </a:cubicBezTo>
                    <a:cubicBezTo>
                      <a:pt x="158" y="10"/>
                      <a:pt x="155" y="6"/>
                      <a:pt x="148" y="4"/>
                    </a:cubicBezTo>
                    <a:cubicBezTo>
                      <a:pt x="143" y="3"/>
                      <a:pt x="137" y="3"/>
                      <a:pt x="133" y="7"/>
                    </a:cubicBezTo>
                    <a:cubicBezTo>
                      <a:pt x="128" y="10"/>
                      <a:pt x="126" y="17"/>
                      <a:pt x="122" y="22"/>
                    </a:cubicBezTo>
                    <a:cubicBezTo>
                      <a:pt x="121" y="23"/>
                      <a:pt x="120" y="24"/>
                      <a:pt x="119" y="24"/>
                    </a:cubicBezTo>
                    <a:cubicBezTo>
                      <a:pt x="118" y="25"/>
                      <a:pt x="117" y="24"/>
                      <a:pt x="116" y="24"/>
                    </a:cubicBezTo>
                    <a:cubicBezTo>
                      <a:pt x="113" y="23"/>
                      <a:pt x="111" y="20"/>
                      <a:pt x="109" y="18"/>
                    </a:cubicBezTo>
                    <a:cubicBezTo>
                      <a:pt x="105" y="12"/>
                      <a:pt x="101" y="4"/>
                      <a:pt x="95" y="3"/>
                    </a:cubicBezTo>
                    <a:cubicBezTo>
                      <a:pt x="89" y="1"/>
                      <a:pt x="84" y="5"/>
                      <a:pt x="81" y="10"/>
                    </a:cubicBezTo>
                    <a:cubicBezTo>
                      <a:pt x="78" y="14"/>
                      <a:pt x="77" y="21"/>
                      <a:pt x="73" y="25"/>
                    </a:cubicBezTo>
                    <a:cubicBezTo>
                      <a:pt x="68" y="30"/>
                      <a:pt x="63" y="25"/>
                      <a:pt x="61" y="20"/>
                    </a:cubicBezTo>
                    <a:cubicBezTo>
                      <a:pt x="59" y="15"/>
                      <a:pt x="58" y="9"/>
                      <a:pt x="54" y="5"/>
                    </a:cubicBezTo>
                    <a:cubicBezTo>
                      <a:pt x="50" y="1"/>
                      <a:pt x="44" y="0"/>
                      <a:pt x="40" y="4"/>
                    </a:cubicBezTo>
                    <a:cubicBezTo>
                      <a:pt x="35" y="8"/>
                      <a:pt x="34" y="15"/>
                      <a:pt x="32" y="20"/>
                    </a:cubicBezTo>
                    <a:cubicBezTo>
                      <a:pt x="30" y="27"/>
                      <a:pt x="24" y="30"/>
                      <a:pt x="18" y="28"/>
                    </a:cubicBezTo>
                    <a:cubicBezTo>
                      <a:pt x="11" y="26"/>
                      <a:pt x="7" y="21"/>
                      <a:pt x="5" y="15"/>
                    </a:cubicBezTo>
                    <a:cubicBezTo>
                      <a:pt x="4" y="12"/>
                      <a:pt x="3" y="8"/>
                      <a:pt x="2" y="5"/>
                    </a:cubicBezTo>
                    <a:cubicBezTo>
                      <a:pt x="2" y="4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26"/>
              <p:cNvSpPr/>
              <p:nvPr/>
            </p:nvSpPr>
            <p:spPr>
              <a:xfrm>
                <a:off x="7570175" y="650556"/>
                <a:ext cx="645860" cy="76616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6" extrusionOk="0">
                    <a:moveTo>
                      <a:pt x="2" y="16"/>
                    </a:moveTo>
                    <a:cubicBezTo>
                      <a:pt x="6" y="16"/>
                      <a:pt x="10" y="16"/>
                      <a:pt x="14" y="16"/>
                    </a:cubicBezTo>
                    <a:cubicBezTo>
                      <a:pt x="19" y="15"/>
                      <a:pt x="23" y="15"/>
                      <a:pt x="27" y="15"/>
                    </a:cubicBezTo>
                    <a:cubicBezTo>
                      <a:pt x="36" y="14"/>
                      <a:pt x="44" y="13"/>
                      <a:pt x="53" y="13"/>
                    </a:cubicBezTo>
                    <a:cubicBezTo>
                      <a:pt x="70" y="11"/>
                      <a:pt x="87" y="9"/>
                      <a:pt x="104" y="8"/>
                    </a:cubicBezTo>
                    <a:cubicBezTo>
                      <a:pt x="113" y="7"/>
                      <a:pt x="123" y="6"/>
                      <a:pt x="132" y="4"/>
                    </a:cubicBezTo>
                    <a:cubicBezTo>
                      <a:pt x="135" y="4"/>
                      <a:pt x="134" y="0"/>
                      <a:pt x="132" y="0"/>
                    </a:cubicBezTo>
                    <a:cubicBezTo>
                      <a:pt x="115" y="0"/>
                      <a:pt x="98" y="2"/>
                      <a:pt x="81" y="4"/>
                    </a:cubicBezTo>
                    <a:cubicBezTo>
                      <a:pt x="64" y="5"/>
                      <a:pt x="47" y="7"/>
                      <a:pt x="30" y="9"/>
                    </a:cubicBezTo>
                    <a:cubicBezTo>
                      <a:pt x="25" y="9"/>
                      <a:pt x="20" y="10"/>
                      <a:pt x="15" y="10"/>
                    </a:cubicBezTo>
                    <a:cubicBezTo>
                      <a:pt x="11" y="11"/>
                      <a:pt x="6" y="11"/>
                      <a:pt x="2" y="13"/>
                    </a:cubicBezTo>
                    <a:cubicBezTo>
                      <a:pt x="0" y="13"/>
                      <a:pt x="1" y="15"/>
                      <a:pt x="2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26"/>
              <p:cNvSpPr/>
              <p:nvPr/>
            </p:nvSpPr>
            <p:spPr>
              <a:xfrm>
                <a:off x="7837971" y="750800"/>
                <a:ext cx="148219" cy="38666"/>
              </a:xfrm>
              <a:custGeom>
                <a:avLst/>
                <a:gdLst/>
                <a:ahLst/>
                <a:cxnLst/>
                <a:rect l="l" t="t" r="r" b="b"/>
                <a:pathLst>
                  <a:path w="31" h="8" extrusionOk="0">
                    <a:moveTo>
                      <a:pt x="1" y="7"/>
                    </a:moveTo>
                    <a:cubicBezTo>
                      <a:pt x="2" y="8"/>
                      <a:pt x="5" y="8"/>
                      <a:pt x="8" y="8"/>
                    </a:cubicBezTo>
                    <a:cubicBezTo>
                      <a:pt x="10" y="7"/>
                      <a:pt x="12" y="7"/>
                      <a:pt x="14" y="7"/>
                    </a:cubicBezTo>
                    <a:cubicBezTo>
                      <a:pt x="19" y="7"/>
                      <a:pt x="24" y="6"/>
                      <a:pt x="29" y="6"/>
                    </a:cubicBezTo>
                    <a:cubicBezTo>
                      <a:pt x="30" y="6"/>
                      <a:pt x="31" y="5"/>
                      <a:pt x="31" y="3"/>
                    </a:cubicBezTo>
                    <a:cubicBezTo>
                      <a:pt x="31" y="2"/>
                      <a:pt x="30" y="0"/>
                      <a:pt x="29" y="0"/>
                    </a:cubicBezTo>
                    <a:cubicBezTo>
                      <a:pt x="24" y="1"/>
                      <a:pt x="19" y="1"/>
                      <a:pt x="14" y="2"/>
                    </a:cubicBezTo>
                    <a:cubicBezTo>
                      <a:pt x="12" y="2"/>
                      <a:pt x="9" y="2"/>
                      <a:pt x="7" y="2"/>
                    </a:cubicBezTo>
                    <a:cubicBezTo>
                      <a:pt x="5" y="3"/>
                      <a:pt x="2" y="3"/>
                      <a:pt x="0" y="5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26"/>
              <p:cNvSpPr/>
              <p:nvPr/>
            </p:nvSpPr>
            <p:spPr>
              <a:xfrm>
                <a:off x="5915823" y="-79440"/>
                <a:ext cx="1190761" cy="225551"/>
              </a:xfrm>
              <a:custGeom>
                <a:avLst/>
                <a:gdLst/>
                <a:ahLst/>
                <a:cxnLst/>
                <a:rect l="l" t="t" r="r" b="b"/>
                <a:pathLst>
                  <a:path w="249" h="47" extrusionOk="0">
                    <a:moveTo>
                      <a:pt x="247" y="20"/>
                    </a:moveTo>
                    <a:cubicBezTo>
                      <a:pt x="245" y="4"/>
                      <a:pt x="231" y="3"/>
                      <a:pt x="220" y="4"/>
                    </a:cubicBezTo>
                    <a:cubicBezTo>
                      <a:pt x="200" y="5"/>
                      <a:pt x="37" y="0"/>
                      <a:pt x="19" y="7"/>
                    </a:cubicBezTo>
                    <a:cubicBezTo>
                      <a:pt x="13" y="9"/>
                      <a:pt x="7" y="12"/>
                      <a:pt x="4" y="18"/>
                    </a:cubicBezTo>
                    <a:cubicBezTo>
                      <a:pt x="0" y="24"/>
                      <a:pt x="0" y="33"/>
                      <a:pt x="4" y="38"/>
                    </a:cubicBezTo>
                    <a:cubicBezTo>
                      <a:pt x="8" y="43"/>
                      <a:pt x="14" y="44"/>
                      <a:pt x="20" y="44"/>
                    </a:cubicBezTo>
                    <a:cubicBezTo>
                      <a:pt x="54" y="47"/>
                      <a:pt x="175" y="47"/>
                      <a:pt x="208" y="46"/>
                    </a:cubicBezTo>
                    <a:cubicBezTo>
                      <a:pt x="217" y="46"/>
                      <a:pt x="226" y="46"/>
                      <a:pt x="234" y="42"/>
                    </a:cubicBezTo>
                    <a:cubicBezTo>
                      <a:pt x="243" y="39"/>
                      <a:pt x="249" y="29"/>
                      <a:pt x="247" y="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26"/>
              <p:cNvSpPr/>
              <p:nvPr/>
            </p:nvSpPr>
            <p:spPr>
              <a:xfrm>
                <a:off x="8554299" y="886142"/>
                <a:ext cx="234142" cy="239871"/>
              </a:xfrm>
              <a:custGeom>
                <a:avLst/>
                <a:gdLst/>
                <a:ahLst/>
                <a:cxnLst/>
                <a:rect l="l" t="t" r="r" b="b"/>
                <a:pathLst>
                  <a:path w="49" h="50" extrusionOk="0">
                    <a:moveTo>
                      <a:pt x="20" y="1"/>
                    </a:moveTo>
                    <a:cubicBezTo>
                      <a:pt x="17" y="0"/>
                      <a:pt x="13" y="0"/>
                      <a:pt x="10" y="1"/>
                    </a:cubicBezTo>
                    <a:cubicBezTo>
                      <a:pt x="5" y="4"/>
                      <a:pt x="4" y="9"/>
                      <a:pt x="2" y="14"/>
                    </a:cubicBezTo>
                    <a:cubicBezTo>
                      <a:pt x="1" y="21"/>
                      <a:pt x="0" y="29"/>
                      <a:pt x="0" y="37"/>
                    </a:cubicBezTo>
                    <a:cubicBezTo>
                      <a:pt x="0" y="38"/>
                      <a:pt x="0" y="40"/>
                      <a:pt x="0" y="42"/>
                    </a:cubicBezTo>
                    <a:cubicBezTo>
                      <a:pt x="2" y="46"/>
                      <a:pt x="7" y="47"/>
                      <a:pt x="11" y="47"/>
                    </a:cubicBezTo>
                    <a:cubicBezTo>
                      <a:pt x="18" y="48"/>
                      <a:pt x="26" y="49"/>
                      <a:pt x="33" y="49"/>
                    </a:cubicBezTo>
                    <a:cubicBezTo>
                      <a:pt x="34" y="49"/>
                      <a:pt x="36" y="50"/>
                      <a:pt x="37" y="49"/>
                    </a:cubicBezTo>
                    <a:cubicBezTo>
                      <a:pt x="41" y="48"/>
                      <a:pt x="43" y="44"/>
                      <a:pt x="44" y="40"/>
                    </a:cubicBezTo>
                    <a:cubicBezTo>
                      <a:pt x="46" y="32"/>
                      <a:pt x="48" y="23"/>
                      <a:pt x="48" y="15"/>
                    </a:cubicBezTo>
                    <a:cubicBezTo>
                      <a:pt x="49" y="3"/>
                      <a:pt x="29" y="2"/>
                      <a:pt x="20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26"/>
              <p:cNvSpPr/>
              <p:nvPr/>
            </p:nvSpPr>
            <p:spPr>
              <a:xfrm>
                <a:off x="8710049" y="353047"/>
                <a:ext cx="301449" cy="340832"/>
              </a:xfrm>
              <a:custGeom>
                <a:avLst/>
                <a:gdLst/>
                <a:ahLst/>
                <a:cxnLst/>
                <a:rect l="l" t="t" r="r" b="b"/>
                <a:pathLst>
                  <a:path w="63" h="71" extrusionOk="0">
                    <a:moveTo>
                      <a:pt x="20" y="7"/>
                    </a:moveTo>
                    <a:cubicBezTo>
                      <a:pt x="15" y="7"/>
                      <a:pt x="10" y="8"/>
                      <a:pt x="6" y="11"/>
                    </a:cubicBezTo>
                    <a:cubicBezTo>
                      <a:pt x="1" y="16"/>
                      <a:pt x="0" y="23"/>
                      <a:pt x="0" y="29"/>
                    </a:cubicBezTo>
                    <a:cubicBezTo>
                      <a:pt x="1" y="40"/>
                      <a:pt x="2" y="50"/>
                      <a:pt x="4" y="60"/>
                    </a:cubicBezTo>
                    <a:cubicBezTo>
                      <a:pt x="5" y="62"/>
                      <a:pt x="6" y="65"/>
                      <a:pt x="7" y="67"/>
                    </a:cubicBezTo>
                    <a:cubicBezTo>
                      <a:pt x="11" y="71"/>
                      <a:pt x="17" y="70"/>
                      <a:pt x="23" y="70"/>
                    </a:cubicBezTo>
                    <a:cubicBezTo>
                      <a:pt x="32" y="68"/>
                      <a:pt x="42" y="67"/>
                      <a:pt x="52" y="66"/>
                    </a:cubicBezTo>
                    <a:cubicBezTo>
                      <a:pt x="53" y="65"/>
                      <a:pt x="55" y="65"/>
                      <a:pt x="57" y="64"/>
                    </a:cubicBezTo>
                    <a:cubicBezTo>
                      <a:pt x="61" y="62"/>
                      <a:pt x="62" y="55"/>
                      <a:pt x="63" y="50"/>
                    </a:cubicBezTo>
                    <a:cubicBezTo>
                      <a:pt x="63" y="39"/>
                      <a:pt x="62" y="27"/>
                      <a:pt x="60" y="16"/>
                    </a:cubicBezTo>
                    <a:cubicBezTo>
                      <a:pt x="57" y="0"/>
                      <a:pt x="31" y="5"/>
                      <a:pt x="20" y="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6" name="Google Shape;1036;p26"/>
            <p:cNvGrpSpPr/>
            <p:nvPr/>
          </p:nvGrpSpPr>
          <p:grpSpPr>
            <a:xfrm rot="10800000" flipH="1">
              <a:off x="130025" y="84729"/>
              <a:ext cx="842514" cy="439733"/>
              <a:chOff x="107100" y="221563"/>
              <a:chExt cx="842514" cy="439733"/>
            </a:xfrm>
          </p:grpSpPr>
          <p:grpSp>
            <p:nvGrpSpPr>
              <p:cNvPr id="1037" name="Google Shape;1037;p26"/>
              <p:cNvGrpSpPr/>
              <p:nvPr/>
            </p:nvGrpSpPr>
            <p:grpSpPr>
              <a:xfrm rot="-4500040" flipH="1">
                <a:off x="562665" y="230059"/>
                <a:ext cx="216550" cy="518985"/>
                <a:chOff x="8629097" y="2844390"/>
                <a:chExt cx="216557" cy="519000"/>
              </a:xfrm>
            </p:grpSpPr>
            <p:sp>
              <p:nvSpPr>
                <p:cNvPr id="1038" name="Google Shape;1038;p26"/>
                <p:cNvSpPr/>
                <p:nvPr/>
              </p:nvSpPr>
              <p:spPr>
                <a:xfrm rot="31">
                  <a:off x="8661761" y="3057314"/>
                  <a:ext cx="75009" cy="84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8" extrusionOk="0">
                      <a:moveTo>
                        <a:pt x="16" y="11"/>
                      </a:moveTo>
                      <a:cubicBezTo>
                        <a:pt x="16" y="9"/>
                        <a:pt x="16" y="8"/>
                        <a:pt x="15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5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9" name="Google Shape;1039;p26"/>
                <p:cNvSpPr/>
                <p:nvPr/>
              </p:nvSpPr>
              <p:spPr>
                <a:xfrm rot="31">
                  <a:off x="8765805" y="2953273"/>
                  <a:ext cx="79849" cy="8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9" extrusionOk="0">
                      <a:moveTo>
                        <a:pt x="16" y="11"/>
                      </a:moveTo>
                      <a:cubicBezTo>
                        <a:pt x="17" y="10"/>
                        <a:pt x="17" y="8"/>
                        <a:pt x="16" y="7"/>
                      </a:cubicBezTo>
                      <a:cubicBezTo>
                        <a:pt x="15" y="6"/>
                        <a:pt x="15" y="6"/>
                        <a:pt x="14" y="5"/>
                      </a:cubicBezTo>
                      <a:cubicBezTo>
                        <a:pt x="9" y="0"/>
                        <a:pt x="1" y="7"/>
                        <a:pt x="0" y="12"/>
                      </a:cubicBezTo>
                      <a:cubicBezTo>
                        <a:pt x="0" y="13"/>
                        <a:pt x="0" y="14"/>
                        <a:pt x="0" y="14"/>
                      </a:cubicBezTo>
                      <a:cubicBezTo>
                        <a:pt x="1" y="15"/>
                        <a:pt x="1" y="16"/>
                        <a:pt x="2" y="16"/>
                      </a:cubicBezTo>
                      <a:cubicBezTo>
                        <a:pt x="4" y="18"/>
                        <a:pt x="7" y="19"/>
                        <a:pt x="10" y="18"/>
                      </a:cubicBezTo>
                      <a:cubicBezTo>
                        <a:pt x="13" y="17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0" name="Google Shape;1040;p26"/>
                <p:cNvSpPr/>
                <p:nvPr/>
              </p:nvSpPr>
              <p:spPr>
                <a:xfrm rot="31">
                  <a:off x="8629098" y="3278705"/>
                  <a:ext cx="79849" cy="84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6" y="11"/>
                      </a:moveTo>
                      <a:cubicBezTo>
                        <a:pt x="17" y="10"/>
                        <a:pt x="17" y="8"/>
                        <a:pt x="16" y="7"/>
                      </a:cubicBezTo>
                      <a:cubicBezTo>
                        <a:pt x="16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1" y="14"/>
                      </a:cubicBezTo>
                      <a:cubicBezTo>
                        <a:pt x="1" y="15"/>
                        <a:pt x="1" y="15"/>
                        <a:pt x="2" y="16"/>
                      </a:cubicBezTo>
                      <a:cubicBezTo>
                        <a:pt x="4" y="18"/>
                        <a:pt x="7" y="18"/>
                        <a:pt x="10" y="17"/>
                      </a:cubicBezTo>
                      <a:cubicBezTo>
                        <a:pt x="13" y="16"/>
                        <a:pt x="16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1" name="Google Shape;1041;p26"/>
                <p:cNvSpPr/>
                <p:nvPr/>
              </p:nvSpPr>
              <p:spPr>
                <a:xfrm rot="31">
                  <a:off x="8760967" y="3104496"/>
                  <a:ext cx="79849" cy="84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6" y="11"/>
                      </a:moveTo>
                      <a:cubicBezTo>
                        <a:pt x="16" y="9"/>
                        <a:pt x="17" y="8"/>
                        <a:pt x="16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2" name="Google Shape;1042;p26"/>
                <p:cNvSpPr/>
                <p:nvPr/>
              </p:nvSpPr>
              <p:spPr>
                <a:xfrm rot="31">
                  <a:off x="8699264" y="2844391"/>
                  <a:ext cx="76220" cy="84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8" extrusionOk="0">
                      <a:moveTo>
                        <a:pt x="16" y="11"/>
                      </a:moveTo>
                      <a:cubicBezTo>
                        <a:pt x="16" y="9"/>
                        <a:pt x="16" y="8"/>
                        <a:pt x="16" y="6"/>
                      </a:cubicBezTo>
                      <a:cubicBezTo>
                        <a:pt x="15" y="6"/>
                        <a:pt x="15" y="5"/>
                        <a:pt x="14" y="4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2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43" name="Google Shape;1043;p26"/>
              <p:cNvSpPr/>
              <p:nvPr/>
            </p:nvSpPr>
            <p:spPr>
              <a:xfrm rot="-4500030" flipH="1">
                <a:off x="119869" y="348757"/>
                <a:ext cx="254064" cy="221392"/>
              </a:xfrm>
              <a:custGeom>
                <a:avLst/>
                <a:gdLst/>
                <a:ahLst/>
                <a:cxnLst/>
                <a:rect l="l" t="t" r="r" b="b"/>
                <a:pathLst>
                  <a:path w="54" h="47" extrusionOk="0">
                    <a:moveTo>
                      <a:pt x="44" y="11"/>
                    </a:moveTo>
                    <a:cubicBezTo>
                      <a:pt x="42" y="8"/>
                      <a:pt x="39" y="5"/>
                      <a:pt x="35" y="4"/>
                    </a:cubicBezTo>
                    <a:cubicBezTo>
                      <a:pt x="27" y="0"/>
                      <a:pt x="16" y="1"/>
                      <a:pt x="9" y="7"/>
                    </a:cubicBezTo>
                    <a:cubicBezTo>
                      <a:pt x="2" y="13"/>
                      <a:pt x="0" y="25"/>
                      <a:pt x="7" y="32"/>
                    </a:cubicBezTo>
                    <a:cubicBezTo>
                      <a:pt x="9" y="35"/>
                      <a:pt x="13" y="37"/>
                      <a:pt x="16" y="39"/>
                    </a:cubicBezTo>
                    <a:cubicBezTo>
                      <a:pt x="34" y="47"/>
                      <a:pt x="54" y="30"/>
                      <a:pt x="44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26"/>
              <p:cNvSpPr/>
              <p:nvPr/>
            </p:nvSpPr>
            <p:spPr>
              <a:xfrm rot="-4500031" flipH="1">
                <a:off x="464831" y="218355"/>
                <a:ext cx="127032" cy="17421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7" extrusionOk="0">
                    <a:moveTo>
                      <a:pt x="2" y="11"/>
                    </a:moveTo>
                    <a:cubicBezTo>
                      <a:pt x="1" y="13"/>
                      <a:pt x="0" y="16"/>
                      <a:pt x="0" y="18"/>
                    </a:cubicBezTo>
                    <a:cubicBezTo>
                      <a:pt x="0" y="25"/>
                      <a:pt x="3" y="31"/>
                      <a:pt x="9" y="34"/>
                    </a:cubicBezTo>
                    <a:cubicBezTo>
                      <a:pt x="15" y="37"/>
                      <a:pt x="23" y="34"/>
                      <a:pt x="26" y="28"/>
                    </a:cubicBezTo>
                    <a:cubicBezTo>
                      <a:pt x="27" y="26"/>
                      <a:pt x="27" y="23"/>
                      <a:pt x="27" y="20"/>
                    </a:cubicBezTo>
                    <a:cubicBezTo>
                      <a:pt x="27" y="7"/>
                      <a:pt x="12" y="0"/>
                      <a:pt x="2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5" name="Google Shape;1045;p26"/>
            <p:cNvGrpSpPr/>
            <p:nvPr/>
          </p:nvGrpSpPr>
          <p:grpSpPr>
            <a:xfrm>
              <a:off x="8473708" y="4253264"/>
              <a:ext cx="727416" cy="890233"/>
              <a:chOff x="8281731" y="4135336"/>
              <a:chExt cx="878734" cy="1075420"/>
            </a:xfrm>
          </p:grpSpPr>
          <p:sp>
            <p:nvSpPr>
              <p:cNvPr id="1046" name="Google Shape;1046;p26"/>
              <p:cNvSpPr/>
              <p:nvPr/>
            </p:nvSpPr>
            <p:spPr>
              <a:xfrm rot="-1067908" flipH="1">
                <a:off x="8615994" y="4178133"/>
                <a:ext cx="418921" cy="887065"/>
              </a:xfrm>
              <a:custGeom>
                <a:avLst/>
                <a:gdLst/>
                <a:ahLst/>
                <a:cxnLst/>
                <a:rect l="l" t="t" r="r" b="b"/>
                <a:pathLst>
                  <a:path w="46" h="97" extrusionOk="0">
                    <a:moveTo>
                      <a:pt x="2" y="31"/>
                    </a:moveTo>
                    <a:cubicBezTo>
                      <a:pt x="0" y="23"/>
                      <a:pt x="0" y="14"/>
                      <a:pt x="5" y="7"/>
                    </a:cubicBezTo>
                    <a:cubicBezTo>
                      <a:pt x="10" y="0"/>
                      <a:pt x="20" y="1"/>
                      <a:pt x="27" y="6"/>
                    </a:cubicBezTo>
                    <a:cubicBezTo>
                      <a:pt x="38" y="15"/>
                      <a:pt x="41" y="31"/>
                      <a:pt x="43" y="44"/>
                    </a:cubicBezTo>
                    <a:cubicBezTo>
                      <a:pt x="45" y="60"/>
                      <a:pt x="46" y="77"/>
                      <a:pt x="42" y="92"/>
                    </a:cubicBezTo>
                    <a:cubicBezTo>
                      <a:pt x="41" y="94"/>
                      <a:pt x="41" y="96"/>
                      <a:pt x="39" y="97"/>
                    </a:cubicBezTo>
                    <a:cubicBezTo>
                      <a:pt x="38" y="97"/>
                      <a:pt x="37" y="97"/>
                      <a:pt x="35" y="97"/>
                    </a:cubicBezTo>
                    <a:cubicBezTo>
                      <a:pt x="29" y="94"/>
                      <a:pt x="26" y="88"/>
                      <a:pt x="23" y="82"/>
                    </a:cubicBezTo>
                    <a:cubicBezTo>
                      <a:pt x="17" y="68"/>
                      <a:pt x="9" y="56"/>
                      <a:pt x="5" y="42"/>
                    </a:cubicBezTo>
                    <a:cubicBezTo>
                      <a:pt x="3" y="39"/>
                      <a:pt x="2" y="35"/>
                      <a:pt x="2" y="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26"/>
              <p:cNvSpPr/>
              <p:nvPr/>
            </p:nvSpPr>
            <p:spPr>
              <a:xfrm rot="-1067908" flipH="1">
                <a:off x="8353864" y="4625840"/>
                <a:ext cx="310002" cy="520509"/>
              </a:xfrm>
              <a:custGeom>
                <a:avLst/>
                <a:gdLst/>
                <a:ahLst/>
                <a:cxnLst/>
                <a:rect l="l" t="t" r="r" b="b"/>
                <a:pathLst>
                  <a:path w="34" h="57" extrusionOk="0">
                    <a:moveTo>
                      <a:pt x="4" y="14"/>
                    </a:moveTo>
                    <a:cubicBezTo>
                      <a:pt x="4" y="12"/>
                      <a:pt x="4" y="11"/>
                      <a:pt x="5" y="9"/>
                    </a:cubicBezTo>
                    <a:cubicBezTo>
                      <a:pt x="8" y="4"/>
                      <a:pt x="14" y="0"/>
                      <a:pt x="20" y="1"/>
                    </a:cubicBezTo>
                    <a:cubicBezTo>
                      <a:pt x="34" y="5"/>
                      <a:pt x="24" y="33"/>
                      <a:pt x="19" y="41"/>
                    </a:cubicBezTo>
                    <a:cubicBezTo>
                      <a:pt x="16" y="45"/>
                      <a:pt x="13" y="50"/>
                      <a:pt x="9" y="53"/>
                    </a:cubicBezTo>
                    <a:cubicBezTo>
                      <a:pt x="8" y="55"/>
                      <a:pt x="7" y="56"/>
                      <a:pt x="5" y="56"/>
                    </a:cubicBezTo>
                    <a:cubicBezTo>
                      <a:pt x="4" y="57"/>
                      <a:pt x="2" y="56"/>
                      <a:pt x="1" y="55"/>
                    </a:cubicBezTo>
                    <a:cubicBezTo>
                      <a:pt x="0" y="54"/>
                      <a:pt x="0" y="53"/>
                      <a:pt x="0" y="51"/>
                    </a:cubicBezTo>
                    <a:cubicBezTo>
                      <a:pt x="1" y="42"/>
                      <a:pt x="2" y="32"/>
                      <a:pt x="3" y="22"/>
                    </a:cubicBezTo>
                    <a:cubicBezTo>
                      <a:pt x="3" y="19"/>
                      <a:pt x="3" y="17"/>
                      <a:pt x="4" y="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26"/>
              <p:cNvSpPr/>
              <p:nvPr/>
            </p:nvSpPr>
            <p:spPr>
              <a:xfrm rot="-1067908" flipH="1">
                <a:off x="8399930" y="4945269"/>
                <a:ext cx="272299" cy="229359"/>
              </a:xfrm>
              <a:custGeom>
                <a:avLst/>
                <a:gdLst/>
                <a:ahLst/>
                <a:cxnLst/>
                <a:rect l="l" t="t" r="r" b="b"/>
                <a:pathLst>
                  <a:path w="30" h="25" extrusionOk="0">
                    <a:moveTo>
                      <a:pt x="2" y="24"/>
                    </a:moveTo>
                    <a:cubicBezTo>
                      <a:pt x="5" y="23"/>
                      <a:pt x="8" y="22"/>
                      <a:pt x="11" y="21"/>
                    </a:cubicBezTo>
                    <a:cubicBezTo>
                      <a:pt x="13" y="19"/>
                      <a:pt x="16" y="18"/>
                      <a:pt x="19" y="16"/>
                    </a:cubicBezTo>
                    <a:cubicBezTo>
                      <a:pt x="23" y="12"/>
                      <a:pt x="27" y="9"/>
                      <a:pt x="30" y="3"/>
                    </a:cubicBezTo>
                    <a:cubicBezTo>
                      <a:pt x="30" y="2"/>
                      <a:pt x="28" y="0"/>
                      <a:pt x="27" y="2"/>
                    </a:cubicBezTo>
                    <a:cubicBezTo>
                      <a:pt x="24" y="6"/>
                      <a:pt x="20" y="10"/>
                      <a:pt x="16" y="13"/>
                    </a:cubicBezTo>
                    <a:cubicBezTo>
                      <a:pt x="14" y="15"/>
                      <a:pt x="11" y="16"/>
                      <a:pt x="9" y="18"/>
                    </a:cubicBezTo>
                    <a:cubicBezTo>
                      <a:pt x="6" y="20"/>
                      <a:pt x="4" y="21"/>
                      <a:pt x="1" y="23"/>
                    </a:cubicBezTo>
                    <a:cubicBezTo>
                      <a:pt x="0" y="23"/>
                      <a:pt x="1" y="25"/>
                      <a:pt x="2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26"/>
              <p:cNvSpPr/>
              <p:nvPr/>
            </p:nvSpPr>
            <p:spPr>
              <a:xfrm rot="-1067908" flipH="1">
                <a:off x="8659159" y="4463228"/>
                <a:ext cx="73311" cy="639901"/>
              </a:xfrm>
              <a:custGeom>
                <a:avLst/>
                <a:gdLst/>
                <a:ahLst/>
                <a:cxnLst/>
                <a:rect l="l" t="t" r="r" b="b"/>
                <a:pathLst>
                  <a:path w="8" h="70" extrusionOk="0">
                    <a:moveTo>
                      <a:pt x="1" y="1"/>
                    </a:moveTo>
                    <a:cubicBezTo>
                      <a:pt x="3" y="13"/>
                      <a:pt x="4" y="24"/>
                      <a:pt x="5" y="36"/>
                    </a:cubicBezTo>
                    <a:cubicBezTo>
                      <a:pt x="5" y="42"/>
                      <a:pt x="5" y="47"/>
                      <a:pt x="5" y="53"/>
                    </a:cubicBezTo>
                    <a:cubicBezTo>
                      <a:pt x="4" y="58"/>
                      <a:pt x="3" y="63"/>
                      <a:pt x="1" y="68"/>
                    </a:cubicBezTo>
                    <a:cubicBezTo>
                      <a:pt x="1" y="69"/>
                      <a:pt x="2" y="70"/>
                      <a:pt x="2" y="69"/>
                    </a:cubicBezTo>
                    <a:cubicBezTo>
                      <a:pt x="5" y="65"/>
                      <a:pt x="7" y="60"/>
                      <a:pt x="7" y="54"/>
                    </a:cubicBezTo>
                    <a:cubicBezTo>
                      <a:pt x="8" y="49"/>
                      <a:pt x="8" y="43"/>
                      <a:pt x="8" y="37"/>
                    </a:cubicBezTo>
                    <a:cubicBezTo>
                      <a:pt x="8" y="25"/>
                      <a:pt x="6" y="13"/>
                      <a:pt x="2" y="1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26"/>
              <p:cNvSpPr/>
              <p:nvPr/>
            </p:nvSpPr>
            <p:spPr>
              <a:xfrm rot="-1067908" flipH="1">
                <a:off x="8796906" y="4310545"/>
                <a:ext cx="163379" cy="357130"/>
              </a:xfrm>
              <a:custGeom>
                <a:avLst/>
                <a:gdLst/>
                <a:ahLst/>
                <a:cxnLst/>
                <a:rect l="l" t="t" r="r" b="b"/>
                <a:pathLst>
                  <a:path w="18" h="39" extrusionOk="0">
                    <a:moveTo>
                      <a:pt x="2" y="3"/>
                    </a:moveTo>
                    <a:cubicBezTo>
                      <a:pt x="0" y="5"/>
                      <a:pt x="0" y="8"/>
                      <a:pt x="1" y="11"/>
                    </a:cubicBezTo>
                    <a:cubicBezTo>
                      <a:pt x="3" y="20"/>
                      <a:pt x="6" y="28"/>
                      <a:pt x="12" y="35"/>
                    </a:cubicBezTo>
                    <a:cubicBezTo>
                      <a:pt x="13" y="37"/>
                      <a:pt x="15" y="39"/>
                      <a:pt x="16" y="38"/>
                    </a:cubicBezTo>
                    <a:cubicBezTo>
                      <a:pt x="18" y="37"/>
                      <a:pt x="18" y="35"/>
                      <a:pt x="18" y="34"/>
                    </a:cubicBezTo>
                    <a:cubicBezTo>
                      <a:pt x="18" y="26"/>
                      <a:pt x="17" y="17"/>
                      <a:pt x="14" y="10"/>
                    </a:cubicBezTo>
                    <a:cubicBezTo>
                      <a:pt x="13" y="7"/>
                      <a:pt x="12" y="3"/>
                      <a:pt x="10" y="1"/>
                    </a:cubicBezTo>
                    <a:cubicBezTo>
                      <a:pt x="7" y="0"/>
                      <a:pt x="3" y="0"/>
                      <a:pt x="2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26"/>
              <p:cNvSpPr/>
              <p:nvPr/>
            </p:nvSpPr>
            <p:spPr>
              <a:xfrm rot="-1067908" flipH="1">
                <a:off x="8593350" y="4181678"/>
                <a:ext cx="336184" cy="210508"/>
              </a:xfrm>
              <a:custGeom>
                <a:avLst/>
                <a:gdLst/>
                <a:ahLst/>
                <a:cxnLst/>
                <a:rect l="l" t="t" r="r" b="b"/>
                <a:pathLst>
                  <a:path w="37" h="23" extrusionOk="0">
                    <a:moveTo>
                      <a:pt x="1" y="15"/>
                    </a:moveTo>
                    <a:cubicBezTo>
                      <a:pt x="2" y="15"/>
                      <a:pt x="3" y="13"/>
                      <a:pt x="4" y="12"/>
                    </a:cubicBezTo>
                    <a:cubicBezTo>
                      <a:pt x="5" y="10"/>
                      <a:pt x="6" y="9"/>
                      <a:pt x="7" y="8"/>
                    </a:cubicBezTo>
                    <a:cubicBezTo>
                      <a:pt x="10" y="5"/>
                      <a:pt x="14" y="3"/>
                      <a:pt x="18" y="4"/>
                    </a:cubicBezTo>
                    <a:cubicBezTo>
                      <a:pt x="26" y="7"/>
                      <a:pt x="29" y="15"/>
                      <a:pt x="34" y="21"/>
                    </a:cubicBezTo>
                    <a:cubicBezTo>
                      <a:pt x="35" y="23"/>
                      <a:pt x="37" y="21"/>
                      <a:pt x="37" y="19"/>
                    </a:cubicBezTo>
                    <a:cubicBezTo>
                      <a:pt x="33" y="11"/>
                      <a:pt x="26" y="2"/>
                      <a:pt x="17" y="1"/>
                    </a:cubicBezTo>
                    <a:cubicBezTo>
                      <a:pt x="13" y="0"/>
                      <a:pt x="9" y="2"/>
                      <a:pt x="6" y="5"/>
                    </a:cubicBezTo>
                    <a:cubicBezTo>
                      <a:pt x="4" y="6"/>
                      <a:pt x="2" y="8"/>
                      <a:pt x="1" y="10"/>
                    </a:cubicBezTo>
                    <a:cubicBezTo>
                      <a:pt x="1" y="11"/>
                      <a:pt x="0" y="13"/>
                      <a:pt x="0" y="15"/>
                    </a:cubicBezTo>
                    <a:cubicBezTo>
                      <a:pt x="0" y="15"/>
                      <a:pt x="1" y="15"/>
                      <a:pt x="1" y="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71" r:id="rId5"/>
    <p:sldLayoutId id="214748367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details/babf7d14-0388-46c4-af71-2f0f64c0b604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youtube.com/watch?v=Ryfs_csiWAc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xoDGlPUmyU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30"/>
          <p:cNvSpPr txBox="1">
            <a:spLocks noGrp="1"/>
          </p:cNvSpPr>
          <p:nvPr>
            <p:ph type="ctrTitle"/>
          </p:nvPr>
        </p:nvSpPr>
        <p:spPr>
          <a:xfrm>
            <a:off x="1439725" y="1128425"/>
            <a:ext cx="6264600" cy="2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" dirty="0"/>
              <a:t>djectives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22F0-0042-3645-1ED4-C942EEE3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62" y="1642761"/>
            <a:ext cx="5294434" cy="2150068"/>
          </a:xfrm>
        </p:spPr>
        <p:txBody>
          <a:bodyPr/>
          <a:lstStyle/>
          <a:p>
            <a:r>
              <a:rPr lang="en-US" sz="4800" dirty="0"/>
              <a:t>Can you think of more </a:t>
            </a:r>
            <a:r>
              <a:rPr lang="en-US" sz="4800" dirty="0">
                <a:solidFill>
                  <a:srgbClr val="FF0000"/>
                </a:solidFill>
              </a:rPr>
              <a:t>colors</a:t>
            </a:r>
            <a:r>
              <a:rPr lang="en-US" sz="4800" dirty="0"/>
              <a:t>?</a:t>
            </a:r>
          </a:p>
        </p:txBody>
      </p:sp>
      <p:pic>
        <p:nvPicPr>
          <p:cNvPr id="6146" name="Picture 2" descr="Thinking Think Sticker by shourimajo - Find &amp; Share on GIPHY">
            <a:extLst>
              <a:ext uri="{FF2B5EF4-FFF2-40B4-BE49-F238E27FC236}">
                <a16:creationId xmlns:a16="http://schemas.microsoft.com/office/drawing/2014/main" id="{DC35465D-E824-8042-AB52-FA293BDCF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1622" y="599270"/>
            <a:ext cx="2877806" cy="394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EF1FC4-652F-A8C9-E060-C1A5B26E1E33}"/>
              </a:ext>
            </a:extLst>
          </p:cNvPr>
          <p:cNvSpPr/>
          <p:nvPr/>
        </p:nvSpPr>
        <p:spPr>
          <a:xfrm>
            <a:off x="468862" y="199337"/>
            <a:ext cx="1524000" cy="6207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2:00 mins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Random pick</a:t>
            </a:r>
          </a:p>
        </p:txBody>
      </p:sp>
    </p:spTree>
    <p:extLst>
      <p:ext uri="{BB962C8B-B14F-4D97-AF65-F5344CB8AC3E}">
        <p14:creationId xmlns:p14="http://schemas.microsoft.com/office/powerpoint/2010/main" val="3976113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0CCE-3D16-DF7F-CD42-6CB04654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77599"/>
            <a:ext cx="7704000" cy="1551200"/>
          </a:xfrm>
        </p:spPr>
        <p:txBody>
          <a:bodyPr/>
          <a:lstStyle/>
          <a:p>
            <a:r>
              <a:rPr lang="en-US" sz="4800" dirty="0"/>
              <a:t>Adjectives can be </a:t>
            </a:r>
            <a:r>
              <a:rPr lang="en-US" sz="4800" dirty="0">
                <a:solidFill>
                  <a:srgbClr val="FF0000"/>
                </a:solidFill>
              </a:rPr>
              <a:t>numbers </a:t>
            </a:r>
            <a:r>
              <a:rPr lang="en-US" sz="4800" dirty="0"/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0B5A75-FA3C-DE83-D595-942A1EBF90B2}"/>
              </a:ext>
            </a:extLst>
          </p:cNvPr>
          <p:cNvSpPr txBox="1">
            <a:spLocks/>
          </p:cNvSpPr>
          <p:nvPr/>
        </p:nvSpPr>
        <p:spPr>
          <a:xfrm>
            <a:off x="164062" y="2358730"/>
            <a:ext cx="4903775" cy="64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pPr algn="l"/>
            <a:r>
              <a:rPr lang="en-US" sz="2800" dirty="0"/>
              <a:t>1. He has </a:t>
            </a:r>
            <a:r>
              <a:rPr lang="en-US" sz="2800" dirty="0">
                <a:solidFill>
                  <a:srgbClr val="FF0000"/>
                </a:solidFill>
              </a:rPr>
              <a:t>three</a:t>
            </a:r>
            <a:r>
              <a:rPr lang="en-US" sz="2800" dirty="0"/>
              <a:t> </a:t>
            </a:r>
            <a:r>
              <a:rPr lang="en-US" sz="2800" u="sng" dirty="0"/>
              <a:t>books</a:t>
            </a:r>
            <a:r>
              <a:rPr lang="en-US" sz="2800" dirty="0"/>
              <a:t>..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1442CD-19AD-2B48-43A7-ECEF87953CC6}"/>
              </a:ext>
            </a:extLst>
          </p:cNvPr>
          <p:cNvSpPr txBox="1">
            <a:spLocks/>
          </p:cNvSpPr>
          <p:nvPr/>
        </p:nvSpPr>
        <p:spPr>
          <a:xfrm>
            <a:off x="329339" y="3866040"/>
            <a:ext cx="4903775" cy="64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pPr algn="l"/>
            <a:r>
              <a:rPr lang="en-US" sz="2800" dirty="0"/>
              <a:t>2. I have </a:t>
            </a:r>
            <a:r>
              <a:rPr lang="en-US" sz="2800" dirty="0">
                <a:solidFill>
                  <a:srgbClr val="FF0000"/>
                </a:solidFill>
              </a:rPr>
              <a:t>two</a:t>
            </a:r>
            <a:r>
              <a:rPr lang="en-US" sz="2800" dirty="0"/>
              <a:t> brothers.</a:t>
            </a:r>
          </a:p>
        </p:txBody>
      </p:sp>
      <p:pic>
        <p:nvPicPr>
          <p:cNvPr id="7170" name="Picture 2" descr="numbers clipart">
            <a:extLst>
              <a:ext uri="{FF2B5EF4-FFF2-40B4-BE49-F238E27FC236}">
                <a16:creationId xmlns:a16="http://schemas.microsoft.com/office/drawing/2014/main" id="{B6D796C5-7283-CE58-8D03-911DC742B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688">
            <a:off x="6269624" y="1192506"/>
            <a:ext cx="2674862" cy="147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ree open book clipart public domain open book clip art images 3 with  regard to 3 books clipart Most 3 books clipart HD vektor – A&amp;HT Preschool">
            <a:extLst>
              <a:ext uri="{FF2B5EF4-FFF2-40B4-BE49-F238E27FC236}">
                <a16:creationId xmlns:a16="http://schemas.microsoft.com/office/drawing/2014/main" id="{318A9677-EBFF-4DA3-9DA9-B9991BE1B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96" y="2082184"/>
            <a:ext cx="1484836" cy="97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wo Boys Smile And Hug Stock Illustration - Download Image Now - Child,  Friendship, Boys - iStock">
            <a:extLst>
              <a:ext uri="{FF2B5EF4-FFF2-40B4-BE49-F238E27FC236}">
                <a16:creationId xmlns:a16="http://schemas.microsoft.com/office/drawing/2014/main" id="{509C1176-AC1F-FF2A-FFAB-42F67870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837" y="3119269"/>
            <a:ext cx="1609451" cy="16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07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22F0-0042-3645-1ED4-C942EEE3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62" y="1642761"/>
            <a:ext cx="5294434" cy="2150068"/>
          </a:xfrm>
        </p:spPr>
        <p:txBody>
          <a:bodyPr/>
          <a:lstStyle/>
          <a:p>
            <a:r>
              <a:rPr lang="en-US" sz="4800" dirty="0"/>
              <a:t>How many pencils do you have?</a:t>
            </a:r>
          </a:p>
        </p:txBody>
      </p:sp>
      <p:pic>
        <p:nvPicPr>
          <p:cNvPr id="6146" name="Picture 2" descr="Thinking Think Sticker by shourimajo - Find &amp; Share on GIPHY">
            <a:extLst>
              <a:ext uri="{FF2B5EF4-FFF2-40B4-BE49-F238E27FC236}">
                <a16:creationId xmlns:a16="http://schemas.microsoft.com/office/drawing/2014/main" id="{DC35465D-E824-8042-AB52-FA293BDCF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1622" y="599270"/>
            <a:ext cx="2877806" cy="394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hort Pencil Clip Art Free PNG Image｜Illustoon">
            <a:extLst>
              <a:ext uri="{FF2B5EF4-FFF2-40B4-BE49-F238E27FC236}">
                <a16:creationId xmlns:a16="http://schemas.microsoft.com/office/drawing/2014/main" id="{6DA4B147-2481-984B-9D3B-8AED09D5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224" y="1962419"/>
            <a:ext cx="609331" cy="6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68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0CCE-3D16-DF7F-CD42-6CB04654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77599"/>
            <a:ext cx="7704000" cy="1551200"/>
          </a:xfrm>
        </p:spPr>
        <p:txBody>
          <a:bodyPr/>
          <a:lstStyle/>
          <a:p>
            <a:r>
              <a:rPr lang="en-US" sz="4800" dirty="0"/>
              <a:t>Adjectives can be </a:t>
            </a:r>
            <a:r>
              <a:rPr lang="en-US" sz="4800" dirty="0">
                <a:solidFill>
                  <a:srgbClr val="FF0000"/>
                </a:solidFill>
              </a:rPr>
              <a:t>shapes </a:t>
            </a:r>
            <a:r>
              <a:rPr lang="en-US" sz="4800" dirty="0"/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0B5A75-FA3C-DE83-D595-942A1EBF90B2}"/>
              </a:ext>
            </a:extLst>
          </p:cNvPr>
          <p:cNvSpPr txBox="1">
            <a:spLocks/>
          </p:cNvSpPr>
          <p:nvPr/>
        </p:nvSpPr>
        <p:spPr>
          <a:xfrm>
            <a:off x="102420" y="2071019"/>
            <a:ext cx="5357611" cy="121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pPr algn="l"/>
            <a:r>
              <a:rPr lang="en-US" sz="2800" dirty="0"/>
              <a:t>1. The photo frame is </a:t>
            </a:r>
            <a:r>
              <a:rPr lang="en-US" sz="2800" dirty="0">
                <a:solidFill>
                  <a:srgbClr val="FF0000"/>
                </a:solidFill>
              </a:rPr>
              <a:t>square</a:t>
            </a:r>
            <a:r>
              <a:rPr lang="en-US" sz="2800" dirty="0"/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1442CD-19AD-2B48-43A7-ECEF87953CC6}"/>
              </a:ext>
            </a:extLst>
          </p:cNvPr>
          <p:cNvSpPr txBox="1">
            <a:spLocks/>
          </p:cNvSpPr>
          <p:nvPr/>
        </p:nvSpPr>
        <p:spPr>
          <a:xfrm>
            <a:off x="329339" y="3866040"/>
            <a:ext cx="4903775" cy="94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pPr algn="l"/>
            <a:r>
              <a:rPr lang="en-US" sz="2800" dirty="0"/>
              <a:t>2. The clock has a </a:t>
            </a:r>
            <a:r>
              <a:rPr lang="en-US" sz="2800" dirty="0">
                <a:solidFill>
                  <a:srgbClr val="FF0000"/>
                </a:solidFill>
              </a:rPr>
              <a:t>circle</a:t>
            </a:r>
            <a:r>
              <a:rPr lang="en-US" sz="2800" dirty="0"/>
              <a:t> shape.</a:t>
            </a:r>
          </a:p>
        </p:txBody>
      </p:sp>
      <p:pic>
        <p:nvPicPr>
          <p:cNvPr id="9218" name="Picture 2" descr="Clipart Shapes Stock Illustrations – 50,429 Clipart Shapes Stock  Illustrations, Vectors &amp; Clipart - Dreamstime">
            <a:extLst>
              <a:ext uri="{FF2B5EF4-FFF2-40B4-BE49-F238E27FC236}">
                <a16:creationId xmlns:a16="http://schemas.microsoft.com/office/drawing/2014/main" id="{D7B4B13A-76FE-E8AA-52B7-7D86D747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9608">
            <a:off x="6720166" y="1096840"/>
            <a:ext cx="2199910" cy="219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amily Frame Stock Illustrations – 53,806 Family Frame Stock Illustrations,  Vectors &amp; Clipart - Dreamstime">
            <a:extLst>
              <a:ext uri="{FF2B5EF4-FFF2-40B4-BE49-F238E27FC236}">
                <a16:creationId xmlns:a16="http://schemas.microsoft.com/office/drawing/2014/main" id="{9636E6D6-E4C9-542D-2FC8-565133F80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06" y="1897550"/>
            <a:ext cx="1348399" cy="13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lock Clipart Images - Free Download on Freepik">
            <a:extLst>
              <a:ext uri="{FF2B5EF4-FFF2-40B4-BE49-F238E27FC236}">
                <a16:creationId xmlns:a16="http://schemas.microsoft.com/office/drawing/2014/main" id="{97E37457-3807-8F62-EC96-A819D689A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46" y="3702486"/>
            <a:ext cx="1202609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22F0-0042-3645-1ED4-C942EEE3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62" y="1642761"/>
            <a:ext cx="5294434" cy="2150068"/>
          </a:xfrm>
        </p:spPr>
        <p:txBody>
          <a:bodyPr/>
          <a:lstStyle/>
          <a:p>
            <a:r>
              <a:rPr lang="en-US" sz="4400" dirty="0"/>
              <a:t>Look around you. Can you find any shapes?</a:t>
            </a:r>
          </a:p>
        </p:txBody>
      </p:sp>
      <p:pic>
        <p:nvPicPr>
          <p:cNvPr id="6146" name="Picture 2" descr="Thinking Think Sticker by shourimajo - Find &amp; Share on GIPHY">
            <a:extLst>
              <a:ext uri="{FF2B5EF4-FFF2-40B4-BE49-F238E27FC236}">
                <a16:creationId xmlns:a16="http://schemas.microsoft.com/office/drawing/2014/main" id="{DC35465D-E824-8042-AB52-FA293BDCF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1622" y="599270"/>
            <a:ext cx="2877806" cy="394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EF1FC4-652F-A8C9-E060-C1A5B26E1E33}"/>
              </a:ext>
            </a:extLst>
          </p:cNvPr>
          <p:cNvSpPr/>
          <p:nvPr/>
        </p:nvSpPr>
        <p:spPr>
          <a:xfrm>
            <a:off x="468862" y="199337"/>
            <a:ext cx="1524000" cy="6207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2:00 mins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Random pick</a:t>
            </a:r>
          </a:p>
        </p:txBody>
      </p:sp>
    </p:spTree>
    <p:extLst>
      <p:ext uri="{BB962C8B-B14F-4D97-AF65-F5344CB8AC3E}">
        <p14:creationId xmlns:p14="http://schemas.microsoft.com/office/powerpoint/2010/main" val="3582992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0CCE-3D16-DF7F-CD42-6CB04654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77599"/>
            <a:ext cx="7704000" cy="1040335"/>
          </a:xfrm>
        </p:spPr>
        <p:txBody>
          <a:bodyPr/>
          <a:lstStyle/>
          <a:p>
            <a:r>
              <a:rPr lang="en-US" sz="4800" dirty="0"/>
              <a:t>Adjective can be </a:t>
            </a:r>
            <a:r>
              <a:rPr lang="en-US" sz="4800" dirty="0">
                <a:solidFill>
                  <a:srgbClr val="FF0000"/>
                </a:solidFill>
              </a:rPr>
              <a:t>size.</a:t>
            </a:r>
            <a:endParaRPr lang="en-US" sz="4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0B5A75-FA3C-DE83-D595-942A1EBF90B2}"/>
              </a:ext>
            </a:extLst>
          </p:cNvPr>
          <p:cNvSpPr txBox="1">
            <a:spLocks/>
          </p:cNvSpPr>
          <p:nvPr/>
        </p:nvSpPr>
        <p:spPr>
          <a:xfrm>
            <a:off x="102420" y="2071019"/>
            <a:ext cx="5357611" cy="121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pPr algn="l"/>
            <a:r>
              <a:rPr lang="en-US" sz="2800" dirty="0"/>
              <a:t>1. My pen is </a:t>
            </a:r>
            <a:r>
              <a:rPr lang="en-US" sz="2800" dirty="0">
                <a:solidFill>
                  <a:srgbClr val="FF0000"/>
                </a:solidFill>
              </a:rPr>
              <a:t>small</a:t>
            </a:r>
            <a:r>
              <a:rPr lang="en-US" sz="2800" dirty="0"/>
              <a:t>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1442CD-19AD-2B48-43A7-ECEF87953CC6}"/>
              </a:ext>
            </a:extLst>
          </p:cNvPr>
          <p:cNvSpPr txBox="1">
            <a:spLocks/>
          </p:cNvSpPr>
          <p:nvPr/>
        </p:nvSpPr>
        <p:spPr>
          <a:xfrm>
            <a:off x="170575" y="3421961"/>
            <a:ext cx="4903775" cy="94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pPr algn="l"/>
            <a:r>
              <a:rPr lang="en-US" sz="2800" dirty="0"/>
              <a:t>2. I have a </a:t>
            </a:r>
            <a:r>
              <a:rPr lang="en-US" sz="2800" dirty="0">
                <a:solidFill>
                  <a:srgbClr val="FF0000"/>
                </a:solidFill>
              </a:rPr>
              <a:t>big</a:t>
            </a:r>
            <a:r>
              <a:rPr lang="en-US" sz="2800" dirty="0"/>
              <a:t> backpack.</a:t>
            </a:r>
          </a:p>
        </p:txBody>
      </p:sp>
      <p:pic>
        <p:nvPicPr>
          <p:cNvPr id="12292" name="Picture 4" descr="Pen Clipart Photos, Images &amp; Pictures | Shutterstock">
            <a:extLst>
              <a:ext uri="{FF2B5EF4-FFF2-40B4-BE49-F238E27FC236}">
                <a16:creationId xmlns:a16="http://schemas.microsoft.com/office/drawing/2014/main" id="{76FA6E82-139C-59D3-DD4A-EE0B54242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64" y="1935482"/>
            <a:ext cx="590820" cy="63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eavy Backpack Stock Illustrations – 701 Heavy Backpack Stock  Illustrations, Vectors &amp; Clipart - Dreamstime">
            <a:extLst>
              <a:ext uri="{FF2B5EF4-FFF2-40B4-BE49-F238E27FC236}">
                <a16:creationId xmlns:a16="http://schemas.microsoft.com/office/drawing/2014/main" id="{1784233E-8780-12AB-32A2-094C05360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91" y="2737239"/>
            <a:ext cx="1653147" cy="174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Male different ages. Newborn teenage boy man person old grandfather adult peoples  clipart isolated">
            <a:extLst>
              <a:ext uri="{FF2B5EF4-FFF2-40B4-BE49-F238E27FC236}">
                <a16:creationId xmlns:a16="http://schemas.microsoft.com/office/drawing/2014/main" id="{8E0E4240-2814-2AF7-86E4-2E3B1C05B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034" y="1374047"/>
            <a:ext cx="2175067" cy="9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61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FAA4-A734-E293-BE0E-BFB3311F9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life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3C394-D2A1-CDDC-F758-2D527DD13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2378325"/>
            <a:ext cx="7704000" cy="727465"/>
          </a:xfrm>
        </p:spPr>
        <p:txBody>
          <a:bodyPr/>
          <a:lstStyle/>
          <a:p>
            <a:pPr marL="139700" indent="0">
              <a:buNone/>
            </a:pPr>
            <a:r>
              <a:rPr lang="en-US" sz="2800" dirty="0"/>
              <a:t>Let’s describe our backpacks to our friends.</a:t>
            </a:r>
          </a:p>
        </p:txBody>
      </p:sp>
      <p:pic>
        <p:nvPicPr>
          <p:cNvPr id="2050" name="Picture 2" descr="Kagan Structure: RallyRobin – Fountain Middle School Teacher's Programs and  Strategies Website">
            <a:extLst>
              <a:ext uri="{FF2B5EF4-FFF2-40B4-BE49-F238E27FC236}">
                <a16:creationId xmlns:a16="http://schemas.microsoft.com/office/drawing/2014/main" id="{6B5DC132-6A1B-70EB-1789-8F60A4348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0" y="3256084"/>
            <a:ext cx="17621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93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7809D-03FB-AD38-4843-F28DBFE5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64355"/>
            <a:ext cx="7704000" cy="1200168"/>
          </a:xfrm>
        </p:spPr>
        <p:txBody>
          <a:bodyPr/>
          <a:lstStyle/>
          <a:p>
            <a:r>
              <a:rPr lang="en-US" dirty="0"/>
              <a:t>Match each picture with its correct adjective.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2A4B40-DB0A-466F-FF36-0D5260EBA0A3}"/>
              </a:ext>
            </a:extLst>
          </p:cNvPr>
          <p:cNvSpPr txBox="1">
            <a:spLocks/>
          </p:cNvSpPr>
          <p:nvPr/>
        </p:nvSpPr>
        <p:spPr>
          <a:xfrm>
            <a:off x="434519" y="40424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r>
              <a:rPr lang="en-US" sz="4400" dirty="0"/>
              <a:t>Group work</a:t>
            </a:r>
          </a:p>
        </p:txBody>
      </p:sp>
      <p:pic>
        <p:nvPicPr>
          <p:cNvPr id="16386" name="Picture 2" descr="Clip Art Group Work, Transparent PNG Clipart Images Free Download -  ClipartMax">
            <a:extLst>
              <a:ext uri="{FF2B5EF4-FFF2-40B4-BE49-F238E27FC236}">
                <a16:creationId xmlns:a16="http://schemas.microsoft.com/office/drawing/2014/main" id="{71028A20-3866-4BD4-0132-4A01D22C0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90" y="166851"/>
            <a:ext cx="1891125" cy="140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29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ABFC-4CAE-5E65-9278-578C6E50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 no.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24C72-ACDE-D0BF-CDDC-7B857BF8B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167" y="1693763"/>
            <a:ext cx="7704000" cy="300000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AA537B-36DD-6CEE-2A2A-BE6EE33EA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79" y="1365322"/>
            <a:ext cx="7483488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43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C0CDC-608D-698F-D963-150E4C927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9B81-F995-64BF-E597-0A3AD6938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 no.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011EE-53BA-D334-27E9-CAF419FB7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167" y="1693763"/>
            <a:ext cx="7704000" cy="300000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9A303-ACB5-58AB-AA49-E61D29DAF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84" y="1017725"/>
            <a:ext cx="6336614" cy="382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2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291C-A568-E354-322B-1736771A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500" y="439749"/>
            <a:ext cx="4017000" cy="770864"/>
          </a:xfrm>
        </p:spPr>
        <p:txBody>
          <a:bodyPr/>
          <a:lstStyle/>
          <a:p>
            <a:pPr algn="ctr"/>
            <a:r>
              <a:rPr lang="en-US" sz="4800" dirty="0"/>
              <a:t>Outcomes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34A93DD-CE8A-BE1A-28F7-915C563EC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3494" y="1463104"/>
            <a:ext cx="6510270" cy="2819121"/>
          </a:xfrm>
        </p:spPr>
        <p:txBody>
          <a:bodyPr/>
          <a:lstStyle/>
          <a:p>
            <a:pPr marL="482600" indent="-342900">
              <a:buAutoNum type="arabicPeriod"/>
            </a:pPr>
            <a:r>
              <a:rPr lang="en-US" sz="2800" dirty="0"/>
              <a:t>Identify the meaning of adjectives and the types of it. </a:t>
            </a:r>
          </a:p>
          <a:p>
            <a:pPr marL="482600" indent="-342900">
              <a:buAutoNum type="arabicPeriod"/>
            </a:pPr>
            <a:r>
              <a:rPr lang="en-US" sz="2800" dirty="0"/>
              <a:t>Use adjectives in sentences.</a:t>
            </a:r>
          </a:p>
          <a:p>
            <a:pPr marL="482600" indent="-342900"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Value: Appreciate the act of keeping themselves clean.</a:t>
            </a:r>
          </a:p>
          <a:p>
            <a:pPr marL="4826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50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ABFC-4CAE-5E65-9278-578C6E50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 no.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24C72-ACDE-D0BF-CDDC-7B857BF8B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167" y="1693763"/>
            <a:ext cx="7704000" cy="300000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3F2C20-DF6D-BF6C-6569-5C97884A1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946" y="1017725"/>
            <a:ext cx="6498107" cy="39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0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ABFC-4CAE-5E65-9278-578C6E50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 no.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DF9C5D-0E91-7AEE-2CC7-E0A1C4A94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569" y="1295424"/>
            <a:ext cx="5529195" cy="340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46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B44E-3C00-19F7-A636-2E8EC3112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thinking/ Buzz 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51BF3-1716-CE6E-36AB-2F4D2A33B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999049"/>
            <a:ext cx="7704000" cy="1335187"/>
          </a:xfrm>
        </p:spPr>
        <p:txBody>
          <a:bodyPr/>
          <a:lstStyle/>
          <a:p>
            <a:pPr marL="139700" indent="0">
              <a:buNone/>
            </a:pPr>
            <a:r>
              <a:rPr lang="en-US" sz="2400" dirty="0"/>
              <a:t>If you could use only 2 adjectives to describe your favorite toy. What would they be and why?</a:t>
            </a:r>
          </a:p>
        </p:txBody>
      </p:sp>
      <p:pic>
        <p:nvPicPr>
          <p:cNvPr id="3074" name="Picture 2" descr="Thinking Think Sticker by shourimajo - Find &amp; Share on GIPHY">
            <a:extLst>
              <a:ext uri="{FF2B5EF4-FFF2-40B4-BE49-F238E27FC236}">
                <a16:creationId xmlns:a16="http://schemas.microsoft.com/office/drawing/2014/main" id="{CDB26DF6-E3E4-A2BD-BEDB-22607DFA6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8959" y="2870454"/>
            <a:ext cx="1817751" cy="218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128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1793-0A50-499C-2C2F-BD4394DE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 a game.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FB4FE-487A-45A4-3B64-806CB3B05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150" y="2271750"/>
            <a:ext cx="7704000" cy="300000"/>
          </a:xfrm>
        </p:spPr>
        <p:txBody>
          <a:bodyPr/>
          <a:lstStyle/>
          <a:p>
            <a:pPr marL="139700" indent="0">
              <a:buNone/>
            </a:pPr>
            <a:r>
              <a:rPr lang="en-US" dirty="0">
                <a:hlinkClick r:id="rId2"/>
              </a:rPr>
              <a:t>https://create.kahoot.it/details/babf7d14-0388-46c4-af71-2f0f64c0b604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41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07DC-7E2E-3345-BB19-5F7E5694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Summative assessment.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505CC-0280-6571-06D2-DEAC97088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36562"/>
            <a:ext cx="7704000" cy="639129"/>
          </a:xfrm>
        </p:spPr>
        <p:txBody>
          <a:bodyPr/>
          <a:lstStyle/>
          <a:p>
            <a:pPr marL="139700" indent="0">
              <a:buNone/>
            </a:pPr>
            <a:r>
              <a:rPr lang="en-US" sz="3200" dirty="0"/>
              <a:t>Red is an adjective.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870F61-B498-D6DC-7DC5-D2327F47C081}"/>
              </a:ext>
            </a:extLst>
          </p:cNvPr>
          <p:cNvSpPr/>
          <p:nvPr/>
        </p:nvSpPr>
        <p:spPr>
          <a:xfrm>
            <a:off x="1307123" y="2221523"/>
            <a:ext cx="1793631" cy="627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1. True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81B5AA8-76B4-A826-A893-3556F16DA016}"/>
              </a:ext>
            </a:extLst>
          </p:cNvPr>
          <p:cNvSpPr/>
          <p:nvPr/>
        </p:nvSpPr>
        <p:spPr>
          <a:xfrm>
            <a:off x="4695092" y="2258157"/>
            <a:ext cx="1793631" cy="627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2. False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8BF347-9095-0372-9E24-2CE28CC240F0}"/>
              </a:ext>
            </a:extLst>
          </p:cNvPr>
          <p:cNvSpPr txBox="1">
            <a:spLocks/>
          </p:cNvSpPr>
          <p:nvPr/>
        </p:nvSpPr>
        <p:spPr>
          <a:xfrm>
            <a:off x="720000" y="2971577"/>
            <a:ext cx="7704000" cy="6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sz="3200" dirty="0"/>
              <a:t>A teacher is an adjective.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A4A01D-F80D-5928-3463-B87CA27FE9C7}"/>
              </a:ext>
            </a:extLst>
          </p:cNvPr>
          <p:cNvSpPr/>
          <p:nvPr/>
        </p:nvSpPr>
        <p:spPr>
          <a:xfrm>
            <a:off x="1307123" y="3956538"/>
            <a:ext cx="1793631" cy="627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1. True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80269B-8E63-9C5F-B444-8DD23A0663AA}"/>
              </a:ext>
            </a:extLst>
          </p:cNvPr>
          <p:cNvSpPr/>
          <p:nvPr/>
        </p:nvSpPr>
        <p:spPr>
          <a:xfrm>
            <a:off x="4695092" y="3993172"/>
            <a:ext cx="1793631" cy="627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2. False</a:t>
            </a:r>
          </a:p>
        </p:txBody>
      </p:sp>
    </p:spTree>
    <p:extLst>
      <p:ext uri="{BB962C8B-B14F-4D97-AF65-F5344CB8AC3E}">
        <p14:creationId xmlns:p14="http://schemas.microsoft.com/office/powerpoint/2010/main" val="293225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 build="p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D56E-B7B5-6E86-184A-4B133563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15BF9-AA18-D4FF-F5C9-876B0BE9C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88387-72DA-ACA9-4D39-30321C2E5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993" y="0"/>
            <a:ext cx="62520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4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FD60C-2986-3665-DB61-E548F820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32523"/>
            <a:ext cx="7704000" cy="701195"/>
          </a:xfrm>
        </p:spPr>
        <p:txBody>
          <a:bodyPr/>
          <a:lstStyle/>
          <a:p>
            <a:r>
              <a:rPr lang="en-US" sz="4800" dirty="0"/>
              <a:t>Warm up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5C9F0D-DDD9-9327-D0D0-5264EB340400}"/>
              </a:ext>
            </a:extLst>
          </p:cNvPr>
          <p:cNvSpPr txBox="1">
            <a:spLocks/>
          </p:cNvSpPr>
          <p:nvPr/>
        </p:nvSpPr>
        <p:spPr>
          <a:xfrm>
            <a:off x="614823" y="2125964"/>
            <a:ext cx="7704000" cy="1244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r>
              <a:rPr lang="en-US" sz="3600" dirty="0">
                <a:hlinkClick r:id="rId2"/>
              </a:rPr>
              <a:t>https://www.youtube.com/watch?v=Ryfs_csiWAc</a:t>
            </a:r>
            <a:endParaRPr lang="en-US" sz="3600" dirty="0"/>
          </a:p>
        </p:txBody>
      </p:sp>
      <p:pic>
        <p:nvPicPr>
          <p:cNvPr id="1028" name="Picture 4" descr="GIF from GIFER">
            <a:extLst>
              <a:ext uri="{FF2B5EF4-FFF2-40B4-BE49-F238E27FC236}">
                <a16:creationId xmlns:a16="http://schemas.microsoft.com/office/drawing/2014/main" id="{25A138E1-6718-D4AF-0292-089898A87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267" y="3713706"/>
            <a:ext cx="1482587" cy="113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imated illustration of water bill | UGOKAWA">
            <a:extLst>
              <a:ext uri="{FF2B5EF4-FFF2-40B4-BE49-F238E27FC236}">
                <a16:creationId xmlns:a16="http://schemas.microsoft.com/office/drawing/2014/main" id="{C5468106-7328-EED1-D289-B30E76A47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30" y="3972968"/>
            <a:ext cx="1036950" cy="10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62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E21BB-770D-7B65-F9D5-11ABB0F4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Pre-assessment.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99022-91E6-D6F2-02B9-54E40302E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774" y="1423307"/>
            <a:ext cx="4855334" cy="942382"/>
          </a:xfrm>
        </p:spPr>
        <p:txBody>
          <a:bodyPr/>
          <a:lstStyle/>
          <a:p>
            <a:pPr marL="139700" indent="0">
              <a:buNone/>
            </a:pPr>
            <a:r>
              <a:rPr lang="en-US" sz="3600" dirty="0"/>
              <a:t>A mom is a person.</a:t>
            </a:r>
          </a:p>
        </p:txBody>
      </p:sp>
      <p:pic>
        <p:nvPicPr>
          <p:cNvPr id="1026" name="Picture 2" descr="FJHS MATH-7: Reasonable Solutions">
            <a:extLst>
              <a:ext uri="{FF2B5EF4-FFF2-40B4-BE49-F238E27FC236}">
                <a16:creationId xmlns:a16="http://schemas.microsoft.com/office/drawing/2014/main" id="{9641322D-3FC3-34AA-915A-EAD60DF7A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46" y="73392"/>
            <a:ext cx="2309446" cy="12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CA15FAE-5A4B-FAC1-88FF-90DFFF0CAAEB}"/>
              </a:ext>
            </a:extLst>
          </p:cNvPr>
          <p:cNvSpPr txBox="1">
            <a:spLocks/>
          </p:cNvSpPr>
          <p:nvPr/>
        </p:nvSpPr>
        <p:spPr>
          <a:xfrm>
            <a:off x="204430" y="2365689"/>
            <a:ext cx="4855334" cy="94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sz="3600" dirty="0"/>
              <a:t>A cat is a place.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1CA55F6-6F0C-7108-096A-D36767D1FFD0}"/>
              </a:ext>
            </a:extLst>
          </p:cNvPr>
          <p:cNvSpPr txBox="1">
            <a:spLocks/>
          </p:cNvSpPr>
          <p:nvPr/>
        </p:nvSpPr>
        <p:spPr>
          <a:xfrm>
            <a:off x="442174" y="4184844"/>
            <a:ext cx="4855334" cy="94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sz="3600" dirty="0"/>
              <a:t>A pencil is an animal.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3D53F5A-4D6D-0A49-46E8-5924EC1F2C72}"/>
              </a:ext>
            </a:extLst>
          </p:cNvPr>
          <p:cNvSpPr txBox="1">
            <a:spLocks/>
          </p:cNvSpPr>
          <p:nvPr/>
        </p:nvSpPr>
        <p:spPr>
          <a:xfrm>
            <a:off x="442174" y="3308071"/>
            <a:ext cx="4855334" cy="94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sz="3600" dirty="0"/>
              <a:t>A school is a place.</a:t>
            </a:r>
          </a:p>
        </p:txBody>
      </p:sp>
    </p:spTree>
    <p:extLst>
      <p:ext uri="{BB962C8B-B14F-4D97-AF65-F5344CB8AC3E}">
        <p14:creationId xmlns:p14="http://schemas.microsoft.com/office/powerpoint/2010/main" val="45015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97383-5F3D-F0BB-9057-026F5A4DB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044068"/>
            <a:ext cx="7704000" cy="1055364"/>
          </a:xfrm>
        </p:spPr>
        <p:txBody>
          <a:bodyPr/>
          <a:lstStyle/>
          <a:p>
            <a:r>
              <a:rPr lang="en-US" sz="60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384787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F5EF-3C3F-4A6E-B295-E29BB608A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noun is a names of a: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F8A12-0143-320C-DCE7-562BA76CE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374" y="1440478"/>
            <a:ext cx="1997442" cy="849814"/>
          </a:xfrm>
        </p:spPr>
        <p:txBody>
          <a:bodyPr/>
          <a:lstStyle/>
          <a:p>
            <a:pPr marL="139700" indent="0">
              <a:buNone/>
            </a:pPr>
            <a:r>
              <a:rPr lang="en-US" sz="4000" dirty="0"/>
              <a:t>Person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565F693-4717-73BF-ADF5-C7C924EC2C4B}"/>
              </a:ext>
            </a:extLst>
          </p:cNvPr>
          <p:cNvSpPr txBox="1">
            <a:spLocks/>
          </p:cNvSpPr>
          <p:nvPr/>
        </p:nvSpPr>
        <p:spPr>
          <a:xfrm>
            <a:off x="4767044" y="1444962"/>
            <a:ext cx="1997442" cy="849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sz="4000" dirty="0"/>
              <a:t>place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599830C-851F-E577-B9DF-FF515D5E800F}"/>
              </a:ext>
            </a:extLst>
          </p:cNvPr>
          <p:cNvSpPr txBox="1">
            <a:spLocks/>
          </p:cNvSpPr>
          <p:nvPr/>
        </p:nvSpPr>
        <p:spPr>
          <a:xfrm>
            <a:off x="2482259" y="1440478"/>
            <a:ext cx="1997442" cy="849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sz="4000" dirty="0"/>
              <a:t>animal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001D5A4-BF12-DD42-42E7-17084306FB1F}"/>
              </a:ext>
            </a:extLst>
          </p:cNvPr>
          <p:cNvSpPr txBox="1">
            <a:spLocks/>
          </p:cNvSpPr>
          <p:nvPr/>
        </p:nvSpPr>
        <p:spPr>
          <a:xfrm>
            <a:off x="6764486" y="1440478"/>
            <a:ext cx="1997442" cy="849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sz="4000" dirty="0"/>
              <a:t>thing </a:t>
            </a:r>
          </a:p>
        </p:txBody>
      </p:sp>
      <p:pic>
        <p:nvPicPr>
          <p:cNvPr id="3074" name="Picture 2" descr="Waving Hello Hey - Free GIF on Pixabay">
            <a:extLst>
              <a:ext uri="{FF2B5EF4-FFF2-40B4-BE49-F238E27FC236}">
                <a16:creationId xmlns:a16="http://schemas.microsoft.com/office/drawing/2014/main" id="{372DE8F6-C2A0-90BE-E435-4B7861199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4725"/>
            <a:ext cx="2661365" cy="26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ild Animal Gif">
            <a:extLst>
              <a:ext uri="{FF2B5EF4-FFF2-40B4-BE49-F238E27FC236}">
                <a16:creationId xmlns:a16="http://schemas.microsoft.com/office/drawing/2014/main" id="{530CEE88-011D-0B4E-C656-EC735EDB4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41" y="2517906"/>
            <a:ext cx="2408184" cy="24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ocation Marker GIFs - Find &amp; Share on GIPHY">
            <a:extLst>
              <a:ext uri="{FF2B5EF4-FFF2-40B4-BE49-F238E27FC236}">
                <a16:creationId xmlns:a16="http://schemas.microsoft.com/office/drawing/2014/main" id="{A1D9E031-F403-521A-D5AB-AE71722D3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06" y="291715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nversation Questions | Baamboozle - Baamboozle | The Most Fun Classroom  Games!">
            <a:extLst>
              <a:ext uri="{FF2B5EF4-FFF2-40B4-BE49-F238E27FC236}">
                <a16:creationId xmlns:a16="http://schemas.microsoft.com/office/drawing/2014/main" id="{6CEF9D93-5BB8-D154-154B-23432491D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06" y="2982265"/>
            <a:ext cx="2214208" cy="166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4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5491-B194-AA1C-C080-0B5C9993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91" y="734799"/>
            <a:ext cx="7704000" cy="1473927"/>
          </a:xfrm>
        </p:spPr>
        <p:txBody>
          <a:bodyPr/>
          <a:lstStyle/>
          <a:p>
            <a:r>
              <a:rPr lang="en-US" dirty="0"/>
              <a:t>Adjectives </a:t>
            </a:r>
            <a:r>
              <a:rPr lang="en-US" dirty="0">
                <a:solidFill>
                  <a:srgbClr val="FF0000"/>
                </a:solidFill>
              </a:rPr>
              <a:t>tell us more about a noun.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F5574-13A0-7A98-FF18-CF23E78CD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091" y="2748221"/>
            <a:ext cx="3658818" cy="656631"/>
          </a:xfrm>
        </p:spPr>
        <p:txBody>
          <a:bodyPr/>
          <a:lstStyle/>
          <a:p>
            <a:pPr marL="139700" indent="0" algn="l">
              <a:buNone/>
            </a:pPr>
            <a:r>
              <a:rPr lang="en-US" sz="2400" dirty="0"/>
              <a:t>Let’s describe the pencil. </a:t>
            </a:r>
          </a:p>
        </p:txBody>
      </p:sp>
      <p:pic>
        <p:nvPicPr>
          <p:cNvPr id="4098" name="Picture 2" descr="Short Pencil Clip Art Free PNG Image｜Illustoon">
            <a:extLst>
              <a:ext uri="{FF2B5EF4-FFF2-40B4-BE49-F238E27FC236}">
                <a16:creationId xmlns:a16="http://schemas.microsoft.com/office/drawing/2014/main" id="{ED9E5324-6803-68EF-9214-44301BD73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11" y="2405627"/>
            <a:ext cx="1341817" cy="13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77E98-BA25-6CD3-AD2F-5B0A65176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listen to a song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5C5D3-5CDA-02EA-AFBE-E6BD35870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2571750"/>
            <a:ext cx="7704000" cy="300000"/>
          </a:xfrm>
        </p:spPr>
        <p:txBody>
          <a:bodyPr/>
          <a:lstStyle/>
          <a:p>
            <a:pPr marL="139700" indent="0">
              <a:buNone/>
            </a:pPr>
            <a:r>
              <a:rPr lang="en-US" dirty="0">
                <a:hlinkClick r:id="rId2"/>
              </a:rPr>
              <a:t>https://www.youtube.com/watch?v=QxoDGlPUmyU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22AF531-9D7B-5403-BD97-B4F33C4DDDE3}"/>
              </a:ext>
            </a:extLst>
          </p:cNvPr>
          <p:cNvSpPr/>
          <p:nvPr/>
        </p:nvSpPr>
        <p:spPr>
          <a:xfrm>
            <a:off x="214916" y="199248"/>
            <a:ext cx="1524000" cy="6207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3:00 mins/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652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0CCE-3D16-DF7F-CD42-6CB04654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77599"/>
            <a:ext cx="7704000" cy="1551200"/>
          </a:xfrm>
        </p:spPr>
        <p:txBody>
          <a:bodyPr/>
          <a:lstStyle/>
          <a:p>
            <a:r>
              <a:rPr lang="en-US" sz="4800" dirty="0"/>
              <a:t>Adjectives can be </a:t>
            </a:r>
            <a:r>
              <a:rPr lang="en-US" sz="4800" dirty="0">
                <a:solidFill>
                  <a:srgbClr val="FF0000"/>
                </a:solidFill>
              </a:rPr>
              <a:t>c</a:t>
            </a:r>
            <a:r>
              <a:rPr lang="en-US" sz="4800" dirty="0">
                <a:solidFill>
                  <a:srgbClr val="00B0F0"/>
                </a:solidFill>
              </a:rPr>
              <a:t>o</a:t>
            </a:r>
            <a:r>
              <a:rPr lang="en-US" sz="4800" dirty="0">
                <a:solidFill>
                  <a:srgbClr val="00B050"/>
                </a:solidFill>
              </a:rPr>
              <a:t>l</a:t>
            </a:r>
            <a:r>
              <a:rPr lang="en-US" sz="4800" dirty="0">
                <a:solidFill>
                  <a:srgbClr val="7030A0"/>
                </a:solidFill>
              </a:rPr>
              <a:t>o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4800" dirty="0">
                <a:solidFill>
                  <a:srgbClr val="F67840"/>
                </a:solidFill>
              </a:rPr>
              <a:t>s</a:t>
            </a:r>
            <a:r>
              <a:rPr lang="en-US" sz="4800" dirty="0"/>
              <a:t>. </a:t>
            </a:r>
          </a:p>
        </p:txBody>
      </p:sp>
      <p:pic>
        <p:nvPicPr>
          <p:cNvPr id="5122" name="Picture 2" descr="Paint Splash Clipart">
            <a:extLst>
              <a:ext uri="{FF2B5EF4-FFF2-40B4-BE49-F238E27FC236}">
                <a16:creationId xmlns:a16="http://schemas.microsoft.com/office/drawing/2014/main" id="{2900D40F-71BE-152D-8D3D-82BF28C1A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909">
            <a:off x="6767847" y="1365634"/>
            <a:ext cx="2221604" cy="178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A0B5A75-FA3C-DE83-D595-942A1EBF90B2}"/>
              </a:ext>
            </a:extLst>
          </p:cNvPr>
          <p:cNvSpPr txBox="1">
            <a:spLocks/>
          </p:cNvSpPr>
          <p:nvPr/>
        </p:nvSpPr>
        <p:spPr>
          <a:xfrm>
            <a:off x="164062" y="2358730"/>
            <a:ext cx="4903775" cy="64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pPr algn="l"/>
            <a:r>
              <a:rPr lang="en-US" sz="2800" dirty="0"/>
              <a:t>1. I like my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red</a:t>
            </a:r>
            <a:r>
              <a:rPr lang="en-US" sz="2800" dirty="0"/>
              <a:t> </a:t>
            </a:r>
            <a:r>
              <a:rPr lang="en-US" sz="2800" u="sng" dirty="0"/>
              <a:t>backpack</a:t>
            </a:r>
            <a:r>
              <a:rPr lang="en-US" sz="2800" dirty="0"/>
              <a:t>.</a:t>
            </a:r>
          </a:p>
        </p:txBody>
      </p:sp>
      <p:pic>
        <p:nvPicPr>
          <p:cNvPr id="5124" name="Picture 4" descr="Red Backpack Clip Art Free PNG Image｜Illustoon">
            <a:extLst>
              <a:ext uri="{FF2B5EF4-FFF2-40B4-BE49-F238E27FC236}">
                <a16:creationId xmlns:a16="http://schemas.microsoft.com/office/drawing/2014/main" id="{DF67B001-6BF5-1502-538F-B771557C8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3355" y="2002664"/>
            <a:ext cx="1249251" cy="124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11442CD-19AD-2B48-43A7-ECEF87953CC6}"/>
              </a:ext>
            </a:extLst>
          </p:cNvPr>
          <p:cNvSpPr txBox="1">
            <a:spLocks/>
          </p:cNvSpPr>
          <p:nvPr/>
        </p:nvSpPr>
        <p:spPr>
          <a:xfrm>
            <a:off x="329340" y="3534048"/>
            <a:ext cx="4903775" cy="64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pPr algn="l"/>
            <a:r>
              <a:rPr lang="en-US" sz="2800" dirty="0"/>
              <a:t>2. I have a </a:t>
            </a:r>
            <a:r>
              <a:rPr lang="en-US" sz="2800" b="1" dirty="0">
                <a:solidFill>
                  <a:srgbClr val="00B050"/>
                </a:solidFill>
              </a:rPr>
              <a:t>green</a:t>
            </a:r>
            <a:r>
              <a:rPr lang="en-US" sz="2800" dirty="0"/>
              <a:t> </a:t>
            </a:r>
            <a:r>
              <a:rPr lang="en-US" sz="2800" u="sng" dirty="0"/>
              <a:t>car</a:t>
            </a:r>
            <a:r>
              <a:rPr lang="en-US" sz="2800" dirty="0"/>
              <a:t>.</a:t>
            </a:r>
          </a:p>
        </p:txBody>
      </p:sp>
      <p:pic>
        <p:nvPicPr>
          <p:cNvPr id="5126" name="Picture 6" descr="Cute Green Car Clip Art Free PNG Image｜Illustoon">
            <a:extLst>
              <a:ext uri="{FF2B5EF4-FFF2-40B4-BE49-F238E27FC236}">
                <a16:creationId xmlns:a16="http://schemas.microsoft.com/office/drawing/2014/main" id="{9EFAD971-A753-5CEA-D9D0-974B5693F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549" y="3292280"/>
            <a:ext cx="979131" cy="97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75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Childcare Center by Slidesgo">
  <a:themeElements>
    <a:clrScheme name="Simple Light">
      <a:dk1>
        <a:srgbClr val="414444"/>
      </a:dk1>
      <a:lt1>
        <a:srgbClr val="FFFFFF"/>
      </a:lt1>
      <a:dk2>
        <a:srgbClr val="92C8FD"/>
      </a:dk2>
      <a:lt2>
        <a:srgbClr val="23CAFF"/>
      </a:lt2>
      <a:accent1>
        <a:srgbClr val="FFE36E"/>
      </a:accent1>
      <a:accent2>
        <a:srgbClr val="E899A0"/>
      </a:accent2>
      <a:accent3>
        <a:srgbClr val="CBE269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340</Words>
  <Application>Microsoft Office PowerPoint</Application>
  <PresentationFormat>On-screen Show (16:9)</PresentationFormat>
  <Paragraphs>62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Lato</vt:lpstr>
      <vt:lpstr>Preahvihear</vt:lpstr>
      <vt:lpstr>Calibri</vt:lpstr>
      <vt:lpstr>Arial</vt:lpstr>
      <vt:lpstr>Childcare Center by Slidesgo</vt:lpstr>
      <vt:lpstr>Adjectives </vt:lpstr>
      <vt:lpstr>Outcomes: </vt:lpstr>
      <vt:lpstr>Warm up </vt:lpstr>
      <vt:lpstr>Pre-assessment. </vt:lpstr>
      <vt:lpstr>Presentation </vt:lpstr>
      <vt:lpstr>A noun is a names of a: </vt:lpstr>
      <vt:lpstr>Adjectives tell us more about a noun. </vt:lpstr>
      <vt:lpstr>Let’s listen to a song</vt:lpstr>
      <vt:lpstr>Adjectives can be colors. </vt:lpstr>
      <vt:lpstr>Can you think of more colors?</vt:lpstr>
      <vt:lpstr>Adjectives can be numbers . </vt:lpstr>
      <vt:lpstr>How many pencils do you have?</vt:lpstr>
      <vt:lpstr>Adjectives can be shapes . </vt:lpstr>
      <vt:lpstr>Look around you. Can you find any shapes?</vt:lpstr>
      <vt:lpstr>Adjective can be size.</vt:lpstr>
      <vt:lpstr>Real life application</vt:lpstr>
      <vt:lpstr>Match each picture with its correct adjective.</vt:lpstr>
      <vt:lpstr>Differentiation no. 3</vt:lpstr>
      <vt:lpstr>Differentiation no. 2</vt:lpstr>
      <vt:lpstr>Differentiation no. 4</vt:lpstr>
      <vt:lpstr>Differentiation no. 1</vt:lpstr>
      <vt:lpstr>Critical thinking/ Buzz in</vt:lpstr>
      <vt:lpstr>let’s play a game.</vt:lpstr>
      <vt:lpstr>Summative assessment.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Mohammad Ghneim</dc:creator>
  <cp:lastModifiedBy>Mohammad Ghneim</cp:lastModifiedBy>
  <cp:revision>9</cp:revision>
  <dcterms:modified xsi:type="dcterms:W3CDTF">2025-09-28T18:04:13Z</dcterms:modified>
</cp:coreProperties>
</file>